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theme/theme27.xml" ContentType="application/vnd.openxmlformats-officedocument.theme+xml"/>
  <Override PartName="/ppt/theme/theme28.xml" ContentType="application/vnd.openxmlformats-officedocument.theme+xml"/>
  <Override PartName="/ppt/theme/theme2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  <p:sldMasterId id="2147483991" r:id="rId27"/>
  </p:sldMasterIdLst>
  <p:notesMasterIdLst>
    <p:notesMasterId r:id="rId38"/>
  </p:notesMasterIdLst>
  <p:handoutMasterIdLst>
    <p:handoutMasterId r:id="rId39"/>
  </p:handoutMasterIdLst>
  <p:sldIdLst>
    <p:sldId id="2147378266" r:id="rId28"/>
    <p:sldId id="2147378267" r:id="rId29"/>
    <p:sldId id="2147378263" r:id="rId30"/>
    <p:sldId id="2147378258" r:id="rId31"/>
    <p:sldId id="2147378256" r:id="rId32"/>
    <p:sldId id="2147378257" r:id="rId33"/>
    <p:sldId id="2147378245" r:id="rId34"/>
    <p:sldId id="2147378254" r:id="rId35"/>
    <p:sldId id="2147378259" r:id="rId36"/>
    <p:sldId id="2147378255" r:id="rId37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5D4DD"/>
    <a:srgbClr val="ECBA9C"/>
    <a:srgbClr val="F5CDBB"/>
    <a:srgbClr val="EFC6AC"/>
    <a:srgbClr val="000000"/>
    <a:srgbClr val="1C1C1C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8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14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-5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handoutMaster" Target="handoutMasters/handoutMaster1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7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2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5.xml"/><Relationship Id="rId37" Type="http://schemas.openxmlformats.org/officeDocument/2006/relationships/slide" Target="slides/slide10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1.xml"/><Relationship Id="rId36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" Target="slides/slide3.xml"/><Relationship Id="rId35" Type="http://schemas.openxmlformats.org/officeDocument/2006/relationships/slide" Target="slides/slide8.xml"/><Relationship Id="rId43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6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2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636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192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99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86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773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57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04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4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5" Type="http://schemas.openxmlformats.org/officeDocument/2006/relationships/slideLayout" Target="../slideLayouts/slideLayout258.xml"/><Relationship Id="rId10" Type="http://schemas.openxmlformats.org/officeDocument/2006/relationships/theme" Target="../theme/theme27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17903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90ABCB6-7BB9-2F46-C47E-AB56EED09279}"/>
              </a:ext>
            </a:extLst>
          </p:cNvPr>
          <p:cNvCxnSpPr>
            <a:cxnSpLocks/>
          </p:cNvCxnSpPr>
          <p:nvPr/>
        </p:nvCxnSpPr>
        <p:spPr>
          <a:xfrm flipV="1">
            <a:off x="7110195" y="1593850"/>
            <a:ext cx="9935804" cy="9929372"/>
          </a:xfrm>
          <a:prstGeom prst="line">
            <a:avLst/>
          </a:prstGeom>
          <a:ln w="38100" cap="rnd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236526AD-C475-D2A5-C93C-457F4C8ADEF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156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0" name="Arrow: Pentagon 9">
            <a:extLst>
              <a:ext uri="{FF2B5EF4-FFF2-40B4-BE49-F238E27FC236}">
                <a16:creationId xmlns:a16="http://schemas.microsoft.com/office/drawing/2014/main" id="{747A71FA-1614-4392-50B8-8F38D6827FE0}"/>
              </a:ext>
            </a:extLst>
          </p:cNvPr>
          <p:cNvSpPr/>
          <p:nvPr/>
        </p:nvSpPr>
        <p:spPr>
          <a:xfrm>
            <a:off x="10608599" y="3967258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4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45EC73D-23D9-9F78-DE19-A5E61A71C6B1}"/>
              </a:ext>
            </a:extLst>
          </p:cNvPr>
          <p:cNvSpPr/>
          <p:nvPr/>
        </p:nvSpPr>
        <p:spPr>
          <a:xfrm>
            <a:off x="8134367" y="3935626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0D08EE9-F511-D727-0F61-4A2CA1E62EF7}"/>
              </a:ext>
            </a:extLst>
          </p:cNvPr>
          <p:cNvGrpSpPr/>
          <p:nvPr/>
        </p:nvGrpSpPr>
        <p:grpSpPr>
          <a:xfrm>
            <a:off x="9511569" y="4146398"/>
            <a:ext cx="1651571" cy="1066944"/>
            <a:chOff x="14824533" y="4198377"/>
            <a:chExt cx="1615713" cy="1066944"/>
          </a:xfrm>
        </p:grpSpPr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EB2D640B-1AA7-A9CE-A7EF-BF0692473CF6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Ứng dụng AI, analytics và insight-driven decision vào toàn bộ chuỗi giá trị.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20076812-3AE8-B9A1-B56F-37ACF3F420CF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500" b="1" dirty="0">
                  <a:solidFill>
                    <a:schemeClr val="tx2"/>
                  </a:solidFill>
                  <a:latin typeface="+mj-lt"/>
                </a:rPr>
                <a:t>INTELLIGENCE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46D63A3-E6F6-FFCB-0B7C-98F6D7CE71FE}"/>
              </a:ext>
            </a:extLst>
          </p:cNvPr>
          <p:cNvGrpSpPr/>
          <p:nvPr/>
        </p:nvGrpSpPr>
        <p:grpSpPr>
          <a:xfrm>
            <a:off x="11557989" y="4203253"/>
            <a:ext cx="936772" cy="951771"/>
            <a:chOff x="16791279" y="4180700"/>
            <a:chExt cx="936772" cy="951771"/>
          </a:xfrm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EA0665D7-396D-BE58-8FF5-398AF563E6C5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2B76A879-348B-7D8C-1163-6AC5DCFECB50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9DB3654-C4F3-488D-7780-64E55F268BE0}"/>
              </a:ext>
            </a:extLst>
          </p:cNvPr>
          <p:cNvGrpSpPr/>
          <p:nvPr/>
        </p:nvGrpSpPr>
        <p:grpSpPr>
          <a:xfrm>
            <a:off x="12800710" y="4430926"/>
            <a:ext cx="1394561" cy="490194"/>
            <a:chOff x="18034000" y="4418356"/>
            <a:chExt cx="1394561" cy="490194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FA9A336-7967-B5D6-164C-E20F717F4A30}"/>
                </a:ext>
              </a:extLst>
            </p:cNvPr>
            <p:cNvCxnSpPr>
              <a:cxnSpLocks/>
              <a:endCxn id="26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6256F2C-F665-0266-7A42-CC0A378C1A3E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38" name="Arrow: Pentagon 37">
            <a:extLst>
              <a:ext uri="{FF2B5EF4-FFF2-40B4-BE49-F238E27FC236}">
                <a16:creationId xmlns:a16="http://schemas.microsoft.com/office/drawing/2014/main" id="{F649CA8B-530F-CEA4-BD88-50C60C03A1C5}"/>
              </a:ext>
            </a:extLst>
          </p:cNvPr>
          <p:cNvSpPr/>
          <p:nvPr/>
        </p:nvSpPr>
        <p:spPr>
          <a:xfrm>
            <a:off x="12434559" y="2143327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5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7DFFF0AC-DCC4-6F91-DB14-25061330565C}"/>
              </a:ext>
            </a:extLst>
          </p:cNvPr>
          <p:cNvSpPr/>
          <p:nvPr/>
        </p:nvSpPr>
        <p:spPr>
          <a:xfrm>
            <a:off x="9960327" y="2111695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51A6D24-8C99-1214-4F6C-A0DE6A811FAA}"/>
              </a:ext>
            </a:extLst>
          </p:cNvPr>
          <p:cNvGrpSpPr/>
          <p:nvPr/>
        </p:nvGrpSpPr>
        <p:grpSpPr>
          <a:xfrm>
            <a:off x="11337529" y="2322467"/>
            <a:ext cx="1651571" cy="1066944"/>
            <a:chOff x="14824533" y="4198377"/>
            <a:chExt cx="1615713" cy="1066944"/>
          </a:xfrm>
        </p:grpSpPr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C3323D25-D2FA-94E1-E5A3-E0F15002A0E1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Khẳng định vị thế dẫn đầu, xây dựng ảnh hưởng ngành và giá trị dài hạn.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3ABAFAC8-8C95-28F5-75E5-F0F15890602A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LEADERSHIP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0451822-FFF3-D39A-D20A-A9FD8F3D89B3}"/>
              </a:ext>
            </a:extLst>
          </p:cNvPr>
          <p:cNvGrpSpPr/>
          <p:nvPr/>
        </p:nvGrpSpPr>
        <p:grpSpPr>
          <a:xfrm>
            <a:off x="13383949" y="2379322"/>
            <a:ext cx="936772" cy="951771"/>
            <a:chOff x="16791279" y="4180700"/>
            <a:chExt cx="936772" cy="951771"/>
          </a:xfrm>
        </p:grpSpPr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F3D2EFA7-3D0D-D553-3B89-20D58D54B2E0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E55AD86F-ECB1-91EF-D5EB-401C45B9F2FC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02214B-D101-212B-6E6F-BBF03945D896}"/>
              </a:ext>
            </a:extLst>
          </p:cNvPr>
          <p:cNvGrpSpPr/>
          <p:nvPr/>
        </p:nvGrpSpPr>
        <p:grpSpPr>
          <a:xfrm>
            <a:off x="14626670" y="2606995"/>
            <a:ext cx="1394561" cy="490194"/>
            <a:chOff x="18034000" y="4418356"/>
            <a:chExt cx="1394561" cy="490194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64C8C6F-CC3E-A670-6518-FCCB214E0CA0}"/>
                </a:ext>
              </a:extLst>
            </p:cNvPr>
            <p:cNvCxnSpPr>
              <a:cxnSpLocks/>
              <a:endCxn id="37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E8D292D-05CF-608B-42A7-BC8B7256EB96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5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52" name="Arrow: Pentagon 51">
            <a:extLst>
              <a:ext uri="{FF2B5EF4-FFF2-40B4-BE49-F238E27FC236}">
                <a16:creationId xmlns:a16="http://schemas.microsoft.com/office/drawing/2014/main" id="{6FAD69F3-AFA0-B566-C5FB-38FA7D1B9F14}"/>
              </a:ext>
            </a:extLst>
          </p:cNvPr>
          <p:cNvSpPr/>
          <p:nvPr/>
        </p:nvSpPr>
        <p:spPr>
          <a:xfrm>
            <a:off x="8782639" y="5791188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3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426401CD-ECF1-4353-F31D-4C48616D76F2}"/>
              </a:ext>
            </a:extLst>
          </p:cNvPr>
          <p:cNvSpPr/>
          <p:nvPr/>
        </p:nvSpPr>
        <p:spPr>
          <a:xfrm>
            <a:off x="6308407" y="5759556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0E5235B-333C-CB75-0BDF-29F47A59706E}"/>
              </a:ext>
            </a:extLst>
          </p:cNvPr>
          <p:cNvGrpSpPr/>
          <p:nvPr/>
        </p:nvGrpSpPr>
        <p:grpSpPr>
          <a:xfrm>
            <a:off x="7685609" y="5970328"/>
            <a:ext cx="1651571" cy="1066944"/>
            <a:chOff x="14824533" y="4198377"/>
            <a:chExt cx="1615713" cy="1066944"/>
          </a:xfrm>
        </p:grpSpPr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EAD47E35-0650-B61B-6157-4C42147F3984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thị trường, danh mục sản phẩm và hệ sinh thái đối tác chiến lược.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E3C1E0B3-A12A-799A-CEFA-8969DBEC9896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EXPANSION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6C2CDCB-BE6B-E168-14B7-35FA4CBF6A91}"/>
              </a:ext>
            </a:extLst>
          </p:cNvPr>
          <p:cNvGrpSpPr/>
          <p:nvPr/>
        </p:nvGrpSpPr>
        <p:grpSpPr>
          <a:xfrm>
            <a:off x="9732029" y="6027183"/>
            <a:ext cx="936772" cy="951771"/>
            <a:chOff x="16791279" y="4180700"/>
            <a:chExt cx="936772" cy="951771"/>
          </a:xfrm>
        </p:grpSpPr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104ABC22-3FD2-9090-FE7A-9B3AF968D087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FFC6228E-2C94-E007-C032-FE0C21498AEC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7B5BE78-AD20-EAE2-07D8-52B82A796E44}"/>
              </a:ext>
            </a:extLst>
          </p:cNvPr>
          <p:cNvGrpSpPr/>
          <p:nvPr/>
        </p:nvGrpSpPr>
        <p:grpSpPr>
          <a:xfrm>
            <a:off x="10974750" y="6254856"/>
            <a:ext cx="1394561" cy="490194"/>
            <a:chOff x="18034000" y="4418356"/>
            <a:chExt cx="1394561" cy="490194"/>
          </a:xfrm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112522E-9D03-885B-DD66-01BE2E206599}"/>
                </a:ext>
              </a:extLst>
            </p:cNvPr>
            <p:cNvCxnSpPr>
              <a:cxnSpLocks/>
              <a:endCxn id="51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05675B75-49E3-86A5-CF30-C8F69CAD79C4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66" name="Arrow: Pentagon 65">
            <a:extLst>
              <a:ext uri="{FF2B5EF4-FFF2-40B4-BE49-F238E27FC236}">
                <a16:creationId xmlns:a16="http://schemas.microsoft.com/office/drawing/2014/main" id="{716E8947-A73C-BE9F-7860-6594D3A22CB8}"/>
              </a:ext>
            </a:extLst>
          </p:cNvPr>
          <p:cNvSpPr/>
          <p:nvPr/>
        </p:nvSpPr>
        <p:spPr>
          <a:xfrm>
            <a:off x="6956679" y="7615119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2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9E7D06EE-02E5-64A5-F92F-DC5661F4BA26}"/>
              </a:ext>
            </a:extLst>
          </p:cNvPr>
          <p:cNvSpPr/>
          <p:nvPr/>
        </p:nvSpPr>
        <p:spPr>
          <a:xfrm>
            <a:off x="4482447" y="7583487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8AB3DCE8-40A8-02C2-E7D3-2CC8E8B595A5}"/>
              </a:ext>
            </a:extLst>
          </p:cNvPr>
          <p:cNvGrpSpPr/>
          <p:nvPr/>
        </p:nvGrpSpPr>
        <p:grpSpPr>
          <a:xfrm>
            <a:off x="5859649" y="7678843"/>
            <a:ext cx="1651571" cy="1182360"/>
            <a:chOff x="14824533" y="4082961"/>
            <a:chExt cx="1615713" cy="1182360"/>
          </a:xfrm>
        </p:grpSpPr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4AB72402-10B5-EAFF-4B1A-2C2D4F5E4FAE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Tăng tốc tăng trưởng nhờ công nghệ, tự động hóa và tối ưu hiệu suất vận hành.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3F8677FC-7127-C397-E5E9-41476284F72B}"/>
                </a:ext>
              </a:extLst>
            </p:cNvPr>
            <p:cNvSpPr txBox="1"/>
            <p:nvPr/>
          </p:nvSpPr>
          <p:spPr>
            <a:xfrm flipH="1">
              <a:off x="14824533" y="4082961"/>
              <a:ext cx="1615710" cy="5539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ACCELERATION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0DAA9D1-5A7C-9CAC-73BF-FCC70BB47DF9}"/>
              </a:ext>
            </a:extLst>
          </p:cNvPr>
          <p:cNvGrpSpPr/>
          <p:nvPr/>
        </p:nvGrpSpPr>
        <p:grpSpPr>
          <a:xfrm>
            <a:off x="7906069" y="7851114"/>
            <a:ext cx="936772" cy="951771"/>
            <a:chOff x="16791279" y="4180700"/>
            <a:chExt cx="936772" cy="951771"/>
          </a:xfrm>
        </p:grpSpPr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F90D99DC-C5BC-F3CF-C37D-425BACA973A1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203C9D57-4305-7CA6-FCD0-6EEC9848AB29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30C9F99-0FD0-9F09-B6C4-6832071CD39C}"/>
              </a:ext>
            </a:extLst>
          </p:cNvPr>
          <p:cNvGrpSpPr/>
          <p:nvPr/>
        </p:nvGrpSpPr>
        <p:grpSpPr>
          <a:xfrm>
            <a:off x="9148790" y="8078787"/>
            <a:ext cx="1394561" cy="490194"/>
            <a:chOff x="18034000" y="4418356"/>
            <a:chExt cx="1394561" cy="490194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DBE28E45-30D9-6B60-F23A-794034F3221A}"/>
                </a:ext>
              </a:extLst>
            </p:cNvPr>
            <p:cNvCxnSpPr>
              <a:cxnSpLocks/>
              <a:endCxn id="65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02DED529-ED03-3484-BD64-D0DDA46D42B5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80" name="Arrow: Pentagon 79">
            <a:extLst>
              <a:ext uri="{FF2B5EF4-FFF2-40B4-BE49-F238E27FC236}">
                <a16:creationId xmlns:a16="http://schemas.microsoft.com/office/drawing/2014/main" id="{D082A14F-BEB1-28B8-021F-6ED70F6D56B7}"/>
              </a:ext>
            </a:extLst>
          </p:cNvPr>
          <p:cNvSpPr/>
          <p:nvPr/>
        </p:nvSpPr>
        <p:spPr>
          <a:xfrm>
            <a:off x="5130719" y="9439049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1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E3CCBD4C-0E3E-0F26-42A1-5A6AEA776A5B}"/>
              </a:ext>
            </a:extLst>
          </p:cNvPr>
          <p:cNvSpPr/>
          <p:nvPr/>
        </p:nvSpPr>
        <p:spPr>
          <a:xfrm>
            <a:off x="2656487" y="9407417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3987AEEB-2F2E-E958-969B-4D69E13CF298}"/>
              </a:ext>
            </a:extLst>
          </p:cNvPr>
          <p:cNvGrpSpPr/>
          <p:nvPr/>
        </p:nvGrpSpPr>
        <p:grpSpPr>
          <a:xfrm>
            <a:off x="4033689" y="9618189"/>
            <a:ext cx="1651571" cy="1066944"/>
            <a:chOff x="14824533" y="4198377"/>
            <a:chExt cx="1615713" cy="1066944"/>
          </a:xfrm>
        </p:grpSpPr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58339D2A-BE1E-19D5-18E8-BDB726515700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Củng cố nền tảng tổ chức, chuẩn hóa quy trình, dữ liệu và năng lực cốt lõi.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1B747D57-4403-D701-BEF3-DE3933C2281D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500" b="1" dirty="0">
                  <a:solidFill>
                    <a:schemeClr val="tx2"/>
                  </a:solidFill>
                  <a:latin typeface="+mj-lt"/>
                </a:rPr>
                <a:t>FOUNDATION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D6ACB04C-7C17-7E2F-A46C-B4EBAD806ECD}"/>
              </a:ext>
            </a:extLst>
          </p:cNvPr>
          <p:cNvGrpSpPr/>
          <p:nvPr/>
        </p:nvGrpSpPr>
        <p:grpSpPr>
          <a:xfrm>
            <a:off x="6080109" y="9675044"/>
            <a:ext cx="936772" cy="951771"/>
            <a:chOff x="16791279" y="4180700"/>
            <a:chExt cx="936772" cy="951771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538BBC26-C2E7-4F6F-0476-B29513CC9D89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01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0B69F133-F763-3A79-EF23-50DD3CA07B32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47935D8D-7FDF-FA0E-C7D7-91EF997E9658}"/>
              </a:ext>
            </a:extLst>
          </p:cNvPr>
          <p:cNvGrpSpPr/>
          <p:nvPr/>
        </p:nvGrpSpPr>
        <p:grpSpPr>
          <a:xfrm>
            <a:off x="7322830" y="9902717"/>
            <a:ext cx="1394561" cy="490194"/>
            <a:chOff x="18034000" y="4418356"/>
            <a:chExt cx="1394561" cy="490194"/>
          </a:xfrm>
        </p:grpSpPr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78B3DE34-CB26-648E-4BE4-7DD21D34FC96}"/>
                </a:ext>
              </a:extLst>
            </p:cNvPr>
            <p:cNvCxnSpPr>
              <a:cxnSpLocks/>
              <a:endCxn id="79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8263903A-84C9-2284-696C-02C2A44C5D0B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FF5090C6-58C5-8BFD-4826-78BD9353DBA4}"/>
              </a:ext>
            </a:extLst>
          </p:cNvPr>
          <p:cNvSpPr/>
          <p:nvPr/>
        </p:nvSpPr>
        <p:spPr>
          <a:xfrm flipH="1">
            <a:off x="6711582" y="11417101"/>
            <a:ext cx="490194" cy="490194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422966A9-1D45-3E86-31A9-B68AC1958425}"/>
              </a:ext>
            </a:extLst>
          </p:cNvPr>
          <p:cNvSpPr/>
          <p:nvPr/>
        </p:nvSpPr>
        <p:spPr>
          <a:xfrm flipH="1">
            <a:off x="16944705" y="1189381"/>
            <a:ext cx="490194" cy="490194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38" name="Textbox 200">
            <a:extLst>
              <a:ext uri="{FF2B5EF4-FFF2-40B4-BE49-F238E27FC236}">
                <a16:creationId xmlns:a16="http://schemas.microsoft.com/office/drawing/2014/main" id="{1DE839C7-F0D1-1798-BA8F-4564C10EFAE4}"/>
              </a:ext>
            </a:extLst>
          </p:cNvPr>
          <p:cNvSpPr txBox="1"/>
          <p:nvPr/>
        </p:nvSpPr>
        <p:spPr>
          <a:xfrm flipH="1">
            <a:off x="8952522" y="9916982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2024</a:t>
            </a:r>
          </a:p>
        </p:txBody>
      </p:sp>
      <p:sp>
        <p:nvSpPr>
          <p:cNvPr id="239" name="Textbox 200">
            <a:extLst>
              <a:ext uri="{FF2B5EF4-FFF2-40B4-BE49-F238E27FC236}">
                <a16:creationId xmlns:a16="http://schemas.microsoft.com/office/drawing/2014/main" id="{B8928754-A785-6E3D-A9B2-69178C12321A}"/>
              </a:ext>
            </a:extLst>
          </p:cNvPr>
          <p:cNvSpPr txBox="1"/>
          <p:nvPr/>
        </p:nvSpPr>
        <p:spPr>
          <a:xfrm flipH="1">
            <a:off x="10775339" y="8093053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2025</a:t>
            </a:r>
          </a:p>
        </p:txBody>
      </p:sp>
      <p:sp>
        <p:nvSpPr>
          <p:cNvPr id="240" name="Textbox 200">
            <a:extLst>
              <a:ext uri="{FF2B5EF4-FFF2-40B4-BE49-F238E27FC236}">
                <a16:creationId xmlns:a16="http://schemas.microsoft.com/office/drawing/2014/main" id="{F5400DD3-5397-E273-2B51-32FF717C0C03}"/>
              </a:ext>
            </a:extLst>
          </p:cNvPr>
          <p:cNvSpPr txBox="1"/>
          <p:nvPr/>
        </p:nvSpPr>
        <p:spPr>
          <a:xfrm flipH="1">
            <a:off x="12598156" y="6269122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2026</a:t>
            </a:r>
          </a:p>
        </p:txBody>
      </p:sp>
      <p:sp>
        <p:nvSpPr>
          <p:cNvPr id="241" name="Textbox 200">
            <a:extLst>
              <a:ext uri="{FF2B5EF4-FFF2-40B4-BE49-F238E27FC236}">
                <a16:creationId xmlns:a16="http://schemas.microsoft.com/office/drawing/2014/main" id="{DE260B8A-F5BC-A8A6-2B54-40590D6D3B8E}"/>
              </a:ext>
            </a:extLst>
          </p:cNvPr>
          <p:cNvSpPr txBox="1"/>
          <p:nvPr/>
        </p:nvSpPr>
        <p:spPr>
          <a:xfrm flipH="1">
            <a:off x="14420973" y="4445191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2027</a:t>
            </a:r>
          </a:p>
        </p:txBody>
      </p:sp>
      <p:sp>
        <p:nvSpPr>
          <p:cNvPr id="242" name="Textbox 200">
            <a:extLst>
              <a:ext uri="{FF2B5EF4-FFF2-40B4-BE49-F238E27FC236}">
                <a16:creationId xmlns:a16="http://schemas.microsoft.com/office/drawing/2014/main" id="{63B6075E-0186-81C8-6DF5-73278B189FBA}"/>
              </a:ext>
            </a:extLst>
          </p:cNvPr>
          <p:cNvSpPr txBox="1"/>
          <p:nvPr/>
        </p:nvSpPr>
        <p:spPr>
          <a:xfrm flipH="1">
            <a:off x="16243789" y="2621260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2028</a:t>
            </a:r>
          </a:p>
        </p:txBody>
      </p:sp>
      <p:sp>
        <p:nvSpPr>
          <p:cNvPr id="243" name="!!SubTitle">
            <a:extLst>
              <a:ext uri="{FF2B5EF4-FFF2-40B4-BE49-F238E27FC236}">
                <a16:creationId xmlns:a16="http://schemas.microsoft.com/office/drawing/2014/main" id="{F6C78534-A148-312E-31B4-CE59EB887995}"/>
              </a:ext>
            </a:extLst>
          </p:cNvPr>
          <p:cNvSpPr txBox="1"/>
          <p:nvPr/>
        </p:nvSpPr>
        <p:spPr>
          <a:xfrm>
            <a:off x="17444612" y="11937458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44" name="!!MainTitle1">
            <a:extLst>
              <a:ext uri="{FF2B5EF4-FFF2-40B4-BE49-F238E27FC236}">
                <a16:creationId xmlns:a16="http://schemas.microsoft.com/office/drawing/2014/main" id="{8B7DF005-4E56-F633-6042-5A0884C1A63F}"/>
              </a:ext>
            </a:extLst>
          </p:cNvPr>
          <p:cNvSpPr txBox="1"/>
          <p:nvPr/>
        </p:nvSpPr>
        <p:spPr>
          <a:xfrm>
            <a:off x="17444612" y="9220863"/>
            <a:ext cx="5631735" cy="18466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Future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Build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  <a:p>
            <a:pPr lvl="0">
              <a:defRPr/>
            </a:pPr>
            <a:r>
              <a:rPr kumimoji="0" lang="en-US" sz="39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MILESTONES</a:t>
            </a:r>
          </a:p>
        </p:txBody>
      </p:sp>
      <p:sp>
        <p:nvSpPr>
          <p:cNvPr id="245" name="Oval 244">
            <a:extLst>
              <a:ext uri="{FF2B5EF4-FFF2-40B4-BE49-F238E27FC236}">
                <a16:creationId xmlns:a16="http://schemas.microsoft.com/office/drawing/2014/main" id="{F71F23A7-F07D-AAEC-CB6E-F2C6ED06D5CA}"/>
              </a:ext>
            </a:extLst>
          </p:cNvPr>
          <p:cNvSpPr/>
          <p:nvPr/>
        </p:nvSpPr>
        <p:spPr>
          <a:xfrm>
            <a:off x="18060134" y="8965251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6" name="Oval 245">
            <a:extLst>
              <a:ext uri="{FF2B5EF4-FFF2-40B4-BE49-F238E27FC236}">
                <a16:creationId xmlns:a16="http://schemas.microsoft.com/office/drawing/2014/main" id="{09BE6DFC-C886-D3CD-894F-D5D33751514F}"/>
              </a:ext>
            </a:extLst>
          </p:cNvPr>
          <p:cNvSpPr/>
          <p:nvPr/>
        </p:nvSpPr>
        <p:spPr>
          <a:xfrm>
            <a:off x="17592550" y="8965251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7" name="Oval 246">
            <a:extLst>
              <a:ext uri="{FF2B5EF4-FFF2-40B4-BE49-F238E27FC236}">
                <a16:creationId xmlns:a16="http://schemas.microsoft.com/office/drawing/2014/main" id="{B23A24A3-B41C-E7D5-C52A-2E39D53569B0}"/>
              </a:ext>
            </a:extLst>
          </p:cNvPr>
          <p:cNvSpPr/>
          <p:nvPr/>
        </p:nvSpPr>
        <p:spPr>
          <a:xfrm>
            <a:off x="18527718" y="8965251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8" name="Oval 247">
            <a:extLst>
              <a:ext uri="{FF2B5EF4-FFF2-40B4-BE49-F238E27FC236}">
                <a16:creationId xmlns:a16="http://schemas.microsoft.com/office/drawing/2014/main" id="{B17024AE-874F-FC9C-21C1-3377F72A80C9}"/>
              </a:ext>
            </a:extLst>
          </p:cNvPr>
          <p:cNvSpPr/>
          <p:nvPr/>
        </p:nvSpPr>
        <p:spPr>
          <a:xfrm>
            <a:off x="18995302" y="8965251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82" name="Graphic 250">
            <a:extLst>
              <a:ext uri="{FF2B5EF4-FFF2-40B4-BE49-F238E27FC236}">
                <a16:creationId xmlns:a16="http://schemas.microsoft.com/office/drawing/2014/main" id="{90C61544-0924-1B29-99F5-93EDAFEFA8DA}"/>
              </a:ext>
            </a:extLst>
          </p:cNvPr>
          <p:cNvGrpSpPr/>
          <p:nvPr/>
        </p:nvGrpSpPr>
        <p:grpSpPr>
          <a:xfrm>
            <a:off x="4817718" y="11563852"/>
            <a:ext cx="1549390" cy="1650996"/>
            <a:chOff x="20549957" y="8126028"/>
            <a:chExt cx="2668808" cy="2843823"/>
          </a:xfrm>
        </p:grpSpPr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5B75B4D0-B9C0-70B1-BA2B-2E14C68DA1EF}"/>
                </a:ext>
              </a:extLst>
            </p:cNvPr>
            <p:cNvSpPr/>
            <p:nvPr/>
          </p:nvSpPr>
          <p:spPr>
            <a:xfrm>
              <a:off x="20931157" y="8820315"/>
              <a:ext cx="1292390" cy="502262"/>
            </a:xfrm>
            <a:custGeom>
              <a:avLst/>
              <a:gdLst>
                <a:gd name="csX0" fmla="*/ 1292390 w 1292390"/>
                <a:gd name="csY0" fmla="*/ 388934 h 502262"/>
                <a:gd name="csX1" fmla="*/ 980884 w 1292390"/>
                <a:gd name="csY1" fmla="*/ 280464 h 502262"/>
                <a:gd name="csX2" fmla="*/ 0 w 1292390"/>
                <a:gd name="csY2" fmla="*/ 68351 h 502262"/>
                <a:gd name="csX3" fmla="*/ 75924 w 1292390"/>
                <a:gd name="csY3" fmla="*/ 96336 h 502262"/>
                <a:gd name="csX4" fmla="*/ 46854 w 1292390"/>
                <a:gd name="csY4" fmla="*/ 172612 h 502262"/>
                <a:gd name="csX5" fmla="*/ 912638 w 1292390"/>
                <a:gd name="csY5" fmla="*/ 372151 h 502262"/>
                <a:gd name="csX6" fmla="*/ 1224439 w 1292390"/>
                <a:gd name="csY6" fmla="*/ 494843 h 502262"/>
                <a:gd name="csX7" fmla="*/ 1279198 w 1292390"/>
                <a:gd name="csY7" fmla="*/ 502263 h 502262"/>
                <a:gd name="csX8" fmla="*/ 1292390 w 1292390"/>
                <a:gd name="csY8" fmla="*/ 388934 h 50226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292390" h="502262">
                  <a:moveTo>
                    <a:pt x="1292390" y="388934"/>
                  </a:moveTo>
                  <a:cubicBezTo>
                    <a:pt x="1174080" y="376275"/>
                    <a:pt x="1057666" y="337604"/>
                    <a:pt x="980884" y="280464"/>
                  </a:cubicBezTo>
                  <a:cubicBezTo>
                    <a:pt x="710422" y="79134"/>
                    <a:pt x="382372" y="-103499"/>
                    <a:pt x="0" y="68351"/>
                  </a:cubicBezTo>
                  <a:lnTo>
                    <a:pt x="75924" y="96336"/>
                  </a:lnTo>
                  <a:lnTo>
                    <a:pt x="46854" y="172612"/>
                  </a:lnTo>
                  <a:cubicBezTo>
                    <a:pt x="374399" y="25403"/>
                    <a:pt x="656539" y="181527"/>
                    <a:pt x="912638" y="372151"/>
                  </a:cubicBezTo>
                  <a:cubicBezTo>
                    <a:pt x="993153" y="432083"/>
                    <a:pt x="1105805" y="474774"/>
                    <a:pt x="1224439" y="494843"/>
                  </a:cubicBezTo>
                  <a:cubicBezTo>
                    <a:pt x="1242584" y="497910"/>
                    <a:pt x="1260872" y="500272"/>
                    <a:pt x="1279198" y="502263"/>
                  </a:cubicBezTo>
                  <a:cubicBezTo>
                    <a:pt x="1280122" y="468011"/>
                    <a:pt x="1283294" y="424243"/>
                    <a:pt x="1292390" y="38893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84" name="Graphic 250">
              <a:extLst>
                <a:ext uri="{FF2B5EF4-FFF2-40B4-BE49-F238E27FC236}">
                  <a16:creationId xmlns:a16="http://schemas.microsoft.com/office/drawing/2014/main" id="{D073009D-946D-AA6E-B4E6-7C3D6A724C7B}"/>
                </a:ext>
              </a:extLst>
            </p:cNvPr>
            <p:cNvGrpSpPr/>
            <p:nvPr/>
          </p:nvGrpSpPr>
          <p:grpSpPr>
            <a:xfrm>
              <a:off x="21126183" y="9472653"/>
              <a:ext cx="917741" cy="1497197"/>
              <a:chOff x="21126183" y="9472653"/>
              <a:chExt cx="917741" cy="1497197"/>
            </a:xfrm>
          </p:grpSpPr>
          <p:grpSp>
            <p:nvGrpSpPr>
              <p:cNvPr id="285" name="Graphic 250">
                <a:extLst>
                  <a:ext uri="{FF2B5EF4-FFF2-40B4-BE49-F238E27FC236}">
                    <a16:creationId xmlns:a16="http://schemas.microsoft.com/office/drawing/2014/main" id="{BC680E97-2B9B-2F1A-E2D8-091A835F72D0}"/>
                  </a:ext>
                </a:extLst>
              </p:cNvPr>
              <p:cNvGrpSpPr/>
              <p:nvPr/>
            </p:nvGrpSpPr>
            <p:grpSpPr>
              <a:xfrm>
                <a:off x="21126183" y="10522190"/>
                <a:ext cx="229825" cy="447661"/>
                <a:chOff x="21126183" y="10522190"/>
                <a:chExt cx="229825" cy="447661"/>
              </a:xfrm>
            </p:grpSpPr>
            <p:sp>
              <p:nvSpPr>
                <p:cNvPr id="286" name="Freeform: Shape 285">
                  <a:extLst>
                    <a:ext uri="{FF2B5EF4-FFF2-40B4-BE49-F238E27FC236}">
                      <a16:creationId xmlns:a16="http://schemas.microsoft.com/office/drawing/2014/main" id="{CC8B99B4-ED2D-E1D1-F9EA-86718EABFF67}"/>
                    </a:ext>
                  </a:extLst>
                </p:cNvPr>
                <p:cNvSpPr/>
                <p:nvPr/>
              </p:nvSpPr>
              <p:spPr>
                <a:xfrm>
                  <a:off x="21126183" y="10634036"/>
                  <a:ext cx="226979" cy="335814"/>
                </a:xfrm>
                <a:custGeom>
                  <a:avLst/>
                  <a:gdLst>
                    <a:gd name="csX0" fmla="*/ 11467 w 226979"/>
                    <a:gd name="csY0" fmla="*/ 0 h 335814"/>
                    <a:gd name="csX1" fmla="*/ 2847 w 226979"/>
                    <a:gd name="csY1" fmla="*/ 41881 h 335814"/>
                    <a:gd name="csX2" fmla="*/ 206358 w 226979"/>
                    <a:gd name="csY2" fmla="*/ 332985 h 335814"/>
                    <a:gd name="csX3" fmla="*/ 226980 w 226979"/>
                    <a:gd name="csY3" fmla="*/ 329184 h 335814"/>
                    <a:gd name="csX4" fmla="*/ 113537 w 226979"/>
                    <a:gd name="csY4" fmla="*/ 206969 h 335814"/>
                    <a:gd name="csX5" fmla="*/ 11467 w 226979"/>
                    <a:gd name="csY5" fmla="*/ 0 h 33581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226979" h="335814">
                      <a:moveTo>
                        <a:pt x="11467" y="0"/>
                      </a:moveTo>
                      <a:cubicBezTo>
                        <a:pt x="380" y="9868"/>
                        <a:pt x="-3040" y="26908"/>
                        <a:pt x="2847" y="41881"/>
                      </a:cubicBezTo>
                      <a:cubicBezTo>
                        <a:pt x="26021" y="100794"/>
                        <a:pt x="94820" y="254975"/>
                        <a:pt x="206358" y="332985"/>
                      </a:cubicBezTo>
                      <a:cubicBezTo>
                        <a:pt x="213721" y="338138"/>
                        <a:pt x="222617" y="335890"/>
                        <a:pt x="226980" y="329184"/>
                      </a:cubicBezTo>
                      <a:cubicBezTo>
                        <a:pt x="198643" y="308934"/>
                        <a:pt x="161333" y="272225"/>
                        <a:pt x="113537" y="206969"/>
                      </a:cubicBezTo>
                      <a:cubicBezTo>
                        <a:pt x="40070" y="106661"/>
                        <a:pt x="17553" y="40529"/>
                        <a:pt x="11467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3D8FF"/>
                    </a:gs>
                    <a:gs pos="50000">
                      <a:srgbClr val="458CFB"/>
                    </a:gs>
                    <a:gs pos="100000">
                      <a:srgbClr val="3840F7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7" name="Freeform: Shape 286">
                  <a:extLst>
                    <a:ext uri="{FF2B5EF4-FFF2-40B4-BE49-F238E27FC236}">
                      <a16:creationId xmlns:a16="http://schemas.microsoft.com/office/drawing/2014/main" id="{31D49E4D-4D8C-5736-2063-DC7C7982073F}"/>
                    </a:ext>
                  </a:extLst>
                </p:cNvPr>
                <p:cNvSpPr/>
                <p:nvPr/>
              </p:nvSpPr>
              <p:spPr>
                <a:xfrm>
                  <a:off x="21137659" y="10604069"/>
                  <a:ext cx="218349" cy="359131"/>
                </a:xfrm>
                <a:custGeom>
                  <a:avLst/>
                  <a:gdLst>
                    <a:gd name="csX0" fmla="*/ 120463 w 218349"/>
                    <a:gd name="csY0" fmla="*/ 5021 h 359131"/>
                    <a:gd name="csX1" fmla="*/ 362 w 218349"/>
                    <a:gd name="csY1" fmla="*/ 29586 h 359131"/>
                    <a:gd name="csX2" fmla="*/ 0 w 218349"/>
                    <a:gd name="csY2" fmla="*/ 29958 h 359131"/>
                    <a:gd name="csX3" fmla="*/ 102070 w 218349"/>
                    <a:gd name="csY3" fmla="*/ 236917 h 359131"/>
                    <a:gd name="csX4" fmla="*/ 215513 w 218349"/>
                    <a:gd name="csY4" fmla="*/ 359132 h 359131"/>
                    <a:gd name="csX5" fmla="*/ 218132 w 218349"/>
                    <a:gd name="csY5" fmla="*/ 351531 h 359131"/>
                    <a:gd name="csX6" fmla="*/ 120463 w 218349"/>
                    <a:gd name="csY6" fmla="*/ 5021 h 3591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18349" h="359131">
                      <a:moveTo>
                        <a:pt x="120463" y="5021"/>
                      </a:moveTo>
                      <a:cubicBezTo>
                        <a:pt x="120463" y="5021"/>
                        <a:pt x="53940" y="-16506"/>
                        <a:pt x="362" y="29586"/>
                      </a:cubicBezTo>
                      <a:cubicBezTo>
                        <a:pt x="229" y="29700"/>
                        <a:pt x="124" y="29843"/>
                        <a:pt x="0" y="29958"/>
                      </a:cubicBezTo>
                      <a:cubicBezTo>
                        <a:pt x="6086" y="70486"/>
                        <a:pt x="28603" y="136619"/>
                        <a:pt x="102070" y="236917"/>
                      </a:cubicBezTo>
                      <a:cubicBezTo>
                        <a:pt x="149866" y="302172"/>
                        <a:pt x="187176" y="338882"/>
                        <a:pt x="215513" y="359132"/>
                      </a:cubicBezTo>
                      <a:cubicBezTo>
                        <a:pt x="216894" y="357008"/>
                        <a:pt x="217846" y="354465"/>
                        <a:pt x="218132" y="351531"/>
                      </a:cubicBezTo>
                      <a:cubicBezTo>
                        <a:pt x="224266" y="287152"/>
                        <a:pt x="98384" y="240288"/>
                        <a:pt x="120463" y="502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B3582"/>
                    </a:gs>
                    <a:gs pos="50000">
                      <a:srgbClr val="202162"/>
                    </a:gs>
                    <a:gs pos="100000">
                      <a:srgbClr val="150E42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8" name="Freeform: Shape 287">
                  <a:extLst>
                    <a:ext uri="{FF2B5EF4-FFF2-40B4-BE49-F238E27FC236}">
                      <a16:creationId xmlns:a16="http://schemas.microsoft.com/office/drawing/2014/main" id="{A5CEE3FF-C412-B4F3-3448-F9E40228B883}"/>
                    </a:ext>
                  </a:extLst>
                </p:cNvPr>
                <p:cNvSpPr/>
                <p:nvPr/>
              </p:nvSpPr>
              <p:spPr>
                <a:xfrm>
                  <a:off x="21187850" y="10522190"/>
                  <a:ext cx="124434" cy="147080"/>
                </a:xfrm>
                <a:custGeom>
                  <a:avLst/>
                  <a:gdLst>
                    <a:gd name="csX0" fmla="*/ 118964 w 124434"/>
                    <a:gd name="csY0" fmla="*/ 72023 h 147080"/>
                    <a:gd name="csX1" fmla="*/ 74101 w 124434"/>
                    <a:gd name="csY1" fmla="*/ 134754 h 147080"/>
                    <a:gd name="csX2" fmla="*/ 39049 w 124434"/>
                    <a:gd name="csY2" fmla="*/ 144803 h 147080"/>
                    <a:gd name="csX3" fmla="*/ 4816 w 124434"/>
                    <a:gd name="csY3" fmla="*/ 115752 h 147080"/>
                    <a:gd name="csX4" fmla="*/ 4369 w 124434"/>
                    <a:gd name="csY4" fmla="*/ 84234 h 147080"/>
                    <a:gd name="csX5" fmla="*/ 47717 w 124434"/>
                    <a:gd name="csY5" fmla="*/ 13920 h 147080"/>
                    <a:gd name="csX6" fmla="*/ 94694 w 124434"/>
                    <a:gd name="csY6" fmla="*/ 9996 h 147080"/>
                    <a:gd name="csX7" fmla="*/ 117183 w 124434"/>
                    <a:gd name="csY7" fmla="*/ 35675 h 147080"/>
                    <a:gd name="csX8" fmla="*/ 118964 w 124434"/>
                    <a:gd name="csY8" fmla="*/ 72023 h 14708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124434" h="147080">
                      <a:moveTo>
                        <a:pt x="118964" y="72023"/>
                      </a:moveTo>
                      <a:lnTo>
                        <a:pt x="74101" y="134754"/>
                      </a:lnTo>
                      <a:cubicBezTo>
                        <a:pt x="66167" y="145851"/>
                        <a:pt x="51603" y="150128"/>
                        <a:pt x="39049" y="144803"/>
                      </a:cubicBezTo>
                      <a:cubicBezTo>
                        <a:pt x="28096" y="140165"/>
                        <a:pt x="15256" y="131592"/>
                        <a:pt x="4816" y="115752"/>
                      </a:cubicBezTo>
                      <a:cubicBezTo>
                        <a:pt x="-1451" y="106246"/>
                        <a:pt x="-1603" y="93921"/>
                        <a:pt x="4369" y="84234"/>
                      </a:cubicBezTo>
                      <a:lnTo>
                        <a:pt x="47717" y="13920"/>
                      </a:lnTo>
                      <a:cubicBezTo>
                        <a:pt x="58061" y="-2863"/>
                        <a:pt x="81702" y="-4835"/>
                        <a:pt x="94694" y="9996"/>
                      </a:cubicBezTo>
                      <a:lnTo>
                        <a:pt x="117183" y="35675"/>
                      </a:lnTo>
                      <a:cubicBezTo>
                        <a:pt x="126136" y="45915"/>
                        <a:pt x="126879" y="60955"/>
                        <a:pt x="118964" y="7202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9B776"/>
                    </a:gs>
                    <a:gs pos="50000">
                      <a:srgbClr val="F6986B"/>
                    </a:gs>
                    <a:gs pos="100000">
                      <a:srgbClr val="F47960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89" name="Graphic 250">
                  <a:extLst>
                    <a:ext uri="{FF2B5EF4-FFF2-40B4-BE49-F238E27FC236}">
                      <a16:creationId xmlns:a16="http://schemas.microsoft.com/office/drawing/2014/main" id="{E4CCCB6C-B091-527C-9809-F19967B17821}"/>
                    </a:ext>
                  </a:extLst>
                </p:cNvPr>
                <p:cNvGrpSpPr/>
                <p:nvPr/>
              </p:nvGrpSpPr>
              <p:grpSpPr>
                <a:xfrm>
                  <a:off x="21228783" y="10752111"/>
                  <a:ext cx="72891" cy="79235"/>
                  <a:chOff x="21228783" y="10752111"/>
                  <a:chExt cx="72891" cy="79235"/>
                </a:xfrm>
                <a:solidFill>
                  <a:srgbClr val="D0DBFF"/>
                </a:solidFill>
              </p:grpSpPr>
              <p:sp>
                <p:nvSpPr>
                  <p:cNvPr id="290" name="Freeform: Shape 289">
                    <a:extLst>
                      <a:ext uri="{FF2B5EF4-FFF2-40B4-BE49-F238E27FC236}">
                        <a16:creationId xmlns:a16="http://schemas.microsoft.com/office/drawing/2014/main" id="{FA581535-EAA2-14B9-4AB1-3CCDDA5BB758}"/>
                      </a:ext>
                    </a:extLst>
                  </p:cNvPr>
                  <p:cNvSpPr/>
                  <p:nvPr/>
                </p:nvSpPr>
                <p:spPr>
                  <a:xfrm>
                    <a:off x="21228783" y="10752111"/>
                    <a:ext cx="51561" cy="28495"/>
                  </a:xfrm>
                  <a:custGeom>
                    <a:avLst/>
                    <a:gdLst>
                      <a:gd name="csX0" fmla="*/ 46788 w 51561"/>
                      <a:gd name="csY0" fmla="*/ 28496 h 28495"/>
                      <a:gd name="csX1" fmla="*/ 42226 w 51561"/>
                      <a:gd name="csY1" fmla="*/ 25095 h 28495"/>
                      <a:gd name="csX2" fmla="*/ 27662 w 51561"/>
                      <a:gd name="csY2" fmla="*/ 10989 h 28495"/>
                      <a:gd name="csX3" fmla="*/ 7488 w 51561"/>
                      <a:gd name="csY3" fmla="*/ 13008 h 28495"/>
                      <a:gd name="csX4" fmla="*/ 859 w 51561"/>
                      <a:gd name="csY4" fmla="*/ 11827 h 28495"/>
                      <a:gd name="csX5" fmla="*/ 2030 w 51561"/>
                      <a:gd name="csY5" fmla="*/ 5198 h 28495"/>
                      <a:gd name="csX6" fmla="*/ 30796 w 51561"/>
                      <a:gd name="csY6" fmla="*/ 1997 h 28495"/>
                      <a:gd name="csX7" fmla="*/ 51360 w 51561"/>
                      <a:gd name="csY7" fmla="*/ 22371 h 28495"/>
                      <a:gd name="csX8" fmla="*/ 48170 w 51561"/>
                      <a:gd name="csY8" fmla="*/ 28296 h 28495"/>
                      <a:gd name="csX9" fmla="*/ 46788 w 51561"/>
                      <a:gd name="csY9" fmla="*/ 28496 h 2849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</a:cxnLst>
                    <a:rect l="l" t="t" r="r" b="b"/>
                    <a:pathLst>
                      <a:path w="51561" h="28495">
                        <a:moveTo>
                          <a:pt x="46788" y="28496"/>
                        </a:moveTo>
                        <a:cubicBezTo>
                          <a:pt x="44741" y="28496"/>
                          <a:pt x="42845" y="27162"/>
                          <a:pt x="42226" y="25095"/>
                        </a:cubicBezTo>
                        <a:cubicBezTo>
                          <a:pt x="40330" y="18771"/>
                          <a:pt x="34892" y="13494"/>
                          <a:pt x="27662" y="10989"/>
                        </a:cubicBezTo>
                        <a:cubicBezTo>
                          <a:pt x="20442" y="8465"/>
                          <a:pt x="12898" y="9227"/>
                          <a:pt x="7488" y="13008"/>
                        </a:cubicBezTo>
                        <a:cubicBezTo>
                          <a:pt x="5336" y="14513"/>
                          <a:pt x="2354" y="13989"/>
                          <a:pt x="859" y="11827"/>
                        </a:cubicBezTo>
                        <a:cubicBezTo>
                          <a:pt x="-646" y="9665"/>
                          <a:pt x="-122" y="6702"/>
                          <a:pt x="2030" y="5198"/>
                        </a:cubicBezTo>
                        <a:cubicBezTo>
                          <a:pt x="9946" y="-327"/>
                          <a:pt x="20699" y="-1537"/>
                          <a:pt x="30796" y="1997"/>
                        </a:cubicBezTo>
                        <a:cubicBezTo>
                          <a:pt x="40902" y="5512"/>
                          <a:pt x="48589" y="13132"/>
                          <a:pt x="51360" y="22371"/>
                        </a:cubicBezTo>
                        <a:cubicBezTo>
                          <a:pt x="52113" y="24895"/>
                          <a:pt x="50684" y="27543"/>
                          <a:pt x="48170" y="28296"/>
                        </a:cubicBezTo>
                        <a:cubicBezTo>
                          <a:pt x="47703" y="28429"/>
                          <a:pt x="47246" y="28496"/>
                          <a:pt x="46788" y="28496"/>
                        </a:cubicBezTo>
                        <a:close/>
                      </a:path>
                    </a:pathLst>
                  </a:custGeom>
                  <a:solidFill>
                    <a:srgbClr val="D0DB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91" name="Freeform: Shape 290">
                    <a:extLst>
                      <a:ext uri="{FF2B5EF4-FFF2-40B4-BE49-F238E27FC236}">
                        <a16:creationId xmlns:a16="http://schemas.microsoft.com/office/drawing/2014/main" id="{2F13A428-DBEA-6EB6-51B0-701B9BD4D8A2}"/>
                      </a:ext>
                    </a:extLst>
                  </p:cNvPr>
                  <p:cNvSpPr/>
                  <p:nvPr/>
                </p:nvSpPr>
                <p:spPr>
                  <a:xfrm>
                    <a:off x="21254119" y="10804395"/>
                    <a:ext cx="47555" cy="26952"/>
                  </a:xfrm>
                  <a:custGeom>
                    <a:avLst/>
                    <a:gdLst>
                      <a:gd name="csX0" fmla="*/ 42798 w 47555"/>
                      <a:gd name="csY0" fmla="*/ 26952 h 26952"/>
                      <a:gd name="csX1" fmla="*/ 38436 w 47555"/>
                      <a:gd name="csY1" fmla="*/ 24104 h 26952"/>
                      <a:gd name="csX2" fmla="*/ 6536 w 47555"/>
                      <a:gd name="csY2" fmla="*/ 11084 h 26952"/>
                      <a:gd name="csX3" fmla="*/ 345 w 47555"/>
                      <a:gd name="csY3" fmla="*/ 8445 h 26952"/>
                      <a:gd name="csX4" fmla="*/ 2993 w 47555"/>
                      <a:gd name="csY4" fmla="*/ 2254 h 26952"/>
                      <a:gd name="csX5" fmla="*/ 47151 w 47555"/>
                      <a:gd name="csY5" fmla="*/ 20285 h 26952"/>
                      <a:gd name="csX6" fmla="*/ 44713 w 47555"/>
                      <a:gd name="csY6" fmla="*/ 26562 h 26952"/>
                      <a:gd name="csX7" fmla="*/ 42798 w 47555"/>
                      <a:gd name="csY7" fmla="*/ 26952 h 26952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47555" h="26952">
                        <a:moveTo>
                          <a:pt x="42798" y="26952"/>
                        </a:moveTo>
                        <a:cubicBezTo>
                          <a:pt x="40969" y="26952"/>
                          <a:pt x="39217" y="25895"/>
                          <a:pt x="38436" y="24104"/>
                        </a:cubicBezTo>
                        <a:cubicBezTo>
                          <a:pt x="33378" y="12617"/>
                          <a:pt x="18176" y="6435"/>
                          <a:pt x="6536" y="11084"/>
                        </a:cubicBezTo>
                        <a:cubicBezTo>
                          <a:pt x="4107" y="12074"/>
                          <a:pt x="1326" y="10884"/>
                          <a:pt x="345" y="8445"/>
                        </a:cubicBezTo>
                        <a:cubicBezTo>
                          <a:pt x="-636" y="5997"/>
                          <a:pt x="545" y="3225"/>
                          <a:pt x="2993" y="2254"/>
                        </a:cubicBezTo>
                        <a:cubicBezTo>
                          <a:pt x="19395" y="-4337"/>
                          <a:pt x="40036" y="4083"/>
                          <a:pt x="47151" y="20285"/>
                        </a:cubicBezTo>
                        <a:cubicBezTo>
                          <a:pt x="48208" y="22694"/>
                          <a:pt x="47122" y="25504"/>
                          <a:pt x="44713" y="26562"/>
                        </a:cubicBezTo>
                        <a:cubicBezTo>
                          <a:pt x="44084" y="26819"/>
                          <a:pt x="43436" y="26952"/>
                          <a:pt x="42798" y="26952"/>
                        </a:cubicBezTo>
                        <a:close/>
                      </a:path>
                    </a:pathLst>
                  </a:custGeom>
                  <a:solidFill>
                    <a:srgbClr val="D0DB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292" name="Freeform: Shape 291">
                <a:extLst>
                  <a:ext uri="{FF2B5EF4-FFF2-40B4-BE49-F238E27FC236}">
                    <a16:creationId xmlns:a16="http://schemas.microsoft.com/office/drawing/2014/main" id="{7B4AF5D7-5362-63C3-13EA-3246BB290B5C}"/>
                  </a:ext>
                </a:extLst>
              </p:cNvPr>
              <p:cNvSpPr/>
              <p:nvPr/>
            </p:nvSpPr>
            <p:spPr>
              <a:xfrm>
                <a:off x="21214212" y="9472653"/>
                <a:ext cx="829713" cy="1139275"/>
              </a:xfrm>
              <a:custGeom>
                <a:avLst/>
                <a:gdLst>
                  <a:gd name="csX0" fmla="*/ 463229 w 829713"/>
                  <a:gd name="csY0" fmla="*/ 32480 h 1139275"/>
                  <a:gd name="csX1" fmla="*/ 382105 w 829713"/>
                  <a:gd name="csY1" fmla="*/ 613886 h 1139275"/>
                  <a:gd name="csX2" fmla="*/ 190176 w 829713"/>
                  <a:gd name="csY2" fmla="*/ 716956 h 1139275"/>
                  <a:gd name="csX3" fmla="*/ 0 w 829713"/>
                  <a:gd name="csY3" fmla="*/ 1061333 h 1139275"/>
                  <a:gd name="csX4" fmla="*/ 114852 w 829713"/>
                  <a:gd name="csY4" fmla="*/ 1139276 h 1139275"/>
                  <a:gd name="csX5" fmla="*/ 531123 w 829713"/>
                  <a:gd name="csY5" fmla="*/ 718128 h 1139275"/>
                  <a:gd name="csX6" fmla="*/ 829713 w 829713"/>
                  <a:gd name="csY6" fmla="*/ 202549 h 1139275"/>
                  <a:gd name="csX7" fmla="*/ 772992 w 829713"/>
                  <a:gd name="csY7" fmla="*/ 0 h 1139275"/>
                  <a:gd name="csX8" fmla="*/ 463229 w 829713"/>
                  <a:gd name="csY8" fmla="*/ 32480 h 113927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829713" h="1139275">
                    <a:moveTo>
                      <a:pt x="463229" y="32480"/>
                    </a:moveTo>
                    <a:cubicBezTo>
                      <a:pt x="463229" y="32480"/>
                      <a:pt x="422910" y="433368"/>
                      <a:pt x="382105" y="613886"/>
                    </a:cubicBezTo>
                    <a:cubicBezTo>
                      <a:pt x="382105" y="613886"/>
                      <a:pt x="259651" y="656739"/>
                      <a:pt x="190176" y="716956"/>
                    </a:cubicBezTo>
                    <a:cubicBezTo>
                      <a:pt x="120701" y="777164"/>
                      <a:pt x="0" y="1061333"/>
                      <a:pt x="0" y="1061333"/>
                    </a:cubicBezTo>
                    <a:cubicBezTo>
                      <a:pt x="0" y="1061333"/>
                      <a:pt x="59503" y="1136428"/>
                      <a:pt x="114852" y="1139276"/>
                    </a:cubicBezTo>
                    <a:lnTo>
                      <a:pt x="531123" y="718128"/>
                    </a:lnTo>
                    <a:lnTo>
                      <a:pt x="829713" y="202549"/>
                    </a:lnTo>
                    <a:lnTo>
                      <a:pt x="772992" y="0"/>
                    </a:lnTo>
                    <a:lnTo>
                      <a:pt x="463229" y="3248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93" name="Graphic 250">
              <a:extLst>
                <a:ext uri="{FF2B5EF4-FFF2-40B4-BE49-F238E27FC236}">
                  <a16:creationId xmlns:a16="http://schemas.microsoft.com/office/drawing/2014/main" id="{224AA20D-9828-16AA-779E-E4F948948743}"/>
                </a:ext>
              </a:extLst>
            </p:cNvPr>
            <p:cNvGrpSpPr/>
            <p:nvPr/>
          </p:nvGrpSpPr>
          <p:grpSpPr>
            <a:xfrm>
              <a:off x="21665363" y="9345850"/>
              <a:ext cx="1553402" cy="655396"/>
              <a:chOff x="21665363" y="9345850"/>
              <a:chExt cx="1553402" cy="655396"/>
            </a:xfrm>
          </p:grpSpPr>
          <p:grpSp>
            <p:nvGrpSpPr>
              <p:cNvPr id="294" name="Graphic 250">
                <a:extLst>
                  <a:ext uri="{FF2B5EF4-FFF2-40B4-BE49-F238E27FC236}">
                    <a16:creationId xmlns:a16="http://schemas.microsoft.com/office/drawing/2014/main" id="{D5042629-A57F-8A06-814A-824187DE6815}"/>
                  </a:ext>
                </a:extLst>
              </p:cNvPr>
              <p:cNvGrpSpPr/>
              <p:nvPr/>
            </p:nvGrpSpPr>
            <p:grpSpPr>
              <a:xfrm>
                <a:off x="22851052" y="9649455"/>
                <a:ext cx="367713" cy="351790"/>
                <a:chOff x="22851052" y="9649455"/>
                <a:chExt cx="367713" cy="351790"/>
              </a:xfrm>
            </p:grpSpPr>
            <p:sp>
              <p:nvSpPr>
                <p:cNvPr id="295" name="Freeform: Shape 294">
                  <a:extLst>
                    <a:ext uri="{FF2B5EF4-FFF2-40B4-BE49-F238E27FC236}">
                      <a16:creationId xmlns:a16="http://schemas.microsoft.com/office/drawing/2014/main" id="{D42F199C-2FD7-9259-E071-4A8D79C8F310}"/>
                    </a:ext>
                  </a:extLst>
                </p:cNvPr>
                <p:cNvSpPr/>
                <p:nvPr/>
              </p:nvSpPr>
              <p:spPr>
                <a:xfrm>
                  <a:off x="23025543" y="9649494"/>
                  <a:ext cx="193222" cy="351751"/>
                </a:xfrm>
                <a:custGeom>
                  <a:avLst/>
                  <a:gdLst>
                    <a:gd name="csX0" fmla="*/ 0 w 193222"/>
                    <a:gd name="csY0" fmla="*/ 350044 h 351751"/>
                    <a:gd name="csX1" fmla="*/ 40672 w 193222"/>
                    <a:gd name="csY1" fmla="*/ 336833 h 351751"/>
                    <a:gd name="csX2" fmla="*/ 193148 w 193222"/>
                    <a:gd name="csY2" fmla="*/ 16050 h 351751"/>
                    <a:gd name="csX3" fmla="*/ 179651 w 193222"/>
                    <a:gd name="csY3" fmla="*/ 0 h 351751"/>
                    <a:gd name="csX4" fmla="*/ 129473 w 193222"/>
                    <a:gd name="csY4" fmla="*/ 159029 h 351751"/>
                    <a:gd name="csX5" fmla="*/ 0 w 193222"/>
                    <a:gd name="csY5" fmla="*/ 350044 h 35175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93222" h="351751">
                      <a:moveTo>
                        <a:pt x="0" y="350044"/>
                      </a:moveTo>
                      <a:cubicBezTo>
                        <a:pt x="14059" y="354806"/>
                        <a:pt x="30566" y="349358"/>
                        <a:pt x="40672" y="336833"/>
                      </a:cubicBezTo>
                      <a:cubicBezTo>
                        <a:pt x="80429" y="287569"/>
                        <a:pt x="180461" y="151562"/>
                        <a:pt x="193148" y="16050"/>
                      </a:cubicBezTo>
                      <a:cubicBezTo>
                        <a:pt x="193986" y="7106"/>
                        <a:pt x="187643" y="486"/>
                        <a:pt x="179651" y="0"/>
                      </a:cubicBezTo>
                      <a:cubicBezTo>
                        <a:pt x="176051" y="34643"/>
                        <a:pt x="162573" y="85220"/>
                        <a:pt x="129473" y="159029"/>
                      </a:cubicBezTo>
                      <a:cubicBezTo>
                        <a:pt x="78591" y="272463"/>
                        <a:pt x="32233" y="324726"/>
                        <a:pt x="0" y="35004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3D8FF"/>
                    </a:gs>
                    <a:gs pos="50000">
                      <a:srgbClr val="458CFB"/>
                    </a:gs>
                    <a:gs pos="100000">
                      <a:srgbClr val="3840F7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6" name="Freeform: Shape 295">
                  <a:extLst>
                    <a:ext uri="{FF2B5EF4-FFF2-40B4-BE49-F238E27FC236}">
                      <a16:creationId xmlns:a16="http://schemas.microsoft.com/office/drawing/2014/main" id="{2E5F275B-6FBF-95B3-658B-4CE290164127}"/>
                    </a:ext>
                  </a:extLst>
                </p:cNvPr>
                <p:cNvSpPr/>
                <p:nvPr/>
              </p:nvSpPr>
              <p:spPr>
                <a:xfrm>
                  <a:off x="22944323" y="9649455"/>
                  <a:ext cx="260861" cy="350082"/>
                </a:xfrm>
                <a:custGeom>
                  <a:avLst/>
                  <a:gdLst>
                    <a:gd name="csX0" fmla="*/ 0 w 260861"/>
                    <a:gd name="csY0" fmla="*/ 257690 h 350082"/>
                    <a:gd name="csX1" fmla="*/ 80715 w 260861"/>
                    <a:gd name="csY1" fmla="*/ 349950 h 350082"/>
                    <a:gd name="csX2" fmla="*/ 81219 w 260861"/>
                    <a:gd name="csY2" fmla="*/ 350083 h 350082"/>
                    <a:gd name="csX3" fmla="*/ 210683 w 260861"/>
                    <a:gd name="csY3" fmla="*/ 159059 h 350082"/>
                    <a:gd name="csX4" fmla="*/ 260861 w 260861"/>
                    <a:gd name="csY4" fmla="*/ 30 h 350082"/>
                    <a:gd name="csX5" fmla="*/ 252965 w 260861"/>
                    <a:gd name="csY5" fmla="*/ 1506 h 350082"/>
                    <a:gd name="csX6" fmla="*/ 39529 w 260861"/>
                    <a:gd name="csY6" fmla="*/ 179242 h 350082"/>
                    <a:gd name="csX7" fmla="*/ 0 w 260861"/>
                    <a:gd name="csY7" fmla="*/ 257690 h 35008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260861" h="350082">
                      <a:moveTo>
                        <a:pt x="0" y="257690"/>
                      </a:moveTo>
                      <a:cubicBezTo>
                        <a:pt x="0" y="257690"/>
                        <a:pt x="14164" y="326156"/>
                        <a:pt x="80715" y="349950"/>
                      </a:cubicBezTo>
                      <a:cubicBezTo>
                        <a:pt x="80877" y="350007"/>
                        <a:pt x="81058" y="350026"/>
                        <a:pt x="81219" y="350083"/>
                      </a:cubicBezTo>
                      <a:cubicBezTo>
                        <a:pt x="113452" y="324765"/>
                        <a:pt x="159810" y="272502"/>
                        <a:pt x="210683" y="159059"/>
                      </a:cubicBezTo>
                      <a:cubicBezTo>
                        <a:pt x="243792" y="85250"/>
                        <a:pt x="257260" y="34682"/>
                        <a:pt x="260861" y="30"/>
                      </a:cubicBezTo>
                      <a:cubicBezTo>
                        <a:pt x="258337" y="-123"/>
                        <a:pt x="255651" y="306"/>
                        <a:pt x="252965" y="1506"/>
                      </a:cubicBezTo>
                      <a:cubicBezTo>
                        <a:pt x="210464" y="20585"/>
                        <a:pt x="122025" y="154087"/>
                        <a:pt x="39529" y="179242"/>
                      </a:cubicBezTo>
                      <a:cubicBezTo>
                        <a:pt x="1962" y="190701"/>
                        <a:pt x="30384" y="237545"/>
                        <a:pt x="0" y="25769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B3582"/>
                    </a:gs>
                    <a:gs pos="50000">
                      <a:srgbClr val="202162"/>
                    </a:gs>
                    <a:gs pos="100000">
                      <a:srgbClr val="150E42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7" name="Freeform: Shape 296">
                  <a:extLst>
                    <a:ext uri="{FF2B5EF4-FFF2-40B4-BE49-F238E27FC236}">
                      <a16:creationId xmlns:a16="http://schemas.microsoft.com/office/drawing/2014/main" id="{CB3402F2-83A5-C804-6B9D-E937538E712A}"/>
                    </a:ext>
                  </a:extLst>
                </p:cNvPr>
                <p:cNvSpPr/>
                <p:nvPr/>
              </p:nvSpPr>
              <p:spPr>
                <a:xfrm>
                  <a:off x="22851052" y="9790130"/>
                  <a:ext cx="148733" cy="120184"/>
                </a:xfrm>
                <a:custGeom>
                  <a:avLst/>
                  <a:gdLst>
                    <a:gd name="csX0" fmla="*/ 67715 w 148733"/>
                    <a:gd name="csY0" fmla="*/ 4040 h 120184"/>
                    <a:gd name="csX1" fmla="*/ 134209 w 148733"/>
                    <a:gd name="csY1" fmla="*/ 43121 h 120184"/>
                    <a:gd name="csX2" fmla="*/ 147354 w 148733"/>
                    <a:gd name="csY2" fmla="*/ 77135 h 120184"/>
                    <a:gd name="csX3" fmla="*/ 121475 w 148733"/>
                    <a:gd name="csY3" fmla="*/ 113834 h 120184"/>
                    <a:gd name="csX4" fmla="*/ 90118 w 148733"/>
                    <a:gd name="csY4" fmla="*/ 117092 h 120184"/>
                    <a:gd name="csX5" fmla="*/ 16214 w 148733"/>
                    <a:gd name="csY5" fmla="*/ 80192 h 120184"/>
                    <a:gd name="csX6" fmla="*/ 8108 w 148733"/>
                    <a:gd name="csY6" fmla="*/ 33758 h 120184"/>
                    <a:gd name="csX7" fmla="*/ 31673 w 148733"/>
                    <a:gd name="csY7" fmla="*/ 9059 h 120184"/>
                    <a:gd name="csX8" fmla="*/ 67715 w 148733"/>
                    <a:gd name="csY8" fmla="*/ 4040 h 12018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148733" h="120184">
                      <a:moveTo>
                        <a:pt x="67715" y="4040"/>
                      </a:moveTo>
                      <a:lnTo>
                        <a:pt x="134209" y="43121"/>
                      </a:lnTo>
                      <a:cubicBezTo>
                        <a:pt x="145973" y="50036"/>
                        <a:pt x="151526" y="64152"/>
                        <a:pt x="147354" y="77135"/>
                      </a:cubicBezTo>
                      <a:cubicBezTo>
                        <a:pt x="143715" y="88460"/>
                        <a:pt x="136314" y="102014"/>
                        <a:pt x="121475" y="113834"/>
                      </a:cubicBezTo>
                      <a:cubicBezTo>
                        <a:pt x="112568" y="120921"/>
                        <a:pt x="100310" y="122178"/>
                        <a:pt x="90118" y="117092"/>
                      </a:cubicBezTo>
                      <a:lnTo>
                        <a:pt x="16214" y="80192"/>
                      </a:lnTo>
                      <a:cubicBezTo>
                        <a:pt x="-1427" y="71382"/>
                        <a:pt x="-5503" y="48017"/>
                        <a:pt x="8108" y="33758"/>
                      </a:cubicBezTo>
                      <a:lnTo>
                        <a:pt x="31673" y="9059"/>
                      </a:lnTo>
                      <a:cubicBezTo>
                        <a:pt x="41064" y="-770"/>
                        <a:pt x="55990" y="-2847"/>
                        <a:pt x="67715" y="404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9B776"/>
                    </a:gs>
                    <a:gs pos="50000">
                      <a:srgbClr val="F6986B"/>
                    </a:gs>
                    <a:gs pos="100000">
                      <a:srgbClr val="F47960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8" name="Freeform: Shape 297">
                  <a:extLst>
                    <a:ext uri="{FF2B5EF4-FFF2-40B4-BE49-F238E27FC236}">
                      <a16:creationId xmlns:a16="http://schemas.microsoft.com/office/drawing/2014/main" id="{D0DAE4E8-7A28-D749-139C-6F90B9300991}"/>
                    </a:ext>
                  </a:extLst>
                </p:cNvPr>
                <p:cNvSpPr/>
                <p:nvPr/>
              </p:nvSpPr>
              <p:spPr>
                <a:xfrm>
                  <a:off x="23058357" y="9769367"/>
                  <a:ext cx="47628" cy="76200"/>
                </a:xfrm>
                <a:custGeom>
                  <a:avLst/>
                  <a:gdLst>
                    <a:gd name="csX0" fmla="*/ 42863 w 47628"/>
                    <a:gd name="csY0" fmla="*/ 76200 h 76200"/>
                    <a:gd name="csX1" fmla="*/ 39557 w 47628"/>
                    <a:gd name="csY1" fmla="*/ 74867 h 76200"/>
                    <a:gd name="csX2" fmla="*/ 0 w 47628"/>
                    <a:gd name="csY2" fmla="*/ 4763 h 76200"/>
                    <a:gd name="csX3" fmla="*/ 4763 w 47628"/>
                    <a:gd name="csY3" fmla="*/ 0 h 76200"/>
                    <a:gd name="csX4" fmla="*/ 9525 w 47628"/>
                    <a:gd name="csY4" fmla="*/ 4763 h 76200"/>
                    <a:gd name="csX5" fmla="*/ 46168 w 47628"/>
                    <a:gd name="csY5" fmla="*/ 68008 h 76200"/>
                    <a:gd name="csX6" fmla="*/ 46301 w 47628"/>
                    <a:gd name="csY6" fmla="*/ 74743 h 76200"/>
                    <a:gd name="csX7" fmla="*/ 42863 w 47628"/>
                    <a:gd name="csY7" fmla="*/ 76200 h 7620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47628" h="76200">
                      <a:moveTo>
                        <a:pt x="42863" y="76200"/>
                      </a:moveTo>
                      <a:cubicBezTo>
                        <a:pt x="41672" y="76200"/>
                        <a:pt x="40491" y="75762"/>
                        <a:pt x="39557" y="74867"/>
                      </a:cubicBezTo>
                      <a:cubicBezTo>
                        <a:pt x="17917" y="54073"/>
                        <a:pt x="0" y="34442"/>
                        <a:pt x="0" y="4763"/>
                      </a:cubicBezTo>
                      <a:cubicBezTo>
                        <a:pt x="0" y="2134"/>
                        <a:pt x="2134" y="0"/>
                        <a:pt x="4763" y="0"/>
                      </a:cubicBezTo>
                      <a:cubicBezTo>
                        <a:pt x="7391" y="0"/>
                        <a:pt x="9525" y="2134"/>
                        <a:pt x="9525" y="4763"/>
                      </a:cubicBezTo>
                      <a:cubicBezTo>
                        <a:pt x="9525" y="30737"/>
                        <a:pt x="25403" y="48063"/>
                        <a:pt x="46168" y="68008"/>
                      </a:cubicBezTo>
                      <a:cubicBezTo>
                        <a:pt x="48063" y="69828"/>
                        <a:pt x="48120" y="72847"/>
                        <a:pt x="46301" y="74743"/>
                      </a:cubicBezTo>
                      <a:cubicBezTo>
                        <a:pt x="45368" y="75714"/>
                        <a:pt x="44110" y="76200"/>
                        <a:pt x="42863" y="76200"/>
                      </a:cubicBezTo>
                      <a:close/>
                    </a:path>
                  </a:pathLst>
                </a:custGeom>
                <a:solidFill>
                  <a:srgbClr val="D0DB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9" name="Freeform: Shape 298">
                  <a:extLst>
                    <a:ext uri="{FF2B5EF4-FFF2-40B4-BE49-F238E27FC236}">
                      <a16:creationId xmlns:a16="http://schemas.microsoft.com/office/drawing/2014/main" id="{71D00E82-D836-CD60-35C6-A7D160DB1953}"/>
                    </a:ext>
                  </a:extLst>
                </p:cNvPr>
                <p:cNvSpPr/>
                <p:nvPr/>
              </p:nvSpPr>
              <p:spPr>
                <a:xfrm>
                  <a:off x="23089099" y="9734810"/>
                  <a:ext cx="45416" cy="68827"/>
                </a:xfrm>
                <a:custGeom>
                  <a:avLst/>
                  <a:gdLst>
                    <a:gd name="csX0" fmla="*/ 40657 w 45416"/>
                    <a:gd name="csY0" fmla="*/ 68827 h 68827"/>
                    <a:gd name="csX1" fmla="*/ 39591 w 45416"/>
                    <a:gd name="csY1" fmla="*/ 68704 h 68827"/>
                    <a:gd name="csX2" fmla="*/ 7301 w 45416"/>
                    <a:gd name="csY2" fmla="*/ 43786 h 68827"/>
                    <a:gd name="csX3" fmla="*/ 2062 w 45416"/>
                    <a:gd name="csY3" fmla="*/ 3343 h 68827"/>
                    <a:gd name="csX4" fmla="*/ 8025 w 45416"/>
                    <a:gd name="csY4" fmla="*/ 209 h 68827"/>
                    <a:gd name="csX5" fmla="*/ 11158 w 45416"/>
                    <a:gd name="csY5" fmla="*/ 6172 h 68827"/>
                    <a:gd name="csX6" fmla="*/ 15559 w 45416"/>
                    <a:gd name="csY6" fmla="*/ 39052 h 68827"/>
                    <a:gd name="csX7" fmla="*/ 41724 w 45416"/>
                    <a:gd name="csY7" fmla="*/ 59436 h 68827"/>
                    <a:gd name="csX8" fmla="*/ 45296 w 45416"/>
                    <a:gd name="csY8" fmla="*/ 65151 h 68827"/>
                    <a:gd name="csX9" fmla="*/ 40657 w 45416"/>
                    <a:gd name="csY9" fmla="*/ 68827 h 6882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45416" h="68827">
                      <a:moveTo>
                        <a:pt x="40657" y="68827"/>
                      </a:moveTo>
                      <a:cubicBezTo>
                        <a:pt x="40305" y="68827"/>
                        <a:pt x="39953" y="68789"/>
                        <a:pt x="39591" y="68704"/>
                      </a:cubicBezTo>
                      <a:cubicBezTo>
                        <a:pt x="26418" y="65665"/>
                        <a:pt x="14654" y="56578"/>
                        <a:pt x="7301" y="43786"/>
                      </a:cubicBezTo>
                      <a:cubicBezTo>
                        <a:pt x="-43" y="30985"/>
                        <a:pt x="-1957" y="16240"/>
                        <a:pt x="2062" y="3343"/>
                      </a:cubicBezTo>
                      <a:cubicBezTo>
                        <a:pt x="2843" y="828"/>
                        <a:pt x="5520" y="-553"/>
                        <a:pt x="8025" y="209"/>
                      </a:cubicBezTo>
                      <a:cubicBezTo>
                        <a:pt x="10539" y="990"/>
                        <a:pt x="11939" y="3667"/>
                        <a:pt x="11158" y="6172"/>
                      </a:cubicBezTo>
                      <a:cubicBezTo>
                        <a:pt x="7920" y="16554"/>
                        <a:pt x="9530" y="28546"/>
                        <a:pt x="15559" y="39052"/>
                      </a:cubicBezTo>
                      <a:cubicBezTo>
                        <a:pt x="21588" y="49558"/>
                        <a:pt x="31132" y="56988"/>
                        <a:pt x="41724" y="59436"/>
                      </a:cubicBezTo>
                      <a:cubicBezTo>
                        <a:pt x="44296" y="60026"/>
                        <a:pt x="45877" y="62588"/>
                        <a:pt x="45296" y="65151"/>
                      </a:cubicBezTo>
                      <a:cubicBezTo>
                        <a:pt x="44791" y="67342"/>
                        <a:pt x="42839" y="68827"/>
                        <a:pt x="40657" y="68827"/>
                      </a:cubicBezTo>
                      <a:close/>
                    </a:path>
                  </a:pathLst>
                </a:custGeom>
                <a:solidFill>
                  <a:srgbClr val="D0DB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00" name="Freeform: Shape 299">
                <a:extLst>
                  <a:ext uri="{FF2B5EF4-FFF2-40B4-BE49-F238E27FC236}">
                    <a16:creationId xmlns:a16="http://schemas.microsoft.com/office/drawing/2014/main" id="{25BFA1D0-AD8B-D120-7AED-CABFB2252C79}"/>
                  </a:ext>
                </a:extLst>
              </p:cNvPr>
              <p:cNvSpPr/>
              <p:nvPr/>
            </p:nvSpPr>
            <p:spPr>
              <a:xfrm>
                <a:off x="21665363" y="9345850"/>
                <a:ext cx="1254880" cy="538026"/>
              </a:xfrm>
              <a:custGeom>
                <a:avLst/>
                <a:gdLst>
                  <a:gd name="csX0" fmla="*/ 13135 w 1254880"/>
                  <a:gd name="csY0" fmla="*/ 127004 h 538026"/>
                  <a:gd name="csX1" fmla="*/ 0 w 1254880"/>
                  <a:gd name="csY1" fmla="*/ 237179 h 538026"/>
                  <a:gd name="csX2" fmla="*/ 416281 w 1254880"/>
                  <a:gd name="csY2" fmla="*/ 393923 h 538026"/>
                  <a:gd name="csX3" fmla="*/ 784279 w 1254880"/>
                  <a:gd name="csY3" fmla="*/ 219206 h 538026"/>
                  <a:gd name="csX4" fmla="*/ 1202407 w 1254880"/>
                  <a:gd name="csY4" fmla="*/ 538026 h 538026"/>
                  <a:gd name="csX5" fmla="*/ 1254881 w 1254880"/>
                  <a:gd name="csY5" fmla="*/ 432804 h 538026"/>
                  <a:gd name="csX6" fmla="*/ 909933 w 1254880"/>
                  <a:gd name="csY6" fmla="*/ 47841 h 538026"/>
                  <a:gd name="csX7" fmla="*/ 760819 w 1254880"/>
                  <a:gd name="csY7" fmla="*/ 12113 h 538026"/>
                  <a:gd name="csX8" fmla="*/ 302400 w 1254880"/>
                  <a:gd name="csY8" fmla="*/ 145806 h 538026"/>
                  <a:gd name="csX9" fmla="*/ 13135 w 1254880"/>
                  <a:gd name="csY9" fmla="*/ 127004 h 5380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254880" h="538026">
                    <a:moveTo>
                      <a:pt x="13135" y="127004"/>
                    </a:moveTo>
                    <a:lnTo>
                      <a:pt x="0" y="237179"/>
                    </a:lnTo>
                    <a:cubicBezTo>
                      <a:pt x="0" y="237179"/>
                      <a:pt x="80982" y="504384"/>
                      <a:pt x="416281" y="393923"/>
                    </a:cubicBezTo>
                    <a:cubicBezTo>
                      <a:pt x="751580" y="283461"/>
                      <a:pt x="784279" y="219206"/>
                      <a:pt x="784279" y="219206"/>
                    </a:cubicBezTo>
                    <a:cubicBezTo>
                      <a:pt x="784279" y="219206"/>
                      <a:pt x="787079" y="399028"/>
                      <a:pt x="1202407" y="538026"/>
                    </a:cubicBezTo>
                    <a:cubicBezTo>
                      <a:pt x="1202407" y="538026"/>
                      <a:pt x="1251480" y="484163"/>
                      <a:pt x="1254881" y="432804"/>
                    </a:cubicBezTo>
                    <a:lnTo>
                      <a:pt x="909933" y="47841"/>
                    </a:lnTo>
                    <a:cubicBezTo>
                      <a:pt x="862594" y="-2260"/>
                      <a:pt x="825789" y="-10899"/>
                      <a:pt x="760819" y="12113"/>
                    </a:cubicBezTo>
                    <a:cubicBezTo>
                      <a:pt x="617153" y="62995"/>
                      <a:pt x="345681" y="145111"/>
                      <a:pt x="302400" y="145806"/>
                    </a:cubicBezTo>
                    <a:lnTo>
                      <a:pt x="13135" y="127004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AA39FA69-294D-9AF1-06B0-6B54C3F28E1C}"/>
                </a:ext>
              </a:extLst>
            </p:cNvPr>
            <p:cNvSpPr/>
            <p:nvPr/>
          </p:nvSpPr>
          <p:spPr>
            <a:xfrm>
              <a:off x="21468634" y="8630010"/>
              <a:ext cx="871881" cy="930378"/>
            </a:xfrm>
            <a:custGeom>
              <a:avLst/>
              <a:gdLst>
                <a:gd name="csX0" fmla="*/ 333442 w 871881"/>
                <a:gd name="csY0" fmla="*/ 18740 h 930378"/>
                <a:gd name="csX1" fmla="*/ 0 w 871881"/>
                <a:gd name="csY1" fmla="*/ 233358 h 930378"/>
                <a:gd name="csX2" fmla="*/ 143475 w 871881"/>
                <a:gd name="csY2" fmla="*/ 358573 h 930378"/>
                <a:gd name="csX3" fmla="*/ 290046 w 871881"/>
                <a:gd name="csY3" fmla="*/ 246054 h 930378"/>
                <a:gd name="csX4" fmla="*/ 181708 w 871881"/>
                <a:gd name="csY4" fmla="*/ 895917 h 930378"/>
                <a:gd name="csX5" fmla="*/ 199939 w 871881"/>
                <a:gd name="csY5" fmla="*/ 922891 h 930378"/>
                <a:gd name="csX6" fmla="*/ 594570 w 871881"/>
                <a:gd name="csY6" fmla="*/ 838643 h 930378"/>
                <a:gd name="csX7" fmla="*/ 835476 w 871881"/>
                <a:gd name="csY7" fmla="*/ 305433 h 930378"/>
                <a:gd name="csX8" fmla="*/ 871652 w 871881"/>
                <a:gd name="csY8" fmla="*/ 122667 h 930378"/>
                <a:gd name="csX9" fmla="*/ 823112 w 871881"/>
                <a:gd name="csY9" fmla="*/ 39552 h 930378"/>
                <a:gd name="csX10" fmla="*/ 333442 w 871881"/>
                <a:gd name="csY10" fmla="*/ 18740 h 9303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871881" h="930378">
                  <a:moveTo>
                    <a:pt x="333442" y="18740"/>
                  </a:moveTo>
                  <a:cubicBezTo>
                    <a:pt x="234172" y="42619"/>
                    <a:pt x="84677" y="119962"/>
                    <a:pt x="0" y="233358"/>
                  </a:cubicBezTo>
                  <a:cubicBezTo>
                    <a:pt x="37967" y="262180"/>
                    <a:pt x="96945" y="309567"/>
                    <a:pt x="143475" y="358573"/>
                  </a:cubicBezTo>
                  <a:cubicBezTo>
                    <a:pt x="170040" y="322264"/>
                    <a:pt x="227895" y="274410"/>
                    <a:pt x="290046" y="246054"/>
                  </a:cubicBezTo>
                  <a:cubicBezTo>
                    <a:pt x="294713" y="477759"/>
                    <a:pt x="227905" y="694234"/>
                    <a:pt x="181708" y="895917"/>
                  </a:cubicBezTo>
                  <a:cubicBezTo>
                    <a:pt x="178822" y="908537"/>
                    <a:pt x="187138" y="920958"/>
                    <a:pt x="199939" y="922891"/>
                  </a:cubicBezTo>
                  <a:cubicBezTo>
                    <a:pt x="266833" y="932997"/>
                    <a:pt x="461781" y="950409"/>
                    <a:pt x="594570" y="838643"/>
                  </a:cubicBezTo>
                  <a:lnTo>
                    <a:pt x="835476" y="305433"/>
                  </a:lnTo>
                  <a:cubicBezTo>
                    <a:pt x="861384" y="248093"/>
                    <a:pt x="873757" y="185552"/>
                    <a:pt x="871652" y="122667"/>
                  </a:cubicBezTo>
                  <a:lnTo>
                    <a:pt x="823112" y="39552"/>
                  </a:lnTo>
                  <a:cubicBezTo>
                    <a:pt x="823093" y="39543"/>
                    <a:pt x="549745" y="-33295"/>
                    <a:pt x="333442" y="1874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D1B42C3A-CE48-0131-16E2-61B685DF90DD}"/>
                </a:ext>
              </a:extLst>
            </p:cNvPr>
            <p:cNvSpPr/>
            <p:nvPr/>
          </p:nvSpPr>
          <p:spPr>
            <a:xfrm>
              <a:off x="21351686" y="8621080"/>
              <a:ext cx="688684" cy="1028298"/>
            </a:xfrm>
            <a:custGeom>
              <a:avLst/>
              <a:gdLst>
                <a:gd name="csX0" fmla="*/ 611505 w 688684"/>
                <a:gd name="csY0" fmla="*/ 0 h 1028298"/>
                <a:gd name="csX1" fmla="*/ 587121 w 688684"/>
                <a:gd name="csY1" fmla="*/ 49368 h 1028298"/>
                <a:gd name="csX2" fmla="*/ 626659 w 688684"/>
                <a:gd name="csY2" fmla="*/ 92516 h 1028298"/>
                <a:gd name="csX3" fmla="*/ 685524 w 688684"/>
                <a:gd name="csY3" fmla="*/ 105737 h 1028298"/>
                <a:gd name="csX4" fmla="*/ 313611 w 688684"/>
                <a:gd name="csY4" fmla="*/ 1023528 h 1028298"/>
                <a:gd name="csX5" fmla="*/ 0 w 688684"/>
                <a:gd name="csY5" fmla="*/ 849725 h 1028298"/>
                <a:gd name="csX6" fmla="*/ 336204 w 688684"/>
                <a:gd name="csY6" fmla="*/ 683466 h 1028298"/>
                <a:gd name="csX7" fmla="*/ 394992 w 688684"/>
                <a:gd name="csY7" fmla="*/ 320221 h 1028298"/>
                <a:gd name="csX8" fmla="*/ 211245 w 688684"/>
                <a:gd name="csY8" fmla="*/ 767286 h 1028298"/>
                <a:gd name="csX9" fmla="*/ 106470 w 688684"/>
                <a:gd name="csY9" fmla="*/ 805386 h 1028298"/>
                <a:gd name="csX10" fmla="*/ 104489 w 688684"/>
                <a:gd name="csY10" fmla="*/ 243850 h 1028298"/>
                <a:gd name="csX11" fmla="*/ 611505 w 688684"/>
                <a:gd name="csY11" fmla="*/ 0 h 10282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688684" h="1028298">
                  <a:moveTo>
                    <a:pt x="611505" y="0"/>
                  </a:moveTo>
                  <a:cubicBezTo>
                    <a:pt x="592284" y="6191"/>
                    <a:pt x="582339" y="29747"/>
                    <a:pt x="587121" y="49368"/>
                  </a:cubicBezTo>
                  <a:cubicBezTo>
                    <a:pt x="591903" y="68990"/>
                    <a:pt x="608276" y="84163"/>
                    <a:pt x="626659" y="92516"/>
                  </a:cubicBezTo>
                  <a:cubicBezTo>
                    <a:pt x="645052" y="100870"/>
                    <a:pt x="685524" y="105737"/>
                    <a:pt x="685524" y="105737"/>
                  </a:cubicBezTo>
                  <a:cubicBezTo>
                    <a:pt x="685524" y="105737"/>
                    <a:pt x="748370" y="757914"/>
                    <a:pt x="313611" y="1023528"/>
                  </a:cubicBezTo>
                  <a:cubicBezTo>
                    <a:pt x="249803" y="1062514"/>
                    <a:pt x="0" y="849725"/>
                    <a:pt x="0" y="849725"/>
                  </a:cubicBezTo>
                  <a:cubicBezTo>
                    <a:pt x="0" y="849725"/>
                    <a:pt x="258032" y="830437"/>
                    <a:pt x="336204" y="683466"/>
                  </a:cubicBezTo>
                  <a:cubicBezTo>
                    <a:pt x="376866" y="607009"/>
                    <a:pt x="394992" y="320221"/>
                    <a:pt x="394992" y="320221"/>
                  </a:cubicBezTo>
                  <a:cubicBezTo>
                    <a:pt x="394992" y="320221"/>
                    <a:pt x="59198" y="501625"/>
                    <a:pt x="211245" y="767286"/>
                  </a:cubicBezTo>
                  <a:cubicBezTo>
                    <a:pt x="220866" y="784089"/>
                    <a:pt x="106470" y="805386"/>
                    <a:pt x="106470" y="805386"/>
                  </a:cubicBezTo>
                  <a:cubicBezTo>
                    <a:pt x="106470" y="805386"/>
                    <a:pt x="-76629" y="496024"/>
                    <a:pt x="104489" y="243850"/>
                  </a:cubicBezTo>
                  <a:cubicBezTo>
                    <a:pt x="277406" y="3086"/>
                    <a:pt x="611505" y="0"/>
                    <a:pt x="611505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03" name="Graphic 250">
              <a:extLst>
                <a:ext uri="{FF2B5EF4-FFF2-40B4-BE49-F238E27FC236}">
                  <a16:creationId xmlns:a16="http://schemas.microsoft.com/office/drawing/2014/main" id="{42096510-73C6-7B1D-931A-C39C9E156186}"/>
                </a:ext>
              </a:extLst>
            </p:cNvPr>
            <p:cNvGrpSpPr/>
            <p:nvPr/>
          </p:nvGrpSpPr>
          <p:grpSpPr>
            <a:xfrm>
              <a:off x="21828392" y="8126028"/>
              <a:ext cx="386963" cy="598070"/>
              <a:chOff x="21828392" y="8126028"/>
              <a:chExt cx="386963" cy="598070"/>
            </a:xfrm>
          </p:grpSpPr>
          <p:sp>
            <p:nvSpPr>
              <p:cNvPr id="304" name="Freeform: Shape 303">
                <a:extLst>
                  <a:ext uri="{FF2B5EF4-FFF2-40B4-BE49-F238E27FC236}">
                    <a16:creationId xmlns:a16="http://schemas.microsoft.com/office/drawing/2014/main" id="{655F0DE3-9E4E-1A51-D336-16F7DAFC2F21}"/>
                  </a:ext>
                </a:extLst>
              </p:cNvPr>
              <p:cNvSpPr/>
              <p:nvPr/>
            </p:nvSpPr>
            <p:spPr>
              <a:xfrm>
                <a:off x="21945388" y="8481834"/>
                <a:ext cx="186750" cy="242264"/>
              </a:xfrm>
              <a:custGeom>
                <a:avLst/>
                <a:gdLst>
                  <a:gd name="csX0" fmla="*/ 55636 w 186750"/>
                  <a:gd name="csY0" fmla="*/ 0 h 242264"/>
                  <a:gd name="csX1" fmla="*/ 1172 w 186750"/>
                  <a:gd name="csY1" fmla="*/ 184509 h 242264"/>
                  <a:gd name="csX2" fmla="*/ 11050 w 186750"/>
                  <a:gd name="csY2" fmla="*/ 215027 h 242264"/>
                  <a:gd name="csX3" fmla="*/ 173013 w 186750"/>
                  <a:gd name="csY3" fmla="*/ 219742 h 242264"/>
                  <a:gd name="csX4" fmla="*/ 186729 w 186750"/>
                  <a:gd name="csY4" fmla="*/ 195367 h 242264"/>
                  <a:gd name="csX5" fmla="*/ 180471 w 186750"/>
                  <a:gd name="csY5" fmla="*/ 38243 h 242264"/>
                  <a:gd name="csX6" fmla="*/ 55636 w 186750"/>
                  <a:gd name="csY6" fmla="*/ 0 h 24226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186750" h="242264">
                    <a:moveTo>
                      <a:pt x="55636" y="0"/>
                    </a:moveTo>
                    <a:lnTo>
                      <a:pt x="1172" y="184509"/>
                    </a:lnTo>
                    <a:cubicBezTo>
                      <a:pt x="-2152" y="195767"/>
                      <a:pt x="1734" y="207883"/>
                      <a:pt x="11050" y="215027"/>
                    </a:cubicBezTo>
                    <a:cubicBezTo>
                      <a:pt x="36224" y="234325"/>
                      <a:pt x="92488" y="262785"/>
                      <a:pt x="173013" y="219742"/>
                    </a:cubicBezTo>
                    <a:cubicBezTo>
                      <a:pt x="181890" y="214998"/>
                      <a:pt x="187129" y="205426"/>
                      <a:pt x="186729" y="195367"/>
                    </a:cubicBezTo>
                    <a:lnTo>
                      <a:pt x="180471" y="38243"/>
                    </a:lnTo>
                    <a:lnTo>
                      <a:pt x="55636" y="0"/>
                    </a:ln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16722517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5" name="Freeform: Shape 304">
                <a:extLst>
                  <a:ext uri="{FF2B5EF4-FFF2-40B4-BE49-F238E27FC236}">
                    <a16:creationId xmlns:a16="http://schemas.microsoft.com/office/drawing/2014/main" id="{E836E38D-D8B5-2D83-6AEA-DEFEA3243F36}"/>
                  </a:ext>
                </a:extLst>
              </p:cNvPr>
              <p:cNvSpPr/>
              <p:nvPr/>
            </p:nvSpPr>
            <p:spPr>
              <a:xfrm>
                <a:off x="21920815" y="8259425"/>
                <a:ext cx="288813" cy="299476"/>
              </a:xfrm>
              <a:custGeom>
                <a:avLst/>
                <a:gdLst>
                  <a:gd name="csX0" fmla="*/ 186975 w 288813"/>
                  <a:gd name="csY0" fmla="*/ 0 h 299476"/>
                  <a:gd name="csX1" fmla="*/ 273948 w 288813"/>
                  <a:gd name="csY1" fmla="*/ 166649 h 299476"/>
                  <a:gd name="csX2" fmla="*/ 241201 w 288813"/>
                  <a:gd name="csY2" fmla="*/ 289303 h 299476"/>
                  <a:gd name="csX3" fmla="*/ 63864 w 288813"/>
                  <a:gd name="csY3" fmla="*/ 236220 h 299476"/>
                  <a:gd name="csX4" fmla="*/ 180 w 288813"/>
                  <a:gd name="csY4" fmla="*/ 111909 h 299476"/>
                  <a:gd name="csX5" fmla="*/ 186975 w 288813"/>
                  <a:gd name="csY5" fmla="*/ 0 h 2994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288813" h="299476">
                    <a:moveTo>
                      <a:pt x="186975" y="0"/>
                    </a:moveTo>
                    <a:cubicBezTo>
                      <a:pt x="186975" y="0"/>
                      <a:pt x="259155" y="106451"/>
                      <a:pt x="273948" y="166649"/>
                    </a:cubicBezTo>
                    <a:cubicBezTo>
                      <a:pt x="288740" y="226847"/>
                      <a:pt x="309247" y="263871"/>
                      <a:pt x="241201" y="289303"/>
                    </a:cubicBezTo>
                    <a:cubicBezTo>
                      <a:pt x="173154" y="314735"/>
                      <a:pt x="107327" y="290808"/>
                      <a:pt x="63864" y="236220"/>
                    </a:cubicBezTo>
                    <a:cubicBezTo>
                      <a:pt x="63864" y="236220"/>
                      <a:pt x="-3935" y="152267"/>
                      <a:pt x="180" y="111909"/>
                    </a:cubicBezTo>
                    <a:cubicBezTo>
                      <a:pt x="4295" y="71561"/>
                      <a:pt x="186975" y="0"/>
                      <a:pt x="18697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7917846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6" name="Freeform: Shape 305">
                <a:extLst>
                  <a:ext uri="{FF2B5EF4-FFF2-40B4-BE49-F238E27FC236}">
                    <a16:creationId xmlns:a16="http://schemas.microsoft.com/office/drawing/2014/main" id="{61E6A185-D36C-EA4E-A8E4-83236B354623}"/>
                  </a:ext>
                </a:extLst>
              </p:cNvPr>
              <p:cNvSpPr/>
              <p:nvPr/>
            </p:nvSpPr>
            <p:spPr>
              <a:xfrm>
                <a:off x="22149481" y="8331272"/>
                <a:ext cx="65875" cy="99288"/>
              </a:xfrm>
              <a:custGeom>
                <a:avLst/>
                <a:gdLst>
                  <a:gd name="csX0" fmla="*/ 1419 w 65875"/>
                  <a:gd name="csY0" fmla="*/ 0 h 99288"/>
                  <a:gd name="csX1" fmla="*/ 65875 w 65875"/>
                  <a:gd name="csY1" fmla="*/ 69104 h 99288"/>
                  <a:gd name="csX2" fmla="*/ 21327 w 65875"/>
                  <a:gd name="csY2" fmla="*/ 99289 h 99288"/>
                  <a:gd name="csX3" fmla="*/ 0 w 65875"/>
                  <a:gd name="csY3" fmla="*/ 11992 h 992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65875" h="99288">
                    <a:moveTo>
                      <a:pt x="1419" y="0"/>
                    </a:moveTo>
                    <a:cubicBezTo>
                      <a:pt x="21250" y="24508"/>
                      <a:pt x="42806" y="47615"/>
                      <a:pt x="65875" y="69104"/>
                    </a:cubicBezTo>
                    <a:cubicBezTo>
                      <a:pt x="51026" y="79162"/>
                      <a:pt x="36176" y="89230"/>
                      <a:pt x="21327" y="99289"/>
                    </a:cubicBezTo>
                    <a:cubicBezTo>
                      <a:pt x="14221" y="70190"/>
                      <a:pt x="7115" y="41091"/>
                      <a:pt x="0" y="11992"/>
                    </a:cubicBezTo>
                  </a:path>
                </a:pathLst>
              </a:custGeom>
              <a:gradFill>
                <a:gsLst>
                  <a:gs pos="0">
                    <a:srgbClr val="F9B776"/>
                  </a:gs>
                  <a:gs pos="99720">
                    <a:srgbClr val="F47960"/>
                  </a:gs>
                </a:gsLst>
                <a:lin ang="20963137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" name="Freeform: Shape 306">
                <a:extLst>
                  <a:ext uri="{FF2B5EF4-FFF2-40B4-BE49-F238E27FC236}">
                    <a16:creationId xmlns:a16="http://schemas.microsoft.com/office/drawing/2014/main" id="{0ACE4AC7-5C46-B56C-53DE-DE8788FD18CD}"/>
                  </a:ext>
                </a:extLst>
              </p:cNvPr>
              <p:cNvSpPr/>
              <p:nvPr/>
            </p:nvSpPr>
            <p:spPr>
              <a:xfrm>
                <a:off x="21828392" y="8126028"/>
                <a:ext cx="336444" cy="393924"/>
              </a:xfrm>
              <a:custGeom>
                <a:avLst/>
                <a:gdLst>
                  <a:gd name="csX0" fmla="*/ 316859 w 336444"/>
                  <a:gd name="csY0" fmla="*/ 30089 h 393924"/>
                  <a:gd name="csX1" fmla="*/ 277578 w 336444"/>
                  <a:gd name="csY1" fmla="*/ 3238 h 393924"/>
                  <a:gd name="csX2" fmla="*/ 274864 w 336444"/>
                  <a:gd name="csY2" fmla="*/ 3391 h 393924"/>
                  <a:gd name="csX3" fmla="*/ 264605 w 336444"/>
                  <a:gd name="csY3" fmla="*/ 1000 h 393924"/>
                  <a:gd name="csX4" fmla="*/ 164421 w 336444"/>
                  <a:gd name="csY4" fmla="*/ 61122 h 393924"/>
                  <a:gd name="csX5" fmla="*/ 160945 w 336444"/>
                  <a:gd name="csY5" fmla="*/ 80782 h 393924"/>
                  <a:gd name="csX6" fmla="*/ 43559 w 336444"/>
                  <a:gd name="csY6" fmla="*/ 216179 h 393924"/>
                  <a:gd name="csX7" fmla="*/ 36901 w 336444"/>
                  <a:gd name="csY7" fmla="*/ 221513 h 393924"/>
                  <a:gd name="csX8" fmla="*/ 7621 w 336444"/>
                  <a:gd name="csY8" fmla="*/ 232991 h 393924"/>
                  <a:gd name="csX9" fmla="*/ 67304 w 336444"/>
                  <a:gd name="csY9" fmla="*/ 340624 h 393924"/>
                  <a:gd name="csX10" fmla="*/ 68514 w 336444"/>
                  <a:gd name="csY10" fmla="*/ 348320 h 393924"/>
                  <a:gd name="csX11" fmla="*/ 89079 w 336444"/>
                  <a:gd name="csY11" fmla="*/ 386277 h 393924"/>
                  <a:gd name="csX12" fmla="*/ 169203 w 336444"/>
                  <a:gd name="csY12" fmla="*/ 388620 h 393924"/>
                  <a:gd name="csX13" fmla="*/ 171984 w 336444"/>
                  <a:gd name="csY13" fmla="*/ 382153 h 393924"/>
                  <a:gd name="csX14" fmla="*/ 150496 w 336444"/>
                  <a:gd name="csY14" fmla="*/ 331622 h 393924"/>
                  <a:gd name="csX15" fmla="*/ 154077 w 336444"/>
                  <a:gd name="csY15" fmla="*/ 324936 h 393924"/>
                  <a:gd name="csX16" fmla="*/ 172165 w 336444"/>
                  <a:gd name="csY16" fmla="*/ 321545 h 393924"/>
                  <a:gd name="csX17" fmla="*/ 175842 w 336444"/>
                  <a:gd name="csY17" fmla="*/ 319030 h 393924"/>
                  <a:gd name="csX18" fmla="*/ 178071 w 336444"/>
                  <a:gd name="csY18" fmla="*/ 304886 h 393924"/>
                  <a:gd name="csX19" fmla="*/ 160049 w 336444"/>
                  <a:gd name="csY19" fmla="*/ 232353 h 393924"/>
                  <a:gd name="csX20" fmla="*/ 331452 w 336444"/>
                  <a:gd name="csY20" fmla="*/ 112795 h 393924"/>
                  <a:gd name="csX21" fmla="*/ 336405 w 336444"/>
                  <a:gd name="csY21" fmla="*/ 82401 h 393924"/>
                  <a:gd name="csX22" fmla="*/ 316859 w 336444"/>
                  <a:gd name="csY22" fmla="*/ 30089 h 39392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</a:cxnLst>
                <a:rect l="l" t="t" r="r" b="b"/>
                <a:pathLst>
                  <a:path w="336444" h="393924">
                    <a:moveTo>
                      <a:pt x="316859" y="30089"/>
                    </a:moveTo>
                    <a:cubicBezTo>
                      <a:pt x="306172" y="16650"/>
                      <a:pt x="292199" y="6829"/>
                      <a:pt x="277578" y="3238"/>
                    </a:cubicBezTo>
                    <a:cubicBezTo>
                      <a:pt x="276645" y="3010"/>
                      <a:pt x="275721" y="3124"/>
                      <a:pt x="274864" y="3391"/>
                    </a:cubicBezTo>
                    <a:cubicBezTo>
                      <a:pt x="271501" y="2400"/>
                      <a:pt x="268091" y="1543"/>
                      <a:pt x="264605" y="1000"/>
                    </a:cubicBezTo>
                    <a:cubicBezTo>
                      <a:pt x="222829" y="-5601"/>
                      <a:pt x="178242" y="21155"/>
                      <a:pt x="164421" y="61122"/>
                    </a:cubicBezTo>
                    <a:cubicBezTo>
                      <a:pt x="162278" y="67313"/>
                      <a:pt x="161154" y="74047"/>
                      <a:pt x="160945" y="80782"/>
                    </a:cubicBezTo>
                    <a:cubicBezTo>
                      <a:pt x="81630" y="112881"/>
                      <a:pt x="34034" y="157763"/>
                      <a:pt x="43559" y="216179"/>
                    </a:cubicBezTo>
                    <a:cubicBezTo>
                      <a:pt x="44178" y="220008"/>
                      <a:pt x="40530" y="222885"/>
                      <a:pt x="36901" y="221513"/>
                    </a:cubicBezTo>
                    <a:cubicBezTo>
                      <a:pt x="29757" y="218808"/>
                      <a:pt x="19165" y="218894"/>
                      <a:pt x="7621" y="232991"/>
                    </a:cubicBezTo>
                    <a:cubicBezTo>
                      <a:pt x="-12458" y="257499"/>
                      <a:pt x="7040" y="307658"/>
                      <a:pt x="67304" y="340624"/>
                    </a:cubicBezTo>
                    <a:cubicBezTo>
                      <a:pt x="70162" y="342186"/>
                      <a:pt x="70876" y="346072"/>
                      <a:pt x="68514" y="348320"/>
                    </a:cubicBezTo>
                    <a:cubicBezTo>
                      <a:pt x="60199" y="356264"/>
                      <a:pt x="48826" y="373580"/>
                      <a:pt x="89079" y="386277"/>
                    </a:cubicBezTo>
                    <a:cubicBezTo>
                      <a:pt x="130712" y="399412"/>
                      <a:pt x="158659" y="392459"/>
                      <a:pt x="169203" y="388620"/>
                    </a:cubicBezTo>
                    <a:cubicBezTo>
                      <a:pt x="171822" y="387667"/>
                      <a:pt x="173080" y="384715"/>
                      <a:pt x="171984" y="382153"/>
                    </a:cubicBezTo>
                    <a:lnTo>
                      <a:pt x="150496" y="331622"/>
                    </a:lnTo>
                    <a:cubicBezTo>
                      <a:pt x="149277" y="328765"/>
                      <a:pt x="151020" y="325507"/>
                      <a:pt x="154077" y="324936"/>
                    </a:cubicBezTo>
                    <a:lnTo>
                      <a:pt x="172165" y="321545"/>
                    </a:lnTo>
                    <a:lnTo>
                      <a:pt x="175842" y="319030"/>
                    </a:lnTo>
                    <a:cubicBezTo>
                      <a:pt x="180519" y="315830"/>
                      <a:pt x="181557" y="309353"/>
                      <a:pt x="178071" y="304886"/>
                    </a:cubicBezTo>
                    <a:cubicBezTo>
                      <a:pt x="164555" y="287579"/>
                      <a:pt x="136989" y="247288"/>
                      <a:pt x="160049" y="232353"/>
                    </a:cubicBezTo>
                    <a:cubicBezTo>
                      <a:pt x="189767" y="213112"/>
                      <a:pt x="312421" y="163211"/>
                      <a:pt x="331452" y="112795"/>
                    </a:cubicBezTo>
                    <a:cubicBezTo>
                      <a:pt x="335281" y="102660"/>
                      <a:pt x="336710" y="92402"/>
                      <a:pt x="336405" y="82401"/>
                    </a:cubicBezTo>
                    <a:cubicBezTo>
                      <a:pt x="336405" y="82401"/>
                      <a:pt x="331566" y="46225"/>
                      <a:pt x="316859" y="30089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8" name="Freeform: Shape 307">
                <a:extLst>
                  <a:ext uri="{FF2B5EF4-FFF2-40B4-BE49-F238E27FC236}">
                    <a16:creationId xmlns:a16="http://schemas.microsoft.com/office/drawing/2014/main" id="{DC6A6451-7EBC-66F6-A60C-D0C72C5B19D0}"/>
                  </a:ext>
                </a:extLst>
              </p:cNvPr>
              <p:cNvSpPr/>
              <p:nvPr/>
            </p:nvSpPr>
            <p:spPr>
              <a:xfrm>
                <a:off x="21934706" y="8408677"/>
                <a:ext cx="70118" cy="83722"/>
              </a:xfrm>
              <a:custGeom>
                <a:avLst/>
                <a:gdLst>
                  <a:gd name="csX0" fmla="*/ 70119 w 70118"/>
                  <a:gd name="csY0" fmla="*/ 49611 h 83722"/>
                  <a:gd name="csX1" fmla="*/ 7682 w 70118"/>
                  <a:gd name="csY1" fmla="*/ 6158 h 83722"/>
                  <a:gd name="csX2" fmla="*/ 67661 w 70118"/>
                  <a:gd name="csY2" fmla="*/ 83654 h 83722"/>
                  <a:gd name="csX3" fmla="*/ 70119 w 70118"/>
                  <a:gd name="csY3" fmla="*/ 49611 h 837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0118" h="83722">
                    <a:moveTo>
                      <a:pt x="70119" y="49611"/>
                    </a:moveTo>
                    <a:cubicBezTo>
                      <a:pt x="70119" y="49611"/>
                      <a:pt x="36991" y="-20826"/>
                      <a:pt x="7682" y="6158"/>
                    </a:cubicBezTo>
                    <a:cubicBezTo>
                      <a:pt x="-21626" y="33142"/>
                      <a:pt x="40458" y="85882"/>
                      <a:pt x="67661" y="83654"/>
                    </a:cubicBezTo>
                    <a:lnTo>
                      <a:pt x="70119" y="49611"/>
                    </a:ln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7917849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09" name="Graphic 250">
              <a:extLst>
                <a:ext uri="{FF2B5EF4-FFF2-40B4-BE49-F238E27FC236}">
                  <a16:creationId xmlns:a16="http://schemas.microsoft.com/office/drawing/2014/main" id="{5DD97A96-3045-F95F-473A-4AD9D93BB3B2}"/>
                </a:ext>
              </a:extLst>
            </p:cNvPr>
            <p:cNvGrpSpPr/>
            <p:nvPr/>
          </p:nvGrpSpPr>
          <p:grpSpPr>
            <a:xfrm>
              <a:off x="22130764" y="8636568"/>
              <a:ext cx="936450" cy="828722"/>
              <a:chOff x="22130764" y="8636568"/>
              <a:chExt cx="936450" cy="828722"/>
            </a:xfrm>
          </p:grpSpPr>
          <p:sp>
            <p:nvSpPr>
              <p:cNvPr id="310" name="Freeform: Shape 309">
                <a:extLst>
                  <a:ext uri="{FF2B5EF4-FFF2-40B4-BE49-F238E27FC236}">
                    <a16:creationId xmlns:a16="http://schemas.microsoft.com/office/drawing/2014/main" id="{17CEE1D3-A1AB-78DA-5DAA-E88F5E20DDC9}"/>
                  </a:ext>
                </a:extLst>
              </p:cNvPr>
              <p:cNvSpPr/>
              <p:nvPr/>
            </p:nvSpPr>
            <p:spPr>
              <a:xfrm>
                <a:off x="22130764" y="8637939"/>
                <a:ext cx="708612" cy="827351"/>
              </a:xfrm>
              <a:custGeom>
                <a:avLst/>
                <a:gdLst>
                  <a:gd name="csX0" fmla="*/ 160963 w 708612"/>
                  <a:gd name="csY0" fmla="*/ 31613 h 827351"/>
                  <a:gd name="csX1" fmla="*/ 417814 w 708612"/>
                  <a:gd name="csY1" fmla="*/ 264509 h 827351"/>
                  <a:gd name="csX2" fmla="*/ 631384 w 708612"/>
                  <a:gd name="csY2" fmla="*/ 214789 h 827351"/>
                  <a:gd name="csX3" fmla="*/ 708613 w 708612"/>
                  <a:gd name="csY3" fmla="*/ 316601 h 827351"/>
                  <a:gd name="csX4" fmla="*/ 242268 w 708612"/>
                  <a:gd name="csY4" fmla="*/ 413699 h 827351"/>
                  <a:gd name="csX5" fmla="*/ 162697 w 708612"/>
                  <a:gd name="csY5" fmla="*/ 351082 h 827351"/>
                  <a:gd name="csX6" fmla="*/ 105337 w 708612"/>
                  <a:gd name="csY6" fmla="*/ 613791 h 827351"/>
                  <a:gd name="csX7" fmla="*/ 126044 w 708612"/>
                  <a:gd name="csY7" fmla="*/ 775964 h 827351"/>
                  <a:gd name="csX8" fmla="*/ 0 w 708612"/>
                  <a:gd name="csY8" fmla="*/ 827351 h 827351"/>
                  <a:gd name="csX9" fmla="*/ 55617 w 708612"/>
                  <a:gd name="csY9" fmla="*/ 400222 h 827351"/>
                  <a:gd name="csX10" fmla="*/ 3563 w 708612"/>
                  <a:gd name="csY10" fmla="*/ 70799 h 827351"/>
                  <a:gd name="csX11" fmla="*/ 19365 w 708612"/>
                  <a:gd name="csY11" fmla="*/ 0 h 8273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708612" h="827351">
                    <a:moveTo>
                      <a:pt x="160963" y="31613"/>
                    </a:moveTo>
                    <a:cubicBezTo>
                      <a:pt x="197806" y="73162"/>
                      <a:pt x="320259" y="245212"/>
                      <a:pt x="417814" y="264509"/>
                    </a:cubicBezTo>
                    <a:cubicBezTo>
                      <a:pt x="568776" y="294361"/>
                      <a:pt x="631384" y="214789"/>
                      <a:pt x="631384" y="214789"/>
                    </a:cubicBezTo>
                    <a:lnTo>
                      <a:pt x="708613" y="316601"/>
                    </a:lnTo>
                    <a:cubicBezTo>
                      <a:pt x="708613" y="316601"/>
                      <a:pt x="537153" y="591007"/>
                      <a:pt x="242268" y="413699"/>
                    </a:cubicBezTo>
                    <a:cubicBezTo>
                      <a:pt x="195548" y="385610"/>
                      <a:pt x="162697" y="351082"/>
                      <a:pt x="162697" y="351082"/>
                    </a:cubicBezTo>
                    <a:cubicBezTo>
                      <a:pt x="162697" y="351082"/>
                      <a:pt x="112366" y="496186"/>
                      <a:pt x="105337" y="613791"/>
                    </a:cubicBezTo>
                    <a:cubicBezTo>
                      <a:pt x="98308" y="731396"/>
                      <a:pt x="126044" y="775964"/>
                      <a:pt x="126044" y="775964"/>
                    </a:cubicBezTo>
                    <a:lnTo>
                      <a:pt x="0" y="827351"/>
                    </a:lnTo>
                    <a:cubicBezTo>
                      <a:pt x="0" y="827351"/>
                      <a:pt x="42091" y="587597"/>
                      <a:pt x="55617" y="400222"/>
                    </a:cubicBezTo>
                    <a:cubicBezTo>
                      <a:pt x="69085" y="213570"/>
                      <a:pt x="62065" y="176127"/>
                      <a:pt x="3563" y="70799"/>
                    </a:cubicBezTo>
                    <a:lnTo>
                      <a:pt x="19365" y="0"/>
                    </a:lnTo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1" name="Freeform: Shape 310">
                <a:extLst>
                  <a:ext uri="{FF2B5EF4-FFF2-40B4-BE49-F238E27FC236}">
                    <a16:creationId xmlns:a16="http://schemas.microsoft.com/office/drawing/2014/main" id="{10EAD81D-3D92-F734-47CD-9F6370ED34D3}"/>
                  </a:ext>
                </a:extLst>
              </p:cNvPr>
              <p:cNvSpPr/>
              <p:nvPr/>
            </p:nvSpPr>
            <p:spPr>
              <a:xfrm>
                <a:off x="22744849" y="8841413"/>
                <a:ext cx="126481" cy="150761"/>
              </a:xfrm>
              <a:custGeom>
                <a:avLst/>
                <a:gdLst>
                  <a:gd name="csX0" fmla="*/ 107434 w 126481"/>
                  <a:gd name="csY0" fmla="*/ 150761 h 150761"/>
                  <a:gd name="csX1" fmla="*/ 91679 w 126481"/>
                  <a:gd name="csY1" fmla="*/ 142446 h 150761"/>
                  <a:gd name="csX2" fmla="*/ 21576 w 126481"/>
                  <a:gd name="csY2" fmla="*/ 51635 h 150761"/>
                  <a:gd name="csX3" fmla="*/ 3916 w 126481"/>
                  <a:gd name="csY3" fmla="*/ 30623 h 150761"/>
                  <a:gd name="csX4" fmla="*/ 7488 w 126481"/>
                  <a:gd name="csY4" fmla="*/ 3914 h 150761"/>
                  <a:gd name="csX5" fmla="*/ 34186 w 126481"/>
                  <a:gd name="csY5" fmla="*/ 7486 h 150761"/>
                  <a:gd name="csX6" fmla="*/ 50227 w 126481"/>
                  <a:gd name="csY6" fmla="*/ 26508 h 150761"/>
                  <a:gd name="csX7" fmla="*/ 123169 w 126481"/>
                  <a:gd name="csY7" fmla="*/ 120977 h 150761"/>
                  <a:gd name="csX8" fmla="*/ 118169 w 126481"/>
                  <a:gd name="csY8" fmla="*/ 147447 h 150761"/>
                  <a:gd name="csX9" fmla="*/ 107434 w 126481"/>
                  <a:gd name="csY9" fmla="*/ 150761 h 1507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26481" h="150761">
                    <a:moveTo>
                      <a:pt x="107434" y="150761"/>
                    </a:moveTo>
                    <a:cubicBezTo>
                      <a:pt x="101347" y="150761"/>
                      <a:pt x="95366" y="147856"/>
                      <a:pt x="91679" y="142446"/>
                    </a:cubicBezTo>
                    <a:cubicBezTo>
                      <a:pt x="58285" y="93487"/>
                      <a:pt x="37073" y="69294"/>
                      <a:pt x="21576" y="51635"/>
                    </a:cubicBezTo>
                    <a:cubicBezTo>
                      <a:pt x="14898" y="44024"/>
                      <a:pt x="9126" y="37442"/>
                      <a:pt x="3916" y="30623"/>
                    </a:cubicBezTo>
                    <a:cubicBezTo>
                      <a:pt x="-2475" y="22260"/>
                      <a:pt x="-875" y="10306"/>
                      <a:pt x="7488" y="3914"/>
                    </a:cubicBezTo>
                    <a:cubicBezTo>
                      <a:pt x="15851" y="-2486"/>
                      <a:pt x="27805" y="-858"/>
                      <a:pt x="34186" y="7486"/>
                    </a:cubicBezTo>
                    <a:cubicBezTo>
                      <a:pt x="38625" y="13287"/>
                      <a:pt x="43740" y="19126"/>
                      <a:pt x="50227" y="26508"/>
                    </a:cubicBezTo>
                    <a:cubicBezTo>
                      <a:pt x="66362" y="44910"/>
                      <a:pt x="88469" y="70104"/>
                      <a:pt x="123169" y="120977"/>
                    </a:cubicBezTo>
                    <a:cubicBezTo>
                      <a:pt x="129094" y="129673"/>
                      <a:pt x="126855" y="141522"/>
                      <a:pt x="118169" y="147447"/>
                    </a:cubicBezTo>
                    <a:cubicBezTo>
                      <a:pt x="114863" y="149685"/>
                      <a:pt x="111129" y="150761"/>
                      <a:pt x="107434" y="150761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2" name="Freeform: Shape 311">
                <a:extLst>
                  <a:ext uri="{FF2B5EF4-FFF2-40B4-BE49-F238E27FC236}">
                    <a16:creationId xmlns:a16="http://schemas.microsoft.com/office/drawing/2014/main" id="{77BC25A1-5EA0-F5CE-774C-B70ED9E55B6D}"/>
                  </a:ext>
                </a:extLst>
              </p:cNvPr>
              <p:cNvSpPr/>
              <p:nvPr/>
            </p:nvSpPr>
            <p:spPr>
              <a:xfrm>
                <a:off x="22852110" y="8636568"/>
                <a:ext cx="215104" cy="242763"/>
              </a:xfrm>
              <a:custGeom>
                <a:avLst/>
                <a:gdLst>
                  <a:gd name="csX0" fmla="*/ 10003 w 215104"/>
                  <a:gd name="csY0" fmla="*/ 0 h 242763"/>
                  <a:gd name="csX1" fmla="*/ 35482 w 215104"/>
                  <a:gd name="csY1" fmla="*/ 22431 h 242763"/>
                  <a:gd name="csX2" fmla="*/ 41550 w 215104"/>
                  <a:gd name="csY2" fmla="*/ 57179 h 242763"/>
                  <a:gd name="csX3" fmla="*/ 44759 w 215104"/>
                  <a:gd name="csY3" fmla="*/ 110366 h 242763"/>
                  <a:gd name="csX4" fmla="*/ 116959 w 215104"/>
                  <a:gd name="csY4" fmla="*/ 51254 h 242763"/>
                  <a:gd name="csX5" fmla="*/ 208428 w 215104"/>
                  <a:gd name="csY5" fmla="*/ 39824 h 242763"/>
                  <a:gd name="csX6" fmla="*/ 111387 w 215104"/>
                  <a:gd name="csY6" fmla="*/ 99412 h 242763"/>
                  <a:gd name="csX7" fmla="*/ 215105 w 215104"/>
                  <a:gd name="csY7" fmla="*/ 70542 h 242763"/>
                  <a:gd name="csX8" fmla="*/ 132056 w 215104"/>
                  <a:gd name="csY8" fmla="*/ 112366 h 242763"/>
                  <a:gd name="csX9" fmla="*/ 183767 w 215104"/>
                  <a:gd name="csY9" fmla="*/ 96012 h 242763"/>
                  <a:gd name="csX10" fmla="*/ 206351 w 215104"/>
                  <a:gd name="csY10" fmla="*/ 99470 h 242763"/>
                  <a:gd name="csX11" fmla="*/ 118912 w 215104"/>
                  <a:gd name="csY11" fmla="*/ 147571 h 242763"/>
                  <a:gd name="csX12" fmla="*/ 184996 w 215104"/>
                  <a:gd name="csY12" fmla="*/ 120253 h 242763"/>
                  <a:gd name="csX13" fmla="*/ 171890 w 215104"/>
                  <a:gd name="csY13" fmla="*/ 141789 h 242763"/>
                  <a:gd name="csX14" fmla="*/ 43588 w 215104"/>
                  <a:gd name="csY14" fmla="*/ 242764 h 242763"/>
                  <a:gd name="csX15" fmla="*/ 1516 w 215104"/>
                  <a:gd name="csY15" fmla="*/ 144151 h 242763"/>
                  <a:gd name="csX16" fmla="*/ 10003 w 215104"/>
                  <a:gd name="csY16" fmla="*/ 0 h 2427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215104" h="242763">
                    <a:moveTo>
                      <a:pt x="10003" y="0"/>
                    </a:moveTo>
                    <a:cubicBezTo>
                      <a:pt x="21680" y="1848"/>
                      <a:pt x="30891" y="11535"/>
                      <a:pt x="35482" y="22431"/>
                    </a:cubicBezTo>
                    <a:cubicBezTo>
                      <a:pt x="40073" y="33328"/>
                      <a:pt x="40845" y="45387"/>
                      <a:pt x="41550" y="57179"/>
                    </a:cubicBezTo>
                    <a:cubicBezTo>
                      <a:pt x="42617" y="74914"/>
                      <a:pt x="43683" y="92640"/>
                      <a:pt x="44759" y="110366"/>
                    </a:cubicBezTo>
                    <a:cubicBezTo>
                      <a:pt x="64724" y="86192"/>
                      <a:pt x="88708" y="64837"/>
                      <a:pt x="116959" y="51254"/>
                    </a:cubicBezTo>
                    <a:cubicBezTo>
                      <a:pt x="145210" y="37662"/>
                      <a:pt x="178005" y="32271"/>
                      <a:pt x="208428" y="39824"/>
                    </a:cubicBezTo>
                    <a:cubicBezTo>
                      <a:pt x="179110" y="64132"/>
                      <a:pt x="146334" y="84268"/>
                      <a:pt x="111387" y="99412"/>
                    </a:cubicBezTo>
                    <a:cubicBezTo>
                      <a:pt x="139981" y="76029"/>
                      <a:pt x="178548" y="65294"/>
                      <a:pt x="215105" y="70542"/>
                    </a:cubicBezTo>
                    <a:cubicBezTo>
                      <a:pt x="189968" y="88906"/>
                      <a:pt x="161784" y="103108"/>
                      <a:pt x="132056" y="112366"/>
                    </a:cubicBezTo>
                    <a:cubicBezTo>
                      <a:pt x="149296" y="106918"/>
                      <a:pt x="166527" y="101460"/>
                      <a:pt x="183767" y="96012"/>
                    </a:cubicBezTo>
                    <a:cubicBezTo>
                      <a:pt x="191692" y="93507"/>
                      <a:pt x="202522" y="92088"/>
                      <a:pt x="206351" y="99470"/>
                    </a:cubicBezTo>
                    <a:cubicBezTo>
                      <a:pt x="177205" y="115500"/>
                      <a:pt x="148058" y="131540"/>
                      <a:pt x="118912" y="147571"/>
                    </a:cubicBezTo>
                    <a:cubicBezTo>
                      <a:pt x="140943" y="138465"/>
                      <a:pt x="162965" y="129359"/>
                      <a:pt x="184996" y="120253"/>
                    </a:cubicBezTo>
                    <a:cubicBezTo>
                      <a:pt x="189187" y="128549"/>
                      <a:pt x="179853" y="136989"/>
                      <a:pt x="171890" y="141789"/>
                    </a:cubicBezTo>
                    <a:cubicBezTo>
                      <a:pt x="125179" y="169983"/>
                      <a:pt x="81974" y="203987"/>
                      <a:pt x="43588" y="242764"/>
                    </a:cubicBezTo>
                    <a:cubicBezTo>
                      <a:pt x="15013" y="199673"/>
                      <a:pt x="-5933" y="196053"/>
                      <a:pt x="1516" y="144151"/>
                    </a:cubicBezTo>
                    <a:cubicBezTo>
                      <a:pt x="3297" y="131817"/>
                      <a:pt x="16775" y="1067"/>
                      <a:pt x="1000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18794238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3" name="Freeform: Shape 312">
              <a:extLst>
                <a:ext uri="{FF2B5EF4-FFF2-40B4-BE49-F238E27FC236}">
                  <a16:creationId xmlns:a16="http://schemas.microsoft.com/office/drawing/2014/main" id="{7AF9A87A-5BA8-4ABD-21C0-CF301F4FB358}"/>
                </a:ext>
              </a:extLst>
            </p:cNvPr>
            <p:cNvSpPr/>
            <p:nvPr/>
          </p:nvSpPr>
          <p:spPr>
            <a:xfrm>
              <a:off x="20549957" y="9101653"/>
              <a:ext cx="1708299" cy="345187"/>
            </a:xfrm>
            <a:custGeom>
              <a:avLst/>
              <a:gdLst>
                <a:gd name="csX0" fmla="*/ 1278427 w 1708299"/>
                <a:gd name="csY0" fmla="*/ 345188 h 345187"/>
                <a:gd name="csX1" fmla="*/ 950528 w 1708299"/>
                <a:gd name="csY1" fmla="*/ 276227 h 345187"/>
                <a:gd name="csX2" fmla="*/ 63589 w 1708299"/>
                <a:gd name="csY2" fmla="*/ 223896 h 345187"/>
                <a:gd name="csX3" fmla="*/ 79524 w 1708299"/>
                <a:gd name="csY3" fmla="*/ 143839 h 345187"/>
                <a:gd name="csX4" fmla="*/ 0 w 1708299"/>
                <a:gd name="csY4" fmla="*/ 128913 h 345187"/>
                <a:gd name="csX5" fmla="*/ 1002525 w 1708299"/>
                <a:gd name="csY5" fmla="*/ 174433 h 345187"/>
                <a:gd name="csX6" fmla="*/ 1523305 w 1708299"/>
                <a:gd name="csY6" fmla="*/ 190768 h 345187"/>
                <a:gd name="csX7" fmla="*/ 1698774 w 1708299"/>
                <a:gd name="csY7" fmla="*/ 48589 h 345187"/>
                <a:gd name="csX8" fmla="*/ 1708299 w 1708299"/>
                <a:gd name="csY8" fmla="*/ 115264 h 345187"/>
                <a:gd name="csX9" fmla="*/ 1562500 w 1708299"/>
                <a:gd name="csY9" fmla="*/ 298134 h 345187"/>
                <a:gd name="csX10" fmla="*/ 1278427 w 1708299"/>
                <a:gd name="csY10" fmla="*/ 345188 h 3451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708299" h="345187">
                  <a:moveTo>
                    <a:pt x="1278427" y="345188"/>
                  </a:moveTo>
                  <a:cubicBezTo>
                    <a:pt x="1158107" y="345188"/>
                    <a:pt x="1039901" y="321880"/>
                    <a:pt x="950528" y="276227"/>
                  </a:cubicBezTo>
                  <a:cubicBezTo>
                    <a:pt x="666217" y="130990"/>
                    <a:pt x="361988" y="24119"/>
                    <a:pt x="63589" y="223896"/>
                  </a:cubicBezTo>
                  <a:lnTo>
                    <a:pt x="79524" y="143839"/>
                  </a:lnTo>
                  <a:lnTo>
                    <a:pt x="0" y="128913"/>
                  </a:lnTo>
                  <a:cubicBezTo>
                    <a:pt x="348348" y="-104316"/>
                    <a:pt x="702269" y="21033"/>
                    <a:pt x="1002525" y="174433"/>
                  </a:cubicBezTo>
                  <a:cubicBezTo>
                    <a:pt x="1136885" y="243070"/>
                    <a:pt x="1360770" y="250090"/>
                    <a:pt x="1523305" y="190768"/>
                  </a:cubicBezTo>
                  <a:cubicBezTo>
                    <a:pt x="1590294" y="166318"/>
                    <a:pt x="1663551" y="132256"/>
                    <a:pt x="1698774" y="48589"/>
                  </a:cubicBezTo>
                  <a:lnTo>
                    <a:pt x="1708299" y="115264"/>
                  </a:lnTo>
                  <a:cubicBezTo>
                    <a:pt x="1708299" y="115264"/>
                    <a:pt x="1689192" y="251890"/>
                    <a:pt x="1562500" y="298134"/>
                  </a:cubicBezTo>
                  <a:cubicBezTo>
                    <a:pt x="1476108" y="329671"/>
                    <a:pt x="1376553" y="345188"/>
                    <a:pt x="1278427" y="34518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314" name="Graphic 250">
              <a:extLst>
                <a:ext uri="{FF2B5EF4-FFF2-40B4-BE49-F238E27FC236}">
                  <a16:creationId xmlns:a16="http://schemas.microsoft.com/office/drawing/2014/main" id="{E95C4357-5615-9824-28C6-FB170CD77310}"/>
                </a:ext>
              </a:extLst>
            </p:cNvPr>
            <p:cNvGrpSpPr/>
            <p:nvPr/>
          </p:nvGrpSpPr>
          <p:grpSpPr>
            <a:xfrm>
              <a:off x="20957061" y="9547893"/>
              <a:ext cx="891043" cy="771965"/>
              <a:chOff x="20957061" y="9547893"/>
              <a:chExt cx="891043" cy="771965"/>
            </a:xfrm>
          </p:grpSpPr>
          <p:sp>
            <p:nvSpPr>
              <p:cNvPr id="315" name="Freeform: Shape 314">
                <a:extLst>
                  <a:ext uri="{FF2B5EF4-FFF2-40B4-BE49-F238E27FC236}">
                    <a16:creationId xmlns:a16="http://schemas.microsoft.com/office/drawing/2014/main" id="{927453C9-29B8-4172-B6AD-1938D1914774}"/>
                  </a:ext>
                </a:extLst>
              </p:cNvPr>
              <p:cNvSpPr/>
              <p:nvPr/>
            </p:nvSpPr>
            <p:spPr>
              <a:xfrm>
                <a:off x="20995394" y="9733391"/>
                <a:ext cx="817435" cy="409127"/>
              </a:xfrm>
              <a:custGeom>
                <a:avLst/>
                <a:gdLst>
                  <a:gd name="csX0" fmla="*/ 762648 w 817435"/>
                  <a:gd name="csY0" fmla="*/ 409127 h 409127"/>
                  <a:gd name="csX1" fmla="*/ 0 w 817435"/>
                  <a:gd name="csY1" fmla="*/ 196634 h 409127"/>
                  <a:gd name="csX2" fmla="*/ 54788 w 817435"/>
                  <a:gd name="csY2" fmla="*/ 0 h 409127"/>
                  <a:gd name="csX3" fmla="*/ 817435 w 817435"/>
                  <a:gd name="csY3" fmla="*/ 212503 h 409127"/>
                  <a:gd name="csX4" fmla="*/ 762648 w 817435"/>
                  <a:gd name="csY4" fmla="*/ 409127 h 40912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817435" h="409127">
                    <a:moveTo>
                      <a:pt x="762648" y="409127"/>
                    </a:moveTo>
                    <a:lnTo>
                      <a:pt x="0" y="196634"/>
                    </a:lnTo>
                    <a:lnTo>
                      <a:pt x="54788" y="0"/>
                    </a:lnTo>
                    <a:lnTo>
                      <a:pt x="817435" y="212503"/>
                    </a:lnTo>
                    <a:lnTo>
                      <a:pt x="762648" y="409127"/>
                    </a:lnTo>
                    <a:close/>
                  </a:path>
                </a:pathLst>
              </a:custGeom>
              <a:solidFill>
                <a:srgbClr val="82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316" name="Graphic 250">
                <a:extLst>
                  <a:ext uri="{FF2B5EF4-FFF2-40B4-BE49-F238E27FC236}">
                    <a16:creationId xmlns:a16="http://schemas.microsoft.com/office/drawing/2014/main" id="{6B2DB485-7E5C-32DF-3948-9A46F337AD59}"/>
                  </a:ext>
                </a:extLst>
              </p:cNvPr>
              <p:cNvGrpSpPr/>
              <p:nvPr/>
            </p:nvGrpSpPr>
            <p:grpSpPr>
              <a:xfrm>
                <a:off x="20957061" y="9547893"/>
                <a:ext cx="891043" cy="771965"/>
                <a:chOff x="20957061" y="9547893"/>
                <a:chExt cx="891043" cy="771965"/>
              </a:xfrm>
            </p:grpSpPr>
            <p:sp>
              <p:nvSpPr>
                <p:cNvPr id="317" name="Freeform: Shape 316">
                  <a:extLst>
                    <a:ext uri="{FF2B5EF4-FFF2-40B4-BE49-F238E27FC236}">
                      <a16:creationId xmlns:a16="http://schemas.microsoft.com/office/drawing/2014/main" id="{9C067CBE-A6EA-E905-9704-78E90F6292FB}"/>
                    </a:ext>
                  </a:extLst>
                </p:cNvPr>
                <p:cNvSpPr/>
                <p:nvPr/>
              </p:nvSpPr>
              <p:spPr>
                <a:xfrm>
                  <a:off x="21012389" y="9564565"/>
                  <a:ext cx="835716" cy="437896"/>
                </a:xfrm>
                <a:custGeom>
                  <a:avLst/>
                  <a:gdLst>
                    <a:gd name="csX0" fmla="*/ 813718 w 835716"/>
                    <a:gd name="csY0" fmla="*/ 196667 h 437896"/>
                    <a:gd name="csX1" fmla="*/ 121918 w 835716"/>
                    <a:gd name="csY1" fmla="*/ 3909 h 437896"/>
                    <a:gd name="csX2" fmla="*/ 116869 w 835716"/>
                    <a:gd name="csY2" fmla="*/ 2500 h 437896"/>
                    <a:gd name="csX3" fmla="*/ 32735 w 835716"/>
                    <a:gd name="csY3" fmla="*/ 49972 h 437896"/>
                    <a:gd name="csX4" fmla="*/ 2588 w 835716"/>
                    <a:gd name="csY4" fmla="*/ 158176 h 437896"/>
                    <a:gd name="csX5" fmla="*/ 22496 w 835716"/>
                    <a:gd name="csY5" fmla="*/ 222327 h 437896"/>
                    <a:gd name="csX6" fmla="*/ 50061 w 835716"/>
                    <a:gd name="csY6" fmla="*/ 242320 h 437896"/>
                    <a:gd name="csX7" fmla="*/ 383084 w 835716"/>
                    <a:gd name="csY7" fmla="*/ 404445 h 437896"/>
                    <a:gd name="csX8" fmla="*/ 751958 w 835716"/>
                    <a:gd name="csY8" fmla="*/ 437897 h 437896"/>
                    <a:gd name="csX9" fmla="*/ 786210 w 835716"/>
                    <a:gd name="csY9" fmla="*/ 433877 h 437896"/>
                    <a:gd name="csX10" fmla="*/ 833226 w 835716"/>
                    <a:gd name="csY10" fmla="*/ 265132 h 437896"/>
                    <a:gd name="csX11" fmla="*/ 813718 w 835716"/>
                    <a:gd name="csY11" fmla="*/ 196667 h 4378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</a:cxnLst>
                  <a:rect l="l" t="t" r="r" b="b"/>
                  <a:pathLst>
                    <a:path w="835716" h="437896">
                      <a:moveTo>
                        <a:pt x="813718" y="196667"/>
                      </a:moveTo>
                      <a:lnTo>
                        <a:pt x="121918" y="3909"/>
                      </a:lnTo>
                      <a:lnTo>
                        <a:pt x="116869" y="2500"/>
                      </a:lnTo>
                      <a:cubicBezTo>
                        <a:pt x="80684" y="-7587"/>
                        <a:pt x="42822" y="13777"/>
                        <a:pt x="32735" y="49972"/>
                      </a:cubicBezTo>
                      <a:lnTo>
                        <a:pt x="2588" y="158176"/>
                      </a:lnTo>
                      <a:cubicBezTo>
                        <a:pt x="-4612" y="184017"/>
                        <a:pt x="3589" y="204639"/>
                        <a:pt x="22496" y="222327"/>
                      </a:cubicBezTo>
                      <a:cubicBezTo>
                        <a:pt x="30068" y="229414"/>
                        <a:pt x="39355" y="236024"/>
                        <a:pt x="50061" y="242320"/>
                      </a:cubicBezTo>
                      <a:lnTo>
                        <a:pt x="383084" y="404445"/>
                      </a:lnTo>
                      <a:lnTo>
                        <a:pt x="751958" y="437897"/>
                      </a:lnTo>
                      <a:cubicBezTo>
                        <a:pt x="764160" y="437506"/>
                        <a:pt x="775723" y="436325"/>
                        <a:pt x="786210" y="433877"/>
                      </a:cubicBezTo>
                      <a:lnTo>
                        <a:pt x="833226" y="265132"/>
                      </a:lnTo>
                      <a:cubicBezTo>
                        <a:pt x="840293" y="239739"/>
                        <a:pt x="831864" y="213536"/>
                        <a:pt x="813718" y="19666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318" name="Graphic 250">
                  <a:extLst>
                    <a:ext uri="{FF2B5EF4-FFF2-40B4-BE49-F238E27FC236}">
                      <a16:creationId xmlns:a16="http://schemas.microsoft.com/office/drawing/2014/main" id="{D5154969-DF8E-2F9D-2CCB-D7568D8A8271}"/>
                    </a:ext>
                  </a:extLst>
                </p:cNvPr>
                <p:cNvGrpSpPr/>
                <p:nvPr/>
              </p:nvGrpSpPr>
              <p:grpSpPr>
                <a:xfrm>
                  <a:off x="20957061" y="9547893"/>
                  <a:ext cx="838670" cy="771965"/>
                  <a:chOff x="20957061" y="9547893"/>
                  <a:chExt cx="838670" cy="771965"/>
                </a:xfrm>
              </p:grpSpPr>
              <p:sp>
                <p:nvSpPr>
                  <p:cNvPr id="319" name="Freeform: Shape 318">
                    <a:extLst>
                      <a:ext uri="{FF2B5EF4-FFF2-40B4-BE49-F238E27FC236}">
                        <a16:creationId xmlns:a16="http://schemas.microsoft.com/office/drawing/2014/main" id="{5A4A822B-65A0-28A4-A0CE-F5800B4FCBD4}"/>
                      </a:ext>
                    </a:extLst>
                  </p:cNvPr>
                  <p:cNvSpPr/>
                  <p:nvPr/>
                </p:nvSpPr>
                <p:spPr>
                  <a:xfrm>
                    <a:off x="20957061" y="9797122"/>
                    <a:ext cx="838670" cy="522736"/>
                  </a:xfrm>
                  <a:custGeom>
                    <a:avLst/>
                    <a:gdLst>
                      <a:gd name="csX0" fmla="*/ 435544 w 838670"/>
                      <a:gd name="csY0" fmla="*/ 182118 h 522736"/>
                      <a:gd name="csX1" fmla="*/ 102531 w 838670"/>
                      <a:gd name="csY1" fmla="*/ 19993 h 522736"/>
                      <a:gd name="csX2" fmla="*/ 74966 w 838670"/>
                      <a:gd name="csY2" fmla="*/ 0 h 522736"/>
                      <a:gd name="csX3" fmla="*/ 2500 w 838670"/>
                      <a:gd name="csY3" fmla="*/ 260070 h 522736"/>
                      <a:gd name="csX4" fmla="*/ 49972 w 838670"/>
                      <a:gd name="csY4" fmla="*/ 344205 h 522736"/>
                      <a:gd name="csX5" fmla="*/ 681746 w 838670"/>
                      <a:gd name="csY5" fmla="*/ 520237 h 522736"/>
                      <a:gd name="csX6" fmla="*/ 765881 w 838670"/>
                      <a:gd name="csY6" fmla="*/ 472773 h 522736"/>
                      <a:gd name="csX7" fmla="*/ 838671 w 838670"/>
                      <a:gd name="csY7" fmla="*/ 211550 h 522736"/>
                      <a:gd name="csX8" fmla="*/ 804419 w 838670"/>
                      <a:gd name="csY8" fmla="*/ 215560 h 522736"/>
                      <a:gd name="csX9" fmla="*/ 435544 w 838670"/>
                      <a:gd name="csY9" fmla="*/ 182118 h 522736"/>
                      <a:gd name="csX10" fmla="*/ 435544 w 838670"/>
                      <a:gd name="csY10" fmla="*/ 182118 h 522736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</a:cxnLst>
                    <a:rect l="l" t="t" r="r" b="b"/>
                    <a:pathLst>
                      <a:path w="838670" h="522736">
                        <a:moveTo>
                          <a:pt x="435544" y="182118"/>
                        </a:moveTo>
                        <a:lnTo>
                          <a:pt x="102531" y="19993"/>
                        </a:lnTo>
                        <a:cubicBezTo>
                          <a:pt x="91825" y="13706"/>
                          <a:pt x="82538" y="7087"/>
                          <a:pt x="74966" y="0"/>
                        </a:cubicBezTo>
                        <a:lnTo>
                          <a:pt x="2500" y="260070"/>
                        </a:lnTo>
                        <a:cubicBezTo>
                          <a:pt x="-7587" y="296266"/>
                          <a:pt x="13777" y="334118"/>
                          <a:pt x="49972" y="344205"/>
                        </a:cubicBezTo>
                        <a:lnTo>
                          <a:pt x="681746" y="520237"/>
                        </a:lnTo>
                        <a:cubicBezTo>
                          <a:pt x="717941" y="530323"/>
                          <a:pt x="755803" y="508959"/>
                          <a:pt x="765881" y="472773"/>
                        </a:cubicBezTo>
                        <a:lnTo>
                          <a:pt x="838671" y="211550"/>
                        </a:lnTo>
                        <a:cubicBezTo>
                          <a:pt x="828184" y="213998"/>
                          <a:pt x="816620" y="215179"/>
                          <a:pt x="804419" y="215560"/>
                        </a:cubicBezTo>
                        <a:lnTo>
                          <a:pt x="435544" y="182118"/>
                        </a:lnTo>
                        <a:lnTo>
                          <a:pt x="435544" y="182118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0" name="Freeform: Shape 319">
                    <a:extLst>
                      <a:ext uri="{FF2B5EF4-FFF2-40B4-BE49-F238E27FC236}">
                        <a16:creationId xmlns:a16="http://schemas.microsoft.com/office/drawing/2014/main" id="{74218DCB-F29E-8C72-1694-F79D19152252}"/>
                      </a:ext>
                    </a:extLst>
                  </p:cNvPr>
                  <p:cNvSpPr/>
                  <p:nvPr/>
                </p:nvSpPr>
                <p:spPr>
                  <a:xfrm>
                    <a:off x="21310824" y="9880542"/>
                    <a:ext cx="165935" cy="188928"/>
                  </a:xfrm>
                  <a:custGeom>
                    <a:avLst/>
                    <a:gdLst>
                      <a:gd name="csX0" fmla="*/ 122825 w 165935"/>
                      <a:gd name="csY0" fmla="*/ 188928 h 188928"/>
                      <a:gd name="csX1" fmla="*/ 0 w 165935"/>
                      <a:gd name="csY1" fmla="*/ 154696 h 188928"/>
                      <a:gd name="csX2" fmla="*/ 43101 w 165935"/>
                      <a:gd name="csY2" fmla="*/ 0 h 188928"/>
                      <a:gd name="csX3" fmla="*/ 165935 w 165935"/>
                      <a:gd name="csY3" fmla="*/ 34223 h 188928"/>
                      <a:gd name="csX4" fmla="*/ 122825 w 165935"/>
                      <a:gd name="csY4" fmla="*/ 188928 h 18892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165935" h="188928">
                        <a:moveTo>
                          <a:pt x="122825" y="188928"/>
                        </a:moveTo>
                        <a:lnTo>
                          <a:pt x="0" y="154696"/>
                        </a:lnTo>
                        <a:lnTo>
                          <a:pt x="43101" y="0"/>
                        </a:lnTo>
                        <a:lnTo>
                          <a:pt x="165935" y="34223"/>
                        </a:lnTo>
                        <a:lnTo>
                          <a:pt x="122825" y="188928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DF53F"/>
                      </a:gs>
                      <a:gs pos="50000">
                        <a:srgbClr val="EB9852"/>
                      </a:gs>
                      <a:gs pos="100000">
                        <a:srgbClr val="D93C6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1" name="Freeform: Shape 320">
                    <a:extLst>
                      <a:ext uri="{FF2B5EF4-FFF2-40B4-BE49-F238E27FC236}">
                        <a16:creationId xmlns:a16="http://schemas.microsoft.com/office/drawing/2014/main" id="{6E98BF48-67FE-FC89-99A4-58D2302C7328}"/>
                      </a:ext>
                    </a:extLst>
                  </p:cNvPr>
                  <p:cNvSpPr/>
                  <p:nvPr/>
                </p:nvSpPr>
                <p:spPr>
                  <a:xfrm>
                    <a:off x="21342323" y="9917633"/>
                    <a:ext cx="101622" cy="115700"/>
                  </a:xfrm>
                  <a:custGeom>
                    <a:avLst/>
                    <a:gdLst>
                      <a:gd name="csX0" fmla="*/ 75219 w 101622"/>
                      <a:gd name="csY0" fmla="*/ 115700 h 115700"/>
                      <a:gd name="csX1" fmla="*/ 0 w 101622"/>
                      <a:gd name="csY1" fmla="*/ 94736 h 115700"/>
                      <a:gd name="csX2" fmla="*/ 26394 w 101622"/>
                      <a:gd name="csY2" fmla="*/ 0 h 115700"/>
                      <a:gd name="csX3" fmla="*/ 101622 w 101622"/>
                      <a:gd name="csY3" fmla="*/ 20955 h 115700"/>
                      <a:gd name="csX4" fmla="*/ 75219 w 101622"/>
                      <a:gd name="csY4" fmla="*/ 115700 h 11570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101622" h="115700">
                        <a:moveTo>
                          <a:pt x="75219" y="115700"/>
                        </a:moveTo>
                        <a:lnTo>
                          <a:pt x="0" y="94736"/>
                        </a:lnTo>
                        <a:lnTo>
                          <a:pt x="26394" y="0"/>
                        </a:lnTo>
                        <a:lnTo>
                          <a:pt x="101622" y="20955"/>
                        </a:lnTo>
                        <a:lnTo>
                          <a:pt x="75219" y="115700"/>
                        </a:lnTo>
                        <a:close/>
                      </a:path>
                    </a:pathLst>
                  </a:custGeom>
                  <a:gradFill>
                    <a:gsLst>
                      <a:gs pos="370">
                        <a:srgbClr val="F47960"/>
                      </a:gs>
                      <a:gs pos="100000">
                        <a:srgbClr val="F9B776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2" name="Freeform: Shape 321">
                    <a:extLst>
                      <a:ext uri="{FF2B5EF4-FFF2-40B4-BE49-F238E27FC236}">
                        <a16:creationId xmlns:a16="http://schemas.microsoft.com/office/drawing/2014/main" id="{DA11FE71-2D2E-DC40-E72D-A8D80B02CC9F}"/>
                      </a:ext>
                    </a:extLst>
                  </p:cNvPr>
                  <p:cNvSpPr/>
                  <p:nvPr/>
                </p:nvSpPr>
                <p:spPr>
                  <a:xfrm>
                    <a:off x="21325245" y="9608023"/>
                    <a:ext cx="51568" cy="26965"/>
                  </a:xfrm>
                  <a:custGeom>
                    <a:avLst/>
                    <a:gdLst>
                      <a:gd name="csX0" fmla="*/ 47768 w 51568"/>
                      <a:gd name="csY0" fmla="*/ 26965 h 26965"/>
                      <a:gd name="csX1" fmla="*/ 0 w 51568"/>
                      <a:gd name="csY1" fmla="*/ 13649 h 26965"/>
                      <a:gd name="csX2" fmla="*/ 3800 w 51568"/>
                      <a:gd name="csY2" fmla="*/ 0 h 26965"/>
                      <a:gd name="csX3" fmla="*/ 51568 w 51568"/>
                      <a:gd name="csY3" fmla="*/ 13316 h 26965"/>
                      <a:gd name="csX4" fmla="*/ 47768 w 51568"/>
                      <a:gd name="csY4" fmla="*/ 26965 h 2696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51568" h="26965">
                        <a:moveTo>
                          <a:pt x="47768" y="26965"/>
                        </a:moveTo>
                        <a:lnTo>
                          <a:pt x="0" y="13649"/>
                        </a:lnTo>
                        <a:lnTo>
                          <a:pt x="3800" y="0"/>
                        </a:lnTo>
                        <a:lnTo>
                          <a:pt x="51568" y="13316"/>
                        </a:lnTo>
                        <a:lnTo>
                          <a:pt x="47768" y="26965"/>
                        </a:lnTo>
                        <a:close/>
                      </a:path>
                    </a:pathLst>
                  </a:custGeom>
                  <a:gradFill>
                    <a:gsLst>
                      <a:gs pos="66">
                        <a:srgbClr val="F47960"/>
                      </a:gs>
                      <a:gs pos="99850">
                        <a:srgbClr val="FF1D2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3" name="Freeform: Shape 322">
                    <a:extLst>
                      <a:ext uri="{FF2B5EF4-FFF2-40B4-BE49-F238E27FC236}">
                        <a16:creationId xmlns:a16="http://schemas.microsoft.com/office/drawing/2014/main" id="{C8442B55-8425-0B6B-EF85-5678B1071CF6}"/>
                      </a:ext>
                    </a:extLst>
                  </p:cNvPr>
                  <p:cNvSpPr/>
                  <p:nvPr/>
                </p:nvSpPr>
                <p:spPr>
                  <a:xfrm>
                    <a:off x="21586496" y="9680822"/>
                    <a:ext cx="51577" cy="26955"/>
                  </a:xfrm>
                  <a:custGeom>
                    <a:avLst/>
                    <a:gdLst>
                      <a:gd name="csX0" fmla="*/ 47777 w 51577"/>
                      <a:gd name="csY0" fmla="*/ 26956 h 26955"/>
                      <a:gd name="csX1" fmla="*/ 0 w 51577"/>
                      <a:gd name="csY1" fmla="*/ 13649 h 26955"/>
                      <a:gd name="csX2" fmla="*/ 3810 w 51577"/>
                      <a:gd name="csY2" fmla="*/ 0 h 26955"/>
                      <a:gd name="csX3" fmla="*/ 51578 w 51577"/>
                      <a:gd name="csY3" fmla="*/ 13316 h 26955"/>
                      <a:gd name="csX4" fmla="*/ 47777 w 51577"/>
                      <a:gd name="csY4" fmla="*/ 26956 h 2695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51577" h="26955">
                        <a:moveTo>
                          <a:pt x="47777" y="26956"/>
                        </a:moveTo>
                        <a:lnTo>
                          <a:pt x="0" y="13649"/>
                        </a:lnTo>
                        <a:lnTo>
                          <a:pt x="3810" y="0"/>
                        </a:lnTo>
                        <a:lnTo>
                          <a:pt x="51578" y="13316"/>
                        </a:lnTo>
                        <a:lnTo>
                          <a:pt x="47777" y="26956"/>
                        </a:lnTo>
                        <a:close/>
                      </a:path>
                    </a:pathLst>
                  </a:custGeom>
                  <a:gradFill>
                    <a:gsLst>
                      <a:gs pos="66">
                        <a:srgbClr val="F47960"/>
                      </a:gs>
                      <a:gs pos="99850">
                        <a:srgbClr val="FF1D2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4" name="Freeform: Shape 323">
                    <a:extLst>
                      <a:ext uri="{FF2B5EF4-FFF2-40B4-BE49-F238E27FC236}">
                        <a16:creationId xmlns:a16="http://schemas.microsoft.com/office/drawing/2014/main" id="{ED2574E1-575D-4A44-DE38-B119E21D0A4F}"/>
                      </a:ext>
                    </a:extLst>
                  </p:cNvPr>
                  <p:cNvSpPr/>
                  <p:nvPr/>
                </p:nvSpPr>
                <p:spPr>
                  <a:xfrm>
                    <a:off x="21334370" y="9547893"/>
                    <a:ext cx="299660" cy="144463"/>
                  </a:xfrm>
                  <a:custGeom>
                    <a:avLst/>
                    <a:gdLst>
                      <a:gd name="csX0" fmla="*/ 174946 w 299660"/>
                      <a:gd name="csY0" fmla="*/ 8723 h 144463"/>
                      <a:gd name="csX1" fmla="*/ 0 w 299660"/>
                      <a:gd name="csY1" fmla="*/ 61615 h 144463"/>
                      <a:gd name="csX2" fmla="*/ 36881 w 299660"/>
                      <a:gd name="csY2" fmla="*/ 71893 h 144463"/>
                      <a:gd name="csX3" fmla="*/ 168431 w 299660"/>
                      <a:gd name="csY3" fmla="*/ 32116 h 144463"/>
                      <a:gd name="csX4" fmla="*/ 260461 w 299660"/>
                      <a:gd name="csY4" fmla="*/ 134186 h 144463"/>
                      <a:gd name="csX5" fmla="*/ 297332 w 299660"/>
                      <a:gd name="csY5" fmla="*/ 144464 h 144463"/>
                      <a:gd name="csX6" fmla="*/ 174946 w 299660"/>
                      <a:gd name="csY6" fmla="*/ 8723 h 144463"/>
                      <a:gd name="csX7" fmla="*/ 174946 w 299660"/>
                      <a:gd name="csY7" fmla="*/ 8723 h 144463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299660" h="144463">
                        <a:moveTo>
                          <a:pt x="174946" y="8723"/>
                        </a:moveTo>
                        <a:cubicBezTo>
                          <a:pt x="92840" y="-14156"/>
                          <a:pt x="14516" y="9523"/>
                          <a:pt x="0" y="61615"/>
                        </a:cubicBezTo>
                        <a:lnTo>
                          <a:pt x="36881" y="71893"/>
                        </a:lnTo>
                        <a:cubicBezTo>
                          <a:pt x="47797" y="32726"/>
                          <a:pt x="106690" y="14914"/>
                          <a:pt x="168431" y="32116"/>
                        </a:cubicBezTo>
                        <a:cubicBezTo>
                          <a:pt x="230172" y="49318"/>
                          <a:pt x="271377" y="95019"/>
                          <a:pt x="260461" y="134186"/>
                        </a:cubicBezTo>
                        <a:lnTo>
                          <a:pt x="297332" y="144464"/>
                        </a:lnTo>
                        <a:cubicBezTo>
                          <a:pt x="311839" y="92371"/>
                          <a:pt x="257051" y="31602"/>
                          <a:pt x="174946" y="8723"/>
                        </a:cubicBezTo>
                        <a:lnTo>
                          <a:pt x="174946" y="8723"/>
                        </a:lnTo>
                        <a:close/>
                      </a:path>
                    </a:pathLst>
                  </a:custGeom>
                  <a:solidFill>
                    <a:schemeClr val="tx2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325" name="Graphic 250">
              <a:extLst>
                <a:ext uri="{FF2B5EF4-FFF2-40B4-BE49-F238E27FC236}">
                  <a16:creationId xmlns:a16="http://schemas.microsoft.com/office/drawing/2014/main" id="{998D40BF-7706-A602-0CF5-CCA44B98645F}"/>
                </a:ext>
              </a:extLst>
            </p:cNvPr>
            <p:cNvGrpSpPr/>
            <p:nvPr/>
          </p:nvGrpSpPr>
          <p:grpSpPr>
            <a:xfrm>
              <a:off x="21906224" y="8599559"/>
              <a:ext cx="259386" cy="153499"/>
              <a:chOff x="21906224" y="8599559"/>
              <a:chExt cx="259386" cy="153499"/>
            </a:xfrm>
            <a:solidFill>
              <a:srgbClr val="D0DBFF"/>
            </a:solidFill>
          </p:grpSpPr>
          <p:sp>
            <p:nvSpPr>
              <p:cNvPr id="326" name="Freeform: Shape 325">
                <a:extLst>
                  <a:ext uri="{FF2B5EF4-FFF2-40B4-BE49-F238E27FC236}">
                    <a16:creationId xmlns:a16="http://schemas.microsoft.com/office/drawing/2014/main" id="{5C54E227-531E-BCF7-F067-AA592A2BC4C0}"/>
                  </a:ext>
                </a:extLst>
              </p:cNvPr>
              <p:cNvSpPr/>
              <p:nvPr/>
            </p:nvSpPr>
            <p:spPr>
              <a:xfrm>
                <a:off x="21906224" y="8599559"/>
                <a:ext cx="154245" cy="153499"/>
              </a:xfrm>
              <a:custGeom>
                <a:avLst/>
                <a:gdLst>
                  <a:gd name="csX0" fmla="*/ 135225 w 154245"/>
                  <a:gd name="csY0" fmla="*/ 153500 h 153499"/>
                  <a:gd name="csX1" fmla="*/ 133148 w 154245"/>
                  <a:gd name="csY1" fmla="*/ 153385 h 153499"/>
                  <a:gd name="csX2" fmla="*/ 35946 w 154245"/>
                  <a:gd name="csY2" fmla="*/ 122467 h 153499"/>
                  <a:gd name="csX3" fmla="*/ 8 w 154245"/>
                  <a:gd name="csY3" fmla="*/ 52297 h 153499"/>
                  <a:gd name="csX4" fmla="*/ 25268 w 154245"/>
                  <a:gd name="csY4" fmla="*/ 3872 h 153499"/>
                  <a:gd name="csX5" fmla="*/ 51957 w 154245"/>
                  <a:gd name="csY5" fmla="*/ 7539 h 153499"/>
                  <a:gd name="csX6" fmla="*/ 48290 w 154245"/>
                  <a:gd name="csY6" fmla="*/ 34228 h 153499"/>
                  <a:gd name="csX7" fmla="*/ 38108 w 154245"/>
                  <a:gd name="csY7" fmla="*/ 52868 h 153499"/>
                  <a:gd name="csX8" fmla="*/ 59891 w 154245"/>
                  <a:gd name="csY8" fmla="*/ 92816 h 153499"/>
                  <a:gd name="csX9" fmla="*/ 137244 w 154245"/>
                  <a:gd name="csY9" fmla="*/ 115485 h 153499"/>
                  <a:gd name="csX10" fmla="*/ 154132 w 154245"/>
                  <a:gd name="csY10" fmla="*/ 136479 h 153499"/>
                  <a:gd name="csX11" fmla="*/ 135225 w 154245"/>
                  <a:gd name="csY11" fmla="*/ 153500 h 1534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54245" h="153499">
                    <a:moveTo>
                      <a:pt x="135225" y="153500"/>
                    </a:moveTo>
                    <a:cubicBezTo>
                      <a:pt x="134539" y="153500"/>
                      <a:pt x="133843" y="153462"/>
                      <a:pt x="133148" y="153385"/>
                    </a:cubicBezTo>
                    <a:cubicBezTo>
                      <a:pt x="102830" y="150109"/>
                      <a:pt x="65102" y="146032"/>
                      <a:pt x="35946" y="122467"/>
                    </a:cubicBezTo>
                    <a:cubicBezTo>
                      <a:pt x="19077" y="108837"/>
                      <a:pt x="-449" y="82291"/>
                      <a:pt x="8" y="52297"/>
                    </a:cubicBezTo>
                    <a:cubicBezTo>
                      <a:pt x="303" y="32923"/>
                      <a:pt x="9038" y="16178"/>
                      <a:pt x="25268" y="3872"/>
                    </a:cubicBezTo>
                    <a:cubicBezTo>
                      <a:pt x="33650" y="-2491"/>
                      <a:pt x="45604" y="-834"/>
                      <a:pt x="51957" y="7539"/>
                    </a:cubicBezTo>
                    <a:cubicBezTo>
                      <a:pt x="58310" y="15921"/>
                      <a:pt x="56672" y="27875"/>
                      <a:pt x="48290" y="34228"/>
                    </a:cubicBezTo>
                    <a:cubicBezTo>
                      <a:pt x="41461" y="39409"/>
                      <a:pt x="38222" y="45334"/>
                      <a:pt x="38108" y="52868"/>
                    </a:cubicBezTo>
                    <a:cubicBezTo>
                      <a:pt x="37889" y="67365"/>
                      <a:pt x="48900" y="83939"/>
                      <a:pt x="59891" y="92816"/>
                    </a:cubicBezTo>
                    <a:cubicBezTo>
                      <a:pt x="78827" y="108113"/>
                      <a:pt x="105002" y="111999"/>
                      <a:pt x="137244" y="115485"/>
                    </a:cubicBezTo>
                    <a:cubicBezTo>
                      <a:pt x="147712" y="116619"/>
                      <a:pt x="155275" y="126011"/>
                      <a:pt x="154132" y="136479"/>
                    </a:cubicBezTo>
                    <a:cubicBezTo>
                      <a:pt x="153084" y="146270"/>
                      <a:pt x="144826" y="153500"/>
                      <a:pt x="135225" y="153500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" name="Freeform: Shape 326">
                <a:extLst>
                  <a:ext uri="{FF2B5EF4-FFF2-40B4-BE49-F238E27FC236}">
                    <a16:creationId xmlns:a16="http://schemas.microsoft.com/office/drawing/2014/main" id="{B5709CCE-2A8A-48DD-E6BA-1F37FBB3BAD7}"/>
                  </a:ext>
                </a:extLst>
              </p:cNvPr>
              <p:cNvSpPr/>
              <p:nvPr/>
            </p:nvSpPr>
            <p:spPr>
              <a:xfrm>
                <a:off x="22109354" y="8623122"/>
                <a:ext cx="56256" cy="108743"/>
              </a:xfrm>
              <a:custGeom>
                <a:avLst/>
                <a:gdLst>
                  <a:gd name="csX0" fmla="*/ 19039 w 56256"/>
                  <a:gd name="csY0" fmla="*/ 108744 h 108743"/>
                  <a:gd name="csX1" fmla="*/ 7295 w 56256"/>
                  <a:gd name="csY1" fmla="*/ 104686 h 108743"/>
                  <a:gd name="csX2" fmla="*/ 4056 w 56256"/>
                  <a:gd name="csY2" fmla="*/ 77940 h 108743"/>
                  <a:gd name="csX3" fmla="*/ 16743 w 56256"/>
                  <a:gd name="csY3" fmla="*/ 23038 h 108743"/>
                  <a:gd name="csX4" fmla="*/ 31393 w 56256"/>
                  <a:gd name="csY4" fmla="*/ 425 h 108743"/>
                  <a:gd name="csX5" fmla="*/ 54005 w 56256"/>
                  <a:gd name="csY5" fmla="*/ 15075 h 108743"/>
                  <a:gd name="csX6" fmla="*/ 34041 w 56256"/>
                  <a:gd name="csY6" fmla="*/ 101447 h 108743"/>
                  <a:gd name="csX7" fmla="*/ 19039 w 56256"/>
                  <a:gd name="csY7" fmla="*/ 108744 h 10874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56256" h="108743">
                    <a:moveTo>
                      <a:pt x="19039" y="108744"/>
                    </a:moveTo>
                    <a:cubicBezTo>
                      <a:pt x="14924" y="108744"/>
                      <a:pt x="10781" y="107420"/>
                      <a:pt x="7295" y="104686"/>
                    </a:cubicBezTo>
                    <a:cubicBezTo>
                      <a:pt x="-983" y="98199"/>
                      <a:pt x="-2430" y="86226"/>
                      <a:pt x="4056" y="77940"/>
                    </a:cubicBezTo>
                    <a:cubicBezTo>
                      <a:pt x="15896" y="62833"/>
                      <a:pt x="20763" y="41802"/>
                      <a:pt x="16743" y="23038"/>
                    </a:cubicBezTo>
                    <a:cubicBezTo>
                      <a:pt x="14552" y="12751"/>
                      <a:pt x="21106" y="2626"/>
                      <a:pt x="31393" y="425"/>
                    </a:cubicBezTo>
                    <a:cubicBezTo>
                      <a:pt x="41651" y="-1775"/>
                      <a:pt x="51805" y="4778"/>
                      <a:pt x="54005" y="15075"/>
                    </a:cubicBezTo>
                    <a:cubicBezTo>
                      <a:pt x="60415" y="45040"/>
                      <a:pt x="52948" y="77330"/>
                      <a:pt x="34041" y="101447"/>
                    </a:cubicBezTo>
                    <a:cubicBezTo>
                      <a:pt x="30288" y="106239"/>
                      <a:pt x="24687" y="108744"/>
                      <a:pt x="19039" y="108744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28" name="Graphic 250">
              <a:extLst>
                <a:ext uri="{FF2B5EF4-FFF2-40B4-BE49-F238E27FC236}">
                  <a16:creationId xmlns:a16="http://schemas.microsoft.com/office/drawing/2014/main" id="{0E702E85-42EC-FCBE-B56D-20E92204B2A3}"/>
                </a:ext>
              </a:extLst>
            </p:cNvPr>
            <p:cNvGrpSpPr/>
            <p:nvPr/>
          </p:nvGrpSpPr>
          <p:grpSpPr>
            <a:xfrm>
              <a:off x="21376299" y="9113837"/>
              <a:ext cx="316353" cy="509257"/>
              <a:chOff x="21376299" y="9113837"/>
              <a:chExt cx="316353" cy="509257"/>
            </a:xfrm>
          </p:grpSpPr>
          <p:sp>
            <p:nvSpPr>
              <p:cNvPr id="329" name="Freeform: Shape 328">
                <a:extLst>
                  <a:ext uri="{FF2B5EF4-FFF2-40B4-BE49-F238E27FC236}">
                    <a16:creationId xmlns:a16="http://schemas.microsoft.com/office/drawing/2014/main" id="{C766D7BD-F474-F0BA-ACB0-A491464500A2}"/>
                  </a:ext>
                </a:extLst>
              </p:cNvPr>
              <p:cNvSpPr/>
              <p:nvPr/>
            </p:nvSpPr>
            <p:spPr>
              <a:xfrm>
                <a:off x="21466415" y="9390914"/>
                <a:ext cx="226237" cy="232180"/>
              </a:xfrm>
              <a:custGeom>
                <a:avLst/>
                <a:gdLst>
                  <a:gd name="csX0" fmla="*/ 226238 w 226237"/>
                  <a:gd name="csY0" fmla="*/ 100704 h 232180"/>
                  <a:gd name="csX1" fmla="*/ 193986 w 226237"/>
                  <a:gd name="csY1" fmla="*/ 111277 h 232180"/>
                  <a:gd name="csX2" fmla="*/ 160963 w 226237"/>
                  <a:gd name="csY2" fmla="*/ 98866 h 232180"/>
                  <a:gd name="csX3" fmla="*/ 113500 w 226237"/>
                  <a:gd name="csY3" fmla="*/ 74634 h 232180"/>
                  <a:gd name="csX4" fmla="*/ 127797 w 226237"/>
                  <a:gd name="csY4" fmla="*/ 166845 h 232180"/>
                  <a:gd name="csX5" fmla="*/ 110166 w 226237"/>
                  <a:gd name="csY5" fmla="*/ 228025 h 232180"/>
                  <a:gd name="csX6" fmla="*/ 93145 w 226237"/>
                  <a:gd name="csY6" fmla="*/ 224195 h 232180"/>
                  <a:gd name="csX7" fmla="*/ 89125 w 226237"/>
                  <a:gd name="csY7" fmla="*/ 137604 h 232180"/>
                  <a:gd name="csX8" fmla="*/ 67942 w 226237"/>
                  <a:gd name="csY8" fmla="*/ 226043 h 232180"/>
                  <a:gd name="csX9" fmla="*/ 67475 w 226237"/>
                  <a:gd name="csY9" fmla="*/ 148843 h 232180"/>
                  <a:gd name="csX10" fmla="*/ 55331 w 226237"/>
                  <a:gd name="csY10" fmla="*/ 201697 h 232180"/>
                  <a:gd name="csX11" fmla="*/ 39367 w 226237"/>
                  <a:gd name="csY11" fmla="*/ 206993 h 232180"/>
                  <a:gd name="csX12" fmla="*/ 43805 w 226237"/>
                  <a:gd name="csY12" fmla="*/ 119649 h 232180"/>
                  <a:gd name="csX13" fmla="*/ 33814 w 226237"/>
                  <a:gd name="csY13" fmla="*/ 190458 h 232180"/>
                  <a:gd name="csX14" fmla="*/ 21898 w 226237"/>
                  <a:gd name="csY14" fmla="*/ 168236 h 232180"/>
                  <a:gd name="csX15" fmla="*/ 0 w 226237"/>
                  <a:gd name="csY15" fmla="*/ 6435 h 232180"/>
                  <a:gd name="csX16" fmla="*/ 106318 w 226237"/>
                  <a:gd name="csY16" fmla="*/ 20227 h 232180"/>
                  <a:gd name="csX17" fmla="*/ 226238 w 226237"/>
                  <a:gd name="csY17" fmla="*/ 100704 h 23218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226237" h="232180">
                    <a:moveTo>
                      <a:pt x="226238" y="100704"/>
                    </a:moveTo>
                    <a:cubicBezTo>
                      <a:pt x="218723" y="109829"/>
                      <a:pt x="205692" y="112848"/>
                      <a:pt x="193986" y="111277"/>
                    </a:cubicBezTo>
                    <a:cubicBezTo>
                      <a:pt x="182270" y="109705"/>
                      <a:pt x="171488" y="104247"/>
                      <a:pt x="160963" y="98866"/>
                    </a:cubicBezTo>
                    <a:cubicBezTo>
                      <a:pt x="145142" y="90788"/>
                      <a:pt x="129321" y="82711"/>
                      <a:pt x="113500" y="74634"/>
                    </a:cubicBezTo>
                    <a:cubicBezTo>
                      <a:pt x="124196" y="104104"/>
                      <a:pt x="130426" y="135604"/>
                      <a:pt x="127797" y="166845"/>
                    </a:cubicBezTo>
                    <a:cubicBezTo>
                      <a:pt x="125816" y="190363"/>
                      <a:pt x="121530" y="210137"/>
                      <a:pt x="110166" y="228025"/>
                    </a:cubicBezTo>
                    <a:cubicBezTo>
                      <a:pt x="105623" y="235178"/>
                      <a:pt x="94459" y="232578"/>
                      <a:pt x="93145" y="224195"/>
                    </a:cubicBezTo>
                    <a:cubicBezTo>
                      <a:pt x="88554" y="195097"/>
                      <a:pt x="85334" y="168227"/>
                      <a:pt x="89125" y="137604"/>
                    </a:cubicBezTo>
                    <a:cubicBezTo>
                      <a:pt x="94764" y="174104"/>
                      <a:pt x="93564" y="229511"/>
                      <a:pt x="67942" y="226043"/>
                    </a:cubicBezTo>
                    <a:cubicBezTo>
                      <a:pt x="54197" y="224186"/>
                      <a:pt x="60369" y="179161"/>
                      <a:pt x="67475" y="148843"/>
                    </a:cubicBezTo>
                    <a:cubicBezTo>
                      <a:pt x="63427" y="166465"/>
                      <a:pt x="59379" y="184076"/>
                      <a:pt x="55331" y="201697"/>
                    </a:cubicBezTo>
                    <a:cubicBezTo>
                      <a:pt x="53464" y="209803"/>
                      <a:pt x="47673" y="207441"/>
                      <a:pt x="39367" y="206993"/>
                    </a:cubicBezTo>
                    <a:cubicBezTo>
                      <a:pt x="28318" y="194582"/>
                      <a:pt x="42834" y="152901"/>
                      <a:pt x="43805" y="119649"/>
                    </a:cubicBezTo>
                    <a:cubicBezTo>
                      <a:pt x="40472" y="143252"/>
                      <a:pt x="37138" y="166855"/>
                      <a:pt x="33814" y="190458"/>
                    </a:cubicBezTo>
                    <a:cubicBezTo>
                      <a:pt x="24536" y="189858"/>
                      <a:pt x="22003" y="177533"/>
                      <a:pt x="21898" y="168236"/>
                    </a:cubicBezTo>
                    <a:cubicBezTo>
                      <a:pt x="21307" y="113677"/>
                      <a:pt x="13935" y="59194"/>
                      <a:pt x="0" y="6435"/>
                    </a:cubicBezTo>
                    <a:cubicBezTo>
                      <a:pt x="51635" y="3682"/>
                      <a:pt x="65380" y="-12529"/>
                      <a:pt x="106318" y="20227"/>
                    </a:cubicBezTo>
                    <a:cubicBezTo>
                      <a:pt x="116053" y="28028"/>
                      <a:pt x="221885" y="105990"/>
                      <a:pt x="226238" y="100704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4424058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0" name="Freeform: Shape 329">
                <a:extLst>
                  <a:ext uri="{FF2B5EF4-FFF2-40B4-BE49-F238E27FC236}">
                    <a16:creationId xmlns:a16="http://schemas.microsoft.com/office/drawing/2014/main" id="{485F81D7-A7C2-2C21-1D46-22BD8BD62161}"/>
                  </a:ext>
                </a:extLst>
              </p:cNvPr>
              <p:cNvSpPr/>
              <p:nvPr/>
            </p:nvSpPr>
            <p:spPr>
              <a:xfrm>
                <a:off x="21376299" y="9113837"/>
                <a:ext cx="187206" cy="312629"/>
              </a:xfrm>
              <a:custGeom>
                <a:avLst/>
                <a:gdLst>
                  <a:gd name="csX0" fmla="*/ 186632 w 187206"/>
                  <a:gd name="csY0" fmla="*/ 274530 h 312629"/>
                  <a:gd name="csX1" fmla="*/ 164315 w 187206"/>
                  <a:gd name="csY1" fmla="*/ 46635 h 312629"/>
                  <a:gd name="csX2" fmla="*/ 48301 w 187206"/>
                  <a:gd name="csY2" fmla="*/ 12906 h 312629"/>
                  <a:gd name="csX3" fmla="*/ 47 w 187206"/>
                  <a:gd name="csY3" fmla="*/ 0 h 312629"/>
                  <a:gd name="csX4" fmla="*/ 81857 w 187206"/>
                  <a:gd name="csY4" fmla="*/ 312630 h 312629"/>
                  <a:gd name="csX5" fmla="*/ 186632 w 187206"/>
                  <a:gd name="csY5" fmla="*/ 274530 h 3126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7206" h="312629">
                    <a:moveTo>
                      <a:pt x="186632" y="274530"/>
                    </a:moveTo>
                    <a:cubicBezTo>
                      <a:pt x="137483" y="188662"/>
                      <a:pt x="139341" y="111614"/>
                      <a:pt x="164315" y="46635"/>
                    </a:cubicBezTo>
                    <a:cubicBezTo>
                      <a:pt x="125005" y="37748"/>
                      <a:pt x="86220" y="26565"/>
                      <a:pt x="48301" y="12906"/>
                    </a:cubicBezTo>
                    <a:cubicBezTo>
                      <a:pt x="31946" y="7020"/>
                      <a:pt x="15611" y="762"/>
                      <a:pt x="47" y="0"/>
                    </a:cubicBezTo>
                    <a:cubicBezTo>
                      <a:pt x="-2268" y="170269"/>
                      <a:pt x="81857" y="312630"/>
                      <a:pt x="81857" y="312630"/>
                    </a:cubicBezTo>
                    <a:cubicBezTo>
                      <a:pt x="81857" y="312630"/>
                      <a:pt x="196252" y="291332"/>
                      <a:pt x="186632" y="27453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1" name="Freeform: Shape 330">
                <a:extLst>
                  <a:ext uri="{FF2B5EF4-FFF2-40B4-BE49-F238E27FC236}">
                    <a16:creationId xmlns:a16="http://schemas.microsoft.com/office/drawing/2014/main" id="{A65F01F9-91AA-4E89-C8D5-40ADA0471677}"/>
                  </a:ext>
                </a:extLst>
              </p:cNvPr>
              <p:cNvSpPr/>
              <p:nvPr/>
            </p:nvSpPr>
            <p:spPr>
              <a:xfrm>
                <a:off x="21441232" y="9364401"/>
                <a:ext cx="132702" cy="77114"/>
              </a:xfrm>
              <a:custGeom>
                <a:avLst/>
                <a:gdLst>
                  <a:gd name="csX0" fmla="*/ 19029 w 132702"/>
                  <a:gd name="csY0" fmla="*/ 77115 h 77114"/>
                  <a:gd name="csX1" fmla="*/ 27 w 132702"/>
                  <a:gd name="csY1" fmla="*/ 59055 h 77114"/>
                  <a:gd name="csX2" fmla="*/ 18058 w 132702"/>
                  <a:gd name="csY2" fmla="*/ 39043 h 77114"/>
                  <a:gd name="csX3" fmla="*/ 100944 w 132702"/>
                  <a:gd name="csY3" fmla="*/ 4858 h 77114"/>
                  <a:gd name="csX4" fmla="*/ 127843 w 132702"/>
                  <a:gd name="csY4" fmla="*/ 6344 h 77114"/>
                  <a:gd name="csX5" fmla="*/ 126366 w 132702"/>
                  <a:gd name="csY5" fmla="*/ 33242 h 77114"/>
                  <a:gd name="csX6" fmla="*/ 20039 w 132702"/>
                  <a:gd name="csY6" fmla="*/ 77096 h 77114"/>
                  <a:gd name="csX7" fmla="*/ 19029 w 132702"/>
                  <a:gd name="csY7" fmla="*/ 77115 h 771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32702" h="77114">
                    <a:moveTo>
                      <a:pt x="19029" y="77115"/>
                    </a:moveTo>
                    <a:cubicBezTo>
                      <a:pt x="8961" y="77115"/>
                      <a:pt x="551" y="69228"/>
                      <a:pt x="27" y="59055"/>
                    </a:cubicBezTo>
                    <a:cubicBezTo>
                      <a:pt x="-526" y="48549"/>
                      <a:pt x="7552" y="39586"/>
                      <a:pt x="18058" y="39043"/>
                    </a:cubicBezTo>
                    <a:cubicBezTo>
                      <a:pt x="48223" y="37471"/>
                      <a:pt x="78436" y="25013"/>
                      <a:pt x="100944" y="4858"/>
                    </a:cubicBezTo>
                    <a:cubicBezTo>
                      <a:pt x="108783" y="-2153"/>
                      <a:pt x="120823" y="-1505"/>
                      <a:pt x="127843" y="6344"/>
                    </a:cubicBezTo>
                    <a:cubicBezTo>
                      <a:pt x="134863" y="14183"/>
                      <a:pt x="134196" y="26222"/>
                      <a:pt x="126366" y="33242"/>
                    </a:cubicBezTo>
                    <a:cubicBezTo>
                      <a:pt x="97077" y="59474"/>
                      <a:pt x="59310" y="75048"/>
                      <a:pt x="20039" y="77096"/>
                    </a:cubicBezTo>
                    <a:cubicBezTo>
                      <a:pt x="19705" y="77105"/>
                      <a:pt x="19362" y="77115"/>
                      <a:pt x="19029" y="77115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63" name="Freeform: Shape 362">
            <a:extLst>
              <a:ext uri="{FF2B5EF4-FFF2-40B4-BE49-F238E27FC236}">
                <a16:creationId xmlns:a16="http://schemas.microsoft.com/office/drawing/2014/main" id="{35116065-161F-4C3E-CBFF-369CB02DF2B8}"/>
              </a:ext>
            </a:extLst>
          </p:cNvPr>
          <p:cNvSpPr/>
          <p:nvPr/>
        </p:nvSpPr>
        <p:spPr>
          <a:xfrm>
            <a:off x="4983604" y="8038339"/>
            <a:ext cx="541068" cy="54106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5" name="Freeform: Shape 364">
            <a:extLst>
              <a:ext uri="{FF2B5EF4-FFF2-40B4-BE49-F238E27FC236}">
                <a16:creationId xmlns:a16="http://schemas.microsoft.com/office/drawing/2014/main" id="{A1CF1F24-B5B3-39C2-0342-A42D3831C5AA}"/>
              </a:ext>
            </a:extLst>
          </p:cNvPr>
          <p:cNvSpPr/>
          <p:nvPr/>
        </p:nvSpPr>
        <p:spPr>
          <a:xfrm>
            <a:off x="6778530" y="6239567"/>
            <a:ext cx="563612" cy="56361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367" name="Freeform: Shape 366">
            <a:extLst>
              <a:ext uri="{FF2B5EF4-FFF2-40B4-BE49-F238E27FC236}">
                <a16:creationId xmlns:a16="http://schemas.microsoft.com/office/drawing/2014/main" id="{2DD4933A-BBEF-17C2-A0FE-4BCB78D9113C}"/>
              </a:ext>
            </a:extLst>
          </p:cNvPr>
          <p:cNvSpPr/>
          <p:nvPr/>
        </p:nvSpPr>
        <p:spPr>
          <a:xfrm>
            <a:off x="8610908" y="4363735"/>
            <a:ext cx="608702" cy="63124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368" name="Freeform: Shape 367">
            <a:extLst>
              <a:ext uri="{FF2B5EF4-FFF2-40B4-BE49-F238E27FC236}">
                <a16:creationId xmlns:a16="http://schemas.microsoft.com/office/drawing/2014/main" id="{5AF62834-7D0C-CC49-2416-77E744DD6DD4}"/>
              </a:ext>
            </a:extLst>
          </p:cNvPr>
          <p:cNvSpPr/>
          <p:nvPr/>
        </p:nvSpPr>
        <p:spPr>
          <a:xfrm>
            <a:off x="3107602" y="9823993"/>
            <a:ext cx="653790" cy="653790"/>
          </a:xfrm>
          <a:custGeom>
            <a:avLst/>
            <a:gdLst>
              <a:gd name="connsiteX0" fmla="*/ 220904 w 441960"/>
              <a:gd name="connsiteY0" fmla="*/ 210693 h 441960"/>
              <a:gd name="connsiteX1" fmla="*/ 19431 w 441960"/>
              <a:gd name="connsiteY1" fmla="*/ 112090 h 441960"/>
              <a:gd name="connsiteX2" fmla="*/ 226847 w 441960"/>
              <a:gd name="connsiteY2" fmla="*/ 19431 h 441960"/>
              <a:gd name="connsiteX3" fmla="*/ 422529 w 441960"/>
              <a:gd name="connsiteY3" fmla="*/ 112090 h 441960"/>
              <a:gd name="connsiteX4" fmla="*/ 220904 w 441960"/>
              <a:gd name="connsiteY4" fmla="*/ 210693 h 441960"/>
              <a:gd name="connsiteX5" fmla="*/ 19431 w 441960"/>
              <a:gd name="connsiteY5" fmla="*/ 112243 h 441960"/>
              <a:gd name="connsiteX6" fmla="*/ 19431 w 441960"/>
              <a:gd name="connsiteY6" fmla="*/ 336423 h 441960"/>
              <a:gd name="connsiteX7" fmla="*/ 220904 w 441960"/>
              <a:gd name="connsiteY7" fmla="*/ 435026 h 441960"/>
              <a:gd name="connsiteX8" fmla="*/ 422377 w 441960"/>
              <a:gd name="connsiteY8" fmla="*/ 336423 h 441960"/>
              <a:gd name="connsiteX9" fmla="*/ 422377 w 441960"/>
              <a:gd name="connsiteY9" fmla="*/ 112243 h 441960"/>
              <a:gd name="connsiteX10" fmla="*/ 220904 w 441960"/>
              <a:gd name="connsiteY10" fmla="*/ 435026 h 441960"/>
              <a:gd name="connsiteX11" fmla="*/ 220904 w 441960"/>
              <a:gd name="connsiteY11" fmla="*/ 210845 h 441960"/>
              <a:gd name="connsiteX12" fmla="*/ 293751 w 441960"/>
              <a:gd name="connsiteY12" fmla="*/ 346482 h 441960"/>
              <a:gd name="connsiteX13" fmla="*/ 293751 w 441960"/>
              <a:gd name="connsiteY13" fmla="*/ 302285 h 441960"/>
              <a:gd name="connsiteX14" fmla="*/ 377266 w 441960"/>
              <a:gd name="connsiteY14" fmla="*/ 305943 h 441960"/>
              <a:gd name="connsiteX15" fmla="*/ 377266 w 441960"/>
              <a:gd name="connsiteY15" fmla="*/ 261747 h 441960"/>
              <a:gd name="connsiteX16" fmla="*/ 335509 w 441960"/>
              <a:gd name="connsiteY16" fmla="*/ 326669 h 441960"/>
              <a:gd name="connsiteX17" fmla="*/ 335509 w 441960"/>
              <a:gd name="connsiteY17" fmla="*/ 282473 h 441960"/>
              <a:gd name="connsiteX18" fmla="*/ 126721 w 441960"/>
              <a:gd name="connsiteY18" fmla="*/ 164668 h 441960"/>
              <a:gd name="connsiteX19" fmla="*/ 319202 w 441960"/>
              <a:gd name="connsiteY19" fmla="*/ 63322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1960" h="441960">
                <a:moveTo>
                  <a:pt x="220904" y="210693"/>
                </a:moveTo>
                <a:lnTo>
                  <a:pt x="19431" y="112090"/>
                </a:lnTo>
                <a:lnTo>
                  <a:pt x="226847" y="19431"/>
                </a:lnTo>
                <a:lnTo>
                  <a:pt x="422529" y="112090"/>
                </a:lnTo>
                <a:lnTo>
                  <a:pt x="220904" y="210693"/>
                </a:lnTo>
                <a:close/>
                <a:moveTo>
                  <a:pt x="19431" y="112243"/>
                </a:moveTo>
                <a:lnTo>
                  <a:pt x="19431" y="336423"/>
                </a:lnTo>
                <a:lnTo>
                  <a:pt x="220904" y="435026"/>
                </a:lnTo>
                <a:lnTo>
                  <a:pt x="422377" y="336423"/>
                </a:lnTo>
                <a:lnTo>
                  <a:pt x="422377" y="112243"/>
                </a:lnTo>
                <a:moveTo>
                  <a:pt x="220904" y="435026"/>
                </a:moveTo>
                <a:lnTo>
                  <a:pt x="220904" y="210845"/>
                </a:lnTo>
                <a:moveTo>
                  <a:pt x="293751" y="346482"/>
                </a:moveTo>
                <a:lnTo>
                  <a:pt x="293751" y="302285"/>
                </a:lnTo>
                <a:moveTo>
                  <a:pt x="377266" y="305943"/>
                </a:moveTo>
                <a:lnTo>
                  <a:pt x="377266" y="261747"/>
                </a:lnTo>
                <a:moveTo>
                  <a:pt x="335509" y="326669"/>
                </a:moveTo>
                <a:lnTo>
                  <a:pt x="335509" y="282473"/>
                </a:lnTo>
                <a:moveTo>
                  <a:pt x="126721" y="164668"/>
                </a:moveTo>
                <a:lnTo>
                  <a:pt x="319202" y="63322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9" name="Freeform 167">
            <a:extLst>
              <a:ext uri="{FF2B5EF4-FFF2-40B4-BE49-F238E27FC236}">
                <a16:creationId xmlns:a16="http://schemas.microsoft.com/office/drawing/2014/main" id="{71632BB7-2737-475C-BEAD-7BA716B95640}"/>
              </a:ext>
            </a:extLst>
          </p:cNvPr>
          <p:cNvSpPr>
            <a:spLocks noEditPoints="1"/>
          </p:cNvSpPr>
          <p:nvPr/>
        </p:nvSpPr>
        <p:spPr bwMode="auto">
          <a:xfrm>
            <a:off x="10462507" y="2516151"/>
            <a:ext cx="528388" cy="619974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70" name="Oval 369">
            <a:extLst>
              <a:ext uri="{FF2B5EF4-FFF2-40B4-BE49-F238E27FC236}">
                <a16:creationId xmlns:a16="http://schemas.microsoft.com/office/drawing/2014/main" id="{D74026A3-8FCD-2424-7534-735183D17E27}"/>
              </a:ext>
            </a:extLst>
          </p:cNvPr>
          <p:cNvSpPr/>
          <p:nvPr/>
        </p:nvSpPr>
        <p:spPr>
          <a:xfrm>
            <a:off x="19462887" y="8965251"/>
            <a:ext cx="247918" cy="2479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1" name="Rectangle 370">
            <a:extLst>
              <a:ext uri="{FF2B5EF4-FFF2-40B4-BE49-F238E27FC236}">
                <a16:creationId xmlns:a16="http://schemas.microsoft.com/office/drawing/2014/main" id="{33EF2BCF-5F72-DA11-06BB-E5AF9AA89C8E}"/>
              </a:ext>
            </a:extLst>
          </p:cNvPr>
          <p:cNvSpPr/>
          <p:nvPr/>
        </p:nvSpPr>
        <p:spPr>
          <a:xfrm>
            <a:off x="0" y="0"/>
            <a:ext cx="210235" cy="13716000"/>
          </a:xfrm>
          <a:prstGeom prst="rect">
            <a:avLst/>
          </a:prstGeom>
          <a:gradFill>
            <a:gsLst>
              <a:gs pos="100000">
                <a:schemeClr val="accent5"/>
              </a:gs>
              <a:gs pos="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33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18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3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3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2" dur="125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3" dur="125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7" grpId="0" animBg="1"/>
          <p:bldP spid="38" grpId="0" animBg="1"/>
          <p:bldP spid="39" grpId="0" animBg="1"/>
          <p:bldP spid="52" grpId="0" animBg="1"/>
          <p:bldP spid="53" grpId="0" animBg="1"/>
          <p:bldP spid="66" grpId="0" animBg="1"/>
          <p:bldP spid="67" grpId="0" animBg="1"/>
          <p:bldP spid="80" grpId="0" animBg="1"/>
          <p:bldP spid="81" grpId="0" animBg="1"/>
          <p:bldP spid="89" grpId="0" animBg="1"/>
          <p:bldP spid="91" grpId="0" animBg="1"/>
          <p:bldP spid="238" grpId="0"/>
          <p:bldP spid="239" grpId="0"/>
          <p:bldP spid="240" grpId="0"/>
          <p:bldP spid="241" grpId="0"/>
          <p:bldP spid="242" grpId="0"/>
          <p:bldP spid="243" grpId="0"/>
          <p:bldP spid="244" grpId="0"/>
          <p:bldP spid="245" grpId="0" animBg="1"/>
          <p:bldP spid="246" grpId="0" animBg="1"/>
          <p:bldP spid="247" grpId="0" animBg="1"/>
          <p:bldP spid="248" grpId="0" animBg="1"/>
          <p:bldP spid="363" grpId="0" animBg="1"/>
          <p:bldP spid="365" grpId="0" animBg="1"/>
          <p:bldP spid="367" grpId="0" animBg="1"/>
          <p:bldP spid="368" grpId="0" animBg="1"/>
          <p:bldP spid="369" grpId="0" animBg="1"/>
          <p:bldP spid="37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18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3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3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25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25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7" grpId="0" animBg="1"/>
          <p:bldP spid="38" grpId="0" animBg="1"/>
          <p:bldP spid="39" grpId="0" animBg="1"/>
          <p:bldP spid="52" grpId="0" animBg="1"/>
          <p:bldP spid="53" grpId="0" animBg="1"/>
          <p:bldP spid="66" grpId="0" animBg="1"/>
          <p:bldP spid="67" grpId="0" animBg="1"/>
          <p:bldP spid="80" grpId="0" animBg="1"/>
          <p:bldP spid="81" grpId="0" animBg="1"/>
          <p:bldP spid="89" grpId="0" animBg="1"/>
          <p:bldP spid="91" grpId="0" animBg="1"/>
          <p:bldP spid="238" grpId="0"/>
          <p:bldP spid="239" grpId="0"/>
          <p:bldP spid="240" grpId="0"/>
          <p:bldP spid="241" grpId="0"/>
          <p:bldP spid="242" grpId="0"/>
          <p:bldP spid="243" grpId="0"/>
          <p:bldP spid="244" grpId="0"/>
          <p:bldP spid="245" grpId="0" animBg="1"/>
          <p:bldP spid="246" grpId="0" animBg="1"/>
          <p:bldP spid="247" grpId="0" animBg="1"/>
          <p:bldP spid="248" grpId="0" animBg="1"/>
          <p:bldP spid="363" grpId="0" animBg="1"/>
          <p:bldP spid="365" grpId="0" animBg="1"/>
          <p:bldP spid="367" grpId="0" animBg="1"/>
          <p:bldP spid="368" grpId="0" animBg="1"/>
          <p:bldP spid="369" grpId="0" animBg="1"/>
          <p:bldP spid="37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EABF8BFC-1718-55C5-992D-A21BB34C36B7}"/>
              </a:ext>
            </a:extLst>
          </p:cNvPr>
          <p:cNvCxnSpPr>
            <a:cxnSpLocks/>
          </p:cNvCxnSpPr>
          <p:nvPr/>
        </p:nvCxnSpPr>
        <p:spPr>
          <a:xfrm flipV="1">
            <a:off x="7110195" y="1593850"/>
            <a:ext cx="9935804" cy="9929372"/>
          </a:xfrm>
          <a:prstGeom prst="line">
            <a:avLst/>
          </a:prstGeom>
          <a:ln w="38100" cap="rnd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315C3248-F1ED-499D-84A0-07702EE073F4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156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339525E8-1304-9543-8F39-E15CC583447E}"/>
              </a:ext>
            </a:extLst>
          </p:cNvPr>
          <p:cNvSpPr/>
          <p:nvPr/>
        </p:nvSpPr>
        <p:spPr>
          <a:xfrm>
            <a:off x="10608599" y="3967258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4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7F7698D-2B2A-3A94-6CDF-DCF37D6BE82D}"/>
              </a:ext>
            </a:extLst>
          </p:cNvPr>
          <p:cNvSpPr/>
          <p:nvPr/>
        </p:nvSpPr>
        <p:spPr>
          <a:xfrm>
            <a:off x="8134367" y="3935626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1601287-BE89-3A3E-16C3-F99401BF824F}"/>
              </a:ext>
            </a:extLst>
          </p:cNvPr>
          <p:cNvGrpSpPr/>
          <p:nvPr/>
        </p:nvGrpSpPr>
        <p:grpSpPr>
          <a:xfrm>
            <a:off x="9511569" y="4146398"/>
            <a:ext cx="1651571" cy="1066944"/>
            <a:chOff x="14824533" y="4198377"/>
            <a:chExt cx="1615713" cy="1066944"/>
          </a:xfrm>
        </p:grpSpPr>
        <p:sp>
          <p:nvSpPr>
            <p:cNvPr id="7" name="Textbox 200">
              <a:extLst>
                <a:ext uri="{FF2B5EF4-FFF2-40B4-BE49-F238E27FC236}">
                  <a16:creationId xmlns:a16="http://schemas.microsoft.com/office/drawing/2014/main" id="{F38AD2A1-3766-228F-A4B4-92616CA3662E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Ứng dụng AI, analytics và insight-driven decision vào toàn bộ chuỗi giá trị.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68E1A0DF-EE46-2DB2-C241-08259884683E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500" b="1" dirty="0">
                  <a:solidFill>
                    <a:schemeClr val="tx2"/>
                  </a:solidFill>
                  <a:latin typeface="+mj-lt"/>
                </a:rPr>
                <a:t>INTELLIGENCE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A95348E-C381-D8BE-DE19-17BDB426B587}"/>
              </a:ext>
            </a:extLst>
          </p:cNvPr>
          <p:cNvGrpSpPr/>
          <p:nvPr/>
        </p:nvGrpSpPr>
        <p:grpSpPr>
          <a:xfrm>
            <a:off x="11557989" y="4203253"/>
            <a:ext cx="936772" cy="951771"/>
            <a:chOff x="16791279" y="4180700"/>
            <a:chExt cx="936772" cy="951771"/>
          </a:xfrm>
        </p:grpSpPr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8FF6A9CA-05CE-EC01-ED8B-7CD5EF258BB8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93FE22E0-8659-DEA3-732D-F9BB26E5846C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71A0488-29EA-6EAA-B62E-6B6105BA7AD7}"/>
              </a:ext>
            </a:extLst>
          </p:cNvPr>
          <p:cNvGrpSpPr/>
          <p:nvPr/>
        </p:nvGrpSpPr>
        <p:grpSpPr>
          <a:xfrm>
            <a:off x="12800710" y="4430926"/>
            <a:ext cx="1394561" cy="490194"/>
            <a:chOff x="18034000" y="4418356"/>
            <a:chExt cx="1394561" cy="490194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B529C60-B832-21EE-67D8-BA661B5CB8EA}"/>
                </a:ext>
              </a:extLst>
            </p:cNvPr>
            <p:cNvCxnSpPr>
              <a:cxnSpLocks/>
              <a:endCxn id="14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299FA4CC-4A2E-730D-79CD-558B337BFDD8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15" name="Arrow: Pentagon 14">
            <a:extLst>
              <a:ext uri="{FF2B5EF4-FFF2-40B4-BE49-F238E27FC236}">
                <a16:creationId xmlns:a16="http://schemas.microsoft.com/office/drawing/2014/main" id="{8E0C7DB9-F149-C21A-62D9-0E424F2F8B23}"/>
              </a:ext>
            </a:extLst>
          </p:cNvPr>
          <p:cNvSpPr/>
          <p:nvPr/>
        </p:nvSpPr>
        <p:spPr>
          <a:xfrm>
            <a:off x="12434559" y="2143327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5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03C84AA-09EB-8C51-EE29-C0344FC1C85B}"/>
              </a:ext>
            </a:extLst>
          </p:cNvPr>
          <p:cNvSpPr/>
          <p:nvPr/>
        </p:nvSpPr>
        <p:spPr>
          <a:xfrm>
            <a:off x="9960327" y="2111695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64C741-14F0-39B5-65F8-3960056FDE52}"/>
              </a:ext>
            </a:extLst>
          </p:cNvPr>
          <p:cNvGrpSpPr/>
          <p:nvPr/>
        </p:nvGrpSpPr>
        <p:grpSpPr>
          <a:xfrm>
            <a:off x="11337529" y="2322467"/>
            <a:ext cx="1651571" cy="1066944"/>
            <a:chOff x="14824533" y="4198377"/>
            <a:chExt cx="1615713" cy="1066944"/>
          </a:xfrm>
        </p:grpSpPr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7004010B-AB7E-EC9C-171C-639A5157B7CD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Khẳng định vị thế dẫn đầu, xây dựng ảnh hưởng ngành và giá trị dài hạn.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14BE404A-6A46-AF36-26DB-1A490AA8517D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LEADERSHIP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2BF70E1-A2B1-D648-EB4B-5F37A0F54186}"/>
              </a:ext>
            </a:extLst>
          </p:cNvPr>
          <p:cNvGrpSpPr/>
          <p:nvPr/>
        </p:nvGrpSpPr>
        <p:grpSpPr>
          <a:xfrm>
            <a:off x="13383949" y="2379322"/>
            <a:ext cx="936772" cy="951771"/>
            <a:chOff x="16791279" y="4180700"/>
            <a:chExt cx="936772" cy="951771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F0E4051C-C671-58AA-40E9-D708B838D8F1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A0240403-2735-365C-5606-DD740E35D5C0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7FF926C-8C2B-3AF8-3E35-5D0BBD18AF67}"/>
              </a:ext>
            </a:extLst>
          </p:cNvPr>
          <p:cNvGrpSpPr/>
          <p:nvPr/>
        </p:nvGrpSpPr>
        <p:grpSpPr>
          <a:xfrm>
            <a:off x="14626670" y="2606995"/>
            <a:ext cx="1394561" cy="490194"/>
            <a:chOff x="18034000" y="4418356"/>
            <a:chExt cx="1394561" cy="490194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027456C-25E3-B631-8108-1159071D7ECD}"/>
                </a:ext>
              </a:extLst>
            </p:cNvPr>
            <p:cNvCxnSpPr>
              <a:cxnSpLocks/>
              <a:endCxn id="25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599A2CA-9834-39F1-53EE-5E48279A419B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5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26" name="Arrow: Pentagon 25">
            <a:extLst>
              <a:ext uri="{FF2B5EF4-FFF2-40B4-BE49-F238E27FC236}">
                <a16:creationId xmlns:a16="http://schemas.microsoft.com/office/drawing/2014/main" id="{A93833C5-9AE9-F1AA-E15F-78BBFE2CB22C}"/>
              </a:ext>
            </a:extLst>
          </p:cNvPr>
          <p:cNvSpPr/>
          <p:nvPr/>
        </p:nvSpPr>
        <p:spPr>
          <a:xfrm>
            <a:off x="8782639" y="5791188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3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84B7530-E950-57DE-5693-C11868653C2C}"/>
              </a:ext>
            </a:extLst>
          </p:cNvPr>
          <p:cNvSpPr/>
          <p:nvPr/>
        </p:nvSpPr>
        <p:spPr>
          <a:xfrm>
            <a:off x="6308407" y="5759556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68C78E3-9D8D-5279-762F-4222DCFF209D}"/>
              </a:ext>
            </a:extLst>
          </p:cNvPr>
          <p:cNvGrpSpPr/>
          <p:nvPr/>
        </p:nvGrpSpPr>
        <p:grpSpPr>
          <a:xfrm>
            <a:off x="7685609" y="5970328"/>
            <a:ext cx="1651571" cy="1066944"/>
            <a:chOff x="14824533" y="4198377"/>
            <a:chExt cx="1615713" cy="1066944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D7B5782C-A735-C0A4-262E-71B0B707D856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thị trường, danh mục sản phẩm và hệ sinh thái đối tác chiến lược.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C221BDC6-C8DD-21A1-DA23-BC54489DBAF4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EXPANSION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1B81524-070A-7EA9-DDB8-03612B2E503C}"/>
              </a:ext>
            </a:extLst>
          </p:cNvPr>
          <p:cNvGrpSpPr/>
          <p:nvPr/>
        </p:nvGrpSpPr>
        <p:grpSpPr>
          <a:xfrm>
            <a:off x="9732029" y="6027183"/>
            <a:ext cx="936772" cy="951771"/>
            <a:chOff x="16791279" y="4180700"/>
            <a:chExt cx="936772" cy="951771"/>
          </a:xfrm>
        </p:grpSpPr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4E90C48D-B55D-E0A6-EB08-B1C6B2786CE9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54E03DBF-9533-EA0C-A9D0-19571D0FFD00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9051C51-B2D5-3C9C-D9FC-83DAC127114F}"/>
              </a:ext>
            </a:extLst>
          </p:cNvPr>
          <p:cNvGrpSpPr/>
          <p:nvPr/>
        </p:nvGrpSpPr>
        <p:grpSpPr>
          <a:xfrm>
            <a:off x="10974750" y="6254856"/>
            <a:ext cx="1394561" cy="490194"/>
            <a:chOff x="18034000" y="4418356"/>
            <a:chExt cx="1394561" cy="490194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3832B97-E6EE-80D3-C5E4-07797CA6062D}"/>
                </a:ext>
              </a:extLst>
            </p:cNvPr>
            <p:cNvCxnSpPr>
              <a:cxnSpLocks/>
              <a:endCxn id="36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9F01D8F-F2EF-4BB3-E11D-C64FFA3F0B2D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37" name="Arrow: Pentagon 36">
            <a:extLst>
              <a:ext uri="{FF2B5EF4-FFF2-40B4-BE49-F238E27FC236}">
                <a16:creationId xmlns:a16="http://schemas.microsoft.com/office/drawing/2014/main" id="{C9EFF257-E0BB-8DE0-D63F-8C2EB21E12D8}"/>
              </a:ext>
            </a:extLst>
          </p:cNvPr>
          <p:cNvSpPr/>
          <p:nvPr/>
        </p:nvSpPr>
        <p:spPr>
          <a:xfrm>
            <a:off x="6956679" y="7615119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2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88A505D-6F2D-B584-25C1-E9A950B0C739}"/>
              </a:ext>
            </a:extLst>
          </p:cNvPr>
          <p:cNvSpPr/>
          <p:nvPr/>
        </p:nvSpPr>
        <p:spPr>
          <a:xfrm>
            <a:off x="4482447" y="7583487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3A8D79F-168E-C794-E88D-40C70149DE73}"/>
              </a:ext>
            </a:extLst>
          </p:cNvPr>
          <p:cNvGrpSpPr/>
          <p:nvPr/>
        </p:nvGrpSpPr>
        <p:grpSpPr>
          <a:xfrm>
            <a:off x="5859649" y="7678843"/>
            <a:ext cx="1651571" cy="1182360"/>
            <a:chOff x="14824533" y="4082961"/>
            <a:chExt cx="1615713" cy="1182360"/>
          </a:xfrm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DF565209-C11D-8F97-AB42-E7CD9D24E8F6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Tăng tốc tăng trưởng nhờ công nghệ, tự động hóa và tối ưu hiệu suất vận hành.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AE874447-D413-36DB-52E4-770792D136B5}"/>
                </a:ext>
              </a:extLst>
            </p:cNvPr>
            <p:cNvSpPr txBox="1"/>
            <p:nvPr/>
          </p:nvSpPr>
          <p:spPr>
            <a:xfrm flipH="1">
              <a:off x="14824533" y="4082961"/>
              <a:ext cx="1615710" cy="5539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ACCELERATION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404764A-1A2A-C94C-9921-D2616CF643FC}"/>
              </a:ext>
            </a:extLst>
          </p:cNvPr>
          <p:cNvGrpSpPr/>
          <p:nvPr/>
        </p:nvGrpSpPr>
        <p:grpSpPr>
          <a:xfrm>
            <a:off x="7906069" y="7851114"/>
            <a:ext cx="936772" cy="951771"/>
            <a:chOff x="16791279" y="4180700"/>
            <a:chExt cx="936772" cy="951771"/>
          </a:xfrm>
        </p:grpSpPr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F90CF46A-A9D7-10E0-E2BE-5CB6074A0040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48" name="Textbox 200">
              <a:extLst>
                <a:ext uri="{FF2B5EF4-FFF2-40B4-BE49-F238E27FC236}">
                  <a16:creationId xmlns:a16="http://schemas.microsoft.com/office/drawing/2014/main" id="{252C729B-6DC7-5C4A-CD55-E50F507C15C1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71" name="Group 470">
            <a:extLst>
              <a:ext uri="{FF2B5EF4-FFF2-40B4-BE49-F238E27FC236}">
                <a16:creationId xmlns:a16="http://schemas.microsoft.com/office/drawing/2014/main" id="{38EAF299-498B-D254-C268-FC4A3045A2E3}"/>
              </a:ext>
            </a:extLst>
          </p:cNvPr>
          <p:cNvGrpSpPr/>
          <p:nvPr/>
        </p:nvGrpSpPr>
        <p:grpSpPr>
          <a:xfrm>
            <a:off x="9148790" y="8078787"/>
            <a:ext cx="1394561" cy="490194"/>
            <a:chOff x="18034000" y="4418356"/>
            <a:chExt cx="1394561" cy="490194"/>
          </a:xfrm>
        </p:grpSpPr>
        <p:cxnSp>
          <p:nvCxnSpPr>
            <p:cNvPr id="472" name="Straight Connector 471">
              <a:extLst>
                <a:ext uri="{FF2B5EF4-FFF2-40B4-BE49-F238E27FC236}">
                  <a16:creationId xmlns:a16="http://schemas.microsoft.com/office/drawing/2014/main" id="{7B90C551-C259-AFC5-8025-B1F5957A78DB}"/>
                </a:ext>
              </a:extLst>
            </p:cNvPr>
            <p:cNvCxnSpPr>
              <a:cxnSpLocks/>
              <a:endCxn id="473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7F2F9E93-02D7-1A15-E963-56FC0999C4D8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474" name="Arrow: Pentagon 473">
            <a:extLst>
              <a:ext uri="{FF2B5EF4-FFF2-40B4-BE49-F238E27FC236}">
                <a16:creationId xmlns:a16="http://schemas.microsoft.com/office/drawing/2014/main" id="{BBAFE7C5-061F-48A5-7D66-3466B3A92FB5}"/>
              </a:ext>
            </a:extLst>
          </p:cNvPr>
          <p:cNvSpPr/>
          <p:nvPr/>
        </p:nvSpPr>
        <p:spPr>
          <a:xfrm>
            <a:off x="5130719" y="9439049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1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B0183CD7-9178-D3DD-A2DC-E29959027C75}"/>
              </a:ext>
            </a:extLst>
          </p:cNvPr>
          <p:cNvSpPr/>
          <p:nvPr/>
        </p:nvSpPr>
        <p:spPr>
          <a:xfrm>
            <a:off x="2656487" y="9407417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476" name="Group 475">
            <a:extLst>
              <a:ext uri="{FF2B5EF4-FFF2-40B4-BE49-F238E27FC236}">
                <a16:creationId xmlns:a16="http://schemas.microsoft.com/office/drawing/2014/main" id="{E2558C44-E9DB-4F89-C32F-F3663F46CA86}"/>
              </a:ext>
            </a:extLst>
          </p:cNvPr>
          <p:cNvGrpSpPr/>
          <p:nvPr/>
        </p:nvGrpSpPr>
        <p:grpSpPr>
          <a:xfrm>
            <a:off x="4033689" y="9618189"/>
            <a:ext cx="1651571" cy="1066944"/>
            <a:chOff x="14824533" y="4198377"/>
            <a:chExt cx="1615713" cy="1066944"/>
          </a:xfrm>
        </p:grpSpPr>
        <p:sp>
          <p:nvSpPr>
            <p:cNvPr id="477" name="Textbox 200">
              <a:extLst>
                <a:ext uri="{FF2B5EF4-FFF2-40B4-BE49-F238E27FC236}">
                  <a16:creationId xmlns:a16="http://schemas.microsoft.com/office/drawing/2014/main" id="{B3D3DCAC-6702-3003-DB39-CB06FCD44527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Củng cố nền tảng tổ chức, chuẩn hóa quy trình, dữ liệu và năng lực cốt lõi.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78" name="Textbox 200">
              <a:extLst>
                <a:ext uri="{FF2B5EF4-FFF2-40B4-BE49-F238E27FC236}">
                  <a16:creationId xmlns:a16="http://schemas.microsoft.com/office/drawing/2014/main" id="{FF002C48-45DF-62B1-6679-72E7D68C7DE9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500" b="1" dirty="0">
                  <a:solidFill>
                    <a:schemeClr val="tx2"/>
                  </a:solidFill>
                  <a:latin typeface="+mj-lt"/>
                </a:rPr>
                <a:t>FOUNDATION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79" name="Group 478">
            <a:extLst>
              <a:ext uri="{FF2B5EF4-FFF2-40B4-BE49-F238E27FC236}">
                <a16:creationId xmlns:a16="http://schemas.microsoft.com/office/drawing/2014/main" id="{6ECD74FC-689B-95A9-BA42-118530A0C2CC}"/>
              </a:ext>
            </a:extLst>
          </p:cNvPr>
          <p:cNvGrpSpPr/>
          <p:nvPr/>
        </p:nvGrpSpPr>
        <p:grpSpPr>
          <a:xfrm>
            <a:off x="6080109" y="9675044"/>
            <a:ext cx="936772" cy="951771"/>
            <a:chOff x="16791279" y="4180700"/>
            <a:chExt cx="936772" cy="951771"/>
          </a:xfrm>
        </p:grpSpPr>
        <p:sp>
          <p:nvSpPr>
            <p:cNvPr id="480" name="Textbox 200">
              <a:extLst>
                <a:ext uri="{FF2B5EF4-FFF2-40B4-BE49-F238E27FC236}">
                  <a16:creationId xmlns:a16="http://schemas.microsoft.com/office/drawing/2014/main" id="{DF30317A-6D5E-3073-C88F-BDFCDF92F8B5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01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1" name="Textbox 200">
              <a:extLst>
                <a:ext uri="{FF2B5EF4-FFF2-40B4-BE49-F238E27FC236}">
                  <a16:creationId xmlns:a16="http://schemas.microsoft.com/office/drawing/2014/main" id="{F7D80C68-A687-5817-9916-14A669B1EE3F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482" name="Group 481">
            <a:extLst>
              <a:ext uri="{FF2B5EF4-FFF2-40B4-BE49-F238E27FC236}">
                <a16:creationId xmlns:a16="http://schemas.microsoft.com/office/drawing/2014/main" id="{7B044D14-16D3-4165-A604-204717B3E95F}"/>
              </a:ext>
            </a:extLst>
          </p:cNvPr>
          <p:cNvGrpSpPr/>
          <p:nvPr/>
        </p:nvGrpSpPr>
        <p:grpSpPr>
          <a:xfrm>
            <a:off x="7322830" y="9902717"/>
            <a:ext cx="1394561" cy="490194"/>
            <a:chOff x="18034000" y="4418356"/>
            <a:chExt cx="1394561" cy="490194"/>
          </a:xfrm>
        </p:grpSpPr>
        <p:cxnSp>
          <p:nvCxnSpPr>
            <p:cNvPr id="483" name="Straight Connector 482">
              <a:extLst>
                <a:ext uri="{FF2B5EF4-FFF2-40B4-BE49-F238E27FC236}">
                  <a16:creationId xmlns:a16="http://schemas.microsoft.com/office/drawing/2014/main" id="{0F1DB08D-55AF-E2C2-F93B-CCCD26189EEE}"/>
                </a:ext>
              </a:extLst>
            </p:cNvPr>
            <p:cNvCxnSpPr>
              <a:cxnSpLocks/>
              <a:endCxn id="484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4" name="Freeform: Shape 483">
              <a:extLst>
                <a:ext uri="{FF2B5EF4-FFF2-40B4-BE49-F238E27FC236}">
                  <a16:creationId xmlns:a16="http://schemas.microsoft.com/office/drawing/2014/main" id="{35E07E68-9C98-5EA7-43AB-F5935F671873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37D5851E-3752-54E9-F439-260CD8CAAAC0}"/>
              </a:ext>
            </a:extLst>
          </p:cNvPr>
          <p:cNvSpPr/>
          <p:nvPr/>
        </p:nvSpPr>
        <p:spPr>
          <a:xfrm flipH="1">
            <a:off x="6711582" y="11417101"/>
            <a:ext cx="490194" cy="490194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491F0761-A7F4-D70C-3093-C40926C81838}"/>
              </a:ext>
            </a:extLst>
          </p:cNvPr>
          <p:cNvSpPr/>
          <p:nvPr/>
        </p:nvSpPr>
        <p:spPr>
          <a:xfrm flipH="1">
            <a:off x="16944705" y="1189381"/>
            <a:ext cx="490194" cy="490194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487" name="Textbox 200">
            <a:extLst>
              <a:ext uri="{FF2B5EF4-FFF2-40B4-BE49-F238E27FC236}">
                <a16:creationId xmlns:a16="http://schemas.microsoft.com/office/drawing/2014/main" id="{2112AA52-1E96-9C71-EEC7-700730BEAAEB}"/>
              </a:ext>
            </a:extLst>
          </p:cNvPr>
          <p:cNvSpPr txBox="1"/>
          <p:nvPr/>
        </p:nvSpPr>
        <p:spPr>
          <a:xfrm flipH="1">
            <a:off x="8952522" y="9916982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2024</a:t>
            </a:r>
          </a:p>
        </p:txBody>
      </p:sp>
      <p:sp>
        <p:nvSpPr>
          <p:cNvPr id="488" name="Textbox 200">
            <a:extLst>
              <a:ext uri="{FF2B5EF4-FFF2-40B4-BE49-F238E27FC236}">
                <a16:creationId xmlns:a16="http://schemas.microsoft.com/office/drawing/2014/main" id="{2A0BCBDF-5CD3-0812-648B-5C4566D8D6FD}"/>
              </a:ext>
            </a:extLst>
          </p:cNvPr>
          <p:cNvSpPr txBox="1"/>
          <p:nvPr/>
        </p:nvSpPr>
        <p:spPr>
          <a:xfrm flipH="1">
            <a:off x="10775339" y="8093053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2025</a:t>
            </a:r>
          </a:p>
        </p:txBody>
      </p:sp>
      <p:sp>
        <p:nvSpPr>
          <p:cNvPr id="489" name="Textbox 200">
            <a:extLst>
              <a:ext uri="{FF2B5EF4-FFF2-40B4-BE49-F238E27FC236}">
                <a16:creationId xmlns:a16="http://schemas.microsoft.com/office/drawing/2014/main" id="{72F3FA60-3141-1146-CE05-DDEB3DA29914}"/>
              </a:ext>
            </a:extLst>
          </p:cNvPr>
          <p:cNvSpPr txBox="1"/>
          <p:nvPr/>
        </p:nvSpPr>
        <p:spPr>
          <a:xfrm flipH="1">
            <a:off x="12598156" y="6269122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2026</a:t>
            </a:r>
          </a:p>
        </p:txBody>
      </p:sp>
      <p:sp>
        <p:nvSpPr>
          <p:cNvPr id="490" name="Textbox 200">
            <a:extLst>
              <a:ext uri="{FF2B5EF4-FFF2-40B4-BE49-F238E27FC236}">
                <a16:creationId xmlns:a16="http://schemas.microsoft.com/office/drawing/2014/main" id="{71A1A258-04B3-BC2C-147A-B40A0D305103}"/>
              </a:ext>
            </a:extLst>
          </p:cNvPr>
          <p:cNvSpPr txBox="1"/>
          <p:nvPr/>
        </p:nvSpPr>
        <p:spPr>
          <a:xfrm flipH="1">
            <a:off x="14420973" y="4445191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2027</a:t>
            </a:r>
          </a:p>
        </p:txBody>
      </p:sp>
      <p:sp>
        <p:nvSpPr>
          <p:cNvPr id="491" name="Textbox 200">
            <a:extLst>
              <a:ext uri="{FF2B5EF4-FFF2-40B4-BE49-F238E27FC236}">
                <a16:creationId xmlns:a16="http://schemas.microsoft.com/office/drawing/2014/main" id="{29C39FC5-4F2F-3502-E7B1-711DAB01A55E}"/>
              </a:ext>
            </a:extLst>
          </p:cNvPr>
          <p:cNvSpPr txBox="1"/>
          <p:nvPr/>
        </p:nvSpPr>
        <p:spPr>
          <a:xfrm flipH="1">
            <a:off x="16243789" y="2621260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2028</a:t>
            </a:r>
          </a:p>
        </p:txBody>
      </p:sp>
      <p:sp>
        <p:nvSpPr>
          <p:cNvPr id="492" name="!!SubTitle">
            <a:extLst>
              <a:ext uri="{FF2B5EF4-FFF2-40B4-BE49-F238E27FC236}">
                <a16:creationId xmlns:a16="http://schemas.microsoft.com/office/drawing/2014/main" id="{D3A876A5-76CB-0231-1B68-4EEA661BDB19}"/>
              </a:ext>
            </a:extLst>
          </p:cNvPr>
          <p:cNvSpPr txBox="1"/>
          <p:nvPr/>
        </p:nvSpPr>
        <p:spPr>
          <a:xfrm>
            <a:off x="17444612" y="11937458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93" name="!!MainTitle1">
            <a:extLst>
              <a:ext uri="{FF2B5EF4-FFF2-40B4-BE49-F238E27FC236}">
                <a16:creationId xmlns:a16="http://schemas.microsoft.com/office/drawing/2014/main" id="{0025A4E8-0473-FCD2-5861-A79E9726EDFD}"/>
              </a:ext>
            </a:extLst>
          </p:cNvPr>
          <p:cNvSpPr txBox="1"/>
          <p:nvPr/>
        </p:nvSpPr>
        <p:spPr>
          <a:xfrm>
            <a:off x="17444612" y="9220863"/>
            <a:ext cx="5631735" cy="18466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Future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Build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  <a:p>
            <a:pPr lvl="0">
              <a:defRPr/>
            </a:pPr>
            <a:r>
              <a:rPr kumimoji="0" lang="en-US" sz="39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MILESTONES</a:t>
            </a:r>
          </a:p>
        </p:txBody>
      </p:sp>
      <p:sp>
        <p:nvSpPr>
          <p:cNvPr id="494" name="Oval 493">
            <a:extLst>
              <a:ext uri="{FF2B5EF4-FFF2-40B4-BE49-F238E27FC236}">
                <a16:creationId xmlns:a16="http://schemas.microsoft.com/office/drawing/2014/main" id="{4F3CA6B4-5BA5-9741-FC93-628CC6BCA817}"/>
              </a:ext>
            </a:extLst>
          </p:cNvPr>
          <p:cNvSpPr/>
          <p:nvPr/>
        </p:nvSpPr>
        <p:spPr>
          <a:xfrm>
            <a:off x="18060134" y="8965251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5" name="Oval 494">
            <a:extLst>
              <a:ext uri="{FF2B5EF4-FFF2-40B4-BE49-F238E27FC236}">
                <a16:creationId xmlns:a16="http://schemas.microsoft.com/office/drawing/2014/main" id="{8E0A5E7F-C558-B467-A4AA-F792C05DEFEB}"/>
              </a:ext>
            </a:extLst>
          </p:cNvPr>
          <p:cNvSpPr/>
          <p:nvPr/>
        </p:nvSpPr>
        <p:spPr>
          <a:xfrm>
            <a:off x="17592550" y="8965251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6" name="Oval 495">
            <a:extLst>
              <a:ext uri="{FF2B5EF4-FFF2-40B4-BE49-F238E27FC236}">
                <a16:creationId xmlns:a16="http://schemas.microsoft.com/office/drawing/2014/main" id="{1954249F-6F55-828D-353A-9CD745450B4C}"/>
              </a:ext>
            </a:extLst>
          </p:cNvPr>
          <p:cNvSpPr/>
          <p:nvPr/>
        </p:nvSpPr>
        <p:spPr>
          <a:xfrm>
            <a:off x="18527718" y="8965251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7" name="Oval 496">
            <a:extLst>
              <a:ext uri="{FF2B5EF4-FFF2-40B4-BE49-F238E27FC236}">
                <a16:creationId xmlns:a16="http://schemas.microsoft.com/office/drawing/2014/main" id="{F1256D9E-307D-585A-A6D1-2867219CA3D9}"/>
              </a:ext>
            </a:extLst>
          </p:cNvPr>
          <p:cNvSpPr/>
          <p:nvPr/>
        </p:nvSpPr>
        <p:spPr>
          <a:xfrm>
            <a:off x="18995302" y="8965251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98" name="Graphic 250">
            <a:extLst>
              <a:ext uri="{FF2B5EF4-FFF2-40B4-BE49-F238E27FC236}">
                <a16:creationId xmlns:a16="http://schemas.microsoft.com/office/drawing/2014/main" id="{84CB1AEB-FE3B-DCAA-0D91-0DC282A42B6F}"/>
              </a:ext>
            </a:extLst>
          </p:cNvPr>
          <p:cNvGrpSpPr/>
          <p:nvPr/>
        </p:nvGrpSpPr>
        <p:grpSpPr>
          <a:xfrm>
            <a:off x="4817718" y="11563852"/>
            <a:ext cx="1549390" cy="1650996"/>
            <a:chOff x="20549957" y="8126028"/>
            <a:chExt cx="2668808" cy="2843823"/>
          </a:xfrm>
        </p:grpSpPr>
        <p:sp>
          <p:nvSpPr>
            <p:cNvPr id="499" name="Freeform: Shape 498">
              <a:extLst>
                <a:ext uri="{FF2B5EF4-FFF2-40B4-BE49-F238E27FC236}">
                  <a16:creationId xmlns:a16="http://schemas.microsoft.com/office/drawing/2014/main" id="{02AE016B-1086-1D28-C4DA-21E237296F75}"/>
                </a:ext>
              </a:extLst>
            </p:cNvPr>
            <p:cNvSpPr/>
            <p:nvPr/>
          </p:nvSpPr>
          <p:spPr>
            <a:xfrm>
              <a:off x="20931157" y="8820315"/>
              <a:ext cx="1292390" cy="502262"/>
            </a:xfrm>
            <a:custGeom>
              <a:avLst/>
              <a:gdLst>
                <a:gd name="csX0" fmla="*/ 1292390 w 1292390"/>
                <a:gd name="csY0" fmla="*/ 388934 h 502262"/>
                <a:gd name="csX1" fmla="*/ 980884 w 1292390"/>
                <a:gd name="csY1" fmla="*/ 280464 h 502262"/>
                <a:gd name="csX2" fmla="*/ 0 w 1292390"/>
                <a:gd name="csY2" fmla="*/ 68351 h 502262"/>
                <a:gd name="csX3" fmla="*/ 75924 w 1292390"/>
                <a:gd name="csY3" fmla="*/ 96336 h 502262"/>
                <a:gd name="csX4" fmla="*/ 46854 w 1292390"/>
                <a:gd name="csY4" fmla="*/ 172612 h 502262"/>
                <a:gd name="csX5" fmla="*/ 912638 w 1292390"/>
                <a:gd name="csY5" fmla="*/ 372151 h 502262"/>
                <a:gd name="csX6" fmla="*/ 1224439 w 1292390"/>
                <a:gd name="csY6" fmla="*/ 494843 h 502262"/>
                <a:gd name="csX7" fmla="*/ 1279198 w 1292390"/>
                <a:gd name="csY7" fmla="*/ 502263 h 502262"/>
                <a:gd name="csX8" fmla="*/ 1292390 w 1292390"/>
                <a:gd name="csY8" fmla="*/ 388934 h 50226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292390" h="502262">
                  <a:moveTo>
                    <a:pt x="1292390" y="388934"/>
                  </a:moveTo>
                  <a:cubicBezTo>
                    <a:pt x="1174080" y="376275"/>
                    <a:pt x="1057666" y="337604"/>
                    <a:pt x="980884" y="280464"/>
                  </a:cubicBezTo>
                  <a:cubicBezTo>
                    <a:pt x="710422" y="79134"/>
                    <a:pt x="382372" y="-103499"/>
                    <a:pt x="0" y="68351"/>
                  </a:cubicBezTo>
                  <a:lnTo>
                    <a:pt x="75924" y="96336"/>
                  </a:lnTo>
                  <a:lnTo>
                    <a:pt x="46854" y="172612"/>
                  </a:lnTo>
                  <a:cubicBezTo>
                    <a:pt x="374399" y="25403"/>
                    <a:pt x="656539" y="181527"/>
                    <a:pt x="912638" y="372151"/>
                  </a:cubicBezTo>
                  <a:cubicBezTo>
                    <a:pt x="993153" y="432083"/>
                    <a:pt x="1105805" y="474774"/>
                    <a:pt x="1224439" y="494843"/>
                  </a:cubicBezTo>
                  <a:cubicBezTo>
                    <a:pt x="1242584" y="497910"/>
                    <a:pt x="1260872" y="500272"/>
                    <a:pt x="1279198" y="502263"/>
                  </a:cubicBezTo>
                  <a:cubicBezTo>
                    <a:pt x="1280122" y="468011"/>
                    <a:pt x="1283294" y="424243"/>
                    <a:pt x="1292390" y="38893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00" name="Graphic 250">
              <a:extLst>
                <a:ext uri="{FF2B5EF4-FFF2-40B4-BE49-F238E27FC236}">
                  <a16:creationId xmlns:a16="http://schemas.microsoft.com/office/drawing/2014/main" id="{ACA3DF3F-8FDF-DF6A-0D79-2428873D1CBF}"/>
                </a:ext>
              </a:extLst>
            </p:cNvPr>
            <p:cNvGrpSpPr/>
            <p:nvPr/>
          </p:nvGrpSpPr>
          <p:grpSpPr>
            <a:xfrm>
              <a:off x="21126183" y="9472653"/>
              <a:ext cx="917741" cy="1497197"/>
              <a:chOff x="21126183" y="9472653"/>
              <a:chExt cx="917741" cy="1497197"/>
            </a:xfrm>
          </p:grpSpPr>
          <p:grpSp>
            <p:nvGrpSpPr>
              <p:cNvPr id="549" name="Graphic 250">
                <a:extLst>
                  <a:ext uri="{FF2B5EF4-FFF2-40B4-BE49-F238E27FC236}">
                    <a16:creationId xmlns:a16="http://schemas.microsoft.com/office/drawing/2014/main" id="{53316782-16B1-C708-181C-492CAF8D550C}"/>
                  </a:ext>
                </a:extLst>
              </p:cNvPr>
              <p:cNvGrpSpPr/>
              <p:nvPr/>
            </p:nvGrpSpPr>
            <p:grpSpPr>
              <a:xfrm>
                <a:off x="21126183" y="10522190"/>
                <a:ext cx="229825" cy="447661"/>
                <a:chOff x="21126183" y="10522190"/>
                <a:chExt cx="229825" cy="447661"/>
              </a:xfrm>
            </p:grpSpPr>
            <p:sp>
              <p:nvSpPr>
                <p:cNvPr id="551" name="Freeform: Shape 550">
                  <a:extLst>
                    <a:ext uri="{FF2B5EF4-FFF2-40B4-BE49-F238E27FC236}">
                      <a16:creationId xmlns:a16="http://schemas.microsoft.com/office/drawing/2014/main" id="{A888103C-CF89-7269-96DF-D673468736DC}"/>
                    </a:ext>
                  </a:extLst>
                </p:cNvPr>
                <p:cNvSpPr/>
                <p:nvPr/>
              </p:nvSpPr>
              <p:spPr>
                <a:xfrm>
                  <a:off x="21126183" y="10634036"/>
                  <a:ext cx="226979" cy="335814"/>
                </a:xfrm>
                <a:custGeom>
                  <a:avLst/>
                  <a:gdLst>
                    <a:gd name="csX0" fmla="*/ 11467 w 226979"/>
                    <a:gd name="csY0" fmla="*/ 0 h 335814"/>
                    <a:gd name="csX1" fmla="*/ 2847 w 226979"/>
                    <a:gd name="csY1" fmla="*/ 41881 h 335814"/>
                    <a:gd name="csX2" fmla="*/ 206358 w 226979"/>
                    <a:gd name="csY2" fmla="*/ 332985 h 335814"/>
                    <a:gd name="csX3" fmla="*/ 226980 w 226979"/>
                    <a:gd name="csY3" fmla="*/ 329184 h 335814"/>
                    <a:gd name="csX4" fmla="*/ 113537 w 226979"/>
                    <a:gd name="csY4" fmla="*/ 206969 h 335814"/>
                    <a:gd name="csX5" fmla="*/ 11467 w 226979"/>
                    <a:gd name="csY5" fmla="*/ 0 h 33581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226979" h="335814">
                      <a:moveTo>
                        <a:pt x="11467" y="0"/>
                      </a:moveTo>
                      <a:cubicBezTo>
                        <a:pt x="380" y="9868"/>
                        <a:pt x="-3040" y="26908"/>
                        <a:pt x="2847" y="41881"/>
                      </a:cubicBezTo>
                      <a:cubicBezTo>
                        <a:pt x="26021" y="100794"/>
                        <a:pt x="94820" y="254975"/>
                        <a:pt x="206358" y="332985"/>
                      </a:cubicBezTo>
                      <a:cubicBezTo>
                        <a:pt x="213721" y="338138"/>
                        <a:pt x="222617" y="335890"/>
                        <a:pt x="226980" y="329184"/>
                      </a:cubicBezTo>
                      <a:cubicBezTo>
                        <a:pt x="198643" y="308934"/>
                        <a:pt x="161333" y="272225"/>
                        <a:pt x="113537" y="206969"/>
                      </a:cubicBezTo>
                      <a:cubicBezTo>
                        <a:pt x="40070" y="106661"/>
                        <a:pt x="17553" y="40529"/>
                        <a:pt x="11467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3D8FF"/>
                    </a:gs>
                    <a:gs pos="50000">
                      <a:srgbClr val="458CFB"/>
                    </a:gs>
                    <a:gs pos="100000">
                      <a:srgbClr val="3840F7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52" name="Freeform: Shape 551">
                  <a:extLst>
                    <a:ext uri="{FF2B5EF4-FFF2-40B4-BE49-F238E27FC236}">
                      <a16:creationId xmlns:a16="http://schemas.microsoft.com/office/drawing/2014/main" id="{282006A0-2F69-8732-BA97-41B8C5F689F1}"/>
                    </a:ext>
                  </a:extLst>
                </p:cNvPr>
                <p:cNvSpPr/>
                <p:nvPr/>
              </p:nvSpPr>
              <p:spPr>
                <a:xfrm>
                  <a:off x="21137659" y="10604069"/>
                  <a:ext cx="218349" cy="359131"/>
                </a:xfrm>
                <a:custGeom>
                  <a:avLst/>
                  <a:gdLst>
                    <a:gd name="csX0" fmla="*/ 120463 w 218349"/>
                    <a:gd name="csY0" fmla="*/ 5021 h 359131"/>
                    <a:gd name="csX1" fmla="*/ 362 w 218349"/>
                    <a:gd name="csY1" fmla="*/ 29586 h 359131"/>
                    <a:gd name="csX2" fmla="*/ 0 w 218349"/>
                    <a:gd name="csY2" fmla="*/ 29958 h 359131"/>
                    <a:gd name="csX3" fmla="*/ 102070 w 218349"/>
                    <a:gd name="csY3" fmla="*/ 236917 h 359131"/>
                    <a:gd name="csX4" fmla="*/ 215513 w 218349"/>
                    <a:gd name="csY4" fmla="*/ 359132 h 359131"/>
                    <a:gd name="csX5" fmla="*/ 218132 w 218349"/>
                    <a:gd name="csY5" fmla="*/ 351531 h 359131"/>
                    <a:gd name="csX6" fmla="*/ 120463 w 218349"/>
                    <a:gd name="csY6" fmla="*/ 5021 h 3591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18349" h="359131">
                      <a:moveTo>
                        <a:pt x="120463" y="5021"/>
                      </a:moveTo>
                      <a:cubicBezTo>
                        <a:pt x="120463" y="5021"/>
                        <a:pt x="53940" y="-16506"/>
                        <a:pt x="362" y="29586"/>
                      </a:cubicBezTo>
                      <a:cubicBezTo>
                        <a:pt x="229" y="29700"/>
                        <a:pt x="124" y="29843"/>
                        <a:pt x="0" y="29958"/>
                      </a:cubicBezTo>
                      <a:cubicBezTo>
                        <a:pt x="6086" y="70486"/>
                        <a:pt x="28603" y="136619"/>
                        <a:pt x="102070" y="236917"/>
                      </a:cubicBezTo>
                      <a:cubicBezTo>
                        <a:pt x="149866" y="302172"/>
                        <a:pt x="187176" y="338882"/>
                        <a:pt x="215513" y="359132"/>
                      </a:cubicBezTo>
                      <a:cubicBezTo>
                        <a:pt x="216894" y="357008"/>
                        <a:pt x="217846" y="354465"/>
                        <a:pt x="218132" y="351531"/>
                      </a:cubicBezTo>
                      <a:cubicBezTo>
                        <a:pt x="224266" y="287152"/>
                        <a:pt x="98384" y="240288"/>
                        <a:pt x="120463" y="502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B3582"/>
                    </a:gs>
                    <a:gs pos="50000">
                      <a:srgbClr val="202162"/>
                    </a:gs>
                    <a:gs pos="100000">
                      <a:srgbClr val="150E42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53" name="Freeform: Shape 552">
                  <a:extLst>
                    <a:ext uri="{FF2B5EF4-FFF2-40B4-BE49-F238E27FC236}">
                      <a16:creationId xmlns:a16="http://schemas.microsoft.com/office/drawing/2014/main" id="{EDCDAC7F-69A5-955C-070E-FE9701AC38CE}"/>
                    </a:ext>
                  </a:extLst>
                </p:cNvPr>
                <p:cNvSpPr/>
                <p:nvPr/>
              </p:nvSpPr>
              <p:spPr>
                <a:xfrm>
                  <a:off x="21187850" y="10522190"/>
                  <a:ext cx="124434" cy="147080"/>
                </a:xfrm>
                <a:custGeom>
                  <a:avLst/>
                  <a:gdLst>
                    <a:gd name="csX0" fmla="*/ 118964 w 124434"/>
                    <a:gd name="csY0" fmla="*/ 72023 h 147080"/>
                    <a:gd name="csX1" fmla="*/ 74101 w 124434"/>
                    <a:gd name="csY1" fmla="*/ 134754 h 147080"/>
                    <a:gd name="csX2" fmla="*/ 39049 w 124434"/>
                    <a:gd name="csY2" fmla="*/ 144803 h 147080"/>
                    <a:gd name="csX3" fmla="*/ 4816 w 124434"/>
                    <a:gd name="csY3" fmla="*/ 115752 h 147080"/>
                    <a:gd name="csX4" fmla="*/ 4369 w 124434"/>
                    <a:gd name="csY4" fmla="*/ 84234 h 147080"/>
                    <a:gd name="csX5" fmla="*/ 47717 w 124434"/>
                    <a:gd name="csY5" fmla="*/ 13920 h 147080"/>
                    <a:gd name="csX6" fmla="*/ 94694 w 124434"/>
                    <a:gd name="csY6" fmla="*/ 9996 h 147080"/>
                    <a:gd name="csX7" fmla="*/ 117183 w 124434"/>
                    <a:gd name="csY7" fmla="*/ 35675 h 147080"/>
                    <a:gd name="csX8" fmla="*/ 118964 w 124434"/>
                    <a:gd name="csY8" fmla="*/ 72023 h 14708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124434" h="147080">
                      <a:moveTo>
                        <a:pt x="118964" y="72023"/>
                      </a:moveTo>
                      <a:lnTo>
                        <a:pt x="74101" y="134754"/>
                      </a:lnTo>
                      <a:cubicBezTo>
                        <a:pt x="66167" y="145851"/>
                        <a:pt x="51603" y="150128"/>
                        <a:pt x="39049" y="144803"/>
                      </a:cubicBezTo>
                      <a:cubicBezTo>
                        <a:pt x="28096" y="140165"/>
                        <a:pt x="15256" y="131592"/>
                        <a:pt x="4816" y="115752"/>
                      </a:cubicBezTo>
                      <a:cubicBezTo>
                        <a:pt x="-1451" y="106246"/>
                        <a:pt x="-1603" y="93921"/>
                        <a:pt x="4369" y="84234"/>
                      </a:cubicBezTo>
                      <a:lnTo>
                        <a:pt x="47717" y="13920"/>
                      </a:lnTo>
                      <a:cubicBezTo>
                        <a:pt x="58061" y="-2863"/>
                        <a:pt x="81702" y="-4835"/>
                        <a:pt x="94694" y="9996"/>
                      </a:cubicBezTo>
                      <a:lnTo>
                        <a:pt x="117183" y="35675"/>
                      </a:lnTo>
                      <a:cubicBezTo>
                        <a:pt x="126136" y="45915"/>
                        <a:pt x="126879" y="60955"/>
                        <a:pt x="118964" y="7202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9B776"/>
                    </a:gs>
                    <a:gs pos="50000">
                      <a:srgbClr val="F6986B"/>
                    </a:gs>
                    <a:gs pos="100000">
                      <a:srgbClr val="F47960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554" name="Graphic 250">
                  <a:extLst>
                    <a:ext uri="{FF2B5EF4-FFF2-40B4-BE49-F238E27FC236}">
                      <a16:creationId xmlns:a16="http://schemas.microsoft.com/office/drawing/2014/main" id="{DED06698-FC79-7D40-A903-AE000172AA81}"/>
                    </a:ext>
                  </a:extLst>
                </p:cNvPr>
                <p:cNvGrpSpPr/>
                <p:nvPr/>
              </p:nvGrpSpPr>
              <p:grpSpPr>
                <a:xfrm>
                  <a:off x="21228783" y="10752111"/>
                  <a:ext cx="72891" cy="79235"/>
                  <a:chOff x="21228783" y="10752111"/>
                  <a:chExt cx="72891" cy="79235"/>
                </a:xfrm>
                <a:solidFill>
                  <a:srgbClr val="D0DBFF"/>
                </a:solidFill>
              </p:grpSpPr>
              <p:sp>
                <p:nvSpPr>
                  <p:cNvPr id="555" name="Freeform: Shape 554">
                    <a:extLst>
                      <a:ext uri="{FF2B5EF4-FFF2-40B4-BE49-F238E27FC236}">
                        <a16:creationId xmlns:a16="http://schemas.microsoft.com/office/drawing/2014/main" id="{C3188B6F-5053-0A82-FD46-A5AD3B1A9FE4}"/>
                      </a:ext>
                    </a:extLst>
                  </p:cNvPr>
                  <p:cNvSpPr/>
                  <p:nvPr/>
                </p:nvSpPr>
                <p:spPr>
                  <a:xfrm>
                    <a:off x="21228783" y="10752111"/>
                    <a:ext cx="51561" cy="28495"/>
                  </a:xfrm>
                  <a:custGeom>
                    <a:avLst/>
                    <a:gdLst>
                      <a:gd name="csX0" fmla="*/ 46788 w 51561"/>
                      <a:gd name="csY0" fmla="*/ 28496 h 28495"/>
                      <a:gd name="csX1" fmla="*/ 42226 w 51561"/>
                      <a:gd name="csY1" fmla="*/ 25095 h 28495"/>
                      <a:gd name="csX2" fmla="*/ 27662 w 51561"/>
                      <a:gd name="csY2" fmla="*/ 10989 h 28495"/>
                      <a:gd name="csX3" fmla="*/ 7488 w 51561"/>
                      <a:gd name="csY3" fmla="*/ 13008 h 28495"/>
                      <a:gd name="csX4" fmla="*/ 859 w 51561"/>
                      <a:gd name="csY4" fmla="*/ 11827 h 28495"/>
                      <a:gd name="csX5" fmla="*/ 2030 w 51561"/>
                      <a:gd name="csY5" fmla="*/ 5198 h 28495"/>
                      <a:gd name="csX6" fmla="*/ 30796 w 51561"/>
                      <a:gd name="csY6" fmla="*/ 1997 h 28495"/>
                      <a:gd name="csX7" fmla="*/ 51360 w 51561"/>
                      <a:gd name="csY7" fmla="*/ 22371 h 28495"/>
                      <a:gd name="csX8" fmla="*/ 48170 w 51561"/>
                      <a:gd name="csY8" fmla="*/ 28296 h 28495"/>
                      <a:gd name="csX9" fmla="*/ 46788 w 51561"/>
                      <a:gd name="csY9" fmla="*/ 28496 h 2849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</a:cxnLst>
                    <a:rect l="l" t="t" r="r" b="b"/>
                    <a:pathLst>
                      <a:path w="51561" h="28495">
                        <a:moveTo>
                          <a:pt x="46788" y="28496"/>
                        </a:moveTo>
                        <a:cubicBezTo>
                          <a:pt x="44741" y="28496"/>
                          <a:pt x="42845" y="27162"/>
                          <a:pt x="42226" y="25095"/>
                        </a:cubicBezTo>
                        <a:cubicBezTo>
                          <a:pt x="40330" y="18771"/>
                          <a:pt x="34892" y="13494"/>
                          <a:pt x="27662" y="10989"/>
                        </a:cubicBezTo>
                        <a:cubicBezTo>
                          <a:pt x="20442" y="8465"/>
                          <a:pt x="12898" y="9227"/>
                          <a:pt x="7488" y="13008"/>
                        </a:cubicBezTo>
                        <a:cubicBezTo>
                          <a:pt x="5336" y="14513"/>
                          <a:pt x="2354" y="13989"/>
                          <a:pt x="859" y="11827"/>
                        </a:cubicBezTo>
                        <a:cubicBezTo>
                          <a:pt x="-646" y="9665"/>
                          <a:pt x="-122" y="6702"/>
                          <a:pt x="2030" y="5198"/>
                        </a:cubicBezTo>
                        <a:cubicBezTo>
                          <a:pt x="9946" y="-327"/>
                          <a:pt x="20699" y="-1537"/>
                          <a:pt x="30796" y="1997"/>
                        </a:cubicBezTo>
                        <a:cubicBezTo>
                          <a:pt x="40902" y="5512"/>
                          <a:pt x="48589" y="13132"/>
                          <a:pt x="51360" y="22371"/>
                        </a:cubicBezTo>
                        <a:cubicBezTo>
                          <a:pt x="52113" y="24895"/>
                          <a:pt x="50684" y="27543"/>
                          <a:pt x="48170" y="28296"/>
                        </a:cubicBezTo>
                        <a:cubicBezTo>
                          <a:pt x="47703" y="28429"/>
                          <a:pt x="47246" y="28496"/>
                          <a:pt x="46788" y="28496"/>
                        </a:cubicBezTo>
                        <a:close/>
                      </a:path>
                    </a:pathLst>
                  </a:custGeom>
                  <a:solidFill>
                    <a:srgbClr val="D0DB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56" name="Freeform: Shape 555">
                    <a:extLst>
                      <a:ext uri="{FF2B5EF4-FFF2-40B4-BE49-F238E27FC236}">
                        <a16:creationId xmlns:a16="http://schemas.microsoft.com/office/drawing/2014/main" id="{D9F1D0AF-27D9-41F2-A06A-50155C8F2EA2}"/>
                      </a:ext>
                    </a:extLst>
                  </p:cNvPr>
                  <p:cNvSpPr/>
                  <p:nvPr/>
                </p:nvSpPr>
                <p:spPr>
                  <a:xfrm>
                    <a:off x="21254119" y="10804395"/>
                    <a:ext cx="47555" cy="26952"/>
                  </a:xfrm>
                  <a:custGeom>
                    <a:avLst/>
                    <a:gdLst>
                      <a:gd name="csX0" fmla="*/ 42798 w 47555"/>
                      <a:gd name="csY0" fmla="*/ 26952 h 26952"/>
                      <a:gd name="csX1" fmla="*/ 38436 w 47555"/>
                      <a:gd name="csY1" fmla="*/ 24104 h 26952"/>
                      <a:gd name="csX2" fmla="*/ 6536 w 47555"/>
                      <a:gd name="csY2" fmla="*/ 11084 h 26952"/>
                      <a:gd name="csX3" fmla="*/ 345 w 47555"/>
                      <a:gd name="csY3" fmla="*/ 8445 h 26952"/>
                      <a:gd name="csX4" fmla="*/ 2993 w 47555"/>
                      <a:gd name="csY4" fmla="*/ 2254 h 26952"/>
                      <a:gd name="csX5" fmla="*/ 47151 w 47555"/>
                      <a:gd name="csY5" fmla="*/ 20285 h 26952"/>
                      <a:gd name="csX6" fmla="*/ 44713 w 47555"/>
                      <a:gd name="csY6" fmla="*/ 26562 h 26952"/>
                      <a:gd name="csX7" fmla="*/ 42798 w 47555"/>
                      <a:gd name="csY7" fmla="*/ 26952 h 26952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47555" h="26952">
                        <a:moveTo>
                          <a:pt x="42798" y="26952"/>
                        </a:moveTo>
                        <a:cubicBezTo>
                          <a:pt x="40969" y="26952"/>
                          <a:pt x="39217" y="25895"/>
                          <a:pt x="38436" y="24104"/>
                        </a:cubicBezTo>
                        <a:cubicBezTo>
                          <a:pt x="33378" y="12617"/>
                          <a:pt x="18176" y="6435"/>
                          <a:pt x="6536" y="11084"/>
                        </a:cubicBezTo>
                        <a:cubicBezTo>
                          <a:pt x="4107" y="12074"/>
                          <a:pt x="1326" y="10884"/>
                          <a:pt x="345" y="8445"/>
                        </a:cubicBezTo>
                        <a:cubicBezTo>
                          <a:pt x="-636" y="5997"/>
                          <a:pt x="545" y="3225"/>
                          <a:pt x="2993" y="2254"/>
                        </a:cubicBezTo>
                        <a:cubicBezTo>
                          <a:pt x="19395" y="-4337"/>
                          <a:pt x="40036" y="4083"/>
                          <a:pt x="47151" y="20285"/>
                        </a:cubicBezTo>
                        <a:cubicBezTo>
                          <a:pt x="48208" y="22694"/>
                          <a:pt x="47122" y="25504"/>
                          <a:pt x="44713" y="26562"/>
                        </a:cubicBezTo>
                        <a:cubicBezTo>
                          <a:pt x="44084" y="26819"/>
                          <a:pt x="43436" y="26952"/>
                          <a:pt x="42798" y="26952"/>
                        </a:cubicBezTo>
                        <a:close/>
                      </a:path>
                    </a:pathLst>
                  </a:custGeom>
                  <a:solidFill>
                    <a:srgbClr val="D0DB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550" name="Freeform: Shape 549">
                <a:extLst>
                  <a:ext uri="{FF2B5EF4-FFF2-40B4-BE49-F238E27FC236}">
                    <a16:creationId xmlns:a16="http://schemas.microsoft.com/office/drawing/2014/main" id="{90091CC7-AAC1-AEF9-6A69-222E8FFA8939}"/>
                  </a:ext>
                </a:extLst>
              </p:cNvPr>
              <p:cNvSpPr/>
              <p:nvPr/>
            </p:nvSpPr>
            <p:spPr>
              <a:xfrm>
                <a:off x="21214212" y="9472653"/>
                <a:ext cx="829713" cy="1139275"/>
              </a:xfrm>
              <a:custGeom>
                <a:avLst/>
                <a:gdLst>
                  <a:gd name="csX0" fmla="*/ 463229 w 829713"/>
                  <a:gd name="csY0" fmla="*/ 32480 h 1139275"/>
                  <a:gd name="csX1" fmla="*/ 382105 w 829713"/>
                  <a:gd name="csY1" fmla="*/ 613886 h 1139275"/>
                  <a:gd name="csX2" fmla="*/ 190176 w 829713"/>
                  <a:gd name="csY2" fmla="*/ 716956 h 1139275"/>
                  <a:gd name="csX3" fmla="*/ 0 w 829713"/>
                  <a:gd name="csY3" fmla="*/ 1061333 h 1139275"/>
                  <a:gd name="csX4" fmla="*/ 114852 w 829713"/>
                  <a:gd name="csY4" fmla="*/ 1139276 h 1139275"/>
                  <a:gd name="csX5" fmla="*/ 531123 w 829713"/>
                  <a:gd name="csY5" fmla="*/ 718128 h 1139275"/>
                  <a:gd name="csX6" fmla="*/ 829713 w 829713"/>
                  <a:gd name="csY6" fmla="*/ 202549 h 1139275"/>
                  <a:gd name="csX7" fmla="*/ 772992 w 829713"/>
                  <a:gd name="csY7" fmla="*/ 0 h 1139275"/>
                  <a:gd name="csX8" fmla="*/ 463229 w 829713"/>
                  <a:gd name="csY8" fmla="*/ 32480 h 113927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829713" h="1139275">
                    <a:moveTo>
                      <a:pt x="463229" y="32480"/>
                    </a:moveTo>
                    <a:cubicBezTo>
                      <a:pt x="463229" y="32480"/>
                      <a:pt x="422910" y="433368"/>
                      <a:pt x="382105" y="613886"/>
                    </a:cubicBezTo>
                    <a:cubicBezTo>
                      <a:pt x="382105" y="613886"/>
                      <a:pt x="259651" y="656739"/>
                      <a:pt x="190176" y="716956"/>
                    </a:cubicBezTo>
                    <a:cubicBezTo>
                      <a:pt x="120701" y="777164"/>
                      <a:pt x="0" y="1061333"/>
                      <a:pt x="0" y="1061333"/>
                    </a:cubicBezTo>
                    <a:cubicBezTo>
                      <a:pt x="0" y="1061333"/>
                      <a:pt x="59503" y="1136428"/>
                      <a:pt x="114852" y="1139276"/>
                    </a:cubicBezTo>
                    <a:lnTo>
                      <a:pt x="531123" y="718128"/>
                    </a:lnTo>
                    <a:lnTo>
                      <a:pt x="829713" y="202549"/>
                    </a:lnTo>
                    <a:lnTo>
                      <a:pt x="772992" y="0"/>
                    </a:lnTo>
                    <a:lnTo>
                      <a:pt x="463229" y="3248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01" name="Graphic 250">
              <a:extLst>
                <a:ext uri="{FF2B5EF4-FFF2-40B4-BE49-F238E27FC236}">
                  <a16:creationId xmlns:a16="http://schemas.microsoft.com/office/drawing/2014/main" id="{D040E62E-A761-88B3-EC3B-F34CB0B09487}"/>
                </a:ext>
              </a:extLst>
            </p:cNvPr>
            <p:cNvGrpSpPr/>
            <p:nvPr/>
          </p:nvGrpSpPr>
          <p:grpSpPr>
            <a:xfrm>
              <a:off x="21665363" y="9345850"/>
              <a:ext cx="1553402" cy="655396"/>
              <a:chOff x="21665363" y="9345850"/>
              <a:chExt cx="1553402" cy="655396"/>
            </a:xfrm>
          </p:grpSpPr>
          <p:grpSp>
            <p:nvGrpSpPr>
              <p:cNvPr id="542" name="Graphic 250">
                <a:extLst>
                  <a:ext uri="{FF2B5EF4-FFF2-40B4-BE49-F238E27FC236}">
                    <a16:creationId xmlns:a16="http://schemas.microsoft.com/office/drawing/2014/main" id="{41947E56-56CC-5540-6387-C9C17FC3AD01}"/>
                  </a:ext>
                </a:extLst>
              </p:cNvPr>
              <p:cNvGrpSpPr/>
              <p:nvPr/>
            </p:nvGrpSpPr>
            <p:grpSpPr>
              <a:xfrm>
                <a:off x="22851052" y="9649455"/>
                <a:ext cx="367713" cy="351790"/>
                <a:chOff x="22851052" y="9649455"/>
                <a:chExt cx="367713" cy="351790"/>
              </a:xfrm>
            </p:grpSpPr>
            <p:sp>
              <p:nvSpPr>
                <p:cNvPr id="544" name="Freeform: Shape 543">
                  <a:extLst>
                    <a:ext uri="{FF2B5EF4-FFF2-40B4-BE49-F238E27FC236}">
                      <a16:creationId xmlns:a16="http://schemas.microsoft.com/office/drawing/2014/main" id="{B59BFD2A-4AD3-6832-FEEC-38F7204257AD}"/>
                    </a:ext>
                  </a:extLst>
                </p:cNvPr>
                <p:cNvSpPr/>
                <p:nvPr/>
              </p:nvSpPr>
              <p:spPr>
                <a:xfrm>
                  <a:off x="23025543" y="9649494"/>
                  <a:ext cx="193222" cy="351751"/>
                </a:xfrm>
                <a:custGeom>
                  <a:avLst/>
                  <a:gdLst>
                    <a:gd name="csX0" fmla="*/ 0 w 193222"/>
                    <a:gd name="csY0" fmla="*/ 350044 h 351751"/>
                    <a:gd name="csX1" fmla="*/ 40672 w 193222"/>
                    <a:gd name="csY1" fmla="*/ 336833 h 351751"/>
                    <a:gd name="csX2" fmla="*/ 193148 w 193222"/>
                    <a:gd name="csY2" fmla="*/ 16050 h 351751"/>
                    <a:gd name="csX3" fmla="*/ 179651 w 193222"/>
                    <a:gd name="csY3" fmla="*/ 0 h 351751"/>
                    <a:gd name="csX4" fmla="*/ 129473 w 193222"/>
                    <a:gd name="csY4" fmla="*/ 159029 h 351751"/>
                    <a:gd name="csX5" fmla="*/ 0 w 193222"/>
                    <a:gd name="csY5" fmla="*/ 350044 h 35175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93222" h="351751">
                      <a:moveTo>
                        <a:pt x="0" y="350044"/>
                      </a:moveTo>
                      <a:cubicBezTo>
                        <a:pt x="14059" y="354806"/>
                        <a:pt x="30566" y="349358"/>
                        <a:pt x="40672" y="336833"/>
                      </a:cubicBezTo>
                      <a:cubicBezTo>
                        <a:pt x="80429" y="287569"/>
                        <a:pt x="180461" y="151562"/>
                        <a:pt x="193148" y="16050"/>
                      </a:cubicBezTo>
                      <a:cubicBezTo>
                        <a:pt x="193986" y="7106"/>
                        <a:pt x="187643" y="486"/>
                        <a:pt x="179651" y="0"/>
                      </a:cubicBezTo>
                      <a:cubicBezTo>
                        <a:pt x="176051" y="34643"/>
                        <a:pt x="162573" y="85220"/>
                        <a:pt x="129473" y="159029"/>
                      </a:cubicBezTo>
                      <a:cubicBezTo>
                        <a:pt x="78591" y="272463"/>
                        <a:pt x="32233" y="324726"/>
                        <a:pt x="0" y="35004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3D8FF"/>
                    </a:gs>
                    <a:gs pos="50000">
                      <a:srgbClr val="458CFB"/>
                    </a:gs>
                    <a:gs pos="100000">
                      <a:srgbClr val="3840F7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5" name="Freeform: Shape 544">
                  <a:extLst>
                    <a:ext uri="{FF2B5EF4-FFF2-40B4-BE49-F238E27FC236}">
                      <a16:creationId xmlns:a16="http://schemas.microsoft.com/office/drawing/2014/main" id="{3F36169E-4554-F8CB-373C-CCD73FA3C757}"/>
                    </a:ext>
                  </a:extLst>
                </p:cNvPr>
                <p:cNvSpPr/>
                <p:nvPr/>
              </p:nvSpPr>
              <p:spPr>
                <a:xfrm>
                  <a:off x="22944323" y="9649455"/>
                  <a:ext cx="260861" cy="350082"/>
                </a:xfrm>
                <a:custGeom>
                  <a:avLst/>
                  <a:gdLst>
                    <a:gd name="csX0" fmla="*/ 0 w 260861"/>
                    <a:gd name="csY0" fmla="*/ 257690 h 350082"/>
                    <a:gd name="csX1" fmla="*/ 80715 w 260861"/>
                    <a:gd name="csY1" fmla="*/ 349950 h 350082"/>
                    <a:gd name="csX2" fmla="*/ 81219 w 260861"/>
                    <a:gd name="csY2" fmla="*/ 350083 h 350082"/>
                    <a:gd name="csX3" fmla="*/ 210683 w 260861"/>
                    <a:gd name="csY3" fmla="*/ 159059 h 350082"/>
                    <a:gd name="csX4" fmla="*/ 260861 w 260861"/>
                    <a:gd name="csY4" fmla="*/ 30 h 350082"/>
                    <a:gd name="csX5" fmla="*/ 252965 w 260861"/>
                    <a:gd name="csY5" fmla="*/ 1506 h 350082"/>
                    <a:gd name="csX6" fmla="*/ 39529 w 260861"/>
                    <a:gd name="csY6" fmla="*/ 179242 h 350082"/>
                    <a:gd name="csX7" fmla="*/ 0 w 260861"/>
                    <a:gd name="csY7" fmla="*/ 257690 h 35008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260861" h="350082">
                      <a:moveTo>
                        <a:pt x="0" y="257690"/>
                      </a:moveTo>
                      <a:cubicBezTo>
                        <a:pt x="0" y="257690"/>
                        <a:pt x="14164" y="326156"/>
                        <a:pt x="80715" y="349950"/>
                      </a:cubicBezTo>
                      <a:cubicBezTo>
                        <a:pt x="80877" y="350007"/>
                        <a:pt x="81058" y="350026"/>
                        <a:pt x="81219" y="350083"/>
                      </a:cubicBezTo>
                      <a:cubicBezTo>
                        <a:pt x="113452" y="324765"/>
                        <a:pt x="159810" y="272502"/>
                        <a:pt x="210683" y="159059"/>
                      </a:cubicBezTo>
                      <a:cubicBezTo>
                        <a:pt x="243792" y="85250"/>
                        <a:pt x="257260" y="34682"/>
                        <a:pt x="260861" y="30"/>
                      </a:cubicBezTo>
                      <a:cubicBezTo>
                        <a:pt x="258337" y="-123"/>
                        <a:pt x="255651" y="306"/>
                        <a:pt x="252965" y="1506"/>
                      </a:cubicBezTo>
                      <a:cubicBezTo>
                        <a:pt x="210464" y="20585"/>
                        <a:pt x="122025" y="154087"/>
                        <a:pt x="39529" y="179242"/>
                      </a:cubicBezTo>
                      <a:cubicBezTo>
                        <a:pt x="1962" y="190701"/>
                        <a:pt x="30384" y="237545"/>
                        <a:pt x="0" y="25769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B3582"/>
                    </a:gs>
                    <a:gs pos="50000">
                      <a:srgbClr val="202162"/>
                    </a:gs>
                    <a:gs pos="100000">
                      <a:srgbClr val="150E42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6" name="Freeform: Shape 545">
                  <a:extLst>
                    <a:ext uri="{FF2B5EF4-FFF2-40B4-BE49-F238E27FC236}">
                      <a16:creationId xmlns:a16="http://schemas.microsoft.com/office/drawing/2014/main" id="{BFD38F1E-5E92-8278-9659-72AF9812D2CF}"/>
                    </a:ext>
                  </a:extLst>
                </p:cNvPr>
                <p:cNvSpPr/>
                <p:nvPr/>
              </p:nvSpPr>
              <p:spPr>
                <a:xfrm>
                  <a:off x="22851052" y="9790130"/>
                  <a:ext cx="148733" cy="120184"/>
                </a:xfrm>
                <a:custGeom>
                  <a:avLst/>
                  <a:gdLst>
                    <a:gd name="csX0" fmla="*/ 67715 w 148733"/>
                    <a:gd name="csY0" fmla="*/ 4040 h 120184"/>
                    <a:gd name="csX1" fmla="*/ 134209 w 148733"/>
                    <a:gd name="csY1" fmla="*/ 43121 h 120184"/>
                    <a:gd name="csX2" fmla="*/ 147354 w 148733"/>
                    <a:gd name="csY2" fmla="*/ 77135 h 120184"/>
                    <a:gd name="csX3" fmla="*/ 121475 w 148733"/>
                    <a:gd name="csY3" fmla="*/ 113834 h 120184"/>
                    <a:gd name="csX4" fmla="*/ 90118 w 148733"/>
                    <a:gd name="csY4" fmla="*/ 117092 h 120184"/>
                    <a:gd name="csX5" fmla="*/ 16214 w 148733"/>
                    <a:gd name="csY5" fmla="*/ 80192 h 120184"/>
                    <a:gd name="csX6" fmla="*/ 8108 w 148733"/>
                    <a:gd name="csY6" fmla="*/ 33758 h 120184"/>
                    <a:gd name="csX7" fmla="*/ 31673 w 148733"/>
                    <a:gd name="csY7" fmla="*/ 9059 h 120184"/>
                    <a:gd name="csX8" fmla="*/ 67715 w 148733"/>
                    <a:gd name="csY8" fmla="*/ 4040 h 12018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148733" h="120184">
                      <a:moveTo>
                        <a:pt x="67715" y="4040"/>
                      </a:moveTo>
                      <a:lnTo>
                        <a:pt x="134209" y="43121"/>
                      </a:lnTo>
                      <a:cubicBezTo>
                        <a:pt x="145973" y="50036"/>
                        <a:pt x="151526" y="64152"/>
                        <a:pt x="147354" y="77135"/>
                      </a:cubicBezTo>
                      <a:cubicBezTo>
                        <a:pt x="143715" y="88460"/>
                        <a:pt x="136314" y="102014"/>
                        <a:pt x="121475" y="113834"/>
                      </a:cubicBezTo>
                      <a:cubicBezTo>
                        <a:pt x="112568" y="120921"/>
                        <a:pt x="100310" y="122178"/>
                        <a:pt x="90118" y="117092"/>
                      </a:cubicBezTo>
                      <a:lnTo>
                        <a:pt x="16214" y="80192"/>
                      </a:lnTo>
                      <a:cubicBezTo>
                        <a:pt x="-1427" y="71382"/>
                        <a:pt x="-5503" y="48017"/>
                        <a:pt x="8108" y="33758"/>
                      </a:cubicBezTo>
                      <a:lnTo>
                        <a:pt x="31673" y="9059"/>
                      </a:lnTo>
                      <a:cubicBezTo>
                        <a:pt x="41064" y="-770"/>
                        <a:pt x="55990" y="-2847"/>
                        <a:pt x="67715" y="404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9B776"/>
                    </a:gs>
                    <a:gs pos="50000">
                      <a:srgbClr val="F6986B"/>
                    </a:gs>
                    <a:gs pos="100000">
                      <a:srgbClr val="F47960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7" name="Freeform: Shape 546">
                  <a:extLst>
                    <a:ext uri="{FF2B5EF4-FFF2-40B4-BE49-F238E27FC236}">
                      <a16:creationId xmlns:a16="http://schemas.microsoft.com/office/drawing/2014/main" id="{E8163032-327E-73FA-E9D6-6E1717FFC929}"/>
                    </a:ext>
                  </a:extLst>
                </p:cNvPr>
                <p:cNvSpPr/>
                <p:nvPr/>
              </p:nvSpPr>
              <p:spPr>
                <a:xfrm>
                  <a:off x="23058357" y="9769367"/>
                  <a:ext cx="47628" cy="76200"/>
                </a:xfrm>
                <a:custGeom>
                  <a:avLst/>
                  <a:gdLst>
                    <a:gd name="csX0" fmla="*/ 42863 w 47628"/>
                    <a:gd name="csY0" fmla="*/ 76200 h 76200"/>
                    <a:gd name="csX1" fmla="*/ 39557 w 47628"/>
                    <a:gd name="csY1" fmla="*/ 74867 h 76200"/>
                    <a:gd name="csX2" fmla="*/ 0 w 47628"/>
                    <a:gd name="csY2" fmla="*/ 4763 h 76200"/>
                    <a:gd name="csX3" fmla="*/ 4763 w 47628"/>
                    <a:gd name="csY3" fmla="*/ 0 h 76200"/>
                    <a:gd name="csX4" fmla="*/ 9525 w 47628"/>
                    <a:gd name="csY4" fmla="*/ 4763 h 76200"/>
                    <a:gd name="csX5" fmla="*/ 46168 w 47628"/>
                    <a:gd name="csY5" fmla="*/ 68008 h 76200"/>
                    <a:gd name="csX6" fmla="*/ 46301 w 47628"/>
                    <a:gd name="csY6" fmla="*/ 74743 h 76200"/>
                    <a:gd name="csX7" fmla="*/ 42863 w 47628"/>
                    <a:gd name="csY7" fmla="*/ 76200 h 7620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47628" h="76200">
                      <a:moveTo>
                        <a:pt x="42863" y="76200"/>
                      </a:moveTo>
                      <a:cubicBezTo>
                        <a:pt x="41672" y="76200"/>
                        <a:pt x="40491" y="75762"/>
                        <a:pt x="39557" y="74867"/>
                      </a:cubicBezTo>
                      <a:cubicBezTo>
                        <a:pt x="17917" y="54073"/>
                        <a:pt x="0" y="34442"/>
                        <a:pt x="0" y="4763"/>
                      </a:cubicBezTo>
                      <a:cubicBezTo>
                        <a:pt x="0" y="2134"/>
                        <a:pt x="2134" y="0"/>
                        <a:pt x="4763" y="0"/>
                      </a:cubicBezTo>
                      <a:cubicBezTo>
                        <a:pt x="7391" y="0"/>
                        <a:pt x="9525" y="2134"/>
                        <a:pt x="9525" y="4763"/>
                      </a:cubicBezTo>
                      <a:cubicBezTo>
                        <a:pt x="9525" y="30737"/>
                        <a:pt x="25403" y="48063"/>
                        <a:pt x="46168" y="68008"/>
                      </a:cubicBezTo>
                      <a:cubicBezTo>
                        <a:pt x="48063" y="69828"/>
                        <a:pt x="48120" y="72847"/>
                        <a:pt x="46301" y="74743"/>
                      </a:cubicBezTo>
                      <a:cubicBezTo>
                        <a:pt x="45368" y="75714"/>
                        <a:pt x="44110" y="76200"/>
                        <a:pt x="42863" y="76200"/>
                      </a:cubicBezTo>
                      <a:close/>
                    </a:path>
                  </a:pathLst>
                </a:custGeom>
                <a:solidFill>
                  <a:srgbClr val="D0DB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8" name="Freeform: Shape 547">
                  <a:extLst>
                    <a:ext uri="{FF2B5EF4-FFF2-40B4-BE49-F238E27FC236}">
                      <a16:creationId xmlns:a16="http://schemas.microsoft.com/office/drawing/2014/main" id="{005CCD38-33DE-6EFE-FB10-1716FCDE1DCD}"/>
                    </a:ext>
                  </a:extLst>
                </p:cNvPr>
                <p:cNvSpPr/>
                <p:nvPr/>
              </p:nvSpPr>
              <p:spPr>
                <a:xfrm>
                  <a:off x="23089099" y="9734810"/>
                  <a:ext cx="45416" cy="68827"/>
                </a:xfrm>
                <a:custGeom>
                  <a:avLst/>
                  <a:gdLst>
                    <a:gd name="csX0" fmla="*/ 40657 w 45416"/>
                    <a:gd name="csY0" fmla="*/ 68827 h 68827"/>
                    <a:gd name="csX1" fmla="*/ 39591 w 45416"/>
                    <a:gd name="csY1" fmla="*/ 68704 h 68827"/>
                    <a:gd name="csX2" fmla="*/ 7301 w 45416"/>
                    <a:gd name="csY2" fmla="*/ 43786 h 68827"/>
                    <a:gd name="csX3" fmla="*/ 2062 w 45416"/>
                    <a:gd name="csY3" fmla="*/ 3343 h 68827"/>
                    <a:gd name="csX4" fmla="*/ 8025 w 45416"/>
                    <a:gd name="csY4" fmla="*/ 209 h 68827"/>
                    <a:gd name="csX5" fmla="*/ 11158 w 45416"/>
                    <a:gd name="csY5" fmla="*/ 6172 h 68827"/>
                    <a:gd name="csX6" fmla="*/ 15559 w 45416"/>
                    <a:gd name="csY6" fmla="*/ 39052 h 68827"/>
                    <a:gd name="csX7" fmla="*/ 41724 w 45416"/>
                    <a:gd name="csY7" fmla="*/ 59436 h 68827"/>
                    <a:gd name="csX8" fmla="*/ 45296 w 45416"/>
                    <a:gd name="csY8" fmla="*/ 65151 h 68827"/>
                    <a:gd name="csX9" fmla="*/ 40657 w 45416"/>
                    <a:gd name="csY9" fmla="*/ 68827 h 6882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45416" h="68827">
                      <a:moveTo>
                        <a:pt x="40657" y="68827"/>
                      </a:moveTo>
                      <a:cubicBezTo>
                        <a:pt x="40305" y="68827"/>
                        <a:pt x="39953" y="68789"/>
                        <a:pt x="39591" y="68704"/>
                      </a:cubicBezTo>
                      <a:cubicBezTo>
                        <a:pt x="26418" y="65665"/>
                        <a:pt x="14654" y="56578"/>
                        <a:pt x="7301" y="43786"/>
                      </a:cubicBezTo>
                      <a:cubicBezTo>
                        <a:pt x="-43" y="30985"/>
                        <a:pt x="-1957" y="16240"/>
                        <a:pt x="2062" y="3343"/>
                      </a:cubicBezTo>
                      <a:cubicBezTo>
                        <a:pt x="2843" y="828"/>
                        <a:pt x="5520" y="-553"/>
                        <a:pt x="8025" y="209"/>
                      </a:cubicBezTo>
                      <a:cubicBezTo>
                        <a:pt x="10539" y="990"/>
                        <a:pt x="11939" y="3667"/>
                        <a:pt x="11158" y="6172"/>
                      </a:cubicBezTo>
                      <a:cubicBezTo>
                        <a:pt x="7920" y="16554"/>
                        <a:pt x="9530" y="28546"/>
                        <a:pt x="15559" y="39052"/>
                      </a:cubicBezTo>
                      <a:cubicBezTo>
                        <a:pt x="21588" y="49558"/>
                        <a:pt x="31132" y="56988"/>
                        <a:pt x="41724" y="59436"/>
                      </a:cubicBezTo>
                      <a:cubicBezTo>
                        <a:pt x="44296" y="60026"/>
                        <a:pt x="45877" y="62588"/>
                        <a:pt x="45296" y="65151"/>
                      </a:cubicBezTo>
                      <a:cubicBezTo>
                        <a:pt x="44791" y="67342"/>
                        <a:pt x="42839" y="68827"/>
                        <a:pt x="40657" y="68827"/>
                      </a:cubicBezTo>
                      <a:close/>
                    </a:path>
                  </a:pathLst>
                </a:custGeom>
                <a:solidFill>
                  <a:srgbClr val="D0DB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43" name="Freeform: Shape 542">
                <a:extLst>
                  <a:ext uri="{FF2B5EF4-FFF2-40B4-BE49-F238E27FC236}">
                    <a16:creationId xmlns:a16="http://schemas.microsoft.com/office/drawing/2014/main" id="{D2C69D76-88CD-5430-DDCF-180B8838B4AD}"/>
                  </a:ext>
                </a:extLst>
              </p:cNvPr>
              <p:cNvSpPr/>
              <p:nvPr/>
            </p:nvSpPr>
            <p:spPr>
              <a:xfrm>
                <a:off x="21665363" y="9345850"/>
                <a:ext cx="1254880" cy="538026"/>
              </a:xfrm>
              <a:custGeom>
                <a:avLst/>
                <a:gdLst>
                  <a:gd name="csX0" fmla="*/ 13135 w 1254880"/>
                  <a:gd name="csY0" fmla="*/ 127004 h 538026"/>
                  <a:gd name="csX1" fmla="*/ 0 w 1254880"/>
                  <a:gd name="csY1" fmla="*/ 237179 h 538026"/>
                  <a:gd name="csX2" fmla="*/ 416281 w 1254880"/>
                  <a:gd name="csY2" fmla="*/ 393923 h 538026"/>
                  <a:gd name="csX3" fmla="*/ 784279 w 1254880"/>
                  <a:gd name="csY3" fmla="*/ 219206 h 538026"/>
                  <a:gd name="csX4" fmla="*/ 1202407 w 1254880"/>
                  <a:gd name="csY4" fmla="*/ 538026 h 538026"/>
                  <a:gd name="csX5" fmla="*/ 1254881 w 1254880"/>
                  <a:gd name="csY5" fmla="*/ 432804 h 538026"/>
                  <a:gd name="csX6" fmla="*/ 909933 w 1254880"/>
                  <a:gd name="csY6" fmla="*/ 47841 h 538026"/>
                  <a:gd name="csX7" fmla="*/ 760819 w 1254880"/>
                  <a:gd name="csY7" fmla="*/ 12113 h 538026"/>
                  <a:gd name="csX8" fmla="*/ 302400 w 1254880"/>
                  <a:gd name="csY8" fmla="*/ 145806 h 538026"/>
                  <a:gd name="csX9" fmla="*/ 13135 w 1254880"/>
                  <a:gd name="csY9" fmla="*/ 127004 h 5380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254880" h="538026">
                    <a:moveTo>
                      <a:pt x="13135" y="127004"/>
                    </a:moveTo>
                    <a:lnTo>
                      <a:pt x="0" y="237179"/>
                    </a:lnTo>
                    <a:cubicBezTo>
                      <a:pt x="0" y="237179"/>
                      <a:pt x="80982" y="504384"/>
                      <a:pt x="416281" y="393923"/>
                    </a:cubicBezTo>
                    <a:cubicBezTo>
                      <a:pt x="751580" y="283461"/>
                      <a:pt x="784279" y="219206"/>
                      <a:pt x="784279" y="219206"/>
                    </a:cubicBezTo>
                    <a:cubicBezTo>
                      <a:pt x="784279" y="219206"/>
                      <a:pt x="787079" y="399028"/>
                      <a:pt x="1202407" y="538026"/>
                    </a:cubicBezTo>
                    <a:cubicBezTo>
                      <a:pt x="1202407" y="538026"/>
                      <a:pt x="1251480" y="484163"/>
                      <a:pt x="1254881" y="432804"/>
                    </a:cubicBezTo>
                    <a:lnTo>
                      <a:pt x="909933" y="47841"/>
                    </a:lnTo>
                    <a:cubicBezTo>
                      <a:pt x="862594" y="-2260"/>
                      <a:pt x="825789" y="-10899"/>
                      <a:pt x="760819" y="12113"/>
                    </a:cubicBezTo>
                    <a:cubicBezTo>
                      <a:pt x="617153" y="62995"/>
                      <a:pt x="345681" y="145111"/>
                      <a:pt x="302400" y="145806"/>
                    </a:cubicBezTo>
                    <a:lnTo>
                      <a:pt x="13135" y="127004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02" name="Freeform: Shape 501">
              <a:extLst>
                <a:ext uri="{FF2B5EF4-FFF2-40B4-BE49-F238E27FC236}">
                  <a16:creationId xmlns:a16="http://schemas.microsoft.com/office/drawing/2014/main" id="{99B0D959-BDF2-3D77-88ED-FD259407ADBF}"/>
                </a:ext>
              </a:extLst>
            </p:cNvPr>
            <p:cNvSpPr/>
            <p:nvPr/>
          </p:nvSpPr>
          <p:spPr>
            <a:xfrm>
              <a:off x="21468634" y="8630010"/>
              <a:ext cx="871881" cy="930378"/>
            </a:xfrm>
            <a:custGeom>
              <a:avLst/>
              <a:gdLst>
                <a:gd name="csX0" fmla="*/ 333442 w 871881"/>
                <a:gd name="csY0" fmla="*/ 18740 h 930378"/>
                <a:gd name="csX1" fmla="*/ 0 w 871881"/>
                <a:gd name="csY1" fmla="*/ 233358 h 930378"/>
                <a:gd name="csX2" fmla="*/ 143475 w 871881"/>
                <a:gd name="csY2" fmla="*/ 358573 h 930378"/>
                <a:gd name="csX3" fmla="*/ 290046 w 871881"/>
                <a:gd name="csY3" fmla="*/ 246054 h 930378"/>
                <a:gd name="csX4" fmla="*/ 181708 w 871881"/>
                <a:gd name="csY4" fmla="*/ 895917 h 930378"/>
                <a:gd name="csX5" fmla="*/ 199939 w 871881"/>
                <a:gd name="csY5" fmla="*/ 922891 h 930378"/>
                <a:gd name="csX6" fmla="*/ 594570 w 871881"/>
                <a:gd name="csY6" fmla="*/ 838643 h 930378"/>
                <a:gd name="csX7" fmla="*/ 835476 w 871881"/>
                <a:gd name="csY7" fmla="*/ 305433 h 930378"/>
                <a:gd name="csX8" fmla="*/ 871652 w 871881"/>
                <a:gd name="csY8" fmla="*/ 122667 h 930378"/>
                <a:gd name="csX9" fmla="*/ 823112 w 871881"/>
                <a:gd name="csY9" fmla="*/ 39552 h 930378"/>
                <a:gd name="csX10" fmla="*/ 333442 w 871881"/>
                <a:gd name="csY10" fmla="*/ 18740 h 9303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871881" h="930378">
                  <a:moveTo>
                    <a:pt x="333442" y="18740"/>
                  </a:moveTo>
                  <a:cubicBezTo>
                    <a:pt x="234172" y="42619"/>
                    <a:pt x="84677" y="119962"/>
                    <a:pt x="0" y="233358"/>
                  </a:cubicBezTo>
                  <a:cubicBezTo>
                    <a:pt x="37967" y="262180"/>
                    <a:pt x="96945" y="309567"/>
                    <a:pt x="143475" y="358573"/>
                  </a:cubicBezTo>
                  <a:cubicBezTo>
                    <a:pt x="170040" y="322264"/>
                    <a:pt x="227895" y="274410"/>
                    <a:pt x="290046" y="246054"/>
                  </a:cubicBezTo>
                  <a:cubicBezTo>
                    <a:pt x="294713" y="477759"/>
                    <a:pt x="227905" y="694234"/>
                    <a:pt x="181708" y="895917"/>
                  </a:cubicBezTo>
                  <a:cubicBezTo>
                    <a:pt x="178822" y="908537"/>
                    <a:pt x="187138" y="920958"/>
                    <a:pt x="199939" y="922891"/>
                  </a:cubicBezTo>
                  <a:cubicBezTo>
                    <a:pt x="266833" y="932997"/>
                    <a:pt x="461781" y="950409"/>
                    <a:pt x="594570" y="838643"/>
                  </a:cubicBezTo>
                  <a:lnTo>
                    <a:pt x="835476" y="305433"/>
                  </a:lnTo>
                  <a:cubicBezTo>
                    <a:pt x="861384" y="248093"/>
                    <a:pt x="873757" y="185552"/>
                    <a:pt x="871652" y="122667"/>
                  </a:cubicBezTo>
                  <a:lnTo>
                    <a:pt x="823112" y="39552"/>
                  </a:lnTo>
                  <a:cubicBezTo>
                    <a:pt x="823093" y="39543"/>
                    <a:pt x="549745" y="-33295"/>
                    <a:pt x="333442" y="1874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3" name="Freeform: Shape 502">
              <a:extLst>
                <a:ext uri="{FF2B5EF4-FFF2-40B4-BE49-F238E27FC236}">
                  <a16:creationId xmlns:a16="http://schemas.microsoft.com/office/drawing/2014/main" id="{C28072E8-E8EA-87C6-CF5A-A859BC51ACC4}"/>
                </a:ext>
              </a:extLst>
            </p:cNvPr>
            <p:cNvSpPr/>
            <p:nvPr/>
          </p:nvSpPr>
          <p:spPr>
            <a:xfrm>
              <a:off x="21351686" y="8621080"/>
              <a:ext cx="688684" cy="1028298"/>
            </a:xfrm>
            <a:custGeom>
              <a:avLst/>
              <a:gdLst>
                <a:gd name="csX0" fmla="*/ 611505 w 688684"/>
                <a:gd name="csY0" fmla="*/ 0 h 1028298"/>
                <a:gd name="csX1" fmla="*/ 587121 w 688684"/>
                <a:gd name="csY1" fmla="*/ 49368 h 1028298"/>
                <a:gd name="csX2" fmla="*/ 626659 w 688684"/>
                <a:gd name="csY2" fmla="*/ 92516 h 1028298"/>
                <a:gd name="csX3" fmla="*/ 685524 w 688684"/>
                <a:gd name="csY3" fmla="*/ 105737 h 1028298"/>
                <a:gd name="csX4" fmla="*/ 313611 w 688684"/>
                <a:gd name="csY4" fmla="*/ 1023528 h 1028298"/>
                <a:gd name="csX5" fmla="*/ 0 w 688684"/>
                <a:gd name="csY5" fmla="*/ 849725 h 1028298"/>
                <a:gd name="csX6" fmla="*/ 336204 w 688684"/>
                <a:gd name="csY6" fmla="*/ 683466 h 1028298"/>
                <a:gd name="csX7" fmla="*/ 394992 w 688684"/>
                <a:gd name="csY7" fmla="*/ 320221 h 1028298"/>
                <a:gd name="csX8" fmla="*/ 211245 w 688684"/>
                <a:gd name="csY8" fmla="*/ 767286 h 1028298"/>
                <a:gd name="csX9" fmla="*/ 106470 w 688684"/>
                <a:gd name="csY9" fmla="*/ 805386 h 1028298"/>
                <a:gd name="csX10" fmla="*/ 104489 w 688684"/>
                <a:gd name="csY10" fmla="*/ 243850 h 1028298"/>
                <a:gd name="csX11" fmla="*/ 611505 w 688684"/>
                <a:gd name="csY11" fmla="*/ 0 h 10282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688684" h="1028298">
                  <a:moveTo>
                    <a:pt x="611505" y="0"/>
                  </a:moveTo>
                  <a:cubicBezTo>
                    <a:pt x="592284" y="6191"/>
                    <a:pt x="582339" y="29747"/>
                    <a:pt x="587121" y="49368"/>
                  </a:cubicBezTo>
                  <a:cubicBezTo>
                    <a:pt x="591903" y="68990"/>
                    <a:pt x="608276" y="84163"/>
                    <a:pt x="626659" y="92516"/>
                  </a:cubicBezTo>
                  <a:cubicBezTo>
                    <a:pt x="645052" y="100870"/>
                    <a:pt x="685524" y="105737"/>
                    <a:pt x="685524" y="105737"/>
                  </a:cubicBezTo>
                  <a:cubicBezTo>
                    <a:pt x="685524" y="105737"/>
                    <a:pt x="748370" y="757914"/>
                    <a:pt x="313611" y="1023528"/>
                  </a:cubicBezTo>
                  <a:cubicBezTo>
                    <a:pt x="249803" y="1062514"/>
                    <a:pt x="0" y="849725"/>
                    <a:pt x="0" y="849725"/>
                  </a:cubicBezTo>
                  <a:cubicBezTo>
                    <a:pt x="0" y="849725"/>
                    <a:pt x="258032" y="830437"/>
                    <a:pt x="336204" y="683466"/>
                  </a:cubicBezTo>
                  <a:cubicBezTo>
                    <a:pt x="376866" y="607009"/>
                    <a:pt x="394992" y="320221"/>
                    <a:pt x="394992" y="320221"/>
                  </a:cubicBezTo>
                  <a:cubicBezTo>
                    <a:pt x="394992" y="320221"/>
                    <a:pt x="59198" y="501625"/>
                    <a:pt x="211245" y="767286"/>
                  </a:cubicBezTo>
                  <a:cubicBezTo>
                    <a:pt x="220866" y="784089"/>
                    <a:pt x="106470" y="805386"/>
                    <a:pt x="106470" y="805386"/>
                  </a:cubicBezTo>
                  <a:cubicBezTo>
                    <a:pt x="106470" y="805386"/>
                    <a:pt x="-76629" y="496024"/>
                    <a:pt x="104489" y="243850"/>
                  </a:cubicBezTo>
                  <a:cubicBezTo>
                    <a:pt x="277406" y="3086"/>
                    <a:pt x="611505" y="0"/>
                    <a:pt x="611505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04" name="Graphic 250">
              <a:extLst>
                <a:ext uri="{FF2B5EF4-FFF2-40B4-BE49-F238E27FC236}">
                  <a16:creationId xmlns:a16="http://schemas.microsoft.com/office/drawing/2014/main" id="{3EF6149E-0385-BE47-CD2C-3031C4A37CE1}"/>
                </a:ext>
              </a:extLst>
            </p:cNvPr>
            <p:cNvGrpSpPr/>
            <p:nvPr/>
          </p:nvGrpSpPr>
          <p:grpSpPr>
            <a:xfrm>
              <a:off x="21828392" y="8126028"/>
              <a:ext cx="386963" cy="598070"/>
              <a:chOff x="21828392" y="8126028"/>
              <a:chExt cx="386963" cy="598070"/>
            </a:xfrm>
          </p:grpSpPr>
          <p:sp>
            <p:nvSpPr>
              <p:cNvPr id="537" name="Freeform: Shape 536">
                <a:extLst>
                  <a:ext uri="{FF2B5EF4-FFF2-40B4-BE49-F238E27FC236}">
                    <a16:creationId xmlns:a16="http://schemas.microsoft.com/office/drawing/2014/main" id="{96D6BBDC-7B22-924F-DDD0-A0F274D22FD6}"/>
                  </a:ext>
                </a:extLst>
              </p:cNvPr>
              <p:cNvSpPr/>
              <p:nvPr/>
            </p:nvSpPr>
            <p:spPr>
              <a:xfrm>
                <a:off x="21945388" y="8481834"/>
                <a:ext cx="186750" cy="242264"/>
              </a:xfrm>
              <a:custGeom>
                <a:avLst/>
                <a:gdLst>
                  <a:gd name="csX0" fmla="*/ 55636 w 186750"/>
                  <a:gd name="csY0" fmla="*/ 0 h 242264"/>
                  <a:gd name="csX1" fmla="*/ 1172 w 186750"/>
                  <a:gd name="csY1" fmla="*/ 184509 h 242264"/>
                  <a:gd name="csX2" fmla="*/ 11050 w 186750"/>
                  <a:gd name="csY2" fmla="*/ 215027 h 242264"/>
                  <a:gd name="csX3" fmla="*/ 173013 w 186750"/>
                  <a:gd name="csY3" fmla="*/ 219742 h 242264"/>
                  <a:gd name="csX4" fmla="*/ 186729 w 186750"/>
                  <a:gd name="csY4" fmla="*/ 195367 h 242264"/>
                  <a:gd name="csX5" fmla="*/ 180471 w 186750"/>
                  <a:gd name="csY5" fmla="*/ 38243 h 242264"/>
                  <a:gd name="csX6" fmla="*/ 55636 w 186750"/>
                  <a:gd name="csY6" fmla="*/ 0 h 24226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186750" h="242264">
                    <a:moveTo>
                      <a:pt x="55636" y="0"/>
                    </a:moveTo>
                    <a:lnTo>
                      <a:pt x="1172" y="184509"/>
                    </a:lnTo>
                    <a:cubicBezTo>
                      <a:pt x="-2152" y="195767"/>
                      <a:pt x="1734" y="207883"/>
                      <a:pt x="11050" y="215027"/>
                    </a:cubicBezTo>
                    <a:cubicBezTo>
                      <a:pt x="36224" y="234325"/>
                      <a:pt x="92488" y="262785"/>
                      <a:pt x="173013" y="219742"/>
                    </a:cubicBezTo>
                    <a:cubicBezTo>
                      <a:pt x="181890" y="214998"/>
                      <a:pt x="187129" y="205426"/>
                      <a:pt x="186729" y="195367"/>
                    </a:cubicBezTo>
                    <a:lnTo>
                      <a:pt x="180471" y="38243"/>
                    </a:lnTo>
                    <a:lnTo>
                      <a:pt x="55636" y="0"/>
                    </a:ln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16722517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8" name="Freeform: Shape 537">
                <a:extLst>
                  <a:ext uri="{FF2B5EF4-FFF2-40B4-BE49-F238E27FC236}">
                    <a16:creationId xmlns:a16="http://schemas.microsoft.com/office/drawing/2014/main" id="{CDCFA3BD-EB95-37CC-1219-DD3D7239DD99}"/>
                  </a:ext>
                </a:extLst>
              </p:cNvPr>
              <p:cNvSpPr/>
              <p:nvPr/>
            </p:nvSpPr>
            <p:spPr>
              <a:xfrm>
                <a:off x="21920815" y="8259425"/>
                <a:ext cx="288813" cy="299476"/>
              </a:xfrm>
              <a:custGeom>
                <a:avLst/>
                <a:gdLst>
                  <a:gd name="csX0" fmla="*/ 186975 w 288813"/>
                  <a:gd name="csY0" fmla="*/ 0 h 299476"/>
                  <a:gd name="csX1" fmla="*/ 273948 w 288813"/>
                  <a:gd name="csY1" fmla="*/ 166649 h 299476"/>
                  <a:gd name="csX2" fmla="*/ 241201 w 288813"/>
                  <a:gd name="csY2" fmla="*/ 289303 h 299476"/>
                  <a:gd name="csX3" fmla="*/ 63864 w 288813"/>
                  <a:gd name="csY3" fmla="*/ 236220 h 299476"/>
                  <a:gd name="csX4" fmla="*/ 180 w 288813"/>
                  <a:gd name="csY4" fmla="*/ 111909 h 299476"/>
                  <a:gd name="csX5" fmla="*/ 186975 w 288813"/>
                  <a:gd name="csY5" fmla="*/ 0 h 2994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288813" h="299476">
                    <a:moveTo>
                      <a:pt x="186975" y="0"/>
                    </a:moveTo>
                    <a:cubicBezTo>
                      <a:pt x="186975" y="0"/>
                      <a:pt x="259155" y="106451"/>
                      <a:pt x="273948" y="166649"/>
                    </a:cubicBezTo>
                    <a:cubicBezTo>
                      <a:pt x="288740" y="226847"/>
                      <a:pt x="309247" y="263871"/>
                      <a:pt x="241201" y="289303"/>
                    </a:cubicBezTo>
                    <a:cubicBezTo>
                      <a:pt x="173154" y="314735"/>
                      <a:pt x="107327" y="290808"/>
                      <a:pt x="63864" y="236220"/>
                    </a:cubicBezTo>
                    <a:cubicBezTo>
                      <a:pt x="63864" y="236220"/>
                      <a:pt x="-3935" y="152267"/>
                      <a:pt x="180" y="111909"/>
                    </a:cubicBezTo>
                    <a:cubicBezTo>
                      <a:pt x="4295" y="71561"/>
                      <a:pt x="186975" y="0"/>
                      <a:pt x="18697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7917846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9" name="Freeform: Shape 538">
                <a:extLst>
                  <a:ext uri="{FF2B5EF4-FFF2-40B4-BE49-F238E27FC236}">
                    <a16:creationId xmlns:a16="http://schemas.microsoft.com/office/drawing/2014/main" id="{C62A48BC-C12C-0ADD-8E54-2F6C4DD76D85}"/>
                  </a:ext>
                </a:extLst>
              </p:cNvPr>
              <p:cNvSpPr/>
              <p:nvPr/>
            </p:nvSpPr>
            <p:spPr>
              <a:xfrm>
                <a:off x="22149481" y="8331272"/>
                <a:ext cx="65875" cy="99288"/>
              </a:xfrm>
              <a:custGeom>
                <a:avLst/>
                <a:gdLst>
                  <a:gd name="csX0" fmla="*/ 1419 w 65875"/>
                  <a:gd name="csY0" fmla="*/ 0 h 99288"/>
                  <a:gd name="csX1" fmla="*/ 65875 w 65875"/>
                  <a:gd name="csY1" fmla="*/ 69104 h 99288"/>
                  <a:gd name="csX2" fmla="*/ 21327 w 65875"/>
                  <a:gd name="csY2" fmla="*/ 99289 h 99288"/>
                  <a:gd name="csX3" fmla="*/ 0 w 65875"/>
                  <a:gd name="csY3" fmla="*/ 11992 h 992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65875" h="99288">
                    <a:moveTo>
                      <a:pt x="1419" y="0"/>
                    </a:moveTo>
                    <a:cubicBezTo>
                      <a:pt x="21250" y="24508"/>
                      <a:pt x="42806" y="47615"/>
                      <a:pt x="65875" y="69104"/>
                    </a:cubicBezTo>
                    <a:cubicBezTo>
                      <a:pt x="51026" y="79162"/>
                      <a:pt x="36176" y="89230"/>
                      <a:pt x="21327" y="99289"/>
                    </a:cubicBezTo>
                    <a:cubicBezTo>
                      <a:pt x="14221" y="70190"/>
                      <a:pt x="7115" y="41091"/>
                      <a:pt x="0" y="11992"/>
                    </a:cubicBezTo>
                  </a:path>
                </a:pathLst>
              </a:custGeom>
              <a:gradFill>
                <a:gsLst>
                  <a:gs pos="0">
                    <a:srgbClr val="F9B776"/>
                  </a:gs>
                  <a:gs pos="99720">
                    <a:srgbClr val="F47960"/>
                  </a:gs>
                </a:gsLst>
                <a:lin ang="20963137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0" name="Freeform: Shape 539">
                <a:extLst>
                  <a:ext uri="{FF2B5EF4-FFF2-40B4-BE49-F238E27FC236}">
                    <a16:creationId xmlns:a16="http://schemas.microsoft.com/office/drawing/2014/main" id="{42772AEB-0AF3-C5B9-7349-A7D78862489B}"/>
                  </a:ext>
                </a:extLst>
              </p:cNvPr>
              <p:cNvSpPr/>
              <p:nvPr/>
            </p:nvSpPr>
            <p:spPr>
              <a:xfrm>
                <a:off x="21828392" y="8126028"/>
                <a:ext cx="336444" cy="393924"/>
              </a:xfrm>
              <a:custGeom>
                <a:avLst/>
                <a:gdLst>
                  <a:gd name="csX0" fmla="*/ 316859 w 336444"/>
                  <a:gd name="csY0" fmla="*/ 30089 h 393924"/>
                  <a:gd name="csX1" fmla="*/ 277578 w 336444"/>
                  <a:gd name="csY1" fmla="*/ 3238 h 393924"/>
                  <a:gd name="csX2" fmla="*/ 274864 w 336444"/>
                  <a:gd name="csY2" fmla="*/ 3391 h 393924"/>
                  <a:gd name="csX3" fmla="*/ 264605 w 336444"/>
                  <a:gd name="csY3" fmla="*/ 1000 h 393924"/>
                  <a:gd name="csX4" fmla="*/ 164421 w 336444"/>
                  <a:gd name="csY4" fmla="*/ 61122 h 393924"/>
                  <a:gd name="csX5" fmla="*/ 160945 w 336444"/>
                  <a:gd name="csY5" fmla="*/ 80782 h 393924"/>
                  <a:gd name="csX6" fmla="*/ 43559 w 336444"/>
                  <a:gd name="csY6" fmla="*/ 216179 h 393924"/>
                  <a:gd name="csX7" fmla="*/ 36901 w 336444"/>
                  <a:gd name="csY7" fmla="*/ 221513 h 393924"/>
                  <a:gd name="csX8" fmla="*/ 7621 w 336444"/>
                  <a:gd name="csY8" fmla="*/ 232991 h 393924"/>
                  <a:gd name="csX9" fmla="*/ 67304 w 336444"/>
                  <a:gd name="csY9" fmla="*/ 340624 h 393924"/>
                  <a:gd name="csX10" fmla="*/ 68514 w 336444"/>
                  <a:gd name="csY10" fmla="*/ 348320 h 393924"/>
                  <a:gd name="csX11" fmla="*/ 89079 w 336444"/>
                  <a:gd name="csY11" fmla="*/ 386277 h 393924"/>
                  <a:gd name="csX12" fmla="*/ 169203 w 336444"/>
                  <a:gd name="csY12" fmla="*/ 388620 h 393924"/>
                  <a:gd name="csX13" fmla="*/ 171984 w 336444"/>
                  <a:gd name="csY13" fmla="*/ 382153 h 393924"/>
                  <a:gd name="csX14" fmla="*/ 150496 w 336444"/>
                  <a:gd name="csY14" fmla="*/ 331622 h 393924"/>
                  <a:gd name="csX15" fmla="*/ 154077 w 336444"/>
                  <a:gd name="csY15" fmla="*/ 324936 h 393924"/>
                  <a:gd name="csX16" fmla="*/ 172165 w 336444"/>
                  <a:gd name="csY16" fmla="*/ 321545 h 393924"/>
                  <a:gd name="csX17" fmla="*/ 175842 w 336444"/>
                  <a:gd name="csY17" fmla="*/ 319030 h 393924"/>
                  <a:gd name="csX18" fmla="*/ 178071 w 336444"/>
                  <a:gd name="csY18" fmla="*/ 304886 h 393924"/>
                  <a:gd name="csX19" fmla="*/ 160049 w 336444"/>
                  <a:gd name="csY19" fmla="*/ 232353 h 393924"/>
                  <a:gd name="csX20" fmla="*/ 331452 w 336444"/>
                  <a:gd name="csY20" fmla="*/ 112795 h 393924"/>
                  <a:gd name="csX21" fmla="*/ 336405 w 336444"/>
                  <a:gd name="csY21" fmla="*/ 82401 h 393924"/>
                  <a:gd name="csX22" fmla="*/ 316859 w 336444"/>
                  <a:gd name="csY22" fmla="*/ 30089 h 39392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</a:cxnLst>
                <a:rect l="l" t="t" r="r" b="b"/>
                <a:pathLst>
                  <a:path w="336444" h="393924">
                    <a:moveTo>
                      <a:pt x="316859" y="30089"/>
                    </a:moveTo>
                    <a:cubicBezTo>
                      <a:pt x="306172" y="16650"/>
                      <a:pt x="292199" y="6829"/>
                      <a:pt x="277578" y="3238"/>
                    </a:cubicBezTo>
                    <a:cubicBezTo>
                      <a:pt x="276645" y="3010"/>
                      <a:pt x="275721" y="3124"/>
                      <a:pt x="274864" y="3391"/>
                    </a:cubicBezTo>
                    <a:cubicBezTo>
                      <a:pt x="271501" y="2400"/>
                      <a:pt x="268091" y="1543"/>
                      <a:pt x="264605" y="1000"/>
                    </a:cubicBezTo>
                    <a:cubicBezTo>
                      <a:pt x="222829" y="-5601"/>
                      <a:pt x="178242" y="21155"/>
                      <a:pt x="164421" y="61122"/>
                    </a:cubicBezTo>
                    <a:cubicBezTo>
                      <a:pt x="162278" y="67313"/>
                      <a:pt x="161154" y="74047"/>
                      <a:pt x="160945" y="80782"/>
                    </a:cubicBezTo>
                    <a:cubicBezTo>
                      <a:pt x="81630" y="112881"/>
                      <a:pt x="34034" y="157763"/>
                      <a:pt x="43559" y="216179"/>
                    </a:cubicBezTo>
                    <a:cubicBezTo>
                      <a:pt x="44178" y="220008"/>
                      <a:pt x="40530" y="222885"/>
                      <a:pt x="36901" y="221513"/>
                    </a:cubicBezTo>
                    <a:cubicBezTo>
                      <a:pt x="29757" y="218808"/>
                      <a:pt x="19165" y="218894"/>
                      <a:pt x="7621" y="232991"/>
                    </a:cubicBezTo>
                    <a:cubicBezTo>
                      <a:pt x="-12458" y="257499"/>
                      <a:pt x="7040" y="307658"/>
                      <a:pt x="67304" y="340624"/>
                    </a:cubicBezTo>
                    <a:cubicBezTo>
                      <a:pt x="70162" y="342186"/>
                      <a:pt x="70876" y="346072"/>
                      <a:pt x="68514" y="348320"/>
                    </a:cubicBezTo>
                    <a:cubicBezTo>
                      <a:pt x="60199" y="356264"/>
                      <a:pt x="48826" y="373580"/>
                      <a:pt x="89079" y="386277"/>
                    </a:cubicBezTo>
                    <a:cubicBezTo>
                      <a:pt x="130712" y="399412"/>
                      <a:pt x="158659" y="392459"/>
                      <a:pt x="169203" y="388620"/>
                    </a:cubicBezTo>
                    <a:cubicBezTo>
                      <a:pt x="171822" y="387667"/>
                      <a:pt x="173080" y="384715"/>
                      <a:pt x="171984" y="382153"/>
                    </a:cubicBezTo>
                    <a:lnTo>
                      <a:pt x="150496" y="331622"/>
                    </a:lnTo>
                    <a:cubicBezTo>
                      <a:pt x="149277" y="328765"/>
                      <a:pt x="151020" y="325507"/>
                      <a:pt x="154077" y="324936"/>
                    </a:cubicBezTo>
                    <a:lnTo>
                      <a:pt x="172165" y="321545"/>
                    </a:lnTo>
                    <a:lnTo>
                      <a:pt x="175842" y="319030"/>
                    </a:lnTo>
                    <a:cubicBezTo>
                      <a:pt x="180519" y="315830"/>
                      <a:pt x="181557" y="309353"/>
                      <a:pt x="178071" y="304886"/>
                    </a:cubicBezTo>
                    <a:cubicBezTo>
                      <a:pt x="164555" y="287579"/>
                      <a:pt x="136989" y="247288"/>
                      <a:pt x="160049" y="232353"/>
                    </a:cubicBezTo>
                    <a:cubicBezTo>
                      <a:pt x="189767" y="213112"/>
                      <a:pt x="312421" y="163211"/>
                      <a:pt x="331452" y="112795"/>
                    </a:cubicBezTo>
                    <a:cubicBezTo>
                      <a:pt x="335281" y="102660"/>
                      <a:pt x="336710" y="92402"/>
                      <a:pt x="336405" y="82401"/>
                    </a:cubicBezTo>
                    <a:cubicBezTo>
                      <a:pt x="336405" y="82401"/>
                      <a:pt x="331566" y="46225"/>
                      <a:pt x="316859" y="30089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1" name="Freeform: Shape 540">
                <a:extLst>
                  <a:ext uri="{FF2B5EF4-FFF2-40B4-BE49-F238E27FC236}">
                    <a16:creationId xmlns:a16="http://schemas.microsoft.com/office/drawing/2014/main" id="{A821F4AA-A6F2-598A-567B-1AABE061E499}"/>
                  </a:ext>
                </a:extLst>
              </p:cNvPr>
              <p:cNvSpPr/>
              <p:nvPr/>
            </p:nvSpPr>
            <p:spPr>
              <a:xfrm>
                <a:off x="21934706" y="8408677"/>
                <a:ext cx="70118" cy="83722"/>
              </a:xfrm>
              <a:custGeom>
                <a:avLst/>
                <a:gdLst>
                  <a:gd name="csX0" fmla="*/ 70119 w 70118"/>
                  <a:gd name="csY0" fmla="*/ 49611 h 83722"/>
                  <a:gd name="csX1" fmla="*/ 7682 w 70118"/>
                  <a:gd name="csY1" fmla="*/ 6158 h 83722"/>
                  <a:gd name="csX2" fmla="*/ 67661 w 70118"/>
                  <a:gd name="csY2" fmla="*/ 83654 h 83722"/>
                  <a:gd name="csX3" fmla="*/ 70119 w 70118"/>
                  <a:gd name="csY3" fmla="*/ 49611 h 837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0118" h="83722">
                    <a:moveTo>
                      <a:pt x="70119" y="49611"/>
                    </a:moveTo>
                    <a:cubicBezTo>
                      <a:pt x="70119" y="49611"/>
                      <a:pt x="36991" y="-20826"/>
                      <a:pt x="7682" y="6158"/>
                    </a:cubicBezTo>
                    <a:cubicBezTo>
                      <a:pt x="-21626" y="33142"/>
                      <a:pt x="40458" y="85882"/>
                      <a:pt x="67661" y="83654"/>
                    </a:cubicBezTo>
                    <a:lnTo>
                      <a:pt x="70119" y="49611"/>
                    </a:ln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7917849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05" name="Graphic 250">
              <a:extLst>
                <a:ext uri="{FF2B5EF4-FFF2-40B4-BE49-F238E27FC236}">
                  <a16:creationId xmlns:a16="http://schemas.microsoft.com/office/drawing/2014/main" id="{F8380A41-6A48-A74C-5EEC-4A85D46E483A}"/>
                </a:ext>
              </a:extLst>
            </p:cNvPr>
            <p:cNvGrpSpPr/>
            <p:nvPr/>
          </p:nvGrpSpPr>
          <p:grpSpPr>
            <a:xfrm>
              <a:off x="22130764" y="8636568"/>
              <a:ext cx="936450" cy="828722"/>
              <a:chOff x="22130764" y="8636568"/>
              <a:chExt cx="936450" cy="828722"/>
            </a:xfrm>
          </p:grpSpPr>
          <p:sp>
            <p:nvSpPr>
              <p:cNvPr id="534" name="Freeform: Shape 533">
                <a:extLst>
                  <a:ext uri="{FF2B5EF4-FFF2-40B4-BE49-F238E27FC236}">
                    <a16:creationId xmlns:a16="http://schemas.microsoft.com/office/drawing/2014/main" id="{109B01EB-6324-DD96-A41F-2315F602A249}"/>
                  </a:ext>
                </a:extLst>
              </p:cNvPr>
              <p:cNvSpPr/>
              <p:nvPr/>
            </p:nvSpPr>
            <p:spPr>
              <a:xfrm>
                <a:off x="22130764" y="8637939"/>
                <a:ext cx="708612" cy="827351"/>
              </a:xfrm>
              <a:custGeom>
                <a:avLst/>
                <a:gdLst>
                  <a:gd name="csX0" fmla="*/ 160963 w 708612"/>
                  <a:gd name="csY0" fmla="*/ 31613 h 827351"/>
                  <a:gd name="csX1" fmla="*/ 417814 w 708612"/>
                  <a:gd name="csY1" fmla="*/ 264509 h 827351"/>
                  <a:gd name="csX2" fmla="*/ 631384 w 708612"/>
                  <a:gd name="csY2" fmla="*/ 214789 h 827351"/>
                  <a:gd name="csX3" fmla="*/ 708613 w 708612"/>
                  <a:gd name="csY3" fmla="*/ 316601 h 827351"/>
                  <a:gd name="csX4" fmla="*/ 242268 w 708612"/>
                  <a:gd name="csY4" fmla="*/ 413699 h 827351"/>
                  <a:gd name="csX5" fmla="*/ 162697 w 708612"/>
                  <a:gd name="csY5" fmla="*/ 351082 h 827351"/>
                  <a:gd name="csX6" fmla="*/ 105337 w 708612"/>
                  <a:gd name="csY6" fmla="*/ 613791 h 827351"/>
                  <a:gd name="csX7" fmla="*/ 126044 w 708612"/>
                  <a:gd name="csY7" fmla="*/ 775964 h 827351"/>
                  <a:gd name="csX8" fmla="*/ 0 w 708612"/>
                  <a:gd name="csY8" fmla="*/ 827351 h 827351"/>
                  <a:gd name="csX9" fmla="*/ 55617 w 708612"/>
                  <a:gd name="csY9" fmla="*/ 400222 h 827351"/>
                  <a:gd name="csX10" fmla="*/ 3563 w 708612"/>
                  <a:gd name="csY10" fmla="*/ 70799 h 827351"/>
                  <a:gd name="csX11" fmla="*/ 19365 w 708612"/>
                  <a:gd name="csY11" fmla="*/ 0 h 8273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708612" h="827351">
                    <a:moveTo>
                      <a:pt x="160963" y="31613"/>
                    </a:moveTo>
                    <a:cubicBezTo>
                      <a:pt x="197806" y="73162"/>
                      <a:pt x="320259" y="245212"/>
                      <a:pt x="417814" y="264509"/>
                    </a:cubicBezTo>
                    <a:cubicBezTo>
                      <a:pt x="568776" y="294361"/>
                      <a:pt x="631384" y="214789"/>
                      <a:pt x="631384" y="214789"/>
                    </a:cubicBezTo>
                    <a:lnTo>
                      <a:pt x="708613" y="316601"/>
                    </a:lnTo>
                    <a:cubicBezTo>
                      <a:pt x="708613" y="316601"/>
                      <a:pt x="537153" y="591007"/>
                      <a:pt x="242268" y="413699"/>
                    </a:cubicBezTo>
                    <a:cubicBezTo>
                      <a:pt x="195548" y="385610"/>
                      <a:pt x="162697" y="351082"/>
                      <a:pt x="162697" y="351082"/>
                    </a:cubicBezTo>
                    <a:cubicBezTo>
                      <a:pt x="162697" y="351082"/>
                      <a:pt x="112366" y="496186"/>
                      <a:pt x="105337" y="613791"/>
                    </a:cubicBezTo>
                    <a:cubicBezTo>
                      <a:pt x="98308" y="731396"/>
                      <a:pt x="126044" y="775964"/>
                      <a:pt x="126044" y="775964"/>
                    </a:cubicBezTo>
                    <a:lnTo>
                      <a:pt x="0" y="827351"/>
                    </a:lnTo>
                    <a:cubicBezTo>
                      <a:pt x="0" y="827351"/>
                      <a:pt x="42091" y="587597"/>
                      <a:pt x="55617" y="400222"/>
                    </a:cubicBezTo>
                    <a:cubicBezTo>
                      <a:pt x="69085" y="213570"/>
                      <a:pt x="62065" y="176127"/>
                      <a:pt x="3563" y="70799"/>
                    </a:cubicBezTo>
                    <a:lnTo>
                      <a:pt x="19365" y="0"/>
                    </a:lnTo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5" name="Freeform: Shape 534">
                <a:extLst>
                  <a:ext uri="{FF2B5EF4-FFF2-40B4-BE49-F238E27FC236}">
                    <a16:creationId xmlns:a16="http://schemas.microsoft.com/office/drawing/2014/main" id="{58BF333B-19BF-21B1-D7D6-2564C98D5140}"/>
                  </a:ext>
                </a:extLst>
              </p:cNvPr>
              <p:cNvSpPr/>
              <p:nvPr/>
            </p:nvSpPr>
            <p:spPr>
              <a:xfrm>
                <a:off x="22744849" y="8841413"/>
                <a:ext cx="126481" cy="150761"/>
              </a:xfrm>
              <a:custGeom>
                <a:avLst/>
                <a:gdLst>
                  <a:gd name="csX0" fmla="*/ 107434 w 126481"/>
                  <a:gd name="csY0" fmla="*/ 150761 h 150761"/>
                  <a:gd name="csX1" fmla="*/ 91679 w 126481"/>
                  <a:gd name="csY1" fmla="*/ 142446 h 150761"/>
                  <a:gd name="csX2" fmla="*/ 21576 w 126481"/>
                  <a:gd name="csY2" fmla="*/ 51635 h 150761"/>
                  <a:gd name="csX3" fmla="*/ 3916 w 126481"/>
                  <a:gd name="csY3" fmla="*/ 30623 h 150761"/>
                  <a:gd name="csX4" fmla="*/ 7488 w 126481"/>
                  <a:gd name="csY4" fmla="*/ 3914 h 150761"/>
                  <a:gd name="csX5" fmla="*/ 34186 w 126481"/>
                  <a:gd name="csY5" fmla="*/ 7486 h 150761"/>
                  <a:gd name="csX6" fmla="*/ 50227 w 126481"/>
                  <a:gd name="csY6" fmla="*/ 26508 h 150761"/>
                  <a:gd name="csX7" fmla="*/ 123169 w 126481"/>
                  <a:gd name="csY7" fmla="*/ 120977 h 150761"/>
                  <a:gd name="csX8" fmla="*/ 118169 w 126481"/>
                  <a:gd name="csY8" fmla="*/ 147447 h 150761"/>
                  <a:gd name="csX9" fmla="*/ 107434 w 126481"/>
                  <a:gd name="csY9" fmla="*/ 150761 h 1507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26481" h="150761">
                    <a:moveTo>
                      <a:pt x="107434" y="150761"/>
                    </a:moveTo>
                    <a:cubicBezTo>
                      <a:pt x="101347" y="150761"/>
                      <a:pt x="95366" y="147856"/>
                      <a:pt x="91679" y="142446"/>
                    </a:cubicBezTo>
                    <a:cubicBezTo>
                      <a:pt x="58285" y="93487"/>
                      <a:pt x="37073" y="69294"/>
                      <a:pt x="21576" y="51635"/>
                    </a:cubicBezTo>
                    <a:cubicBezTo>
                      <a:pt x="14898" y="44024"/>
                      <a:pt x="9126" y="37442"/>
                      <a:pt x="3916" y="30623"/>
                    </a:cubicBezTo>
                    <a:cubicBezTo>
                      <a:pt x="-2475" y="22260"/>
                      <a:pt x="-875" y="10306"/>
                      <a:pt x="7488" y="3914"/>
                    </a:cubicBezTo>
                    <a:cubicBezTo>
                      <a:pt x="15851" y="-2486"/>
                      <a:pt x="27805" y="-858"/>
                      <a:pt x="34186" y="7486"/>
                    </a:cubicBezTo>
                    <a:cubicBezTo>
                      <a:pt x="38625" y="13287"/>
                      <a:pt x="43740" y="19126"/>
                      <a:pt x="50227" y="26508"/>
                    </a:cubicBezTo>
                    <a:cubicBezTo>
                      <a:pt x="66362" y="44910"/>
                      <a:pt x="88469" y="70104"/>
                      <a:pt x="123169" y="120977"/>
                    </a:cubicBezTo>
                    <a:cubicBezTo>
                      <a:pt x="129094" y="129673"/>
                      <a:pt x="126855" y="141522"/>
                      <a:pt x="118169" y="147447"/>
                    </a:cubicBezTo>
                    <a:cubicBezTo>
                      <a:pt x="114863" y="149685"/>
                      <a:pt x="111129" y="150761"/>
                      <a:pt x="107434" y="150761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6" name="Freeform: Shape 535">
                <a:extLst>
                  <a:ext uri="{FF2B5EF4-FFF2-40B4-BE49-F238E27FC236}">
                    <a16:creationId xmlns:a16="http://schemas.microsoft.com/office/drawing/2014/main" id="{6BFD85C2-8F56-8A27-3616-3416A7DBB017}"/>
                  </a:ext>
                </a:extLst>
              </p:cNvPr>
              <p:cNvSpPr/>
              <p:nvPr/>
            </p:nvSpPr>
            <p:spPr>
              <a:xfrm>
                <a:off x="22852110" y="8636568"/>
                <a:ext cx="215104" cy="242763"/>
              </a:xfrm>
              <a:custGeom>
                <a:avLst/>
                <a:gdLst>
                  <a:gd name="csX0" fmla="*/ 10003 w 215104"/>
                  <a:gd name="csY0" fmla="*/ 0 h 242763"/>
                  <a:gd name="csX1" fmla="*/ 35482 w 215104"/>
                  <a:gd name="csY1" fmla="*/ 22431 h 242763"/>
                  <a:gd name="csX2" fmla="*/ 41550 w 215104"/>
                  <a:gd name="csY2" fmla="*/ 57179 h 242763"/>
                  <a:gd name="csX3" fmla="*/ 44759 w 215104"/>
                  <a:gd name="csY3" fmla="*/ 110366 h 242763"/>
                  <a:gd name="csX4" fmla="*/ 116959 w 215104"/>
                  <a:gd name="csY4" fmla="*/ 51254 h 242763"/>
                  <a:gd name="csX5" fmla="*/ 208428 w 215104"/>
                  <a:gd name="csY5" fmla="*/ 39824 h 242763"/>
                  <a:gd name="csX6" fmla="*/ 111387 w 215104"/>
                  <a:gd name="csY6" fmla="*/ 99412 h 242763"/>
                  <a:gd name="csX7" fmla="*/ 215105 w 215104"/>
                  <a:gd name="csY7" fmla="*/ 70542 h 242763"/>
                  <a:gd name="csX8" fmla="*/ 132056 w 215104"/>
                  <a:gd name="csY8" fmla="*/ 112366 h 242763"/>
                  <a:gd name="csX9" fmla="*/ 183767 w 215104"/>
                  <a:gd name="csY9" fmla="*/ 96012 h 242763"/>
                  <a:gd name="csX10" fmla="*/ 206351 w 215104"/>
                  <a:gd name="csY10" fmla="*/ 99470 h 242763"/>
                  <a:gd name="csX11" fmla="*/ 118912 w 215104"/>
                  <a:gd name="csY11" fmla="*/ 147571 h 242763"/>
                  <a:gd name="csX12" fmla="*/ 184996 w 215104"/>
                  <a:gd name="csY12" fmla="*/ 120253 h 242763"/>
                  <a:gd name="csX13" fmla="*/ 171890 w 215104"/>
                  <a:gd name="csY13" fmla="*/ 141789 h 242763"/>
                  <a:gd name="csX14" fmla="*/ 43588 w 215104"/>
                  <a:gd name="csY14" fmla="*/ 242764 h 242763"/>
                  <a:gd name="csX15" fmla="*/ 1516 w 215104"/>
                  <a:gd name="csY15" fmla="*/ 144151 h 242763"/>
                  <a:gd name="csX16" fmla="*/ 10003 w 215104"/>
                  <a:gd name="csY16" fmla="*/ 0 h 2427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215104" h="242763">
                    <a:moveTo>
                      <a:pt x="10003" y="0"/>
                    </a:moveTo>
                    <a:cubicBezTo>
                      <a:pt x="21680" y="1848"/>
                      <a:pt x="30891" y="11535"/>
                      <a:pt x="35482" y="22431"/>
                    </a:cubicBezTo>
                    <a:cubicBezTo>
                      <a:pt x="40073" y="33328"/>
                      <a:pt x="40845" y="45387"/>
                      <a:pt x="41550" y="57179"/>
                    </a:cubicBezTo>
                    <a:cubicBezTo>
                      <a:pt x="42617" y="74914"/>
                      <a:pt x="43683" y="92640"/>
                      <a:pt x="44759" y="110366"/>
                    </a:cubicBezTo>
                    <a:cubicBezTo>
                      <a:pt x="64724" y="86192"/>
                      <a:pt x="88708" y="64837"/>
                      <a:pt x="116959" y="51254"/>
                    </a:cubicBezTo>
                    <a:cubicBezTo>
                      <a:pt x="145210" y="37662"/>
                      <a:pt x="178005" y="32271"/>
                      <a:pt x="208428" y="39824"/>
                    </a:cubicBezTo>
                    <a:cubicBezTo>
                      <a:pt x="179110" y="64132"/>
                      <a:pt x="146334" y="84268"/>
                      <a:pt x="111387" y="99412"/>
                    </a:cubicBezTo>
                    <a:cubicBezTo>
                      <a:pt x="139981" y="76029"/>
                      <a:pt x="178548" y="65294"/>
                      <a:pt x="215105" y="70542"/>
                    </a:cubicBezTo>
                    <a:cubicBezTo>
                      <a:pt x="189968" y="88906"/>
                      <a:pt x="161784" y="103108"/>
                      <a:pt x="132056" y="112366"/>
                    </a:cubicBezTo>
                    <a:cubicBezTo>
                      <a:pt x="149296" y="106918"/>
                      <a:pt x="166527" y="101460"/>
                      <a:pt x="183767" y="96012"/>
                    </a:cubicBezTo>
                    <a:cubicBezTo>
                      <a:pt x="191692" y="93507"/>
                      <a:pt x="202522" y="92088"/>
                      <a:pt x="206351" y="99470"/>
                    </a:cubicBezTo>
                    <a:cubicBezTo>
                      <a:pt x="177205" y="115500"/>
                      <a:pt x="148058" y="131540"/>
                      <a:pt x="118912" y="147571"/>
                    </a:cubicBezTo>
                    <a:cubicBezTo>
                      <a:pt x="140943" y="138465"/>
                      <a:pt x="162965" y="129359"/>
                      <a:pt x="184996" y="120253"/>
                    </a:cubicBezTo>
                    <a:cubicBezTo>
                      <a:pt x="189187" y="128549"/>
                      <a:pt x="179853" y="136989"/>
                      <a:pt x="171890" y="141789"/>
                    </a:cubicBezTo>
                    <a:cubicBezTo>
                      <a:pt x="125179" y="169983"/>
                      <a:pt x="81974" y="203987"/>
                      <a:pt x="43588" y="242764"/>
                    </a:cubicBezTo>
                    <a:cubicBezTo>
                      <a:pt x="15013" y="199673"/>
                      <a:pt x="-5933" y="196053"/>
                      <a:pt x="1516" y="144151"/>
                    </a:cubicBezTo>
                    <a:cubicBezTo>
                      <a:pt x="3297" y="131817"/>
                      <a:pt x="16775" y="1067"/>
                      <a:pt x="1000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18794238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06" name="Freeform: Shape 505">
              <a:extLst>
                <a:ext uri="{FF2B5EF4-FFF2-40B4-BE49-F238E27FC236}">
                  <a16:creationId xmlns:a16="http://schemas.microsoft.com/office/drawing/2014/main" id="{53F269CA-B8F6-CFED-8D03-C935481E467B}"/>
                </a:ext>
              </a:extLst>
            </p:cNvPr>
            <p:cNvSpPr/>
            <p:nvPr/>
          </p:nvSpPr>
          <p:spPr>
            <a:xfrm>
              <a:off x="20549957" y="9101653"/>
              <a:ext cx="1708299" cy="345187"/>
            </a:xfrm>
            <a:custGeom>
              <a:avLst/>
              <a:gdLst>
                <a:gd name="csX0" fmla="*/ 1278427 w 1708299"/>
                <a:gd name="csY0" fmla="*/ 345188 h 345187"/>
                <a:gd name="csX1" fmla="*/ 950528 w 1708299"/>
                <a:gd name="csY1" fmla="*/ 276227 h 345187"/>
                <a:gd name="csX2" fmla="*/ 63589 w 1708299"/>
                <a:gd name="csY2" fmla="*/ 223896 h 345187"/>
                <a:gd name="csX3" fmla="*/ 79524 w 1708299"/>
                <a:gd name="csY3" fmla="*/ 143839 h 345187"/>
                <a:gd name="csX4" fmla="*/ 0 w 1708299"/>
                <a:gd name="csY4" fmla="*/ 128913 h 345187"/>
                <a:gd name="csX5" fmla="*/ 1002525 w 1708299"/>
                <a:gd name="csY5" fmla="*/ 174433 h 345187"/>
                <a:gd name="csX6" fmla="*/ 1523305 w 1708299"/>
                <a:gd name="csY6" fmla="*/ 190768 h 345187"/>
                <a:gd name="csX7" fmla="*/ 1698774 w 1708299"/>
                <a:gd name="csY7" fmla="*/ 48589 h 345187"/>
                <a:gd name="csX8" fmla="*/ 1708299 w 1708299"/>
                <a:gd name="csY8" fmla="*/ 115264 h 345187"/>
                <a:gd name="csX9" fmla="*/ 1562500 w 1708299"/>
                <a:gd name="csY9" fmla="*/ 298134 h 345187"/>
                <a:gd name="csX10" fmla="*/ 1278427 w 1708299"/>
                <a:gd name="csY10" fmla="*/ 345188 h 3451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708299" h="345187">
                  <a:moveTo>
                    <a:pt x="1278427" y="345188"/>
                  </a:moveTo>
                  <a:cubicBezTo>
                    <a:pt x="1158107" y="345188"/>
                    <a:pt x="1039901" y="321880"/>
                    <a:pt x="950528" y="276227"/>
                  </a:cubicBezTo>
                  <a:cubicBezTo>
                    <a:pt x="666217" y="130990"/>
                    <a:pt x="361988" y="24119"/>
                    <a:pt x="63589" y="223896"/>
                  </a:cubicBezTo>
                  <a:lnTo>
                    <a:pt x="79524" y="143839"/>
                  </a:lnTo>
                  <a:lnTo>
                    <a:pt x="0" y="128913"/>
                  </a:lnTo>
                  <a:cubicBezTo>
                    <a:pt x="348348" y="-104316"/>
                    <a:pt x="702269" y="21033"/>
                    <a:pt x="1002525" y="174433"/>
                  </a:cubicBezTo>
                  <a:cubicBezTo>
                    <a:pt x="1136885" y="243070"/>
                    <a:pt x="1360770" y="250090"/>
                    <a:pt x="1523305" y="190768"/>
                  </a:cubicBezTo>
                  <a:cubicBezTo>
                    <a:pt x="1590294" y="166318"/>
                    <a:pt x="1663551" y="132256"/>
                    <a:pt x="1698774" y="48589"/>
                  </a:cubicBezTo>
                  <a:lnTo>
                    <a:pt x="1708299" y="115264"/>
                  </a:lnTo>
                  <a:cubicBezTo>
                    <a:pt x="1708299" y="115264"/>
                    <a:pt x="1689192" y="251890"/>
                    <a:pt x="1562500" y="298134"/>
                  </a:cubicBezTo>
                  <a:cubicBezTo>
                    <a:pt x="1476108" y="329671"/>
                    <a:pt x="1376553" y="345188"/>
                    <a:pt x="1278427" y="34518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07" name="Graphic 250">
              <a:extLst>
                <a:ext uri="{FF2B5EF4-FFF2-40B4-BE49-F238E27FC236}">
                  <a16:creationId xmlns:a16="http://schemas.microsoft.com/office/drawing/2014/main" id="{47CEC28E-562F-FCC3-45EB-161559FF3915}"/>
                </a:ext>
              </a:extLst>
            </p:cNvPr>
            <p:cNvGrpSpPr/>
            <p:nvPr/>
          </p:nvGrpSpPr>
          <p:grpSpPr>
            <a:xfrm>
              <a:off x="20957061" y="9547893"/>
              <a:ext cx="891043" cy="771965"/>
              <a:chOff x="20957061" y="9547893"/>
              <a:chExt cx="891043" cy="771965"/>
            </a:xfrm>
          </p:grpSpPr>
          <p:sp>
            <p:nvSpPr>
              <p:cNvPr id="524" name="Freeform: Shape 523">
                <a:extLst>
                  <a:ext uri="{FF2B5EF4-FFF2-40B4-BE49-F238E27FC236}">
                    <a16:creationId xmlns:a16="http://schemas.microsoft.com/office/drawing/2014/main" id="{5FA13ABD-3F12-6680-ECF5-CE6AF86FA518}"/>
                  </a:ext>
                </a:extLst>
              </p:cNvPr>
              <p:cNvSpPr/>
              <p:nvPr/>
            </p:nvSpPr>
            <p:spPr>
              <a:xfrm>
                <a:off x="20995394" y="9733391"/>
                <a:ext cx="817435" cy="409127"/>
              </a:xfrm>
              <a:custGeom>
                <a:avLst/>
                <a:gdLst>
                  <a:gd name="csX0" fmla="*/ 762648 w 817435"/>
                  <a:gd name="csY0" fmla="*/ 409127 h 409127"/>
                  <a:gd name="csX1" fmla="*/ 0 w 817435"/>
                  <a:gd name="csY1" fmla="*/ 196634 h 409127"/>
                  <a:gd name="csX2" fmla="*/ 54788 w 817435"/>
                  <a:gd name="csY2" fmla="*/ 0 h 409127"/>
                  <a:gd name="csX3" fmla="*/ 817435 w 817435"/>
                  <a:gd name="csY3" fmla="*/ 212503 h 409127"/>
                  <a:gd name="csX4" fmla="*/ 762648 w 817435"/>
                  <a:gd name="csY4" fmla="*/ 409127 h 40912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817435" h="409127">
                    <a:moveTo>
                      <a:pt x="762648" y="409127"/>
                    </a:moveTo>
                    <a:lnTo>
                      <a:pt x="0" y="196634"/>
                    </a:lnTo>
                    <a:lnTo>
                      <a:pt x="54788" y="0"/>
                    </a:lnTo>
                    <a:lnTo>
                      <a:pt x="817435" y="212503"/>
                    </a:lnTo>
                    <a:lnTo>
                      <a:pt x="762648" y="409127"/>
                    </a:lnTo>
                    <a:close/>
                  </a:path>
                </a:pathLst>
              </a:custGeom>
              <a:solidFill>
                <a:srgbClr val="82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25" name="Graphic 250">
                <a:extLst>
                  <a:ext uri="{FF2B5EF4-FFF2-40B4-BE49-F238E27FC236}">
                    <a16:creationId xmlns:a16="http://schemas.microsoft.com/office/drawing/2014/main" id="{D0744533-C819-1FB1-1FB8-BFB21F953011}"/>
                  </a:ext>
                </a:extLst>
              </p:cNvPr>
              <p:cNvGrpSpPr/>
              <p:nvPr/>
            </p:nvGrpSpPr>
            <p:grpSpPr>
              <a:xfrm>
                <a:off x="20957061" y="9547893"/>
                <a:ext cx="891043" cy="771965"/>
                <a:chOff x="20957061" y="9547893"/>
                <a:chExt cx="891043" cy="771965"/>
              </a:xfrm>
            </p:grpSpPr>
            <p:sp>
              <p:nvSpPr>
                <p:cNvPr id="526" name="Freeform: Shape 525">
                  <a:extLst>
                    <a:ext uri="{FF2B5EF4-FFF2-40B4-BE49-F238E27FC236}">
                      <a16:creationId xmlns:a16="http://schemas.microsoft.com/office/drawing/2014/main" id="{09E28B38-2B88-509F-EBF4-24363D39FB31}"/>
                    </a:ext>
                  </a:extLst>
                </p:cNvPr>
                <p:cNvSpPr/>
                <p:nvPr/>
              </p:nvSpPr>
              <p:spPr>
                <a:xfrm>
                  <a:off x="21012389" y="9564565"/>
                  <a:ext cx="835716" cy="437896"/>
                </a:xfrm>
                <a:custGeom>
                  <a:avLst/>
                  <a:gdLst>
                    <a:gd name="csX0" fmla="*/ 813718 w 835716"/>
                    <a:gd name="csY0" fmla="*/ 196667 h 437896"/>
                    <a:gd name="csX1" fmla="*/ 121918 w 835716"/>
                    <a:gd name="csY1" fmla="*/ 3909 h 437896"/>
                    <a:gd name="csX2" fmla="*/ 116869 w 835716"/>
                    <a:gd name="csY2" fmla="*/ 2500 h 437896"/>
                    <a:gd name="csX3" fmla="*/ 32735 w 835716"/>
                    <a:gd name="csY3" fmla="*/ 49972 h 437896"/>
                    <a:gd name="csX4" fmla="*/ 2588 w 835716"/>
                    <a:gd name="csY4" fmla="*/ 158176 h 437896"/>
                    <a:gd name="csX5" fmla="*/ 22496 w 835716"/>
                    <a:gd name="csY5" fmla="*/ 222327 h 437896"/>
                    <a:gd name="csX6" fmla="*/ 50061 w 835716"/>
                    <a:gd name="csY6" fmla="*/ 242320 h 437896"/>
                    <a:gd name="csX7" fmla="*/ 383084 w 835716"/>
                    <a:gd name="csY7" fmla="*/ 404445 h 437896"/>
                    <a:gd name="csX8" fmla="*/ 751958 w 835716"/>
                    <a:gd name="csY8" fmla="*/ 437897 h 437896"/>
                    <a:gd name="csX9" fmla="*/ 786210 w 835716"/>
                    <a:gd name="csY9" fmla="*/ 433877 h 437896"/>
                    <a:gd name="csX10" fmla="*/ 833226 w 835716"/>
                    <a:gd name="csY10" fmla="*/ 265132 h 437896"/>
                    <a:gd name="csX11" fmla="*/ 813718 w 835716"/>
                    <a:gd name="csY11" fmla="*/ 196667 h 4378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</a:cxnLst>
                  <a:rect l="l" t="t" r="r" b="b"/>
                  <a:pathLst>
                    <a:path w="835716" h="437896">
                      <a:moveTo>
                        <a:pt x="813718" y="196667"/>
                      </a:moveTo>
                      <a:lnTo>
                        <a:pt x="121918" y="3909"/>
                      </a:lnTo>
                      <a:lnTo>
                        <a:pt x="116869" y="2500"/>
                      </a:lnTo>
                      <a:cubicBezTo>
                        <a:pt x="80684" y="-7587"/>
                        <a:pt x="42822" y="13777"/>
                        <a:pt x="32735" y="49972"/>
                      </a:cubicBezTo>
                      <a:lnTo>
                        <a:pt x="2588" y="158176"/>
                      </a:lnTo>
                      <a:cubicBezTo>
                        <a:pt x="-4612" y="184017"/>
                        <a:pt x="3589" y="204639"/>
                        <a:pt x="22496" y="222327"/>
                      </a:cubicBezTo>
                      <a:cubicBezTo>
                        <a:pt x="30068" y="229414"/>
                        <a:pt x="39355" y="236024"/>
                        <a:pt x="50061" y="242320"/>
                      </a:cubicBezTo>
                      <a:lnTo>
                        <a:pt x="383084" y="404445"/>
                      </a:lnTo>
                      <a:lnTo>
                        <a:pt x="751958" y="437897"/>
                      </a:lnTo>
                      <a:cubicBezTo>
                        <a:pt x="764160" y="437506"/>
                        <a:pt x="775723" y="436325"/>
                        <a:pt x="786210" y="433877"/>
                      </a:cubicBezTo>
                      <a:lnTo>
                        <a:pt x="833226" y="265132"/>
                      </a:lnTo>
                      <a:cubicBezTo>
                        <a:pt x="840293" y="239739"/>
                        <a:pt x="831864" y="213536"/>
                        <a:pt x="813718" y="19666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527" name="Graphic 250">
                  <a:extLst>
                    <a:ext uri="{FF2B5EF4-FFF2-40B4-BE49-F238E27FC236}">
                      <a16:creationId xmlns:a16="http://schemas.microsoft.com/office/drawing/2014/main" id="{23344D56-766E-D49A-9774-05B8CDCA8C86}"/>
                    </a:ext>
                  </a:extLst>
                </p:cNvPr>
                <p:cNvGrpSpPr/>
                <p:nvPr/>
              </p:nvGrpSpPr>
              <p:grpSpPr>
                <a:xfrm>
                  <a:off x="20957061" y="9547893"/>
                  <a:ext cx="838670" cy="771965"/>
                  <a:chOff x="20957061" y="9547893"/>
                  <a:chExt cx="838670" cy="771965"/>
                </a:xfrm>
              </p:grpSpPr>
              <p:sp>
                <p:nvSpPr>
                  <p:cNvPr id="528" name="Freeform: Shape 527">
                    <a:extLst>
                      <a:ext uri="{FF2B5EF4-FFF2-40B4-BE49-F238E27FC236}">
                        <a16:creationId xmlns:a16="http://schemas.microsoft.com/office/drawing/2014/main" id="{EC57C7DA-CE77-0273-CB49-33056A6AE510}"/>
                      </a:ext>
                    </a:extLst>
                  </p:cNvPr>
                  <p:cNvSpPr/>
                  <p:nvPr/>
                </p:nvSpPr>
                <p:spPr>
                  <a:xfrm>
                    <a:off x="20957061" y="9797122"/>
                    <a:ext cx="838670" cy="522736"/>
                  </a:xfrm>
                  <a:custGeom>
                    <a:avLst/>
                    <a:gdLst>
                      <a:gd name="csX0" fmla="*/ 435544 w 838670"/>
                      <a:gd name="csY0" fmla="*/ 182118 h 522736"/>
                      <a:gd name="csX1" fmla="*/ 102531 w 838670"/>
                      <a:gd name="csY1" fmla="*/ 19993 h 522736"/>
                      <a:gd name="csX2" fmla="*/ 74966 w 838670"/>
                      <a:gd name="csY2" fmla="*/ 0 h 522736"/>
                      <a:gd name="csX3" fmla="*/ 2500 w 838670"/>
                      <a:gd name="csY3" fmla="*/ 260070 h 522736"/>
                      <a:gd name="csX4" fmla="*/ 49972 w 838670"/>
                      <a:gd name="csY4" fmla="*/ 344205 h 522736"/>
                      <a:gd name="csX5" fmla="*/ 681746 w 838670"/>
                      <a:gd name="csY5" fmla="*/ 520237 h 522736"/>
                      <a:gd name="csX6" fmla="*/ 765881 w 838670"/>
                      <a:gd name="csY6" fmla="*/ 472773 h 522736"/>
                      <a:gd name="csX7" fmla="*/ 838671 w 838670"/>
                      <a:gd name="csY7" fmla="*/ 211550 h 522736"/>
                      <a:gd name="csX8" fmla="*/ 804419 w 838670"/>
                      <a:gd name="csY8" fmla="*/ 215560 h 522736"/>
                      <a:gd name="csX9" fmla="*/ 435544 w 838670"/>
                      <a:gd name="csY9" fmla="*/ 182118 h 522736"/>
                      <a:gd name="csX10" fmla="*/ 435544 w 838670"/>
                      <a:gd name="csY10" fmla="*/ 182118 h 522736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</a:cxnLst>
                    <a:rect l="l" t="t" r="r" b="b"/>
                    <a:pathLst>
                      <a:path w="838670" h="522736">
                        <a:moveTo>
                          <a:pt x="435544" y="182118"/>
                        </a:moveTo>
                        <a:lnTo>
                          <a:pt x="102531" y="19993"/>
                        </a:lnTo>
                        <a:cubicBezTo>
                          <a:pt x="91825" y="13706"/>
                          <a:pt x="82538" y="7087"/>
                          <a:pt x="74966" y="0"/>
                        </a:cubicBezTo>
                        <a:lnTo>
                          <a:pt x="2500" y="260070"/>
                        </a:lnTo>
                        <a:cubicBezTo>
                          <a:pt x="-7587" y="296266"/>
                          <a:pt x="13777" y="334118"/>
                          <a:pt x="49972" y="344205"/>
                        </a:cubicBezTo>
                        <a:lnTo>
                          <a:pt x="681746" y="520237"/>
                        </a:lnTo>
                        <a:cubicBezTo>
                          <a:pt x="717941" y="530323"/>
                          <a:pt x="755803" y="508959"/>
                          <a:pt x="765881" y="472773"/>
                        </a:cubicBezTo>
                        <a:lnTo>
                          <a:pt x="838671" y="211550"/>
                        </a:lnTo>
                        <a:cubicBezTo>
                          <a:pt x="828184" y="213998"/>
                          <a:pt x="816620" y="215179"/>
                          <a:pt x="804419" y="215560"/>
                        </a:cubicBezTo>
                        <a:lnTo>
                          <a:pt x="435544" y="182118"/>
                        </a:lnTo>
                        <a:lnTo>
                          <a:pt x="435544" y="182118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29" name="Freeform: Shape 528">
                    <a:extLst>
                      <a:ext uri="{FF2B5EF4-FFF2-40B4-BE49-F238E27FC236}">
                        <a16:creationId xmlns:a16="http://schemas.microsoft.com/office/drawing/2014/main" id="{63D75EAE-D268-1461-FF53-25912E9E8E11}"/>
                      </a:ext>
                    </a:extLst>
                  </p:cNvPr>
                  <p:cNvSpPr/>
                  <p:nvPr/>
                </p:nvSpPr>
                <p:spPr>
                  <a:xfrm>
                    <a:off x="21310824" y="9880542"/>
                    <a:ext cx="165935" cy="188928"/>
                  </a:xfrm>
                  <a:custGeom>
                    <a:avLst/>
                    <a:gdLst>
                      <a:gd name="csX0" fmla="*/ 122825 w 165935"/>
                      <a:gd name="csY0" fmla="*/ 188928 h 188928"/>
                      <a:gd name="csX1" fmla="*/ 0 w 165935"/>
                      <a:gd name="csY1" fmla="*/ 154696 h 188928"/>
                      <a:gd name="csX2" fmla="*/ 43101 w 165935"/>
                      <a:gd name="csY2" fmla="*/ 0 h 188928"/>
                      <a:gd name="csX3" fmla="*/ 165935 w 165935"/>
                      <a:gd name="csY3" fmla="*/ 34223 h 188928"/>
                      <a:gd name="csX4" fmla="*/ 122825 w 165935"/>
                      <a:gd name="csY4" fmla="*/ 188928 h 18892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165935" h="188928">
                        <a:moveTo>
                          <a:pt x="122825" y="188928"/>
                        </a:moveTo>
                        <a:lnTo>
                          <a:pt x="0" y="154696"/>
                        </a:lnTo>
                        <a:lnTo>
                          <a:pt x="43101" y="0"/>
                        </a:lnTo>
                        <a:lnTo>
                          <a:pt x="165935" y="34223"/>
                        </a:lnTo>
                        <a:lnTo>
                          <a:pt x="122825" y="188928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DF53F"/>
                      </a:gs>
                      <a:gs pos="50000">
                        <a:srgbClr val="EB9852"/>
                      </a:gs>
                      <a:gs pos="100000">
                        <a:srgbClr val="D93C6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30" name="Freeform: Shape 529">
                    <a:extLst>
                      <a:ext uri="{FF2B5EF4-FFF2-40B4-BE49-F238E27FC236}">
                        <a16:creationId xmlns:a16="http://schemas.microsoft.com/office/drawing/2014/main" id="{DDB43F98-CE22-99B9-354A-7CA42E328C68}"/>
                      </a:ext>
                    </a:extLst>
                  </p:cNvPr>
                  <p:cNvSpPr/>
                  <p:nvPr/>
                </p:nvSpPr>
                <p:spPr>
                  <a:xfrm>
                    <a:off x="21342323" y="9917633"/>
                    <a:ext cx="101622" cy="115700"/>
                  </a:xfrm>
                  <a:custGeom>
                    <a:avLst/>
                    <a:gdLst>
                      <a:gd name="csX0" fmla="*/ 75219 w 101622"/>
                      <a:gd name="csY0" fmla="*/ 115700 h 115700"/>
                      <a:gd name="csX1" fmla="*/ 0 w 101622"/>
                      <a:gd name="csY1" fmla="*/ 94736 h 115700"/>
                      <a:gd name="csX2" fmla="*/ 26394 w 101622"/>
                      <a:gd name="csY2" fmla="*/ 0 h 115700"/>
                      <a:gd name="csX3" fmla="*/ 101622 w 101622"/>
                      <a:gd name="csY3" fmla="*/ 20955 h 115700"/>
                      <a:gd name="csX4" fmla="*/ 75219 w 101622"/>
                      <a:gd name="csY4" fmla="*/ 115700 h 11570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101622" h="115700">
                        <a:moveTo>
                          <a:pt x="75219" y="115700"/>
                        </a:moveTo>
                        <a:lnTo>
                          <a:pt x="0" y="94736"/>
                        </a:lnTo>
                        <a:lnTo>
                          <a:pt x="26394" y="0"/>
                        </a:lnTo>
                        <a:lnTo>
                          <a:pt x="101622" y="20955"/>
                        </a:lnTo>
                        <a:lnTo>
                          <a:pt x="75219" y="115700"/>
                        </a:lnTo>
                        <a:close/>
                      </a:path>
                    </a:pathLst>
                  </a:custGeom>
                  <a:gradFill>
                    <a:gsLst>
                      <a:gs pos="370">
                        <a:srgbClr val="F47960"/>
                      </a:gs>
                      <a:gs pos="100000">
                        <a:srgbClr val="F9B776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31" name="Freeform: Shape 530">
                    <a:extLst>
                      <a:ext uri="{FF2B5EF4-FFF2-40B4-BE49-F238E27FC236}">
                        <a16:creationId xmlns:a16="http://schemas.microsoft.com/office/drawing/2014/main" id="{EDF58E39-13B6-0B87-3197-745B00301AA0}"/>
                      </a:ext>
                    </a:extLst>
                  </p:cNvPr>
                  <p:cNvSpPr/>
                  <p:nvPr/>
                </p:nvSpPr>
                <p:spPr>
                  <a:xfrm>
                    <a:off x="21325245" y="9608023"/>
                    <a:ext cx="51568" cy="26965"/>
                  </a:xfrm>
                  <a:custGeom>
                    <a:avLst/>
                    <a:gdLst>
                      <a:gd name="csX0" fmla="*/ 47768 w 51568"/>
                      <a:gd name="csY0" fmla="*/ 26965 h 26965"/>
                      <a:gd name="csX1" fmla="*/ 0 w 51568"/>
                      <a:gd name="csY1" fmla="*/ 13649 h 26965"/>
                      <a:gd name="csX2" fmla="*/ 3800 w 51568"/>
                      <a:gd name="csY2" fmla="*/ 0 h 26965"/>
                      <a:gd name="csX3" fmla="*/ 51568 w 51568"/>
                      <a:gd name="csY3" fmla="*/ 13316 h 26965"/>
                      <a:gd name="csX4" fmla="*/ 47768 w 51568"/>
                      <a:gd name="csY4" fmla="*/ 26965 h 2696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51568" h="26965">
                        <a:moveTo>
                          <a:pt x="47768" y="26965"/>
                        </a:moveTo>
                        <a:lnTo>
                          <a:pt x="0" y="13649"/>
                        </a:lnTo>
                        <a:lnTo>
                          <a:pt x="3800" y="0"/>
                        </a:lnTo>
                        <a:lnTo>
                          <a:pt x="51568" y="13316"/>
                        </a:lnTo>
                        <a:lnTo>
                          <a:pt x="47768" y="26965"/>
                        </a:lnTo>
                        <a:close/>
                      </a:path>
                    </a:pathLst>
                  </a:custGeom>
                  <a:gradFill>
                    <a:gsLst>
                      <a:gs pos="66">
                        <a:srgbClr val="F47960"/>
                      </a:gs>
                      <a:gs pos="99850">
                        <a:srgbClr val="FF1D2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32" name="Freeform: Shape 531">
                    <a:extLst>
                      <a:ext uri="{FF2B5EF4-FFF2-40B4-BE49-F238E27FC236}">
                        <a16:creationId xmlns:a16="http://schemas.microsoft.com/office/drawing/2014/main" id="{91E0A42A-D314-43FE-3075-71A92950A5E7}"/>
                      </a:ext>
                    </a:extLst>
                  </p:cNvPr>
                  <p:cNvSpPr/>
                  <p:nvPr/>
                </p:nvSpPr>
                <p:spPr>
                  <a:xfrm>
                    <a:off x="21586496" y="9680822"/>
                    <a:ext cx="51577" cy="26955"/>
                  </a:xfrm>
                  <a:custGeom>
                    <a:avLst/>
                    <a:gdLst>
                      <a:gd name="csX0" fmla="*/ 47777 w 51577"/>
                      <a:gd name="csY0" fmla="*/ 26956 h 26955"/>
                      <a:gd name="csX1" fmla="*/ 0 w 51577"/>
                      <a:gd name="csY1" fmla="*/ 13649 h 26955"/>
                      <a:gd name="csX2" fmla="*/ 3810 w 51577"/>
                      <a:gd name="csY2" fmla="*/ 0 h 26955"/>
                      <a:gd name="csX3" fmla="*/ 51578 w 51577"/>
                      <a:gd name="csY3" fmla="*/ 13316 h 26955"/>
                      <a:gd name="csX4" fmla="*/ 47777 w 51577"/>
                      <a:gd name="csY4" fmla="*/ 26956 h 2695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51577" h="26955">
                        <a:moveTo>
                          <a:pt x="47777" y="26956"/>
                        </a:moveTo>
                        <a:lnTo>
                          <a:pt x="0" y="13649"/>
                        </a:lnTo>
                        <a:lnTo>
                          <a:pt x="3810" y="0"/>
                        </a:lnTo>
                        <a:lnTo>
                          <a:pt x="51578" y="13316"/>
                        </a:lnTo>
                        <a:lnTo>
                          <a:pt x="47777" y="26956"/>
                        </a:lnTo>
                        <a:close/>
                      </a:path>
                    </a:pathLst>
                  </a:custGeom>
                  <a:gradFill>
                    <a:gsLst>
                      <a:gs pos="66">
                        <a:srgbClr val="F47960"/>
                      </a:gs>
                      <a:gs pos="99850">
                        <a:srgbClr val="FF1D2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33" name="Freeform: Shape 532">
                    <a:extLst>
                      <a:ext uri="{FF2B5EF4-FFF2-40B4-BE49-F238E27FC236}">
                        <a16:creationId xmlns:a16="http://schemas.microsoft.com/office/drawing/2014/main" id="{E03E043C-3C70-F6B7-5CBC-3A3EFE461177}"/>
                      </a:ext>
                    </a:extLst>
                  </p:cNvPr>
                  <p:cNvSpPr/>
                  <p:nvPr/>
                </p:nvSpPr>
                <p:spPr>
                  <a:xfrm>
                    <a:off x="21334370" y="9547893"/>
                    <a:ext cx="299660" cy="144463"/>
                  </a:xfrm>
                  <a:custGeom>
                    <a:avLst/>
                    <a:gdLst>
                      <a:gd name="csX0" fmla="*/ 174946 w 299660"/>
                      <a:gd name="csY0" fmla="*/ 8723 h 144463"/>
                      <a:gd name="csX1" fmla="*/ 0 w 299660"/>
                      <a:gd name="csY1" fmla="*/ 61615 h 144463"/>
                      <a:gd name="csX2" fmla="*/ 36881 w 299660"/>
                      <a:gd name="csY2" fmla="*/ 71893 h 144463"/>
                      <a:gd name="csX3" fmla="*/ 168431 w 299660"/>
                      <a:gd name="csY3" fmla="*/ 32116 h 144463"/>
                      <a:gd name="csX4" fmla="*/ 260461 w 299660"/>
                      <a:gd name="csY4" fmla="*/ 134186 h 144463"/>
                      <a:gd name="csX5" fmla="*/ 297332 w 299660"/>
                      <a:gd name="csY5" fmla="*/ 144464 h 144463"/>
                      <a:gd name="csX6" fmla="*/ 174946 w 299660"/>
                      <a:gd name="csY6" fmla="*/ 8723 h 144463"/>
                      <a:gd name="csX7" fmla="*/ 174946 w 299660"/>
                      <a:gd name="csY7" fmla="*/ 8723 h 144463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299660" h="144463">
                        <a:moveTo>
                          <a:pt x="174946" y="8723"/>
                        </a:moveTo>
                        <a:cubicBezTo>
                          <a:pt x="92840" y="-14156"/>
                          <a:pt x="14516" y="9523"/>
                          <a:pt x="0" y="61615"/>
                        </a:cubicBezTo>
                        <a:lnTo>
                          <a:pt x="36881" y="71893"/>
                        </a:lnTo>
                        <a:cubicBezTo>
                          <a:pt x="47797" y="32726"/>
                          <a:pt x="106690" y="14914"/>
                          <a:pt x="168431" y="32116"/>
                        </a:cubicBezTo>
                        <a:cubicBezTo>
                          <a:pt x="230172" y="49318"/>
                          <a:pt x="271377" y="95019"/>
                          <a:pt x="260461" y="134186"/>
                        </a:cubicBezTo>
                        <a:lnTo>
                          <a:pt x="297332" y="144464"/>
                        </a:lnTo>
                        <a:cubicBezTo>
                          <a:pt x="311839" y="92371"/>
                          <a:pt x="257051" y="31602"/>
                          <a:pt x="174946" y="8723"/>
                        </a:cubicBezTo>
                        <a:lnTo>
                          <a:pt x="174946" y="8723"/>
                        </a:lnTo>
                        <a:close/>
                      </a:path>
                    </a:pathLst>
                  </a:custGeom>
                  <a:solidFill>
                    <a:schemeClr val="tx2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517" name="Graphic 250">
              <a:extLst>
                <a:ext uri="{FF2B5EF4-FFF2-40B4-BE49-F238E27FC236}">
                  <a16:creationId xmlns:a16="http://schemas.microsoft.com/office/drawing/2014/main" id="{EA1965CD-D325-777C-E27F-339684A0F04F}"/>
                </a:ext>
              </a:extLst>
            </p:cNvPr>
            <p:cNvGrpSpPr/>
            <p:nvPr/>
          </p:nvGrpSpPr>
          <p:grpSpPr>
            <a:xfrm>
              <a:off x="21906224" y="8599559"/>
              <a:ext cx="259386" cy="153499"/>
              <a:chOff x="21906224" y="8599559"/>
              <a:chExt cx="259386" cy="153499"/>
            </a:xfrm>
            <a:solidFill>
              <a:srgbClr val="D0DBFF"/>
            </a:solidFill>
          </p:grpSpPr>
          <p:sp>
            <p:nvSpPr>
              <p:cNvPr id="522" name="Freeform: Shape 521">
                <a:extLst>
                  <a:ext uri="{FF2B5EF4-FFF2-40B4-BE49-F238E27FC236}">
                    <a16:creationId xmlns:a16="http://schemas.microsoft.com/office/drawing/2014/main" id="{B4329E77-3E28-CAAF-8C01-2AA807262C4A}"/>
                  </a:ext>
                </a:extLst>
              </p:cNvPr>
              <p:cNvSpPr/>
              <p:nvPr/>
            </p:nvSpPr>
            <p:spPr>
              <a:xfrm>
                <a:off x="21906224" y="8599559"/>
                <a:ext cx="154245" cy="153499"/>
              </a:xfrm>
              <a:custGeom>
                <a:avLst/>
                <a:gdLst>
                  <a:gd name="csX0" fmla="*/ 135225 w 154245"/>
                  <a:gd name="csY0" fmla="*/ 153500 h 153499"/>
                  <a:gd name="csX1" fmla="*/ 133148 w 154245"/>
                  <a:gd name="csY1" fmla="*/ 153385 h 153499"/>
                  <a:gd name="csX2" fmla="*/ 35946 w 154245"/>
                  <a:gd name="csY2" fmla="*/ 122467 h 153499"/>
                  <a:gd name="csX3" fmla="*/ 8 w 154245"/>
                  <a:gd name="csY3" fmla="*/ 52297 h 153499"/>
                  <a:gd name="csX4" fmla="*/ 25268 w 154245"/>
                  <a:gd name="csY4" fmla="*/ 3872 h 153499"/>
                  <a:gd name="csX5" fmla="*/ 51957 w 154245"/>
                  <a:gd name="csY5" fmla="*/ 7539 h 153499"/>
                  <a:gd name="csX6" fmla="*/ 48290 w 154245"/>
                  <a:gd name="csY6" fmla="*/ 34228 h 153499"/>
                  <a:gd name="csX7" fmla="*/ 38108 w 154245"/>
                  <a:gd name="csY7" fmla="*/ 52868 h 153499"/>
                  <a:gd name="csX8" fmla="*/ 59891 w 154245"/>
                  <a:gd name="csY8" fmla="*/ 92816 h 153499"/>
                  <a:gd name="csX9" fmla="*/ 137244 w 154245"/>
                  <a:gd name="csY9" fmla="*/ 115485 h 153499"/>
                  <a:gd name="csX10" fmla="*/ 154132 w 154245"/>
                  <a:gd name="csY10" fmla="*/ 136479 h 153499"/>
                  <a:gd name="csX11" fmla="*/ 135225 w 154245"/>
                  <a:gd name="csY11" fmla="*/ 153500 h 1534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54245" h="153499">
                    <a:moveTo>
                      <a:pt x="135225" y="153500"/>
                    </a:moveTo>
                    <a:cubicBezTo>
                      <a:pt x="134539" y="153500"/>
                      <a:pt x="133843" y="153462"/>
                      <a:pt x="133148" y="153385"/>
                    </a:cubicBezTo>
                    <a:cubicBezTo>
                      <a:pt x="102830" y="150109"/>
                      <a:pt x="65102" y="146032"/>
                      <a:pt x="35946" y="122467"/>
                    </a:cubicBezTo>
                    <a:cubicBezTo>
                      <a:pt x="19077" y="108837"/>
                      <a:pt x="-449" y="82291"/>
                      <a:pt x="8" y="52297"/>
                    </a:cubicBezTo>
                    <a:cubicBezTo>
                      <a:pt x="303" y="32923"/>
                      <a:pt x="9038" y="16178"/>
                      <a:pt x="25268" y="3872"/>
                    </a:cubicBezTo>
                    <a:cubicBezTo>
                      <a:pt x="33650" y="-2491"/>
                      <a:pt x="45604" y="-834"/>
                      <a:pt x="51957" y="7539"/>
                    </a:cubicBezTo>
                    <a:cubicBezTo>
                      <a:pt x="58310" y="15921"/>
                      <a:pt x="56672" y="27875"/>
                      <a:pt x="48290" y="34228"/>
                    </a:cubicBezTo>
                    <a:cubicBezTo>
                      <a:pt x="41461" y="39409"/>
                      <a:pt x="38222" y="45334"/>
                      <a:pt x="38108" y="52868"/>
                    </a:cubicBezTo>
                    <a:cubicBezTo>
                      <a:pt x="37889" y="67365"/>
                      <a:pt x="48900" y="83939"/>
                      <a:pt x="59891" y="92816"/>
                    </a:cubicBezTo>
                    <a:cubicBezTo>
                      <a:pt x="78827" y="108113"/>
                      <a:pt x="105002" y="111999"/>
                      <a:pt x="137244" y="115485"/>
                    </a:cubicBezTo>
                    <a:cubicBezTo>
                      <a:pt x="147712" y="116619"/>
                      <a:pt x="155275" y="126011"/>
                      <a:pt x="154132" y="136479"/>
                    </a:cubicBezTo>
                    <a:cubicBezTo>
                      <a:pt x="153084" y="146270"/>
                      <a:pt x="144826" y="153500"/>
                      <a:pt x="135225" y="153500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3" name="Freeform: Shape 522">
                <a:extLst>
                  <a:ext uri="{FF2B5EF4-FFF2-40B4-BE49-F238E27FC236}">
                    <a16:creationId xmlns:a16="http://schemas.microsoft.com/office/drawing/2014/main" id="{C36EBB03-586C-4D22-097D-09582B818ED0}"/>
                  </a:ext>
                </a:extLst>
              </p:cNvPr>
              <p:cNvSpPr/>
              <p:nvPr/>
            </p:nvSpPr>
            <p:spPr>
              <a:xfrm>
                <a:off x="22109354" y="8623122"/>
                <a:ext cx="56256" cy="108743"/>
              </a:xfrm>
              <a:custGeom>
                <a:avLst/>
                <a:gdLst>
                  <a:gd name="csX0" fmla="*/ 19039 w 56256"/>
                  <a:gd name="csY0" fmla="*/ 108744 h 108743"/>
                  <a:gd name="csX1" fmla="*/ 7295 w 56256"/>
                  <a:gd name="csY1" fmla="*/ 104686 h 108743"/>
                  <a:gd name="csX2" fmla="*/ 4056 w 56256"/>
                  <a:gd name="csY2" fmla="*/ 77940 h 108743"/>
                  <a:gd name="csX3" fmla="*/ 16743 w 56256"/>
                  <a:gd name="csY3" fmla="*/ 23038 h 108743"/>
                  <a:gd name="csX4" fmla="*/ 31393 w 56256"/>
                  <a:gd name="csY4" fmla="*/ 425 h 108743"/>
                  <a:gd name="csX5" fmla="*/ 54005 w 56256"/>
                  <a:gd name="csY5" fmla="*/ 15075 h 108743"/>
                  <a:gd name="csX6" fmla="*/ 34041 w 56256"/>
                  <a:gd name="csY6" fmla="*/ 101447 h 108743"/>
                  <a:gd name="csX7" fmla="*/ 19039 w 56256"/>
                  <a:gd name="csY7" fmla="*/ 108744 h 10874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56256" h="108743">
                    <a:moveTo>
                      <a:pt x="19039" y="108744"/>
                    </a:moveTo>
                    <a:cubicBezTo>
                      <a:pt x="14924" y="108744"/>
                      <a:pt x="10781" y="107420"/>
                      <a:pt x="7295" y="104686"/>
                    </a:cubicBezTo>
                    <a:cubicBezTo>
                      <a:pt x="-983" y="98199"/>
                      <a:pt x="-2430" y="86226"/>
                      <a:pt x="4056" y="77940"/>
                    </a:cubicBezTo>
                    <a:cubicBezTo>
                      <a:pt x="15896" y="62833"/>
                      <a:pt x="20763" y="41802"/>
                      <a:pt x="16743" y="23038"/>
                    </a:cubicBezTo>
                    <a:cubicBezTo>
                      <a:pt x="14552" y="12751"/>
                      <a:pt x="21106" y="2626"/>
                      <a:pt x="31393" y="425"/>
                    </a:cubicBezTo>
                    <a:cubicBezTo>
                      <a:pt x="41651" y="-1775"/>
                      <a:pt x="51805" y="4778"/>
                      <a:pt x="54005" y="15075"/>
                    </a:cubicBezTo>
                    <a:cubicBezTo>
                      <a:pt x="60415" y="45040"/>
                      <a:pt x="52948" y="77330"/>
                      <a:pt x="34041" y="101447"/>
                    </a:cubicBezTo>
                    <a:cubicBezTo>
                      <a:pt x="30288" y="106239"/>
                      <a:pt x="24687" y="108744"/>
                      <a:pt x="19039" y="108744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8" name="Graphic 250">
              <a:extLst>
                <a:ext uri="{FF2B5EF4-FFF2-40B4-BE49-F238E27FC236}">
                  <a16:creationId xmlns:a16="http://schemas.microsoft.com/office/drawing/2014/main" id="{48A81AC7-6494-884B-31EC-E09F10A0D3B1}"/>
                </a:ext>
              </a:extLst>
            </p:cNvPr>
            <p:cNvGrpSpPr/>
            <p:nvPr/>
          </p:nvGrpSpPr>
          <p:grpSpPr>
            <a:xfrm>
              <a:off x="21376299" y="9113837"/>
              <a:ext cx="316353" cy="509257"/>
              <a:chOff x="21376299" y="9113837"/>
              <a:chExt cx="316353" cy="509257"/>
            </a:xfrm>
          </p:grpSpPr>
          <p:sp>
            <p:nvSpPr>
              <p:cNvPr id="519" name="Freeform: Shape 518">
                <a:extLst>
                  <a:ext uri="{FF2B5EF4-FFF2-40B4-BE49-F238E27FC236}">
                    <a16:creationId xmlns:a16="http://schemas.microsoft.com/office/drawing/2014/main" id="{150D1648-7FEA-5ED8-E78D-30FC8D7CD785}"/>
                  </a:ext>
                </a:extLst>
              </p:cNvPr>
              <p:cNvSpPr/>
              <p:nvPr/>
            </p:nvSpPr>
            <p:spPr>
              <a:xfrm>
                <a:off x="21466415" y="9390914"/>
                <a:ext cx="226237" cy="232180"/>
              </a:xfrm>
              <a:custGeom>
                <a:avLst/>
                <a:gdLst>
                  <a:gd name="csX0" fmla="*/ 226238 w 226237"/>
                  <a:gd name="csY0" fmla="*/ 100704 h 232180"/>
                  <a:gd name="csX1" fmla="*/ 193986 w 226237"/>
                  <a:gd name="csY1" fmla="*/ 111277 h 232180"/>
                  <a:gd name="csX2" fmla="*/ 160963 w 226237"/>
                  <a:gd name="csY2" fmla="*/ 98866 h 232180"/>
                  <a:gd name="csX3" fmla="*/ 113500 w 226237"/>
                  <a:gd name="csY3" fmla="*/ 74634 h 232180"/>
                  <a:gd name="csX4" fmla="*/ 127797 w 226237"/>
                  <a:gd name="csY4" fmla="*/ 166845 h 232180"/>
                  <a:gd name="csX5" fmla="*/ 110166 w 226237"/>
                  <a:gd name="csY5" fmla="*/ 228025 h 232180"/>
                  <a:gd name="csX6" fmla="*/ 93145 w 226237"/>
                  <a:gd name="csY6" fmla="*/ 224195 h 232180"/>
                  <a:gd name="csX7" fmla="*/ 89125 w 226237"/>
                  <a:gd name="csY7" fmla="*/ 137604 h 232180"/>
                  <a:gd name="csX8" fmla="*/ 67942 w 226237"/>
                  <a:gd name="csY8" fmla="*/ 226043 h 232180"/>
                  <a:gd name="csX9" fmla="*/ 67475 w 226237"/>
                  <a:gd name="csY9" fmla="*/ 148843 h 232180"/>
                  <a:gd name="csX10" fmla="*/ 55331 w 226237"/>
                  <a:gd name="csY10" fmla="*/ 201697 h 232180"/>
                  <a:gd name="csX11" fmla="*/ 39367 w 226237"/>
                  <a:gd name="csY11" fmla="*/ 206993 h 232180"/>
                  <a:gd name="csX12" fmla="*/ 43805 w 226237"/>
                  <a:gd name="csY12" fmla="*/ 119649 h 232180"/>
                  <a:gd name="csX13" fmla="*/ 33814 w 226237"/>
                  <a:gd name="csY13" fmla="*/ 190458 h 232180"/>
                  <a:gd name="csX14" fmla="*/ 21898 w 226237"/>
                  <a:gd name="csY14" fmla="*/ 168236 h 232180"/>
                  <a:gd name="csX15" fmla="*/ 0 w 226237"/>
                  <a:gd name="csY15" fmla="*/ 6435 h 232180"/>
                  <a:gd name="csX16" fmla="*/ 106318 w 226237"/>
                  <a:gd name="csY16" fmla="*/ 20227 h 232180"/>
                  <a:gd name="csX17" fmla="*/ 226238 w 226237"/>
                  <a:gd name="csY17" fmla="*/ 100704 h 23218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226237" h="232180">
                    <a:moveTo>
                      <a:pt x="226238" y="100704"/>
                    </a:moveTo>
                    <a:cubicBezTo>
                      <a:pt x="218723" y="109829"/>
                      <a:pt x="205692" y="112848"/>
                      <a:pt x="193986" y="111277"/>
                    </a:cubicBezTo>
                    <a:cubicBezTo>
                      <a:pt x="182270" y="109705"/>
                      <a:pt x="171488" y="104247"/>
                      <a:pt x="160963" y="98866"/>
                    </a:cubicBezTo>
                    <a:cubicBezTo>
                      <a:pt x="145142" y="90788"/>
                      <a:pt x="129321" y="82711"/>
                      <a:pt x="113500" y="74634"/>
                    </a:cubicBezTo>
                    <a:cubicBezTo>
                      <a:pt x="124196" y="104104"/>
                      <a:pt x="130426" y="135604"/>
                      <a:pt x="127797" y="166845"/>
                    </a:cubicBezTo>
                    <a:cubicBezTo>
                      <a:pt x="125816" y="190363"/>
                      <a:pt x="121530" y="210137"/>
                      <a:pt x="110166" y="228025"/>
                    </a:cubicBezTo>
                    <a:cubicBezTo>
                      <a:pt x="105623" y="235178"/>
                      <a:pt x="94459" y="232578"/>
                      <a:pt x="93145" y="224195"/>
                    </a:cubicBezTo>
                    <a:cubicBezTo>
                      <a:pt x="88554" y="195097"/>
                      <a:pt x="85334" y="168227"/>
                      <a:pt x="89125" y="137604"/>
                    </a:cubicBezTo>
                    <a:cubicBezTo>
                      <a:pt x="94764" y="174104"/>
                      <a:pt x="93564" y="229511"/>
                      <a:pt x="67942" y="226043"/>
                    </a:cubicBezTo>
                    <a:cubicBezTo>
                      <a:pt x="54197" y="224186"/>
                      <a:pt x="60369" y="179161"/>
                      <a:pt x="67475" y="148843"/>
                    </a:cubicBezTo>
                    <a:cubicBezTo>
                      <a:pt x="63427" y="166465"/>
                      <a:pt x="59379" y="184076"/>
                      <a:pt x="55331" y="201697"/>
                    </a:cubicBezTo>
                    <a:cubicBezTo>
                      <a:pt x="53464" y="209803"/>
                      <a:pt x="47673" y="207441"/>
                      <a:pt x="39367" y="206993"/>
                    </a:cubicBezTo>
                    <a:cubicBezTo>
                      <a:pt x="28318" y="194582"/>
                      <a:pt x="42834" y="152901"/>
                      <a:pt x="43805" y="119649"/>
                    </a:cubicBezTo>
                    <a:cubicBezTo>
                      <a:pt x="40472" y="143252"/>
                      <a:pt x="37138" y="166855"/>
                      <a:pt x="33814" y="190458"/>
                    </a:cubicBezTo>
                    <a:cubicBezTo>
                      <a:pt x="24536" y="189858"/>
                      <a:pt x="22003" y="177533"/>
                      <a:pt x="21898" y="168236"/>
                    </a:cubicBezTo>
                    <a:cubicBezTo>
                      <a:pt x="21307" y="113677"/>
                      <a:pt x="13935" y="59194"/>
                      <a:pt x="0" y="6435"/>
                    </a:cubicBezTo>
                    <a:cubicBezTo>
                      <a:pt x="51635" y="3682"/>
                      <a:pt x="65380" y="-12529"/>
                      <a:pt x="106318" y="20227"/>
                    </a:cubicBezTo>
                    <a:cubicBezTo>
                      <a:pt x="116053" y="28028"/>
                      <a:pt x="221885" y="105990"/>
                      <a:pt x="226238" y="100704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4424058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0" name="Freeform: Shape 519">
                <a:extLst>
                  <a:ext uri="{FF2B5EF4-FFF2-40B4-BE49-F238E27FC236}">
                    <a16:creationId xmlns:a16="http://schemas.microsoft.com/office/drawing/2014/main" id="{89E51685-82CD-4C1E-8A9F-35EDBDF65888}"/>
                  </a:ext>
                </a:extLst>
              </p:cNvPr>
              <p:cNvSpPr/>
              <p:nvPr/>
            </p:nvSpPr>
            <p:spPr>
              <a:xfrm>
                <a:off x="21376299" y="9113837"/>
                <a:ext cx="187206" cy="312629"/>
              </a:xfrm>
              <a:custGeom>
                <a:avLst/>
                <a:gdLst>
                  <a:gd name="csX0" fmla="*/ 186632 w 187206"/>
                  <a:gd name="csY0" fmla="*/ 274530 h 312629"/>
                  <a:gd name="csX1" fmla="*/ 164315 w 187206"/>
                  <a:gd name="csY1" fmla="*/ 46635 h 312629"/>
                  <a:gd name="csX2" fmla="*/ 48301 w 187206"/>
                  <a:gd name="csY2" fmla="*/ 12906 h 312629"/>
                  <a:gd name="csX3" fmla="*/ 47 w 187206"/>
                  <a:gd name="csY3" fmla="*/ 0 h 312629"/>
                  <a:gd name="csX4" fmla="*/ 81857 w 187206"/>
                  <a:gd name="csY4" fmla="*/ 312630 h 312629"/>
                  <a:gd name="csX5" fmla="*/ 186632 w 187206"/>
                  <a:gd name="csY5" fmla="*/ 274530 h 3126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7206" h="312629">
                    <a:moveTo>
                      <a:pt x="186632" y="274530"/>
                    </a:moveTo>
                    <a:cubicBezTo>
                      <a:pt x="137483" y="188662"/>
                      <a:pt x="139341" y="111614"/>
                      <a:pt x="164315" y="46635"/>
                    </a:cubicBezTo>
                    <a:cubicBezTo>
                      <a:pt x="125005" y="37748"/>
                      <a:pt x="86220" y="26565"/>
                      <a:pt x="48301" y="12906"/>
                    </a:cubicBezTo>
                    <a:cubicBezTo>
                      <a:pt x="31946" y="7020"/>
                      <a:pt x="15611" y="762"/>
                      <a:pt x="47" y="0"/>
                    </a:cubicBezTo>
                    <a:cubicBezTo>
                      <a:pt x="-2268" y="170269"/>
                      <a:pt x="81857" y="312630"/>
                      <a:pt x="81857" y="312630"/>
                    </a:cubicBezTo>
                    <a:cubicBezTo>
                      <a:pt x="81857" y="312630"/>
                      <a:pt x="196252" y="291332"/>
                      <a:pt x="186632" y="27453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1" name="Freeform: Shape 520">
                <a:extLst>
                  <a:ext uri="{FF2B5EF4-FFF2-40B4-BE49-F238E27FC236}">
                    <a16:creationId xmlns:a16="http://schemas.microsoft.com/office/drawing/2014/main" id="{CEC784BC-BB0A-BAA0-4ADE-D8455BF46EA3}"/>
                  </a:ext>
                </a:extLst>
              </p:cNvPr>
              <p:cNvSpPr/>
              <p:nvPr/>
            </p:nvSpPr>
            <p:spPr>
              <a:xfrm>
                <a:off x="21441232" y="9364401"/>
                <a:ext cx="132702" cy="77114"/>
              </a:xfrm>
              <a:custGeom>
                <a:avLst/>
                <a:gdLst>
                  <a:gd name="csX0" fmla="*/ 19029 w 132702"/>
                  <a:gd name="csY0" fmla="*/ 77115 h 77114"/>
                  <a:gd name="csX1" fmla="*/ 27 w 132702"/>
                  <a:gd name="csY1" fmla="*/ 59055 h 77114"/>
                  <a:gd name="csX2" fmla="*/ 18058 w 132702"/>
                  <a:gd name="csY2" fmla="*/ 39043 h 77114"/>
                  <a:gd name="csX3" fmla="*/ 100944 w 132702"/>
                  <a:gd name="csY3" fmla="*/ 4858 h 77114"/>
                  <a:gd name="csX4" fmla="*/ 127843 w 132702"/>
                  <a:gd name="csY4" fmla="*/ 6344 h 77114"/>
                  <a:gd name="csX5" fmla="*/ 126366 w 132702"/>
                  <a:gd name="csY5" fmla="*/ 33242 h 77114"/>
                  <a:gd name="csX6" fmla="*/ 20039 w 132702"/>
                  <a:gd name="csY6" fmla="*/ 77096 h 77114"/>
                  <a:gd name="csX7" fmla="*/ 19029 w 132702"/>
                  <a:gd name="csY7" fmla="*/ 77115 h 771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32702" h="77114">
                    <a:moveTo>
                      <a:pt x="19029" y="77115"/>
                    </a:moveTo>
                    <a:cubicBezTo>
                      <a:pt x="8961" y="77115"/>
                      <a:pt x="551" y="69228"/>
                      <a:pt x="27" y="59055"/>
                    </a:cubicBezTo>
                    <a:cubicBezTo>
                      <a:pt x="-526" y="48549"/>
                      <a:pt x="7552" y="39586"/>
                      <a:pt x="18058" y="39043"/>
                    </a:cubicBezTo>
                    <a:cubicBezTo>
                      <a:pt x="48223" y="37471"/>
                      <a:pt x="78436" y="25013"/>
                      <a:pt x="100944" y="4858"/>
                    </a:cubicBezTo>
                    <a:cubicBezTo>
                      <a:pt x="108783" y="-2153"/>
                      <a:pt x="120823" y="-1505"/>
                      <a:pt x="127843" y="6344"/>
                    </a:cubicBezTo>
                    <a:cubicBezTo>
                      <a:pt x="134863" y="14183"/>
                      <a:pt x="134196" y="26222"/>
                      <a:pt x="126366" y="33242"/>
                    </a:cubicBezTo>
                    <a:cubicBezTo>
                      <a:pt x="97077" y="59474"/>
                      <a:pt x="59310" y="75048"/>
                      <a:pt x="20039" y="77096"/>
                    </a:cubicBezTo>
                    <a:cubicBezTo>
                      <a:pt x="19705" y="77105"/>
                      <a:pt x="19362" y="77115"/>
                      <a:pt x="19029" y="77115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57" name="TextBox 556">
            <a:extLst>
              <a:ext uri="{FF2B5EF4-FFF2-40B4-BE49-F238E27FC236}">
                <a16:creationId xmlns:a16="http://schemas.microsoft.com/office/drawing/2014/main" id="{9A201197-E582-5FBD-BC14-5EBCC3136C46}"/>
              </a:ext>
            </a:extLst>
          </p:cNvPr>
          <p:cNvSpPr txBox="1"/>
          <p:nvPr/>
        </p:nvSpPr>
        <p:spPr>
          <a:xfrm>
            <a:off x="14269838" y="7372274"/>
            <a:ext cx="246392" cy="219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900" spc="0" baseline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  </a:t>
            </a:r>
          </a:p>
        </p:txBody>
      </p:sp>
      <p:sp>
        <p:nvSpPr>
          <p:cNvPr id="558" name="Freeform: Shape 557">
            <a:extLst>
              <a:ext uri="{FF2B5EF4-FFF2-40B4-BE49-F238E27FC236}">
                <a16:creationId xmlns:a16="http://schemas.microsoft.com/office/drawing/2014/main" id="{E7DB211D-C984-5633-35DB-14755C60553E}"/>
              </a:ext>
            </a:extLst>
          </p:cNvPr>
          <p:cNvSpPr/>
          <p:nvPr/>
        </p:nvSpPr>
        <p:spPr>
          <a:xfrm>
            <a:off x="4983604" y="8038339"/>
            <a:ext cx="541068" cy="54106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59" name="Freeform: Shape 558">
            <a:extLst>
              <a:ext uri="{FF2B5EF4-FFF2-40B4-BE49-F238E27FC236}">
                <a16:creationId xmlns:a16="http://schemas.microsoft.com/office/drawing/2014/main" id="{F4ECECDF-D892-2E99-C7AE-1792C703128E}"/>
              </a:ext>
            </a:extLst>
          </p:cNvPr>
          <p:cNvSpPr/>
          <p:nvPr/>
        </p:nvSpPr>
        <p:spPr>
          <a:xfrm>
            <a:off x="6778530" y="6239567"/>
            <a:ext cx="563612" cy="56361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560" name="Freeform: Shape 559">
            <a:extLst>
              <a:ext uri="{FF2B5EF4-FFF2-40B4-BE49-F238E27FC236}">
                <a16:creationId xmlns:a16="http://schemas.microsoft.com/office/drawing/2014/main" id="{ABE9D451-3E2E-BD51-5227-891004DDDE71}"/>
              </a:ext>
            </a:extLst>
          </p:cNvPr>
          <p:cNvSpPr/>
          <p:nvPr/>
        </p:nvSpPr>
        <p:spPr>
          <a:xfrm>
            <a:off x="8610908" y="4363735"/>
            <a:ext cx="608702" cy="63124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561" name="Freeform: Shape 560">
            <a:extLst>
              <a:ext uri="{FF2B5EF4-FFF2-40B4-BE49-F238E27FC236}">
                <a16:creationId xmlns:a16="http://schemas.microsoft.com/office/drawing/2014/main" id="{759EE2F3-8DF2-246B-3049-38139254D30D}"/>
              </a:ext>
            </a:extLst>
          </p:cNvPr>
          <p:cNvSpPr/>
          <p:nvPr/>
        </p:nvSpPr>
        <p:spPr>
          <a:xfrm>
            <a:off x="3107602" y="9823993"/>
            <a:ext cx="653790" cy="653790"/>
          </a:xfrm>
          <a:custGeom>
            <a:avLst/>
            <a:gdLst>
              <a:gd name="connsiteX0" fmla="*/ 220904 w 441960"/>
              <a:gd name="connsiteY0" fmla="*/ 210693 h 441960"/>
              <a:gd name="connsiteX1" fmla="*/ 19431 w 441960"/>
              <a:gd name="connsiteY1" fmla="*/ 112090 h 441960"/>
              <a:gd name="connsiteX2" fmla="*/ 226847 w 441960"/>
              <a:gd name="connsiteY2" fmla="*/ 19431 h 441960"/>
              <a:gd name="connsiteX3" fmla="*/ 422529 w 441960"/>
              <a:gd name="connsiteY3" fmla="*/ 112090 h 441960"/>
              <a:gd name="connsiteX4" fmla="*/ 220904 w 441960"/>
              <a:gd name="connsiteY4" fmla="*/ 210693 h 441960"/>
              <a:gd name="connsiteX5" fmla="*/ 19431 w 441960"/>
              <a:gd name="connsiteY5" fmla="*/ 112243 h 441960"/>
              <a:gd name="connsiteX6" fmla="*/ 19431 w 441960"/>
              <a:gd name="connsiteY6" fmla="*/ 336423 h 441960"/>
              <a:gd name="connsiteX7" fmla="*/ 220904 w 441960"/>
              <a:gd name="connsiteY7" fmla="*/ 435026 h 441960"/>
              <a:gd name="connsiteX8" fmla="*/ 422377 w 441960"/>
              <a:gd name="connsiteY8" fmla="*/ 336423 h 441960"/>
              <a:gd name="connsiteX9" fmla="*/ 422377 w 441960"/>
              <a:gd name="connsiteY9" fmla="*/ 112243 h 441960"/>
              <a:gd name="connsiteX10" fmla="*/ 220904 w 441960"/>
              <a:gd name="connsiteY10" fmla="*/ 435026 h 441960"/>
              <a:gd name="connsiteX11" fmla="*/ 220904 w 441960"/>
              <a:gd name="connsiteY11" fmla="*/ 210845 h 441960"/>
              <a:gd name="connsiteX12" fmla="*/ 293751 w 441960"/>
              <a:gd name="connsiteY12" fmla="*/ 346482 h 441960"/>
              <a:gd name="connsiteX13" fmla="*/ 293751 w 441960"/>
              <a:gd name="connsiteY13" fmla="*/ 302285 h 441960"/>
              <a:gd name="connsiteX14" fmla="*/ 377266 w 441960"/>
              <a:gd name="connsiteY14" fmla="*/ 305943 h 441960"/>
              <a:gd name="connsiteX15" fmla="*/ 377266 w 441960"/>
              <a:gd name="connsiteY15" fmla="*/ 261747 h 441960"/>
              <a:gd name="connsiteX16" fmla="*/ 335509 w 441960"/>
              <a:gd name="connsiteY16" fmla="*/ 326669 h 441960"/>
              <a:gd name="connsiteX17" fmla="*/ 335509 w 441960"/>
              <a:gd name="connsiteY17" fmla="*/ 282473 h 441960"/>
              <a:gd name="connsiteX18" fmla="*/ 126721 w 441960"/>
              <a:gd name="connsiteY18" fmla="*/ 164668 h 441960"/>
              <a:gd name="connsiteX19" fmla="*/ 319202 w 441960"/>
              <a:gd name="connsiteY19" fmla="*/ 63322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1960" h="441960">
                <a:moveTo>
                  <a:pt x="220904" y="210693"/>
                </a:moveTo>
                <a:lnTo>
                  <a:pt x="19431" y="112090"/>
                </a:lnTo>
                <a:lnTo>
                  <a:pt x="226847" y="19431"/>
                </a:lnTo>
                <a:lnTo>
                  <a:pt x="422529" y="112090"/>
                </a:lnTo>
                <a:lnTo>
                  <a:pt x="220904" y="210693"/>
                </a:lnTo>
                <a:close/>
                <a:moveTo>
                  <a:pt x="19431" y="112243"/>
                </a:moveTo>
                <a:lnTo>
                  <a:pt x="19431" y="336423"/>
                </a:lnTo>
                <a:lnTo>
                  <a:pt x="220904" y="435026"/>
                </a:lnTo>
                <a:lnTo>
                  <a:pt x="422377" y="336423"/>
                </a:lnTo>
                <a:lnTo>
                  <a:pt x="422377" y="112243"/>
                </a:lnTo>
                <a:moveTo>
                  <a:pt x="220904" y="435026"/>
                </a:moveTo>
                <a:lnTo>
                  <a:pt x="220904" y="210845"/>
                </a:lnTo>
                <a:moveTo>
                  <a:pt x="293751" y="346482"/>
                </a:moveTo>
                <a:lnTo>
                  <a:pt x="293751" y="302285"/>
                </a:lnTo>
                <a:moveTo>
                  <a:pt x="377266" y="305943"/>
                </a:moveTo>
                <a:lnTo>
                  <a:pt x="377266" y="261747"/>
                </a:lnTo>
                <a:moveTo>
                  <a:pt x="335509" y="326669"/>
                </a:moveTo>
                <a:lnTo>
                  <a:pt x="335509" y="282473"/>
                </a:lnTo>
                <a:moveTo>
                  <a:pt x="126721" y="164668"/>
                </a:moveTo>
                <a:lnTo>
                  <a:pt x="319202" y="63322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62" name="Freeform 167">
            <a:extLst>
              <a:ext uri="{FF2B5EF4-FFF2-40B4-BE49-F238E27FC236}">
                <a16:creationId xmlns:a16="http://schemas.microsoft.com/office/drawing/2014/main" id="{D4E7AD7E-5652-AFDC-9400-B97A10093EC7}"/>
              </a:ext>
            </a:extLst>
          </p:cNvPr>
          <p:cNvSpPr>
            <a:spLocks noEditPoints="1"/>
          </p:cNvSpPr>
          <p:nvPr/>
        </p:nvSpPr>
        <p:spPr bwMode="auto">
          <a:xfrm>
            <a:off x="10462507" y="2516151"/>
            <a:ext cx="528388" cy="619974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63" name="Oval 562">
            <a:extLst>
              <a:ext uri="{FF2B5EF4-FFF2-40B4-BE49-F238E27FC236}">
                <a16:creationId xmlns:a16="http://schemas.microsoft.com/office/drawing/2014/main" id="{A957145C-081E-CC7E-C235-D407061C4D1E}"/>
              </a:ext>
            </a:extLst>
          </p:cNvPr>
          <p:cNvSpPr/>
          <p:nvPr/>
        </p:nvSpPr>
        <p:spPr>
          <a:xfrm>
            <a:off x="19462887" y="8965251"/>
            <a:ext cx="247918" cy="2479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64" name="Rectangle 563">
            <a:extLst>
              <a:ext uri="{FF2B5EF4-FFF2-40B4-BE49-F238E27FC236}">
                <a16:creationId xmlns:a16="http://schemas.microsoft.com/office/drawing/2014/main" id="{CE268695-13DB-E657-1F22-2202FE500DCF}"/>
              </a:ext>
            </a:extLst>
          </p:cNvPr>
          <p:cNvSpPr/>
          <p:nvPr/>
        </p:nvSpPr>
        <p:spPr>
          <a:xfrm>
            <a:off x="0" y="0"/>
            <a:ext cx="210235" cy="13716000"/>
          </a:xfrm>
          <a:prstGeom prst="rect">
            <a:avLst/>
          </a:prstGeom>
          <a:gradFill>
            <a:gsLst>
              <a:gs pos="100000">
                <a:schemeClr val="accent5"/>
              </a:gs>
              <a:gs pos="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4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4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000" fill="hold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000" fill="hold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18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5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5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250" fill="hold"/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250" fill="hold"/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4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4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4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4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4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5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5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5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5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5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5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5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5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5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5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5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5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5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5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2" dur="125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3" dur="125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5" grpId="0" animBg="1"/>
          <p:bldP spid="16" grpId="0" animBg="1"/>
          <p:bldP spid="26" grpId="0" animBg="1"/>
          <p:bldP spid="27" grpId="0" animBg="1"/>
          <p:bldP spid="37" grpId="0" animBg="1"/>
          <p:bldP spid="38" grpId="0" animBg="1"/>
          <p:bldP spid="474" grpId="0" animBg="1"/>
          <p:bldP spid="475" grpId="0" animBg="1"/>
          <p:bldP spid="485" grpId="0" animBg="1"/>
          <p:bldP spid="486" grpId="0" animBg="1"/>
          <p:bldP spid="487" grpId="0"/>
          <p:bldP spid="488" grpId="0"/>
          <p:bldP spid="489" grpId="0"/>
          <p:bldP spid="490" grpId="0"/>
          <p:bldP spid="491" grpId="0"/>
          <p:bldP spid="492" grpId="0"/>
          <p:bldP spid="493" grpId="0"/>
          <p:bldP spid="494" grpId="0" animBg="1"/>
          <p:bldP spid="495" grpId="0" animBg="1"/>
          <p:bldP spid="496" grpId="0" animBg="1"/>
          <p:bldP spid="497" grpId="0" animBg="1"/>
          <p:bldP spid="558" grpId="0" animBg="1"/>
          <p:bldP spid="559" grpId="0" animBg="1"/>
          <p:bldP spid="560" grpId="0" animBg="1"/>
          <p:bldP spid="561" grpId="0" animBg="1"/>
          <p:bldP spid="562" grpId="0" animBg="1"/>
          <p:bldP spid="56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4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4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4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18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4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4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4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4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4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4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4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4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4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4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4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4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5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5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5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5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5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5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5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5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5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5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5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5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5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5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25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25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5" grpId="0" animBg="1"/>
          <p:bldP spid="16" grpId="0" animBg="1"/>
          <p:bldP spid="26" grpId="0" animBg="1"/>
          <p:bldP spid="27" grpId="0" animBg="1"/>
          <p:bldP spid="37" grpId="0" animBg="1"/>
          <p:bldP spid="38" grpId="0" animBg="1"/>
          <p:bldP spid="474" grpId="0" animBg="1"/>
          <p:bldP spid="475" grpId="0" animBg="1"/>
          <p:bldP spid="485" grpId="0" animBg="1"/>
          <p:bldP spid="486" grpId="0" animBg="1"/>
          <p:bldP spid="487" grpId="0"/>
          <p:bldP spid="488" grpId="0"/>
          <p:bldP spid="489" grpId="0"/>
          <p:bldP spid="490" grpId="0"/>
          <p:bldP spid="491" grpId="0"/>
          <p:bldP spid="492" grpId="0"/>
          <p:bldP spid="493" grpId="0"/>
          <p:bldP spid="494" grpId="0" animBg="1"/>
          <p:bldP spid="495" grpId="0" animBg="1"/>
          <p:bldP spid="496" grpId="0" animBg="1"/>
          <p:bldP spid="497" grpId="0" animBg="1"/>
          <p:bldP spid="558" grpId="0" animBg="1"/>
          <p:bldP spid="559" grpId="0" animBg="1"/>
          <p:bldP spid="560" grpId="0" animBg="1"/>
          <p:bldP spid="561" grpId="0" animBg="1"/>
          <p:bldP spid="562" grpId="0" animBg="1"/>
          <p:bldP spid="563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95EC4C2A-2743-51B7-E4C9-C33254BE4F2D}"/>
              </a:ext>
            </a:extLst>
          </p:cNvPr>
          <p:cNvCxnSpPr>
            <a:cxnSpLocks/>
          </p:cNvCxnSpPr>
          <p:nvPr/>
        </p:nvCxnSpPr>
        <p:spPr>
          <a:xfrm flipV="1">
            <a:off x="7110195" y="1593850"/>
            <a:ext cx="9935804" cy="9929372"/>
          </a:xfrm>
          <a:prstGeom prst="line">
            <a:avLst/>
          </a:prstGeom>
          <a:ln w="38100" cap="rnd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2" name="Rectangle 181">
            <a:extLst>
              <a:ext uri="{FF2B5EF4-FFF2-40B4-BE49-F238E27FC236}">
                <a16:creationId xmlns:a16="http://schemas.microsoft.com/office/drawing/2014/main" id="{C96BB647-1440-32DB-A407-96D462752B3E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156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83" name="Arrow: Pentagon 182">
            <a:extLst>
              <a:ext uri="{FF2B5EF4-FFF2-40B4-BE49-F238E27FC236}">
                <a16:creationId xmlns:a16="http://schemas.microsoft.com/office/drawing/2014/main" id="{F42D7E8E-6B7F-F87F-3643-E5A56B3811C7}"/>
              </a:ext>
            </a:extLst>
          </p:cNvPr>
          <p:cNvSpPr/>
          <p:nvPr/>
        </p:nvSpPr>
        <p:spPr>
          <a:xfrm>
            <a:off x="10608599" y="3967258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4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A84DC56B-C766-3A3E-6D93-F24232DC5798}"/>
              </a:ext>
            </a:extLst>
          </p:cNvPr>
          <p:cNvSpPr/>
          <p:nvPr/>
        </p:nvSpPr>
        <p:spPr>
          <a:xfrm>
            <a:off x="8134367" y="3935626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7F224F34-172D-7CDA-9D70-50EA30EF20A9}"/>
              </a:ext>
            </a:extLst>
          </p:cNvPr>
          <p:cNvGrpSpPr/>
          <p:nvPr/>
        </p:nvGrpSpPr>
        <p:grpSpPr>
          <a:xfrm>
            <a:off x="9511569" y="4146398"/>
            <a:ext cx="1651571" cy="1066944"/>
            <a:chOff x="14824533" y="4198377"/>
            <a:chExt cx="1615713" cy="1066944"/>
          </a:xfrm>
        </p:grpSpPr>
        <p:sp>
          <p:nvSpPr>
            <p:cNvPr id="186" name="Textbox 200">
              <a:extLst>
                <a:ext uri="{FF2B5EF4-FFF2-40B4-BE49-F238E27FC236}">
                  <a16:creationId xmlns:a16="http://schemas.microsoft.com/office/drawing/2014/main" id="{8A19A88F-5175-6010-429F-F5F05E0173F1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Ứng dụng AI, analytics và insight-driven decision vào toàn bộ chuỗi giá trị.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87" name="Textbox 200">
              <a:extLst>
                <a:ext uri="{FF2B5EF4-FFF2-40B4-BE49-F238E27FC236}">
                  <a16:creationId xmlns:a16="http://schemas.microsoft.com/office/drawing/2014/main" id="{8465D6D8-D8A3-A22F-E5F6-47CB464F5FD8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5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INTELLIGENCE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C112A614-4F65-CEAA-80A5-C3BBD5818FAE}"/>
              </a:ext>
            </a:extLst>
          </p:cNvPr>
          <p:cNvGrpSpPr/>
          <p:nvPr/>
        </p:nvGrpSpPr>
        <p:grpSpPr>
          <a:xfrm>
            <a:off x="11557989" y="4203253"/>
            <a:ext cx="936772" cy="951771"/>
            <a:chOff x="16791279" y="4180700"/>
            <a:chExt cx="936772" cy="951771"/>
          </a:xfrm>
        </p:grpSpPr>
        <p:sp>
          <p:nvSpPr>
            <p:cNvPr id="189" name="Textbox 200">
              <a:extLst>
                <a:ext uri="{FF2B5EF4-FFF2-40B4-BE49-F238E27FC236}">
                  <a16:creationId xmlns:a16="http://schemas.microsoft.com/office/drawing/2014/main" id="{3EEEBC27-3B30-DB3D-A207-21D1AFED8D24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0" name="Textbox 200">
              <a:extLst>
                <a:ext uri="{FF2B5EF4-FFF2-40B4-BE49-F238E27FC236}">
                  <a16:creationId xmlns:a16="http://schemas.microsoft.com/office/drawing/2014/main" id="{10F1600B-0B49-41FD-F2B9-FE401AAA9689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E123F7F9-7D0F-12EA-2864-82AD758DAD86}"/>
              </a:ext>
            </a:extLst>
          </p:cNvPr>
          <p:cNvGrpSpPr/>
          <p:nvPr/>
        </p:nvGrpSpPr>
        <p:grpSpPr>
          <a:xfrm>
            <a:off x="12800710" y="4430926"/>
            <a:ext cx="1394561" cy="490194"/>
            <a:chOff x="18034000" y="4418356"/>
            <a:chExt cx="1394561" cy="490194"/>
          </a:xfrm>
        </p:grpSpPr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AEC14E82-5062-9CFB-4041-FAA57B5209DA}"/>
                </a:ext>
              </a:extLst>
            </p:cNvPr>
            <p:cNvCxnSpPr>
              <a:cxnSpLocks/>
              <a:endCxn id="193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3" name="Freeform: Shape 192">
              <a:extLst>
                <a:ext uri="{FF2B5EF4-FFF2-40B4-BE49-F238E27FC236}">
                  <a16:creationId xmlns:a16="http://schemas.microsoft.com/office/drawing/2014/main" id="{0E4726F6-8F05-E5FB-D3D1-8225F717D6CF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194" name="Arrow: Pentagon 193">
            <a:extLst>
              <a:ext uri="{FF2B5EF4-FFF2-40B4-BE49-F238E27FC236}">
                <a16:creationId xmlns:a16="http://schemas.microsoft.com/office/drawing/2014/main" id="{CC708DA4-D744-AD1F-A936-69CBE69C0DE0}"/>
              </a:ext>
            </a:extLst>
          </p:cNvPr>
          <p:cNvSpPr/>
          <p:nvPr/>
        </p:nvSpPr>
        <p:spPr>
          <a:xfrm>
            <a:off x="12434559" y="2143327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6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195" name="Freeform: Shape 194">
            <a:extLst>
              <a:ext uri="{FF2B5EF4-FFF2-40B4-BE49-F238E27FC236}">
                <a16:creationId xmlns:a16="http://schemas.microsoft.com/office/drawing/2014/main" id="{381EA4B1-55D4-1A59-C02E-0674954684F1}"/>
              </a:ext>
            </a:extLst>
          </p:cNvPr>
          <p:cNvSpPr/>
          <p:nvPr/>
        </p:nvSpPr>
        <p:spPr>
          <a:xfrm>
            <a:off x="9960327" y="2111695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51E2A288-7C4D-0F66-D7D4-9F02BE3E4F97}"/>
              </a:ext>
            </a:extLst>
          </p:cNvPr>
          <p:cNvGrpSpPr/>
          <p:nvPr/>
        </p:nvGrpSpPr>
        <p:grpSpPr>
          <a:xfrm>
            <a:off x="11337529" y="2322467"/>
            <a:ext cx="1651571" cy="1066944"/>
            <a:chOff x="14824533" y="4198377"/>
            <a:chExt cx="1615713" cy="1066944"/>
          </a:xfrm>
        </p:grpSpPr>
        <p:sp>
          <p:nvSpPr>
            <p:cNvPr id="197" name="Textbox 200">
              <a:extLst>
                <a:ext uri="{FF2B5EF4-FFF2-40B4-BE49-F238E27FC236}">
                  <a16:creationId xmlns:a16="http://schemas.microsoft.com/office/drawing/2014/main" id="{38233220-FA6E-7B9B-76A8-F29367728684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Khẳng định vị thế dẫn đầu, xây dựng ảnh hưởng ngành và giá trị dài hạn.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98" name="Textbox 200">
              <a:extLst>
                <a:ext uri="{FF2B5EF4-FFF2-40B4-BE49-F238E27FC236}">
                  <a16:creationId xmlns:a16="http://schemas.microsoft.com/office/drawing/2014/main" id="{8E1A9D5C-4126-F79E-6A7D-2D660E735B52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LEADERSHIP</a:t>
              </a:r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21552C34-788B-7B39-FD12-4DD3932AFD95}"/>
              </a:ext>
            </a:extLst>
          </p:cNvPr>
          <p:cNvGrpSpPr/>
          <p:nvPr/>
        </p:nvGrpSpPr>
        <p:grpSpPr>
          <a:xfrm>
            <a:off x="13383949" y="2379322"/>
            <a:ext cx="936772" cy="951771"/>
            <a:chOff x="16791279" y="4180700"/>
            <a:chExt cx="936772" cy="951771"/>
          </a:xfrm>
        </p:grpSpPr>
        <p:sp>
          <p:nvSpPr>
            <p:cNvPr id="200" name="Textbox 200">
              <a:extLst>
                <a:ext uri="{FF2B5EF4-FFF2-40B4-BE49-F238E27FC236}">
                  <a16:creationId xmlns:a16="http://schemas.microsoft.com/office/drawing/2014/main" id="{AF25A02D-988E-E290-3076-3AAC5848EF69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F91AECA6-4F2A-162D-CE5C-424B11BE162A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8354BA58-05F5-6279-57C3-87FA5976B211}"/>
              </a:ext>
            </a:extLst>
          </p:cNvPr>
          <p:cNvGrpSpPr/>
          <p:nvPr/>
        </p:nvGrpSpPr>
        <p:grpSpPr>
          <a:xfrm>
            <a:off x="14626670" y="2606995"/>
            <a:ext cx="1394561" cy="490194"/>
            <a:chOff x="18034000" y="4418356"/>
            <a:chExt cx="1394561" cy="490194"/>
          </a:xfrm>
        </p:grpSpPr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B0DF29E3-437C-0B3C-2C4A-2060A998DB6C}"/>
                </a:ext>
              </a:extLst>
            </p:cNvPr>
            <p:cNvCxnSpPr>
              <a:cxnSpLocks/>
              <a:endCxn id="204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83F3B4E1-704B-45E2-8E5F-B3AA989EAB6E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6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205" name="Arrow: Pentagon 204">
            <a:extLst>
              <a:ext uri="{FF2B5EF4-FFF2-40B4-BE49-F238E27FC236}">
                <a16:creationId xmlns:a16="http://schemas.microsoft.com/office/drawing/2014/main" id="{B86B8AB7-FD0D-B975-DD56-43EE0C82CEDA}"/>
              </a:ext>
            </a:extLst>
          </p:cNvPr>
          <p:cNvSpPr/>
          <p:nvPr/>
        </p:nvSpPr>
        <p:spPr>
          <a:xfrm>
            <a:off x="8782639" y="5791188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3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0FB9D715-A26D-B78E-A849-83CAAF64BA71}"/>
              </a:ext>
            </a:extLst>
          </p:cNvPr>
          <p:cNvSpPr/>
          <p:nvPr/>
        </p:nvSpPr>
        <p:spPr>
          <a:xfrm>
            <a:off x="6308407" y="5759556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74A261D8-84F1-5C66-F282-3AB09761599A}"/>
              </a:ext>
            </a:extLst>
          </p:cNvPr>
          <p:cNvGrpSpPr/>
          <p:nvPr/>
        </p:nvGrpSpPr>
        <p:grpSpPr>
          <a:xfrm>
            <a:off x="7685609" y="5970328"/>
            <a:ext cx="1651571" cy="1066944"/>
            <a:chOff x="14824533" y="4198377"/>
            <a:chExt cx="1615713" cy="1066944"/>
          </a:xfrm>
        </p:grpSpPr>
        <p:sp>
          <p:nvSpPr>
            <p:cNvPr id="208" name="Textbox 200">
              <a:extLst>
                <a:ext uri="{FF2B5EF4-FFF2-40B4-BE49-F238E27FC236}">
                  <a16:creationId xmlns:a16="http://schemas.microsoft.com/office/drawing/2014/main" id="{2D29BB54-1A68-3F16-A3E6-E928AD139051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Mở rộng thị trường, danh mục sản phẩm và hệ sinh thái đối tác chiến lược.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09" name="Textbox 200">
              <a:extLst>
                <a:ext uri="{FF2B5EF4-FFF2-40B4-BE49-F238E27FC236}">
                  <a16:creationId xmlns:a16="http://schemas.microsoft.com/office/drawing/2014/main" id="{4AD2A5CC-73F9-A93B-D9EE-AD71E7647C35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EXPANSION</a:t>
              </a:r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15A93FE6-C65E-1725-27E8-B46EECE07C28}"/>
              </a:ext>
            </a:extLst>
          </p:cNvPr>
          <p:cNvGrpSpPr/>
          <p:nvPr/>
        </p:nvGrpSpPr>
        <p:grpSpPr>
          <a:xfrm>
            <a:off x="9732029" y="6027183"/>
            <a:ext cx="936772" cy="951771"/>
            <a:chOff x="16791279" y="4180700"/>
            <a:chExt cx="936772" cy="951771"/>
          </a:xfrm>
        </p:grpSpPr>
        <p:sp>
          <p:nvSpPr>
            <p:cNvPr id="211" name="Textbox 200">
              <a:extLst>
                <a:ext uri="{FF2B5EF4-FFF2-40B4-BE49-F238E27FC236}">
                  <a16:creationId xmlns:a16="http://schemas.microsoft.com/office/drawing/2014/main" id="{F2CCAD39-BC33-1A95-645B-C34B3D0615E6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2" name="Textbox 200">
              <a:extLst>
                <a:ext uri="{FF2B5EF4-FFF2-40B4-BE49-F238E27FC236}">
                  <a16:creationId xmlns:a16="http://schemas.microsoft.com/office/drawing/2014/main" id="{1E51A558-AE65-CB6B-8954-A1E1D7D320E1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A8E745AE-79BB-D189-BB7E-67DB7CAE984B}"/>
              </a:ext>
            </a:extLst>
          </p:cNvPr>
          <p:cNvGrpSpPr/>
          <p:nvPr/>
        </p:nvGrpSpPr>
        <p:grpSpPr>
          <a:xfrm>
            <a:off x="10974750" y="6254856"/>
            <a:ext cx="1394561" cy="490194"/>
            <a:chOff x="18034000" y="4418356"/>
            <a:chExt cx="1394561" cy="490194"/>
          </a:xfrm>
        </p:grpSpPr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18893E11-14D3-5B99-4D3A-5A2388B80E41}"/>
                </a:ext>
              </a:extLst>
            </p:cNvPr>
            <p:cNvCxnSpPr>
              <a:cxnSpLocks/>
              <a:endCxn id="215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21566CF5-5622-33B5-0DF2-3FC6C46CD3B5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216" name="Arrow: Pentagon 215">
            <a:extLst>
              <a:ext uri="{FF2B5EF4-FFF2-40B4-BE49-F238E27FC236}">
                <a16:creationId xmlns:a16="http://schemas.microsoft.com/office/drawing/2014/main" id="{ED7A4386-7612-7078-4F2B-9CD0BC116291}"/>
              </a:ext>
            </a:extLst>
          </p:cNvPr>
          <p:cNvSpPr/>
          <p:nvPr/>
        </p:nvSpPr>
        <p:spPr>
          <a:xfrm>
            <a:off x="6956679" y="7615119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2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B3662476-8859-47F9-61EA-078311CF0B25}"/>
              </a:ext>
            </a:extLst>
          </p:cNvPr>
          <p:cNvSpPr/>
          <p:nvPr/>
        </p:nvSpPr>
        <p:spPr>
          <a:xfrm>
            <a:off x="4482447" y="7583487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F7D966E4-EEF4-D033-7778-742487504D16}"/>
              </a:ext>
            </a:extLst>
          </p:cNvPr>
          <p:cNvGrpSpPr/>
          <p:nvPr/>
        </p:nvGrpSpPr>
        <p:grpSpPr>
          <a:xfrm>
            <a:off x="5859649" y="7794259"/>
            <a:ext cx="1651571" cy="1066944"/>
            <a:chOff x="14824533" y="4198377"/>
            <a:chExt cx="1615713" cy="1066944"/>
          </a:xfrm>
        </p:grpSpPr>
        <p:sp>
          <p:nvSpPr>
            <p:cNvPr id="219" name="Textbox 200">
              <a:extLst>
                <a:ext uri="{FF2B5EF4-FFF2-40B4-BE49-F238E27FC236}">
                  <a16:creationId xmlns:a16="http://schemas.microsoft.com/office/drawing/2014/main" id="{EE840CE8-233C-DFB7-ED56-CFC2F1E6E4A6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Tăng tốc tăng trưởng nhờ công nghệ, tự động hóa và tối ưu hiệu suất vận hành.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20" name="Textbox 200">
              <a:extLst>
                <a:ext uri="{FF2B5EF4-FFF2-40B4-BE49-F238E27FC236}">
                  <a16:creationId xmlns:a16="http://schemas.microsoft.com/office/drawing/2014/main" id="{993D4C9B-0DD3-EEA7-D21F-CAA7E3F0206C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rPr>
                <a:t>ACCELERATION</a:t>
              </a:r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15FCE240-10B2-FEAD-A805-E81C438C5B4E}"/>
              </a:ext>
            </a:extLst>
          </p:cNvPr>
          <p:cNvGrpSpPr/>
          <p:nvPr/>
        </p:nvGrpSpPr>
        <p:grpSpPr>
          <a:xfrm>
            <a:off x="7906069" y="7851114"/>
            <a:ext cx="936772" cy="951771"/>
            <a:chOff x="16791279" y="4180700"/>
            <a:chExt cx="936772" cy="951771"/>
          </a:xfrm>
        </p:grpSpPr>
        <p:sp>
          <p:nvSpPr>
            <p:cNvPr id="222" name="Textbox 200">
              <a:extLst>
                <a:ext uri="{FF2B5EF4-FFF2-40B4-BE49-F238E27FC236}">
                  <a16:creationId xmlns:a16="http://schemas.microsoft.com/office/drawing/2014/main" id="{9C2724C7-A091-1954-E91C-924A1C3175D9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3" name="Textbox 200">
              <a:extLst>
                <a:ext uri="{FF2B5EF4-FFF2-40B4-BE49-F238E27FC236}">
                  <a16:creationId xmlns:a16="http://schemas.microsoft.com/office/drawing/2014/main" id="{E569B402-E2DC-3B12-9C2B-E7C918E065CE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A87792B5-754A-DE03-7831-A7250A133584}"/>
              </a:ext>
            </a:extLst>
          </p:cNvPr>
          <p:cNvGrpSpPr/>
          <p:nvPr/>
        </p:nvGrpSpPr>
        <p:grpSpPr>
          <a:xfrm>
            <a:off x="9148790" y="8078787"/>
            <a:ext cx="1394561" cy="490194"/>
            <a:chOff x="18034000" y="4418356"/>
            <a:chExt cx="1394561" cy="490194"/>
          </a:xfrm>
        </p:grpSpPr>
        <p:cxnSp>
          <p:nvCxnSpPr>
            <p:cNvPr id="225" name="Straight Connector 224">
              <a:extLst>
                <a:ext uri="{FF2B5EF4-FFF2-40B4-BE49-F238E27FC236}">
                  <a16:creationId xmlns:a16="http://schemas.microsoft.com/office/drawing/2014/main" id="{F1A49D83-B228-0A62-14B0-A182EBF99A48}"/>
                </a:ext>
              </a:extLst>
            </p:cNvPr>
            <p:cNvCxnSpPr>
              <a:cxnSpLocks/>
              <a:endCxn id="226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7B0E0C97-34BE-6C0F-C138-A6516921A6F3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227" name="Arrow: Pentagon 226">
            <a:extLst>
              <a:ext uri="{FF2B5EF4-FFF2-40B4-BE49-F238E27FC236}">
                <a16:creationId xmlns:a16="http://schemas.microsoft.com/office/drawing/2014/main" id="{21CD03AE-EA95-8F30-7BC7-91F4A44E83C9}"/>
              </a:ext>
            </a:extLst>
          </p:cNvPr>
          <p:cNvSpPr/>
          <p:nvPr/>
        </p:nvSpPr>
        <p:spPr>
          <a:xfrm>
            <a:off x="5130719" y="9439049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1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5389D51A-5E32-B676-9EBF-9F1B5FDFDC7E}"/>
              </a:ext>
            </a:extLst>
          </p:cNvPr>
          <p:cNvSpPr/>
          <p:nvPr/>
        </p:nvSpPr>
        <p:spPr>
          <a:xfrm>
            <a:off x="2656487" y="9407417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960C9230-E7AA-9AE5-5BF8-036CF94549C2}"/>
              </a:ext>
            </a:extLst>
          </p:cNvPr>
          <p:cNvGrpSpPr/>
          <p:nvPr/>
        </p:nvGrpSpPr>
        <p:grpSpPr>
          <a:xfrm>
            <a:off x="4033689" y="9618189"/>
            <a:ext cx="1651571" cy="1066944"/>
            <a:chOff x="14824533" y="4198377"/>
            <a:chExt cx="1615713" cy="1066944"/>
          </a:xfrm>
        </p:grpSpPr>
        <p:sp>
          <p:nvSpPr>
            <p:cNvPr id="230" name="Textbox 200">
              <a:extLst>
                <a:ext uri="{FF2B5EF4-FFF2-40B4-BE49-F238E27FC236}">
                  <a16:creationId xmlns:a16="http://schemas.microsoft.com/office/drawing/2014/main" id="{C12B87B0-DACD-18EC-72A8-CBD92A95261E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Củng cố nền tảng tổ chức, chuẩn hóa quy trình, dữ liệu và năng lực cốt lõi.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1" name="Textbox 200">
              <a:extLst>
                <a:ext uri="{FF2B5EF4-FFF2-40B4-BE49-F238E27FC236}">
                  <a16:creationId xmlns:a16="http://schemas.microsoft.com/office/drawing/2014/main" id="{0DC171E6-29E9-375C-9224-E2429121183C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5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FOUNDATION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A0863BCB-7CFE-2DE3-34EF-78D93D2B5BF7}"/>
              </a:ext>
            </a:extLst>
          </p:cNvPr>
          <p:cNvGrpSpPr/>
          <p:nvPr/>
        </p:nvGrpSpPr>
        <p:grpSpPr>
          <a:xfrm>
            <a:off x="6080109" y="9675044"/>
            <a:ext cx="936772" cy="951771"/>
            <a:chOff x="16791279" y="4180700"/>
            <a:chExt cx="936772" cy="951771"/>
          </a:xfrm>
        </p:grpSpPr>
        <p:sp>
          <p:nvSpPr>
            <p:cNvPr id="233" name="Textbox 200">
              <a:extLst>
                <a:ext uri="{FF2B5EF4-FFF2-40B4-BE49-F238E27FC236}">
                  <a16:creationId xmlns:a16="http://schemas.microsoft.com/office/drawing/2014/main" id="{B06B19D0-A7F4-A8C7-57DF-99445305A54A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01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4" name="Textbox 200">
              <a:extLst>
                <a:ext uri="{FF2B5EF4-FFF2-40B4-BE49-F238E27FC236}">
                  <a16:creationId xmlns:a16="http://schemas.microsoft.com/office/drawing/2014/main" id="{3F04F0A0-918C-79EA-5504-AED1CF10A209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CA5F9289-8D7A-DD49-EB83-0E2CBE0D2538}"/>
              </a:ext>
            </a:extLst>
          </p:cNvPr>
          <p:cNvGrpSpPr/>
          <p:nvPr/>
        </p:nvGrpSpPr>
        <p:grpSpPr>
          <a:xfrm>
            <a:off x="7322830" y="9902717"/>
            <a:ext cx="1394561" cy="490194"/>
            <a:chOff x="18034000" y="4418356"/>
            <a:chExt cx="1394561" cy="490194"/>
          </a:xfrm>
        </p:grpSpPr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6C7BA161-7031-BED9-8C17-98C9C0F8BF0C}"/>
                </a:ext>
              </a:extLst>
            </p:cNvPr>
            <p:cNvCxnSpPr>
              <a:cxnSpLocks/>
              <a:endCxn id="237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0FA87A34-6DF2-CA38-4C67-FDA24E363962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238" name="Freeform: Shape 237">
            <a:extLst>
              <a:ext uri="{FF2B5EF4-FFF2-40B4-BE49-F238E27FC236}">
                <a16:creationId xmlns:a16="http://schemas.microsoft.com/office/drawing/2014/main" id="{B2DA31F8-B39F-567A-24B8-F1F89764915A}"/>
              </a:ext>
            </a:extLst>
          </p:cNvPr>
          <p:cNvSpPr/>
          <p:nvPr/>
        </p:nvSpPr>
        <p:spPr>
          <a:xfrm flipH="1">
            <a:off x="6711582" y="11417101"/>
            <a:ext cx="490194" cy="490194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39" name="Freeform: Shape 238">
            <a:extLst>
              <a:ext uri="{FF2B5EF4-FFF2-40B4-BE49-F238E27FC236}">
                <a16:creationId xmlns:a16="http://schemas.microsoft.com/office/drawing/2014/main" id="{97BCF16C-B81E-6113-192C-FEC47267C5DB}"/>
              </a:ext>
            </a:extLst>
          </p:cNvPr>
          <p:cNvSpPr/>
          <p:nvPr/>
        </p:nvSpPr>
        <p:spPr>
          <a:xfrm flipH="1">
            <a:off x="16944705" y="1189381"/>
            <a:ext cx="490194" cy="490194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40" name="Textbox 200">
            <a:extLst>
              <a:ext uri="{FF2B5EF4-FFF2-40B4-BE49-F238E27FC236}">
                <a16:creationId xmlns:a16="http://schemas.microsoft.com/office/drawing/2014/main" id="{DFC5148D-3DA0-2DEA-0968-5B7AEBCF1A62}"/>
              </a:ext>
            </a:extLst>
          </p:cNvPr>
          <p:cNvSpPr txBox="1"/>
          <p:nvPr/>
        </p:nvSpPr>
        <p:spPr>
          <a:xfrm flipH="1">
            <a:off x="8952522" y="9916982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rPr>
              <a:t>2024</a:t>
            </a:r>
          </a:p>
        </p:txBody>
      </p:sp>
      <p:sp>
        <p:nvSpPr>
          <p:cNvPr id="241" name="Textbox 200">
            <a:extLst>
              <a:ext uri="{FF2B5EF4-FFF2-40B4-BE49-F238E27FC236}">
                <a16:creationId xmlns:a16="http://schemas.microsoft.com/office/drawing/2014/main" id="{A2466E0E-8D08-71D5-6297-49ED1749CC74}"/>
              </a:ext>
            </a:extLst>
          </p:cNvPr>
          <p:cNvSpPr txBox="1"/>
          <p:nvPr/>
        </p:nvSpPr>
        <p:spPr>
          <a:xfrm flipH="1">
            <a:off x="10775339" y="8093053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rPr>
              <a:t>2025</a:t>
            </a:r>
          </a:p>
        </p:txBody>
      </p:sp>
      <p:sp>
        <p:nvSpPr>
          <p:cNvPr id="242" name="Textbox 200">
            <a:extLst>
              <a:ext uri="{FF2B5EF4-FFF2-40B4-BE49-F238E27FC236}">
                <a16:creationId xmlns:a16="http://schemas.microsoft.com/office/drawing/2014/main" id="{4D49933B-E98B-2337-16C0-3AB4730AEDBC}"/>
              </a:ext>
            </a:extLst>
          </p:cNvPr>
          <p:cNvSpPr txBox="1"/>
          <p:nvPr/>
        </p:nvSpPr>
        <p:spPr>
          <a:xfrm flipH="1">
            <a:off x="12598156" y="6269122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rPr>
              <a:t>2026</a:t>
            </a:r>
          </a:p>
        </p:txBody>
      </p:sp>
      <p:sp>
        <p:nvSpPr>
          <p:cNvPr id="243" name="Textbox 200">
            <a:extLst>
              <a:ext uri="{FF2B5EF4-FFF2-40B4-BE49-F238E27FC236}">
                <a16:creationId xmlns:a16="http://schemas.microsoft.com/office/drawing/2014/main" id="{4170F688-AF9C-17EC-1610-8DE97E78E45E}"/>
              </a:ext>
            </a:extLst>
          </p:cNvPr>
          <p:cNvSpPr txBox="1"/>
          <p:nvPr/>
        </p:nvSpPr>
        <p:spPr>
          <a:xfrm flipH="1">
            <a:off x="14420973" y="4445191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rPr>
              <a:t>2027</a:t>
            </a:r>
          </a:p>
        </p:txBody>
      </p:sp>
      <p:sp>
        <p:nvSpPr>
          <p:cNvPr id="244" name="Textbox 200">
            <a:extLst>
              <a:ext uri="{FF2B5EF4-FFF2-40B4-BE49-F238E27FC236}">
                <a16:creationId xmlns:a16="http://schemas.microsoft.com/office/drawing/2014/main" id="{A9E6BAE3-E518-50D0-2AAA-1CDCCA9035F0}"/>
              </a:ext>
            </a:extLst>
          </p:cNvPr>
          <p:cNvSpPr txBox="1"/>
          <p:nvPr/>
        </p:nvSpPr>
        <p:spPr>
          <a:xfrm flipH="1">
            <a:off x="16243789" y="2621260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rPr>
              <a:t>2028</a:t>
            </a:r>
          </a:p>
        </p:txBody>
      </p:sp>
      <p:sp>
        <p:nvSpPr>
          <p:cNvPr id="245" name="!!SubTitle">
            <a:extLst>
              <a:ext uri="{FF2B5EF4-FFF2-40B4-BE49-F238E27FC236}">
                <a16:creationId xmlns:a16="http://schemas.microsoft.com/office/drawing/2014/main" id="{1A125719-CA0F-9657-2A3F-AD0B5F6F3367}"/>
              </a:ext>
            </a:extLst>
          </p:cNvPr>
          <p:cNvSpPr txBox="1"/>
          <p:nvPr/>
        </p:nvSpPr>
        <p:spPr>
          <a:xfrm>
            <a:off x="17444612" y="11937458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46" name="!!MainTitle1">
            <a:extLst>
              <a:ext uri="{FF2B5EF4-FFF2-40B4-BE49-F238E27FC236}">
                <a16:creationId xmlns:a16="http://schemas.microsoft.com/office/drawing/2014/main" id="{69852F9A-0A36-8341-6059-7ADD8DF48C27}"/>
              </a:ext>
            </a:extLst>
          </p:cNvPr>
          <p:cNvSpPr txBox="1"/>
          <p:nvPr/>
        </p:nvSpPr>
        <p:spPr>
          <a:xfrm>
            <a:off x="17444612" y="9220863"/>
            <a:ext cx="5631735" cy="18466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Future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Build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  <a:p>
            <a:pPr lvl="0">
              <a:defRPr/>
            </a:pPr>
            <a:r>
              <a:rPr kumimoji="0" lang="en-US" sz="39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MILESTONES</a:t>
            </a:r>
          </a:p>
        </p:txBody>
      </p:sp>
      <p:sp>
        <p:nvSpPr>
          <p:cNvPr id="247" name="Oval 246">
            <a:extLst>
              <a:ext uri="{FF2B5EF4-FFF2-40B4-BE49-F238E27FC236}">
                <a16:creationId xmlns:a16="http://schemas.microsoft.com/office/drawing/2014/main" id="{7B28FFDD-28B3-3F42-C7C2-8801BFCE9BD8}"/>
              </a:ext>
            </a:extLst>
          </p:cNvPr>
          <p:cNvSpPr/>
          <p:nvPr/>
        </p:nvSpPr>
        <p:spPr>
          <a:xfrm>
            <a:off x="18060134" y="8965251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8" name="Oval 247">
            <a:extLst>
              <a:ext uri="{FF2B5EF4-FFF2-40B4-BE49-F238E27FC236}">
                <a16:creationId xmlns:a16="http://schemas.microsoft.com/office/drawing/2014/main" id="{BA8B7EC9-DB2E-2B9D-B8DC-1A13F44305DA}"/>
              </a:ext>
            </a:extLst>
          </p:cNvPr>
          <p:cNvSpPr/>
          <p:nvPr/>
        </p:nvSpPr>
        <p:spPr>
          <a:xfrm>
            <a:off x="17592550" y="8965251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9" name="Oval 248">
            <a:extLst>
              <a:ext uri="{FF2B5EF4-FFF2-40B4-BE49-F238E27FC236}">
                <a16:creationId xmlns:a16="http://schemas.microsoft.com/office/drawing/2014/main" id="{77D8D39C-2977-99D6-04B7-6781551C1827}"/>
              </a:ext>
            </a:extLst>
          </p:cNvPr>
          <p:cNvSpPr/>
          <p:nvPr/>
        </p:nvSpPr>
        <p:spPr>
          <a:xfrm>
            <a:off x="18527718" y="8965251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0" name="Oval 249">
            <a:extLst>
              <a:ext uri="{FF2B5EF4-FFF2-40B4-BE49-F238E27FC236}">
                <a16:creationId xmlns:a16="http://schemas.microsoft.com/office/drawing/2014/main" id="{674F344C-DBAE-017B-DEE9-897D1AA077B2}"/>
              </a:ext>
            </a:extLst>
          </p:cNvPr>
          <p:cNvSpPr/>
          <p:nvPr/>
        </p:nvSpPr>
        <p:spPr>
          <a:xfrm>
            <a:off x="18995302" y="8965251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51" name="Graphic 250">
            <a:extLst>
              <a:ext uri="{FF2B5EF4-FFF2-40B4-BE49-F238E27FC236}">
                <a16:creationId xmlns:a16="http://schemas.microsoft.com/office/drawing/2014/main" id="{6F96E694-06DD-6721-8115-A78498AE1BD8}"/>
              </a:ext>
            </a:extLst>
          </p:cNvPr>
          <p:cNvGrpSpPr/>
          <p:nvPr/>
        </p:nvGrpSpPr>
        <p:grpSpPr>
          <a:xfrm>
            <a:off x="4817718" y="11563852"/>
            <a:ext cx="1549390" cy="1650996"/>
            <a:chOff x="20549957" y="8126028"/>
            <a:chExt cx="2668808" cy="2843823"/>
          </a:xfrm>
        </p:grpSpPr>
        <p:sp>
          <p:nvSpPr>
            <p:cNvPr id="252" name="Freeform: Shape 251">
              <a:extLst>
                <a:ext uri="{FF2B5EF4-FFF2-40B4-BE49-F238E27FC236}">
                  <a16:creationId xmlns:a16="http://schemas.microsoft.com/office/drawing/2014/main" id="{D74238B9-C189-8635-76F7-01A93F063E03}"/>
                </a:ext>
              </a:extLst>
            </p:cNvPr>
            <p:cNvSpPr/>
            <p:nvPr/>
          </p:nvSpPr>
          <p:spPr>
            <a:xfrm>
              <a:off x="20931157" y="8820315"/>
              <a:ext cx="1292390" cy="502262"/>
            </a:xfrm>
            <a:custGeom>
              <a:avLst/>
              <a:gdLst>
                <a:gd name="csX0" fmla="*/ 1292390 w 1292390"/>
                <a:gd name="csY0" fmla="*/ 388934 h 502262"/>
                <a:gd name="csX1" fmla="*/ 980884 w 1292390"/>
                <a:gd name="csY1" fmla="*/ 280464 h 502262"/>
                <a:gd name="csX2" fmla="*/ 0 w 1292390"/>
                <a:gd name="csY2" fmla="*/ 68351 h 502262"/>
                <a:gd name="csX3" fmla="*/ 75924 w 1292390"/>
                <a:gd name="csY3" fmla="*/ 96336 h 502262"/>
                <a:gd name="csX4" fmla="*/ 46854 w 1292390"/>
                <a:gd name="csY4" fmla="*/ 172612 h 502262"/>
                <a:gd name="csX5" fmla="*/ 912638 w 1292390"/>
                <a:gd name="csY5" fmla="*/ 372151 h 502262"/>
                <a:gd name="csX6" fmla="*/ 1224439 w 1292390"/>
                <a:gd name="csY6" fmla="*/ 494843 h 502262"/>
                <a:gd name="csX7" fmla="*/ 1279198 w 1292390"/>
                <a:gd name="csY7" fmla="*/ 502263 h 502262"/>
                <a:gd name="csX8" fmla="*/ 1292390 w 1292390"/>
                <a:gd name="csY8" fmla="*/ 388934 h 50226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292390" h="502262">
                  <a:moveTo>
                    <a:pt x="1292390" y="388934"/>
                  </a:moveTo>
                  <a:cubicBezTo>
                    <a:pt x="1174080" y="376275"/>
                    <a:pt x="1057666" y="337604"/>
                    <a:pt x="980884" y="280464"/>
                  </a:cubicBezTo>
                  <a:cubicBezTo>
                    <a:pt x="710422" y="79134"/>
                    <a:pt x="382372" y="-103499"/>
                    <a:pt x="0" y="68351"/>
                  </a:cubicBezTo>
                  <a:lnTo>
                    <a:pt x="75924" y="96336"/>
                  </a:lnTo>
                  <a:lnTo>
                    <a:pt x="46854" y="172612"/>
                  </a:lnTo>
                  <a:cubicBezTo>
                    <a:pt x="374399" y="25403"/>
                    <a:pt x="656539" y="181527"/>
                    <a:pt x="912638" y="372151"/>
                  </a:cubicBezTo>
                  <a:cubicBezTo>
                    <a:pt x="993153" y="432083"/>
                    <a:pt x="1105805" y="474774"/>
                    <a:pt x="1224439" y="494843"/>
                  </a:cubicBezTo>
                  <a:cubicBezTo>
                    <a:pt x="1242584" y="497910"/>
                    <a:pt x="1260872" y="500272"/>
                    <a:pt x="1279198" y="502263"/>
                  </a:cubicBezTo>
                  <a:cubicBezTo>
                    <a:pt x="1280122" y="468011"/>
                    <a:pt x="1283294" y="424243"/>
                    <a:pt x="1292390" y="38893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53" name="Graphic 250">
              <a:extLst>
                <a:ext uri="{FF2B5EF4-FFF2-40B4-BE49-F238E27FC236}">
                  <a16:creationId xmlns:a16="http://schemas.microsoft.com/office/drawing/2014/main" id="{83CA7C6D-2C3F-9AD4-8DA4-C33877C3F8AD}"/>
                </a:ext>
              </a:extLst>
            </p:cNvPr>
            <p:cNvGrpSpPr/>
            <p:nvPr/>
          </p:nvGrpSpPr>
          <p:grpSpPr>
            <a:xfrm>
              <a:off x="21126183" y="9472653"/>
              <a:ext cx="917741" cy="1497197"/>
              <a:chOff x="21126183" y="9472653"/>
              <a:chExt cx="917741" cy="1497197"/>
            </a:xfrm>
          </p:grpSpPr>
          <p:grpSp>
            <p:nvGrpSpPr>
              <p:cNvPr id="293" name="Graphic 250">
                <a:extLst>
                  <a:ext uri="{FF2B5EF4-FFF2-40B4-BE49-F238E27FC236}">
                    <a16:creationId xmlns:a16="http://schemas.microsoft.com/office/drawing/2014/main" id="{BFEB58FD-2FC6-2B3D-2283-F0AA84775D3E}"/>
                  </a:ext>
                </a:extLst>
              </p:cNvPr>
              <p:cNvGrpSpPr/>
              <p:nvPr/>
            </p:nvGrpSpPr>
            <p:grpSpPr>
              <a:xfrm>
                <a:off x="21126183" y="10522190"/>
                <a:ext cx="229825" cy="447661"/>
                <a:chOff x="21126183" y="10522190"/>
                <a:chExt cx="229825" cy="447661"/>
              </a:xfrm>
            </p:grpSpPr>
            <p:sp>
              <p:nvSpPr>
                <p:cNvPr id="295" name="Freeform: Shape 294">
                  <a:extLst>
                    <a:ext uri="{FF2B5EF4-FFF2-40B4-BE49-F238E27FC236}">
                      <a16:creationId xmlns:a16="http://schemas.microsoft.com/office/drawing/2014/main" id="{54F593CD-E71D-567D-76D1-B1382F6BF2A1}"/>
                    </a:ext>
                  </a:extLst>
                </p:cNvPr>
                <p:cNvSpPr/>
                <p:nvPr/>
              </p:nvSpPr>
              <p:spPr>
                <a:xfrm>
                  <a:off x="21126183" y="10634036"/>
                  <a:ext cx="226979" cy="335814"/>
                </a:xfrm>
                <a:custGeom>
                  <a:avLst/>
                  <a:gdLst>
                    <a:gd name="csX0" fmla="*/ 11467 w 226979"/>
                    <a:gd name="csY0" fmla="*/ 0 h 335814"/>
                    <a:gd name="csX1" fmla="*/ 2847 w 226979"/>
                    <a:gd name="csY1" fmla="*/ 41881 h 335814"/>
                    <a:gd name="csX2" fmla="*/ 206358 w 226979"/>
                    <a:gd name="csY2" fmla="*/ 332985 h 335814"/>
                    <a:gd name="csX3" fmla="*/ 226980 w 226979"/>
                    <a:gd name="csY3" fmla="*/ 329184 h 335814"/>
                    <a:gd name="csX4" fmla="*/ 113537 w 226979"/>
                    <a:gd name="csY4" fmla="*/ 206969 h 335814"/>
                    <a:gd name="csX5" fmla="*/ 11467 w 226979"/>
                    <a:gd name="csY5" fmla="*/ 0 h 33581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226979" h="335814">
                      <a:moveTo>
                        <a:pt x="11467" y="0"/>
                      </a:moveTo>
                      <a:cubicBezTo>
                        <a:pt x="380" y="9868"/>
                        <a:pt x="-3040" y="26908"/>
                        <a:pt x="2847" y="41881"/>
                      </a:cubicBezTo>
                      <a:cubicBezTo>
                        <a:pt x="26021" y="100794"/>
                        <a:pt x="94820" y="254975"/>
                        <a:pt x="206358" y="332985"/>
                      </a:cubicBezTo>
                      <a:cubicBezTo>
                        <a:pt x="213721" y="338138"/>
                        <a:pt x="222617" y="335890"/>
                        <a:pt x="226980" y="329184"/>
                      </a:cubicBezTo>
                      <a:cubicBezTo>
                        <a:pt x="198643" y="308934"/>
                        <a:pt x="161333" y="272225"/>
                        <a:pt x="113537" y="206969"/>
                      </a:cubicBezTo>
                      <a:cubicBezTo>
                        <a:pt x="40070" y="106661"/>
                        <a:pt x="17553" y="40529"/>
                        <a:pt x="11467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3D8FF"/>
                    </a:gs>
                    <a:gs pos="50000">
                      <a:srgbClr val="458CFB"/>
                    </a:gs>
                    <a:gs pos="100000">
                      <a:srgbClr val="3840F7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6" name="Freeform: Shape 295">
                  <a:extLst>
                    <a:ext uri="{FF2B5EF4-FFF2-40B4-BE49-F238E27FC236}">
                      <a16:creationId xmlns:a16="http://schemas.microsoft.com/office/drawing/2014/main" id="{3E7B6B77-53A0-D7A2-7052-175BD4F7C014}"/>
                    </a:ext>
                  </a:extLst>
                </p:cNvPr>
                <p:cNvSpPr/>
                <p:nvPr/>
              </p:nvSpPr>
              <p:spPr>
                <a:xfrm>
                  <a:off x="21137659" y="10604069"/>
                  <a:ext cx="218349" cy="359131"/>
                </a:xfrm>
                <a:custGeom>
                  <a:avLst/>
                  <a:gdLst>
                    <a:gd name="csX0" fmla="*/ 120463 w 218349"/>
                    <a:gd name="csY0" fmla="*/ 5021 h 359131"/>
                    <a:gd name="csX1" fmla="*/ 362 w 218349"/>
                    <a:gd name="csY1" fmla="*/ 29586 h 359131"/>
                    <a:gd name="csX2" fmla="*/ 0 w 218349"/>
                    <a:gd name="csY2" fmla="*/ 29958 h 359131"/>
                    <a:gd name="csX3" fmla="*/ 102070 w 218349"/>
                    <a:gd name="csY3" fmla="*/ 236917 h 359131"/>
                    <a:gd name="csX4" fmla="*/ 215513 w 218349"/>
                    <a:gd name="csY4" fmla="*/ 359132 h 359131"/>
                    <a:gd name="csX5" fmla="*/ 218132 w 218349"/>
                    <a:gd name="csY5" fmla="*/ 351531 h 359131"/>
                    <a:gd name="csX6" fmla="*/ 120463 w 218349"/>
                    <a:gd name="csY6" fmla="*/ 5021 h 3591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18349" h="359131">
                      <a:moveTo>
                        <a:pt x="120463" y="5021"/>
                      </a:moveTo>
                      <a:cubicBezTo>
                        <a:pt x="120463" y="5021"/>
                        <a:pt x="53940" y="-16506"/>
                        <a:pt x="362" y="29586"/>
                      </a:cubicBezTo>
                      <a:cubicBezTo>
                        <a:pt x="229" y="29700"/>
                        <a:pt x="124" y="29843"/>
                        <a:pt x="0" y="29958"/>
                      </a:cubicBezTo>
                      <a:cubicBezTo>
                        <a:pt x="6086" y="70486"/>
                        <a:pt x="28603" y="136619"/>
                        <a:pt x="102070" y="236917"/>
                      </a:cubicBezTo>
                      <a:cubicBezTo>
                        <a:pt x="149866" y="302172"/>
                        <a:pt x="187176" y="338882"/>
                        <a:pt x="215513" y="359132"/>
                      </a:cubicBezTo>
                      <a:cubicBezTo>
                        <a:pt x="216894" y="357008"/>
                        <a:pt x="217846" y="354465"/>
                        <a:pt x="218132" y="351531"/>
                      </a:cubicBezTo>
                      <a:cubicBezTo>
                        <a:pt x="224266" y="287152"/>
                        <a:pt x="98384" y="240288"/>
                        <a:pt x="120463" y="502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B3582"/>
                    </a:gs>
                    <a:gs pos="50000">
                      <a:srgbClr val="202162"/>
                    </a:gs>
                    <a:gs pos="100000">
                      <a:srgbClr val="150E42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7" name="Freeform: Shape 296">
                  <a:extLst>
                    <a:ext uri="{FF2B5EF4-FFF2-40B4-BE49-F238E27FC236}">
                      <a16:creationId xmlns:a16="http://schemas.microsoft.com/office/drawing/2014/main" id="{8266960E-B853-5781-378D-BEE05E68E2D8}"/>
                    </a:ext>
                  </a:extLst>
                </p:cNvPr>
                <p:cNvSpPr/>
                <p:nvPr/>
              </p:nvSpPr>
              <p:spPr>
                <a:xfrm>
                  <a:off x="21187850" y="10522190"/>
                  <a:ext cx="124434" cy="147080"/>
                </a:xfrm>
                <a:custGeom>
                  <a:avLst/>
                  <a:gdLst>
                    <a:gd name="csX0" fmla="*/ 118964 w 124434"/>
                    <a:gd name="csY0" fmla="*/ 72023 h 147080"/>
                    <a:gd name="csX1" fmla="*/ 74101 w 124434"/>
                    <a:gd name="csY1" fmla="*/ 134754 h 147080"/>
                    <a:gd name="csX2" fmla="*/ 39049 w 124434"/>
                    <a:gd name="csY2" fmla="*/ 144803 h 147080"/>
                    <a:gd name="csX3" fmla="*/ 4816 w 124434"/>
                    <a:gd name="csY3" fmla="*/ 115752 h 147080"/>
                    <a:gd name="csX4" fmla="*/ 4369 w 124434"/>
                    <a:gd name="csY4" fmla="*/ 84234 h 147080"/>
                    <a:gd name="csX5" fmla="*/ 47717 w 124434"/>
                    <a:gd name="csY5" fmla="*/ 13920 h 147080"/>
                    <a:gd name="csX6" fmla="*/ 94694 w 124434"/>
                    <a:gd name="csY6" fmla="*/ 9996 h 147080"/>
                    <a:gd name="csX7" fmla="*/ 117183 w 124434"/>
                    <a:gd name="csY7" fmla="*/ 35675 h 147080"/>
                    <a:gd name="csX8" fmla="*/ 118964 w 124434"/>
                    <a:gd name="csY8" fmla="*/ 72023 h 14708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124434" h="147080">
                      <a:moveTo>
                        <a:pt x="118964" y="72023"/>
                      </a:moveTo>
                      <a:lnTo>
                        <a:pt x="74101" y="134754"/>
                      </a:lnTo>
                      <a:cubicBezTo>
                        <a:pt x="66167" y="145851"/>
                        <a:pt x="51603" y="150128"/>
                        <a:pt x="39049" y="144803"/>
                      </a:cubicBezTo>
                      <a:cubicBezTo>
                        <a:pt x="28096" y="140165"/>
                        <a:pt x="15256" y="131592"/>
                        <a:pt x="4816" y="115752"/>
                      </a:cubicBezTo>
                      <a:cubicBezTo>
                        <a:pt x="-1451" y="106246"/>
                        <a:pt x="-1603" y="93921"/>
                        <a:pt x="4369" y="84234"/>
                      </a:cubicBezTo>
                      <a:lnTo>
                        <a:pt x="47717" y="13920"/>
                      </a:lnTo>
                      <a:cubicBezTo>
                        <a:pt x="58061" y="-2863"/>
                        <a:pt x="81702" y="-4835"/>
                        <a:pt x="94694" y="9996"/>
                      </a:cubicBezTo>
                      <a:lnTo>
                        <a:pt x="117183" y="35675"/>
                      </a:lnTo>
                      <a:cubicBezTo>
                        <a:pt x="126136" y="45915"/>
                        <a:pt x="126879" y="60955"/>
                        <a:pt x="118964" y="7202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9B776"/>
                    </a:gs>
                    <a:gs pos="50000">
                      <a:srgbClr val="F6986B"/>
                    </a:gs>
                    <a:gs pos="100000">
                      <a:srgbClr val="F47960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98" name="Graphic 250">
                  <a:extLst>
                    <a:ext uri="{FF2B5EF4-FFF2-40B4-BE49-F238E27FC236}">
                      <a16:creationId xmlns:a16="http://schemas.microsoft.com/office/drawing/2014/main" id="{818C3071-8411-6DD0-D8D5-8DFC2BEC899E}"/>
                    </a:ext>
                  </a:extLst>
                </p:cNvPr>
                <p:cNvGrpSpPr/>
                <p:nvPr/>
              </p:nvGrpSpPr>
              <p:grpSpPr>
                <a:xfrm>
                  <a:off x="21228783" y="10752111"/>
                  <a:ext cx="72891" cy="79235"/>
                  <a:chOff x="21228783" y="10752111"/>
                  <a:chExt cx="72891" cy="79235"/>
                </a:xfrm>
                <a:solidFill>
                  <a:srgbClr val="D0DBFF"/>
                </a:solidFill>
              </p:grpSpPr>
              <p:sp>
                <p:nvSpPr>
                  <p:cNvPr id="299" name="Freeform: Shape 298">
                    <a:extLst>
                      <a:ext uri="{FF2B5EF4-FFF2-40B4-BE49-F238E27FC236}">
                        <a16:creationId xmlns:a16="http://schemas.microsoft.com/office/drawing/2014/main" id="{5EF69F10-D9C9-6084-96C6-5165C3D4597C}"/>
                      </a:ext>
                    </a:extLst>
                  </p:cNvPr>
                  <p:cNvSpPr/>
                  <p:nvPr/>
                </p:nvSpPr>
                <p:spPr>
                  <a:xfrm>
                    <a:off x="21228783" y="10752111"/>
                    <a:ext cx="51561" cy="28495"/>
                  </a:xfrm>
                  <a:custGeom>
                    <a:avLst/>
                    <a:gdLst>
                      <a:gd name="csX0" fmla="*/ 46788 w 51561"/>
                      <a:gd name="csY0" fmla="*/ 28496 h 28495"/>
                      <a:gd name="csX1" fmla="*/ 42226 w 51561"/>
                      <a:gd name="csY1" fmla="*/ 25095 h 28495"/>
                      <a:gd name="csX2" fmla="*/ 27662 w 51561"/>
                      <a:gd name="csY2" fmla="*/ 10989 h 28495"/>
                      <a:gd name="csX3" fmla="*/ 7488 w 51561"/>
                      <a:gd name="csY3" fmla="*/ 13008 h 28495"/>
                      <a:gd name="csX4" fmla="*/ 859 w 51561"/>
                      <a:gd name="csY4" fmla="*/ 11827 h 28495"/>
                      <a:gd name="csX5" fmla="*/ 2030 w 51561"/>
                      <a:gd name="csY5" fmla="*/ 5198 h 28495"/>
                      <a:gd name="csX6" fmla="*/ 30796 w 51561"/>
                      <a:gd name="csY6" fmla="*/ 1997 h 28495"/>
                      <a:gd name="csX7" fmla="*/ 51360 w 51561"/>
                      <a:gd name="csY7" fmla="*/ 22371 h 28495"/>
                      <a:gd name="csX8" fmla="*/ 48170 w 51561"/>
                      <a:gd name="csY8" fmla="*/ 28296 h 28495"/>
                      <a:gd name="csX9" fmla="*/ 46788 w 51561"/>
                      <a:gd name="csY9" fmla="*/ 28496 h 2849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</a:cxnLst>
                    <a:rect l="l" t="t" r="r" b="b"/>
                    <a:pathLst>
                      <a:path w="51561" h="28495">
                        <a:moveTo>
                          <a:pt x="46788" y="28496"/>
                        </a:moveTo>
                        <a:cubicBezTo>
                          <a:pt x="44741" y="28496"/>
                          <a:pt x="42845" y="27162"/>
                          <a:pt x="42226" y="25095"/>
                        </a:cubicBezTo>
                        <a:cubicBezTo>
                          <a:pt x="40330" y="18771"/>
                          <a:pt x="34892" y="13494"/>
                          <a:pt x="27662" y="10989"/>
                        </a:cubicBezTo>
                        <a:cubicBezTo>
                          <a:pt x="20442" y="8465"/>
                          <a:pt x="12898" y="9227"/>
                          <a:pt x="7488" y="13008"/>
                        </a:cubicBezTo>
                        <a:cubicBezTo>
                          <a:pt x="5336" y="14513"/>
                          <a:pt x="2354" y="13989"/>
                          <a:pt x="859" y="11827"/>
                        </a:cubicBezTo>
                        <a:cubicBezTo>
                          <a:pt x="-646" y="9665"/>
                          <a:pt x="-122" y="6702"/>
                          <a:pt x="2030" y="5198"/>
                        </a:cubicBezTo>
                        <a:cubicBezTo>
                          <a:pt x="9946" y="-327"/>
                          <a:pt x="20699" y="-1537"/>
                          <a:pt x="30796" y="1997"/>
                        </a:cubicBezTo>
                        <a:cubicBezTo>
                          <a:pt x="40902" y="5512"/>
                          <a:pt x="48589" y="13132"/>
                          <a:pt x="51360" y="22371"/>
                        </a:cubicBezTo>
                        <a:cubicBezTo>
                          <a:pt x="52113" y="24895"/>
                          <a:pt x="50684" y="27543"/>
                          <a:pt x="48170" y="28296"/>
                        </a:cubicBezTo>
                        <a:cubicBezTo>
                          <a:pt x="47703" y="28429"/>
                          <a:pt x="47246" y="28496"/>
                          <a:pt x="46788" y="28496"/>
                        </a:cubicBezTo>
                        <a:close/>
                      </a:path>
                    </a:pathLst>
                  </a:custGeom>
                  <a:solidFill>
                    <a:srgbClr val="D0DB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00" name="Freeform: Shape 299">
                    <a:extLst>
                      <a:ext uri="{FF2B5EF4-FFF2-40B4-BE49-F238E27FC236}">
                        <a16:creationId xmlns:a16="http://schemas.microsoft.com/office/drawing/2014/main" id="{6B858D68-23E2-483F-6AA2-C040E08FC707}"/>
                      </a:ext>
                    </a:extLst>
                  </p:cNvPr>
                  <p:cNvSpPr/>
                  <p:nvPr/>
                </p:nvSpPr>
                <p:spPr>
                  <a:xfrm>
                    <a:off x="21254119" y="10804395"/>
                    <a:ext cx="47555" cy="26952"/>
                  </a:xfrm>
                  <a:custGeom>
                    <a:avLst/>
                    <a:gdLst>
                      <a:gd name="csX0" fmla="*/ 42798 w 47555"/>
                      <a:gd name="csY0" fmla="*/ 26952 h 26952"/>
                      <a:gd name="csX1" fmla="*/ 38436 w 47555"/>
                      <a:gd name="csY1" fmla="*/ 24104 h 26952"/>
                      <a:gd name="csX2" fmla="*/ 6536 w 47555"/>
                      <a:gd name="csY2" fmla="*/ 11084 h 26952"/>
                      <a:gd name="csX3" fmla="*/ 345 w 47555"/>
                      <a:gd name="csY3" fmla="*/ 8445 h 26952"/>
                      <a:gd name="csX4" fmla="*/ 2993 w 47555"/>
                      <a:gd name="csY4" fmla="*/ 2254 h 26952"/>
                      <a:gd name="csX5" fmla="*/ 47151 w 47555"/>
                      <a:gd name="csY5" fmla="*/ 20285 h 26952"/>
                      <a:gd name="csX6" fmla="*/ 44713 w 47555"/>
                      <a:gd name="csY6" fmla="*/ 26562 h 26952"/>
                      <a:gd name="csX7" fmla="*/ 42798 w 47555"/>
                      <a:gd name="csY7" fmla="*/ 26952 h 26952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47555" h="26952">
                        <a:moveTo>
                          <a:pt x="42798" y="26952"/>
                        </a:moveTo>
                        <a:cubicBezTo>
                          <a:pt x="40969" y="26952"/>
                          <a:pt x="39217" y="25895"/>
                          <a:pt x="38436" y="24104"/>
                        </a:cubicBezTo>
                        <a:cubicBezTo>
                          <a:pt x="33378" y="12617"/>
                          <a:pt x="18176" y="6435"/>
                          <a:pt x="6536" y="11084"/>
                        </a:cubicBezTo>
                        <a:cubicBezTo>
                          <a:pt x="4107" y="12074"/>
                          <a:pt x="1326" y="10884"/>
                          <a:pt x="345" y="8445"/>
                        </a:cubicBezTo>
                        <a:cubicBezTo>
                          <a:pt x="-636" y="5997"/>
                          <a:pt x="545" y="3225"/>
                          <a:pt x="2993" y="2254"/>
                        </a:cubicBezTo>
                        <a:cubicBezTo>
                          <a:pt x="19395" y="-4337"/>
                          <a:pt x="40036" y="4083"/>
                          <a:pt x="47151" y="20285"/>
                        </a:cubicBezTo>
                        <a:cubicBezTo>
                          <a:pt x="48208" y="22694"/>
                          <a:pt x="47122" y="25504"/>
                          <a:pt x="44713" y="26562"/>
                        </a:cubicBezTo>
                        <a:cubicBezTo>
                          <a:pt x="44084" y="26819"/>
                          <a:pt x="43436" y="26952"/>
                          <a:pt x="42798" y="26952"/>
                        </a:cubicBezTo>
                        <a:close/>
                      </a:path>
                    </a:pathLst>
                  </a:custGeom>
                  <a:solidFill>
                    <a:srgbClr val="D0DB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294" name="Freeform: Shape 293">
                <a:extLst>
                  <a:ext uri="{FF2B5EF4-FFF2-40B4-BE49-F238E27FC236}">
                    <a16:creationId xmlns:a16="http://schemas.microsoft.com/office/drawing/2014/main" id="{945E3201-0989-A667-0C61-5FC997D89AFF}"/>
                  </a:ext>
                </a:extLst>
              </p:cNvPr>
              <p:cNvSpPr/>
              <p:nvPr/>
            </p:nvSpPr>
            <p:spPr>
              <a:xfrm>
                <a:off x="21214212" y="9472653"/>
                <a:ext cx="829713" cy="1139275"/>
              </a:xfrm>
              <a:custGeom>
                <a:avLst/>
                <a:gdLst>
                  <a:gd name="csX0" fmla="*/ 463229 w 829713"/>
                  <a:gd name="csY0" fmla="*/ 32480 h 1139275"/>
                  <a:gd name="csX1" fmla="*/ 382105 w 829713"/>
                  <a:gd name="csY1" fmla="*/ 613886 h 1139275"/>
                  <a:gd name="csX2" fmla="*/ 190176 w 829713"/>
                  <a:gd name="csY2" fmla="*/ 716956 h 1139275"/>
                  <a:gd name="csX3" fmla="*/ 0 w 829713"/>
                  <a:gd name="csY3" fmla="*/ 1061333 h 1139275"/>
                  <a:gd name="csX4" fmla="*/ 114852 w 829713"/>
                  <a:gd name="csY4" fmla="*/ 1139276 h 1139275"/>
                  <a:gd name="csX5" fmla="*/ 531123 w 829713"/>
                  <a:gd name="csY5" fmla="*/ 718128 h 1139275"/>
                  <a:gd name="csX6" fmla="*/ 829713 w 829713"/>
                  <a:gd name="csY6" fmla="*/ 202549 h 1139275"/>
                  <a:gd name="csX7" fmla="*/ 772992 w 829713"/>
                  <a:gd name="csY7" fmla="*/ 0 h 1139275"/>
                  <a:gd name="csX8" fmla="*/ 463229 w 829713"/>
                  <a:gd name="csY8" fmla="*/ 32480 h 113927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829713" h="1139275">
                    <a:moveTo>
                      <a:pt x="463229" y="32480"/>
                    </a:moveTo>
                    <a:cubicBezTo>
                      <a:pt x="463229" y="32480"/>
                      <a:pt x="422910" y="433368"/>
                      <a:pt x="382105" y="613886"/>
                    </a:cubicBezTo>
                    <a:cubicBezTo>
                      <a:pt x="382105" y="613886"/>
                      <a:pt x="259651" y="656739"/>
                      <a:pt x="190176" y="716956"/>
                    </a:cubicBezTo>
                    <a:cubicBezTo>
                      <a:pt x="120701" y="777164"/>
                      <a:pt x="0" y="1061333"/>
                      <a:pt x="0" y="1061333"/>
                    </a:cubicBezTo>
                    <a:cubicBezTo>
                      <a:pt x="0" y="1061333"/>
                      <a:pt x="59503" y="1136428"/>
                      <a:pt x="114852" y="1139276"/>
                    </a:cubicBezTo>
                    <a:lnTo>
                      <a:pt x="531123" y="718128"/>
                    </a:lnTo>
                    <a:lnTo>
                      <a:pt x="829713" y="202549"/>
                    </a:lnTo>
                    <a:lnTo>
                      <a:pt x="772992" y="0"/>
                    </a:lnTo>
                    <a:lnTo>
                      <a:pt x="463229" y="3248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54" name="Graphic 250">
              <a:extLst>
                <a:ext uri="{FF2B5EF4-FFF2-40B4-BE49-F238E27FC236}">
                  <a16:creationId xmlns:a16="http://schemas.microsoft.com/office/drawing/2014/main" id="{B097CB38-D0CA-C1D4-2640-D76DA065F500}"/>
                </a:ext>
              </a:extLst>
            </p:cNvPr>
            <p:cNvGrpSpPr/>
            <p:nvPr/>
          </p:nvGrpSpPr>
          <p:grpSpPr>
            <a:xfrm>
              <a:off x="21665363" y="9345850"/>
              <a:ext cx="1553402" cy="655396"/>
              <a:chOff x="21665363" y="9345850"/>
              <a:chExt cx="1553402" cy="655396"/>
            </a:xfrm>
          </p:grpSpPr>
          <p:grpSp>
            <p:nvGrpSpPr>
              <p:cNvPr id="286" name="Graphic 250">
                <a:extLst>
                  <a:ext uri="{FF2B5EF4-FFF2-40B4-BE49-F238E27FC236}">
                    <a16:creationId xmlns:a16="http://schemas.microsoft.com/office/drawing/2014/main" id="{9172E176-967C-5600-6E2D-3CB87A999756}"/>
                  </a:ext>
                </a:extLst>
              </p:cNvPr>
              <p:cNvGrpSpPr/>
              <p:nvPr/>
            </p:nvGrpSpPr>
            <p:grpSpPr>
              <a:xfrm>
                <a:off x="22851052" y="9649455"/>
                <a:ext cx="367713" cy="351790"/>
                <a:chOff x="22851052" y="9649455"/>
                <a:chExt cx="367713" cy="351790"/>
              </a:xfrm>
            </p:grpSpPr>
            <p:sp>
              <p:nvSpPr>
                <p:cNvPr id="288" name="Freeform: Shape 287">
                  <a:extLst>
                    <a:ext uri="{FF2B5EF4-FFF2-40B4-BE49-F238E27FC236}">
                      <a16:creationId xmlns:a16="http://schemas.microsoft.com/office/drawing/2014/main" id="{D80BA129-7FF5-0000-929B-FBFA5D97199B}"/>
                    </a:ext>
                  </a:extLst>
                </p:cNvPr>
                <p:cNvSpPr/>
                <p:nvPr/>
              </p:nvSpPr>
              <p:spPr>
                <a:xfrm>
                  <a:off x="23025543" y="9649494"/>
                  <a:ext cx="193222" cy="351751"/>
                </a:xfrm>
                <a:custGeom>
                  <a:avLst/>
                  <a:gdLst>
                    <a:gd name="csX0" fmla="*/ 0 w 193222"/>
                    <a:gd name="csY0" fmla="*/ 350044 h 351751"/>
                    <a:gd name="csX1" fmla="*/ 40672 w 193222"/>
                    <a:gd name="csY1" fmla="*/ 336833 h 351751"/>
                    <a:gd name="csX2" fmla="*/ 193148 w 193222"/>
                    <a:gd name="csY2" fmla="*/ 16050 h 351751"/>
                    <a:gd name="csX3" fmla="*/ 179651 w 193222"/>
                    <a:gd name="csY3" fmla="*/ 0 h 351751"/>
                    <a:gd name="csX4" fmla="*/ 129473 w 193222"/>
                    <a:gd name="csY4" fmla="*/ 159029 h 351751"/>
                    <a:gd name="csX5" fmla="*/ 0 w 193222"/>
                    <a:gd name="csY5" fmla="*/ 350044 h 35175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93222" h="351751">
                      <a:moveTo>
                        <a:pt x="0" y="350044"/>
                      </a:moveTo>
                      <a:cubicBezTo>
                        <a:pt x="14059" y="354806"/>
                        <a:pt x="30566" y="349358"/>
                        <a:pt x="40672" y="336833"/>
                      </a:cubicBezTo>
                      <a:cubicBezTo>
                        <a:pt x="80429" y="287569"/>
                        <a:pt x="180461" y="151562"/>
                        <a:pt x="193148" y="16050"/>
                      </a:cubicBezTo>
                      <a:cubicBezTo>
                        <a:pt x="193986" y="7106"/>
                        <a:pt x="187643" y="486"/>
                        <a:pt x="179651" y="0"/>
                      </a:cubicBezTo>
                      <a:cubicBezTo>
                        <a:pt x="176051" y="34643"/>
                        <a:pt x="162573" y="85220"/>
                        <a:pt x="129473" y="159029"/>
                      </a:cubicBezTo>
                      <a:cubicBezTo>
                        <a:pt x="78591" y="272463"/>
                        <a:pt x="32233" y="324726"/>
                        <a:pt x="0" y="35004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3D8FF"/>
                    </a:gs>
                    <a:gs pos="50000">
                      <a:srgbClr val="458CFB"/>
                    </a:gs>
                    <a:gs pos="100000">
                      <a:srgbClr val="3840F7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89" name="Freeform: Shape 288">
                  <a:extLst>
                    <a:ext uri="{FF2B5EF4-FFF2-40B4-BE49-F238E27FC236}">
                      <a16:creationId xmlns:a16="http://schemas.microsoft.com/office/drawing/2014/main" id="{9EF5E3C2-CDF7-7A0C-325B-840CCE2DF8D7}"/>
                    </a:ext>
                  </a:extLst>
                </p:cNvPr>
                <p:cNvSpPr/>
                <p:nvPr/>
              </p:nvSpPr>
              <p:spPr>
                <a:xfrm>
                  <a:off x="22944323" y="9649455"/>
                  <a:ext cx="260861" cy="350082"/>
                </a:xfrm>
                <a:custGeom>
                  <a:avLst/>
                  <a:gdLst>
                    <a:gd name="csX0" fmla="*/ 0 w 260861"/>
                    <a:gd name="csY0" fmla="*/ 257690 h 350082"/>
                    <a:gd name="csX1" fmla="*/ 80715 w 260861"/>
                    <a:gd name="csY1" fmla="*/ 349950 h 350082"/>
                    <a:gd name="csX2" fmla="*/ 81219 w 260861"/>
                    <a:gd name="csY2" fmla="*/ 350083 h 350082"/>
                    <a:gd name="csX3" fmla="*/ 210683 w 260861"/>
                    <a:gd name="csY3" fmla="*/ 159059 h 350082"/>
                    <a:gd name="csX4" fmla="*/ 260861 w 260861"/>
                    <a:gd name="csY4" fmla="*/ 30 h 350082"/>
                    <a:gd name="csX5" fmla="*/ 252965 w 260861"/>
                    <a:gd name="csY5" fmla="*/ 1506 h 350082"/>
                    <a:gd name="csX6" fmla="*/ 39529 w 260861"/>
                    <a:gd name="csY6" fmla="*/ 179242 h 350082"/>
                    <a:gd name="csX7" fmla="*/ 0 w 260861"/>
                    <a:gd name="csY7" fmla="*/ 257690 h 35008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260861" h="350082">
                      <a:moveTo>
                        <a:pt x="0" y="257690"/>
                      </a:moveTo>
                      <a:cubicBezTo>
                        <a:pt x="0" y="257690"/>
                        <a:pt x="14164" y="326156"/>
                        <a:pt x="80715" y="349950"/>
                      </a:cubicBezTo>
                      <a:cubicBezTo>
                        <a:pt x="80877" y="350007"/>
                        <a:pt x="81058" y="350026"/>
                        <a:pt x="81219" y="350083"/>
                      </a:cubicBezTo>
                      <a:cubicBezTo>
                        <a:pt x="113452" y="324765"/>
                        <a:pt x="159810" y="272502"/>
                        <a:pt x="210683" y="159059"/>
                      </a:cubicBezTo>
                      <a:cubicBezTo>
                        <a:pt x="243792" y="85250"/>
                        <a:pt x="257260" y="34682"/>
                        <a:pt x="260861" y="30"/>
                      </a:cubicBezTo>
                      <a:cubicBezTo>
                        <a:pt x="258337" y="-123"/>
                        <a:pt x="255651" y="306"/>
                        <a:pt x="252965" y="1506"/>
                      </a:cubicBezTo>
                      <a:cubicBezTo>
                        <a:pt x="210464" y="20585"/>
                        <a:pt x="122025" y="154087"/>
                        <a:pt x="39529" y="179242"/>
                      </a:cubicBezTo>
                      <a:cubicBezTo>
                        <a:pt x="1962" y="190701"/>
                        <a:pt x="30384" y="237545"/>
                        <a:pt x="0" y="25769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B3582"/>
                    </a:gs>
                    <a:gs pos="50000">
                      <a:srgbClr val="202162"/>
                    </a:gs>
                    <a:gs pos="100000">
                      <a:srgbClr val="150E42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0" name="Freeform: Shape 289">
                  <a:extLst>
                    <a:ext uri="{FF2B5EF4-FFF2-40B4-BE49-F238E27FC236}">
                      <a16:creationId xmlns:a16="http://schemas.microsoft.com/office/drawing/2014/main" id="{A986DA50-FE64-10AE-3D24-1FE936D89509}"/>
                    </a:ext>
                  </a:extLst>
                </p:cNvPr>
                <p:cNvSpPr/>
                <p:nvPr/>
              </p:nvSpPr>
              <p:spPr>
                <a:xfrm>
                  <a:off x="22851052" y="9790130"/>
                  <a:ext cx="148733" cy="120184"/>
                </a:xfrm>
                <a:custGeom>
                  <a:avLst/>
                  <a:gdLst>
                    <a:gd name="csX0" fmla="*/ 67715 w 148733"/>
                    <a:gd name="csY0" fmla="*/ 4040 h 120184"/>
                    <a:gd name="csX1" fmla="*/ 134209 w 148733"/>
                    <a:gd name="csY1" fmla="*/ 43121 h 120184"/>
                    <a:gd name="csX2" fmla="*/ 147354 w 148733"/>
                    <a:gd name="csY2" fmla="*/ 77135 h 120184"/>
                    <a:gd name="csX3" fmla="*/ 121475 w 148733"/>
                    <a:gd name="csY3" fmla="*/ 113834 h 120184"/>
                    <a:gd name="csX4" fmla="*/ 90118 w 148733"/>
                    <a:gd name="csY4" fmla="*/ 117092 h 120184"/>
                    <a:gd name="csX5" fmla="*/ 16214 w 148733"/>
                    <a:gd name="csY5" fmla="*/ 80192 h 120184"/>
                    <a:gd name="csX6" fmla="*/ 8108 w 148733"/>
                    <a:gd name="csY6" fmla="*/ 33758 h 120184"/>
                    <a:gd name="csX7" fmla="*/ 31673 w 148733"/>
                    <a:gd name="csY7" fmla="*/ 9059 h 120184"/>
                    <a:gd name="csX8" fmla="*/ 67715 w 148733"/>
                    <a:gd name="csY8" fmla="*/ 4040 h 12018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148733" h="120184">
                      <a:moveTo>
                        <a:pt x="67715" y="4040"/>
                      </a:moveTo>
                      <a:lnTo>
                        <a:pt x="134209" y="43121"/>
                      </a:lnTo>
                      <a:cubicBezTo>
                        <a:pt x="145973" y="50036"/>
                        <a:pt x="151526" y="64152"/>
                        <a:pt x="147354" y="77135"/>
                      </a:cubicBezTo>
                      <a:cubicBezTo>
                        <a:pt x="143715" y="88460"/>
                        <a:pt x="136314" y="102014"/>
                        <a:pt x="121475" y="113834"/>
                      </a:cubicBezTo>
                      <a:cubicBezTo>
                        <a:pt x="112568" y="120921"/>
                        <a:pt x="100310" y="122178"/>
                        <a:pt x="90118" y="117092"/>
                      </a:cubicBezTo>
                      <a:lnTo>
                        <a:pt x="16214" y="80192"/>
                      </a:lnTo>
                      <a:cubicBezTo>
                        <a:pt x="-1427" y="71382"/>
                        <a:pt x="-5503" y="48017"/>
                        <a:pt x="8108" y="33758"/>
                      </a:cubicBezTo>
                      <a:lnTo>
                        <a:pt x="31673" y="9059"/>
                      </a:lnTo>
                      <a:cubicBezTo>
                        <a:pt x="41064" y="-770"/>
                        <a:pt x="55990" y="-2847"/>
                        <a:pt x="67715" y="404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9B776"/>
                    </a:gs>
                    <a:gs pos="50000">
                      <a:srgbClr val="F6986B"/>
                    </a:gs>
                    <a:gs pos="100000">
                      <a:srgbClr val="F47960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1" name="Freeform: Shape 290">
                  <a:extLst>
                    <a:ext uri="{FF2B5EF4-FFF2-40B4-BE49-F238E27FC236}">
                      <a16:creationId xmlns:a16="http://schemas.microsoft.com/office/drawing/2014/main" id="{0DA187C8-5B2A-8E12-4243-F01129509C6E}"/>
                    </a:ext>
                  </a:extLst>
                </p:cNvPr>
                <p:cNvSpPr/>
                <p:nvPr/>
              </p:nvSpPr>
              <p:spPr>
                <a:xfrm>
                  <a:off x="23058357" y="9769367"/>
                  <a:ext cx="47628" cy="76200"/>
                </a:xfrm>
                <a:custGeom>
                  <a:avLst/>
                  <a:gdLst>
                    <a:gd name="csX0" fmla="*/ 42863 w 47628"/>
                    <a:gd name="csY0" fmla="*/ 76200 h 76200"/>
                    <a:gd name="csX1" fmla="*/ 39557 w 47628"/>
                    <a:gd name="csY1" fmla="*/ 74867 h 76200"/>
                    <a:gd name="csX2" fmla="*/ 0 w 47628"/>
                    <a:gd name="csY2" fmla="*/ 4763 h 76200"/>
                    <a:gd name="csX3" fmla="*/ 4763 w 47628"/>
                    <a:gd name="csY3" fmla="*/ 0 h 76200"/>
                    <a:gd name="csX4" fmla="*/ 9525 w 47628"/>
                    <a:gd name="csY4" fmla="*/ 4763 h 76200"/>
                    <a:gd name="csX5" fmla="*/ 46168 w 47628"/>
                    <a:gd name="csY5" fmla="*/ 68008 h 76200"/>
                    <a:gd name="csX6" fmla="*/ 46301 w 47628"/>
                    <a:gd name="csY6" fmla="*/ 74743 h 76200"/>
                    <a:gd name="csX7" fmla="*/ 42863 w 47628"/>
                    <a:gd name="csY7" fmla="*/ 76200 h 7620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47628" h="76200">
                      <a:moveTo>
                        <a:pt x="42863" y="76200"/>
                      </a:moveTo>
                      <a:cubicBezTo>
                        <a:pt x="41672" y="76200"/>
                        <a:pt x="40491" y="75762"/>
                        <a:pt x="39557" y="74867"/>
                      </a:cubicBezTo>
                      <a:cubicBezTo>
                        <a:pt x="17917" y="54073"/>
                        <a:pt x="0" y="34442"/>
                        <a:pt x="0" y="4763"/>
                      </a:cubicBezTo>
                      <a:cubicBezTo>
                        <a:pt x="0" y="2134"/>
                        <a:pt x="2134" y="0"/>
                        <a:pt x="4763" y="0"/>
                      </a:cubicBezTo>
                      <a:cubicBezTo>
                        <a:pt x="7391" y="0"/>
                        <a:pt x="9525" y="2134"/>
                        <a:pt x="9525" y="4763"/>
                      </a:cubicBezTo>
                      <a:cubicBezTo>
                        <a:pt x="9525" y="30737"/>
                        <a:pt x="25403" y="48063"/>
                        <a:pt x="46168" y="68008"/>
                      </a:cubicBezTo>
                      <a:cubicBezTo>
                        <a:pt x="48063" y="69828"/>
                        <a:pt x="48120" y="72847"/>
                        <a:pt x="46301" y="74743"/>
                      </a:cubicBezTo>
                      <a:cubicBezTo>
                        <a:pt x="45368" y="75714"/>
                        <a:pt x="44110" y="76200"/>
                        <a:pt x="42863" y="76200"/>
                      </a:cubicBezTo>
                      <a:close/>
                    </a:path>
                  </a:pathLst>
                </a:custGeom>
                <a:solidFill>
                  <a:srgbClr val="D0DB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92" name="Freeform: Shape 291">
                  <a:extLst>
                    <a:ext uri="{FF2B5EF4-FFF2-40B4-BE49-F238E27FC236}">
                      <a16:creationId xmlns:a16="http://schemas.microsoft.com/office/drawing/2014/main" id="{55F30FDE-87B5-379E-A117-CFB9BB6211C2}"/>
                    </a:ext>
                  </a:extLst>
                </p:cNvPr>
                <p:cNvSpPr/>
                <p:nvPr/>
              </p:nvSpPr>
              <p:spPr>
                <a:xfrm>
                  <a:off x="23089099" y="9734810"/>
                  <a:ext cx="45416" cy="68827"/>
                </a:xfrm>
                <a:custGeom>
                  <a:avLst/>
                  <a:gdLst>
                    <a:gd name="csX0" fmla="*/ 40657 w 45416"/>
                    <a:gd name="csY0" fmla="*/ 68827 h 68827"/>
                    <a:gd name="csX1" fmla="*/ 39591 w 45416"/>
                    <a:gd name="csY1" fmla="*/ 68704 h 68827"/>
                    <a:gd name="csX2" fmla="*/ 7301 w 45416"/>
                    <a:gd name="csY2" fmla="*/ 43786 h 68827"/>
                    <a:gd name="csX3" fmla="*/ 2062 w 45416"/>
                    <a:gd name="csY3" fmla="*/ 3343 h 68827"/>
                    <a:gd name="csX4" fmla="*/ 8025 w 45416"/>
                    <a:gd name="csY4" fmla="*/ 209 h 68827"/>
                    <a:gd name="csX5" fmla="*/ 11158 w 45416"/>
                    <a:gd name="csY5" fmla="*/ 6172 h 68827"/>
                    <a:gd name="csX6" fmla="*/ 15559 w 45416"/>
                    <a:gd name="csY6" fmla="*/ 39052 h 68827"/>
                    <a:gd name="csX7" fmla="*/ 41724 w 45416"/>
                    <a:gd name="csY7" fmla="*/ 59436 h 68827"/>
                    <a:gd name="csX8" fmla="*/ 45296 w 45416"/>
                    <a:gd name="csY8" fmla="*/ 65151 h 68827"/>
                    <a:gd name="csX9" fmla="*/ 40657 w 45416"/>
                    <a:gd name="csY9" fmla="*/ 68827 h 6882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45416" h="68827">
                      <a:moveTo>
                        <a:pt x="40657" y="68827"/>
                      </a:moveTo>
                      <a:cubicBezTo>
                        <a:pt x="40305" y="68827"/>
                        <a:pt x="39953" y="68789"/>
                        <a:pt x="39591" y="68704"/>
                      </a:cubicBezTo>
                      <a:cubicBezTo>
                        <a:pt x="26418" y="65665"/>
                        <a:pt x="14654" y="56578"/>
                        <a:pt x="7301" y="43786"/>
                      </a:cubicBezTo>
                      <a:cubicBezTo>
                        <a:pt x="-43" y="30985"/>
                        <a:pt x="-1957" y="16240"/>
                        <a:pt x="2062" y="3343"/>
                      </a:cubicBezTo>
                      <a:cubicBezTo>
                        <a:pt x="2843" y="828"/>
                        <a:pt x="5520" y="-553"/>
                        <a:pt x="8025" y="209"/>
                      </a:cubicBezTo>
                      <a:cubicBezTo>
                        <a:pt x="10539" y="990"/>
                        <a:pt x="11939" y="3667"/>
                        <a:pt x="11158" y="6172"/>
                      </a:cubicBezTo>
                      <a:cubicBezTo>
                        <a:pt x="7920" y="16554"/>
                        <a:pt x="9530" y="28546"/>
                        <a:pt x="15559" y="39052"/>
                      </a:cubicBezTo>
                      <a:cubicBezTo>
                        <a:pt x="21588" y="49558"/>
                        <a:pt x="31132" y="56988"/>
                        <a:pt x="41724" y="59436"/>
                      </a:cubicBezTo>
                      <a:cubicBezTo>
                        <a:pt x="44296" y="60026"/>
                        <a:pt x="45877" y="62588"/>
                        <a:pt x="45296" y="65151"/>
                      </a:cubicBezTo>
                      <a:cubicBezTo>
                        <a:pt x="44791" y="67342"/>
                        <a:pt x="42839" y="68827"/>
                        <a:pt x="40657" y="68827"/>
                      </a:cubicBezTo>
                      <a:close/>
                    </a:path>
                  </a:pathLst>
                </a:custGeom>
                <a:solidFill>
                  <a:srgbClr val="D0DB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87" name="Freeform: Shape 286">
                <a:extLst>
                  <a:ext uri="{FF2B5EF4-FFF2-40B4-BE49-F238E27FC236}">
                    <a16:creationId xmlns:a16="http://schemas.microsoft.com/office/drawing/2014/main" id="{E1F998AA-1F17-A0DB-A280-3B935DBEC184}"/>
                  </a:ext>
                </a:extLst>
              </p:cNvPr>
              <p:cNvSpPr/>
              <p:nvPr/>
            </p:nvSpPr>
            <p:spPr>
              <a:xfrm>
                <a:off x="21665363" y="9345850"/>
                <a:ext cx="1254880" cy="538026"/>
              </a:xfrm>
              <a:custGeom>
                <a:avLst/>
                <a:gdLst>
                  <a:gd name="csX0" fmla="*/ 13135 w 1254880"/>
                  <a:gd name="csY0" fmla="*/ 127004 h 538026"/>
                  <a:gd name="csX1" fmla="*/ 0 w 1254880"/>
                  <a:gd name="csY1" fmla="*/ 237179 h 538026"/>
                  <a:gd name="csX2" fmla="*/ 416281 w 1254880"/>
                  <a:gd name="csY2" fmla="*/ 393923 h 538026"/>
                  <a:gd name="csX3" fmla="*/ 784279 w 1254880"/>
                  <a:gd name="csY3" fmla="*/ 219206 h 538026"/>
                  <a:gd name="csX4" fmla="*/ 1202407 w 1254880"/>
                  <a:gd name="csY4" fmla="*/ 538026 h 538026"/>
                  <a:gd name="csX5" fmla="*/ 1254881 w 1254880"/>
                  <a:gd name="csY5" fmla="*/ 432804 h 538026"/>
                  <a:gd name="csX6" fmla="*/ 909933 w 1254880"/>
                  <a:gd name="csY6" fmla="*/ 47841 h 538026"/>
                  <a:gd name="csX7" fmla="*/ 760819 w 1254880"/>
                  <a:gd name="csY7" fmla="*/ 12113 h 538026"/>
                  <a:gd name="csX8" fmla="*/ 302400 w 1254880"/>
                  <a:gd name="csY8" fmla="*/ 145806 h 538026"/>
                  <a:gd name="csX9" fmla="*/ 13135 w 1254880"/>
                  <a:gd name="csY9" fmla="*/ 127004 h 5380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254880" h="538026">
                    <a:moveTo>
                      <a:pt x="13135" y="127004"/>
                    </a:moveTo>
                    <a:lnTo>
                      <a:pt x="0" y="237179"/>
                    </a:lnTo>
                    <a:cubicBezTo>
                      <a:pt x="0" y="237179"/>
                      <a:pt x="80982" y="504384"/>
                      <a:pt x="416281" y="393923"/>
                    </a:cubicBezTo>
                    <a:cubicBezTo>
                      <a:pt x="751580" y="283461"/>
                      <a:pt x="784279" y="219206"/>
                      <a:pt x="784279" y="219206"/>
                    </a:cubicBezTo>
                    <a:cubicBezTo>
                      <a:pt x="784279" y="219206"/>
                      <a:pt x="787079" y="399028"/>
                      <a:pt x="1202407" y="538026"/>
                    </a:cubicBezTo>
                    <a:cubicBezTo>
                      <a:pt x="1202407" y="538026"/>
                      <a:pt x="1251480" y="484163"/>
                      <a:pt x="1254881" y="432804"/>
                    </a:cubicBezTo>
                    <a:lnTo>
                      <a:pt x="909933" y="47841"/>
                    </a:lnTo>
                    <a:cubicBezTo>
                      <a:pt x="862594" y="-2260"/>
                      <a:pt x="825789" y="-10899"/>
                      <a:pt x="760819" y="12113"/>
                    </a:cubicBezTo>
                    <a:cubicBezTo>
                      <a:pt x="617153" y="62995"/>
                      <a:pt x="345681" y="145111"/>
                      <a:pt x="302400" y="145806"/>
                    </a:cubicBezTo>
                    <a:lnTo>
                      <a:pt x="13135" y="127004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11D2485B-BD13-4529-02AC-8DD197535A1E}"/>
                </a:ext>
              </a:extLst>
            </p:cNvPr>
            <p:cNvSpPr/>
            <p:nvPr/>
          </p:nvSpPr>
          <p:spPr>
            <a:xfrm>
              <a:off x="21468634" y="8630010"/>
              <a:ext cx="871881" cy="930378"/>
            </a:xfrm>
            <a:custGeom>
              <a:avLst/>
              <a:gdLst>
                <a:gd name="csX0" fmla="*/ 333442 w 871881"/>
                <a:gd name="csY0" fmla="*/ 18740 h 930378"/>
                <a:gd name="csX1" fmla="*/ 0 w 871881"/>
                <a:gd name="csY1" fmla="*/ 233358 h 930378"/>
                <a:gd name="csX2" fmla="*/ 143475 w 871881"/>
                <a:gd name="csY2" fmla="*/ 358573 h 930378"/>
                <a:gd name="csX3" fmla="*/ 290046 w 871881"/>
                <a:gd name="csY3" fmla="*/ 246054 h 930378"/>
                <a:gd name="csX4" fmla="*/ 181708 w 871881"/>
                <a:gd name="csY4" fmla="*/ 895917 h 930378"/>
                <a:gd name="csX5" fmla="*/ 199939 w 871881"/>
                <a:gd name="csY5" fmla="*/ 922891 h 930378"/>
                <a:gd name="csX6" fmla="*/ 594570 w 871881"/>
                <a:gd name="csY6" fmla="*/ 838643 h 930378"/>
                <a:gd name="csX7" fmla="*/ 835476 w 871881"/>
                <a:gd name="csY7" fmla="*/ 305433 h 930378"/>
                <a:gd name="csX8" fmla="*/ 871652 w 871881"/>
                <a:gd name="csY8" fmla="*/ 122667 h 930378"/>
                <a:gd name="csX9" fmla="*/ 823112 w 871881"/>
                <a:gd name="csY9" fmla="*/ 39552 h 930378"/>
                <a:gd name="csX10" fmla="*/ 333442 w 871881"/>
                <a:gd name="csY10" fmla="*/ 18740 h 9303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871881" h="930378">
                  <a:moveTo>
                    <a:pt x="333442" y="18740"/>
                  </a:moveTo>
                  <a:cubicBezTo>
                    <a:pt x="234172" y="42619"/>
                    <a:pt x="84677" y="119962"/>
                    <a:pt x="0" y="233358"/>
                  </a:cubicBezTo>
                  <a:cubicBezTo>
                    <a:pt x="37967" y="262180"/>
                    <a:pt x="96945" y="309567"/>
                    <a:pt x="143475" y="358573"/>
                  </a:cubicBezTo>
                  <a:cubicBezTo>
                    <a:pt x="170040" y="322264"/>
                    <a:pt x="227895" y="274410"/>
                    <a:pt x="290046" y="246054"/>
                  </a:cubicBezTo>
                  <a:cubicBezTo>
                    <a:pt x="294713" y="477759"/>
                    <a:pt x="227905" y="694234"/>
                    <a:pt x="181708" y="895917"/>
                  </a:cubicBezTo>
                  <a:cubicBezTo>
                    <a:pt x="178822" y="908537"/>
                    <a:pt x="187138" y="920958"/>
                    <a:pt x="199939" y="922891"/>
                  </a:cubicBezTo>
                  <a:cubicBezTo>
                    <a:pt x="266833" y="932997"/>
                    <a:pt x="461781" y="950409"/>
                    <a:pt x="594570" y="838643"/>
                  </a:cubicBezTo>
                  <a:lnTo>
                    <a:pt x="835476" y="305433"/>
                  </a:lnTo>
                  <a:cubicBezTo>
                    <a:pt x="861384" y="248093"/>
                    <a:pt x="873757" y="185552"/>
                    <a:pt x="871652" y="122667"/>
                  </a:cubicBezTo>
                  <a:lnTo>
                    <a:pt x="823112" y="39552"/>
                  </a:lnTo>
                  <a:cubicBezTo>
                    <a:pt x="823093" y="39543"/>
                    <a:pt x="549745" y="-33295"/>
                    <a:pt x="333442" y="1874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" name="Freeform: Shape 255">
              <a:extLst>
                <a:ext uri="{FF2B5EF4-FFF2-40B4-BE49-F238E27FC236}">
                  <a16:creationId xmlns:a16="http://schemas.microsoft.com/office/drawing/2014/main" id="{D8EB2227-721B-D387-E10C-2E5E8E351887}"/>
                </a:ext>
              </a:extLst>
            </p:cNvPr>
            <p:cNvSpPr/>
            <p:nvPr/>
          </p:nvSpPr>
          <p:spPr>
            <a:xfrm>
              <a:off x="21351686" y="8621080"/>
              <a:ext cx="688684" cy="1028298"/>
            </a:xfrm>
            <a:custGeom>
              <a:avLst/>
              <a:gdLst>
                <a:gd name="csX0" fmla="*/ 611505 w 688684"/>
                <a:gd name="csY0" fmla="*/ 0 h 1028298"/>
                <a:gd name="csX1" fmla="*/ 587121 w 688684"/>
                <a:gd name="csY1" fmla="*/ 49368 h 1028298"/>
                <a:gd name="csX2" fmla="*/ 626659 w 688684"/>
                <a:gd name="csY2" fmla="*/ 92516 h 1028298"/>
                <a:gd name="csX3" fmla="*/ 685524 w 688684"/>
                <a:gd name="csY3" fmla="*/ 105737 h 1028298"/>
                <a:gd name="csX4" fmla="*/ 313611 w 688684"/>
                <a:gd name="csY4" fmla="*/ 1023528 h 1028298"/>
                <a:gd name="csX5" fmla="*/ 0 w 688684"/>
                <a:gd name="csY5" fmla="*/ 849725 h 1028298"/>
                <a:gd name="csX6" fmla="*/ 336204 w 688684"/>
                <a:gd name="csY6" fmla="*/ 683466 h 1028298"/>
                <a:gd name="csX7" fmla="*/ 394992 w 688684"/>
                <a:gd name="csY7" fmla="*/ 320221 h 1028298"/>
                <a:gd name="csX8" fmla="*/ 211245 w 688684"/>
                <a:gd name="csY8" fmla="*/ 767286 h 1028298"/>
                <a:gd name="csX9" fmla="*/ 106470 w 688684"/>
                <a:gd name="csY9" fmla="*/ 805386 h 1028298"/>
                <a:gd name="csX10" fmla="*/ 104489 w 688684"/>
                <a:gd name="csY10" fmla="*/ 243850 h 1028298"/>
                <a:gd name="csX11" fmla="*/ 611505 w 688684"/>
                <a:gd name="csY11" fmla="*/ 0 h 10282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688684" h="1028298">
                  <a:moveTo>
                    <a:pt x="611505" y="0"/>
                  </a:moveTo>
                  <a:cubicBezTo>
                    <a:pt x="592284" y="6191"/>
                    <a:pt x="582339" y="29747"/>
                    <a:pt x="587121" y="49368"/>
                  </a:cubicBezTo>
                  <a:cubicBezTo>
                    <a:pt x="591903" y="68990"/>
                    <a:pt x="608276" y="84163"/>
                    <a:pt x="626659" y="92516"/>
                  </a:cubicBezTo>
                  <a:cubicBezTo>
                    <a:pt x="645052" y="100870"/>
                    <a:pt x="685524" y="105737"/>
                    <a:pt x="685524" y="105737"/>
                  </a:cubicBezTo>
                  <a:cubicBezTo>
                    <a:pt x="685524" y="105737"/>
                    <a:pt x="748370" y="757914"/>
                    <a:pt x="313611" y="1023528"/>
                  </a:cubicBezTo>
                  <a:cubicBezTo>
                    <a:pt x="249803" y="1062514"/>
                    <a:pt x="0" y="849725"/>
                    <a:pt x="0" y="849725"/>
                  </a:cubicBezTo>
                  <a:cubicBezTo>
                    <a:pt x="0" y="849725"/>
                    <a:pt x="258032" y="830437"/>
                    <a:pt x="336204" y="683466"/>
                  </a:cubicBezTo>
                  <a:cubicBezTo>
                    <a:pt x="376866" y="607009"/>
                    <a:pt x="394992" y="320221"/>
                    <a:pt x="394992" y="320221"/>
                  </a:cubicBezTo>
                  <a:cubicBezTo>
                    <a:pt x="394992" y="320221"/>
                    <a:pt x="59198" y="501625"/>
                    <a:pt x="211245" y="767286"/>
                  </a:cubicBezTo>
                  <a:cubicBezTo>
                    <a:pt x="220866" y="784089"/>
                    <a:pt x="106470" y="805386"/>
                    <a:pt x="106470" y="805386"/>
                  </a:cubicBezTo>
                  <a:cubicBezTo>
                    <a:pt x="106470" y="805386"/>
                    <a:pt x="-76629" y="496024"/>
                    <a:pt x="104489" y="243850"/>
                  </a:cubicBezTo>
                  <a:cubicBezTo>
                    <a:pt x="277406" y="3086"/>
                    <a:pt x="611505" y="0"/>
                    <a:pt x="611505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57" name="Graphic 250">
              <a:extLst>
                <a:ext uri="{FF2B5EF4-FFF2-40B4-BE49-F238E27FC236}">
                  <a16:creationId xmlns:a16="http://schemas.microsoft.com/office/drawing/2014/main" id="{D7B72A9D-AB2D-8656-C12F-25F7385BD227}"/>
                </a:ext>
              </a:extLst>
            </p:cNvPr>
            <p:cNvGrpSpPr/>
            <p:nvPr/>
          </p:nvGrpSpPr>
          <p:grpSpPr>
            <a:xfrm>
              <a:off x="21828392" y="8126028"/>
              <a:ext cx="386963" cy="598070"/>
              <a:chOff x="21828392" y="8126028"/>
              <a:chExt cx="386963" cy="598070"/>
            </a:xfrm>
          </p:grpSpPr>
          <p:sp>
            <p:nvSpPr>
              <p:cNvPr id="281" name="Freeform: Shape 280">
                <a:extLst>
                  <a:ext uri="{FF2B5EF4-FFF2-40B4-BE49-F238E27FC236}">
                    <a16:creationId xmlns:a16="http://schemas.microsoft.com/office/drawing/2014/main" id="{5444DF2E-7D2A-E243-8E1E-E6659C966F52}"/>
                  </a:ext>
                </a:extLst>
              </p:cNvPr>
              <p:cNvSpPr/>
              <p:nvPr/>
            </p:nvSpPr>
            <p:spPr>
              <a:xfrm>
                <a:off x="21945388" y="8481834"/>
                <a:ext cx="186750" cy="242264"/>
              </a:xfrm>
              <a:custGeom>
                <a:avLst/>
                <a:gdLst>
                  <a:gd name="csX0" fmla="*/ 55636 w 186750"/>
                  <a:gd name="csY0" fmla="*/ 0 h 242264"/>
                  <a:gd name="csX1" fmla="*/ 1172 w 186750"/>
                  <a:gd name="csY1" fmla="*/ 184509 h 242264"/>
                  <a:gd name="csX2" fmla="*/ 11050 w 186750"/>
                  <a:gd name="csY2" fmla="*/ 215027 h 242264"/>
                  <a:gd name="csX3" fmla="*/ 173013 w 186750"/>
                  <a:gd name="csY3" fmla="*/ 219742 h 242264"/>
                  <a:gd name="csX4" fmla="*/ 186729 w 186750"/>
                  <a:gd name="csY4" fmla="*/ 195367 h 242264"/>
                  <a:gd name="csX5" fmla="*/ 180471 w 186750"/>
                  <a:gd name="csY5" fmla="*/ 38243 h 242264"/>
                  <a:gd name="csX6" fmla="*/ 55636 w 186750"/>
                  <a:gd name="csY6" fmla="*/ 0 h 24226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186750" h="242264">
                    <a:moveTo>
                      <a:pt x="55636" y="0"/>
                    </a:moveTo>
                    <a:lnTo>
                      <a:pt x="1172" y="184509"/>
                    </a:lnTo>
                    <a:cubicBezTo>
                      <a:pt x="-2152" y="195767"/>
                      <a:pt x="1734" y="207883"/>
                      <a:pt x="11050" y="215027"/>
                    </a:cubicBezTo>
                    <a:cubicBezTo>
                      <a:pt x="36224" y="234325"/>
                      <a:pt x="92488" y="262785"/>
                      <a:pt x="173013" y="219742"/>
                    </a:cubicBezTo>
                    <a:cubicBezTo>
                      <a:pt x="181890" y="214998"/>
                      <a:pt x="187129" y="205426"/>
                      <a:pt x="186729" y="195367"/>
                    </a:cubicBezTo>
                    <a:lnTo>
                      <a:pt x="180471" y="38243"/>
                    </a:lnTo>
                    <a:lnTo>
                      <a:pt x="55636" y="0"/>
                    </a:ln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16722517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" name="Freeform: Shape 281">
                <a:extLst>
                  <a:ext uri="{FF2B5EF4-FFF2-40B4-BE49-F238E27FC236}">
                    <a16:creationId xmlns:a16="http://schemas.microsoft.com/office/drawing/2014/main" id="{74764D92-CFDE-520A-8672-88F65ED94E6F}"/>
                  </a:ext>
                </a:extLst>
              </p:cNvPr>
              <p:cNvSpPr/>
              <p:nvPr/>
            </p:nvSpPr>
            <p:spPr>
              <a:xfrm>
                <a:off x="21920815" y="8259425"/>
                <a:ext cx="288813" cy="299476"/>
              </a:xfrm>
              <a:custGeom>
                <a:avLst/>
                <a:gdLst>
                  <a:gd name="csX0" fmla="*/ 186975 w 288813"/>
                  <a:gd name="csY0" fmla="*/ 0 h 299476"/>
                  <a:gd name="csX1" fmla="*/ 273948 w 288813"/>
                  <a:gd name="csY1" fmla="*/ 166649 h 299476"/>
                  <a:gd name="csX2" fmla="*/ 241201 w 288813"/>
                  <a:gd name="csY2" fmla="*/ 289303 h 299476"/>
                  <a:gd name="csX3" fmla="*/ 63864 w 288813"/>
                  <a:gd name="csY3" fmla="*/ 236220 h 299476"/>
                  <a:gd name="csX4" fmla="*/ 180 w 288813"/>
                  <a:gd name="csY4" fmla="*/ 111909 h 299476"/>
                  <a:gd name="csX5" fmla="*/ 186975 w 288813"/>
                  <a:gd name="csY5" fmla="*/ 0 h 2994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288813" h="299476">
                    <a:moveTo>
                      <a:pt x="186975" y="0"/>
                    </a:moveTo>
                    <a:cubicBezTo>
                      <a:pt x="186975" y="0"/>
                      <a:pt x="259155" y="106451"/>
                      <a:pt x="273948" y="166649"/>
                    </a:cubicBezTo>
                    <a:cubicBezTo>
                      <a:pt x="288740" y="226847"/>
                      <a:pt x="309247" y="263871"/>
                      <a:pt x="241201" y="289303"/>
                    </a:cubicBezTo>
                    <a:cubicBezTo>
                      <a:pt x="173154" y="314735"/>
                      <a:pt x="107327" y="290808"/>
                      <a:pt x="63864" y="236220"/>
                    </a:cubicBezTo>
                    <a:cubicBezTo>
                      <a:pt x="63864" y="236220"/>
                      <a:pt x="-3935" y="152267"/>
                      <a:pt x="180" y="111909"/>
                    </a:cubicBezTo>
                    <a:cubicBezTo>
                      <a:pt x="4295" y="71561"/>
                      <a:pt x="186975" y="0"/>
                      <a:pt x="18697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7917846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3" name="Freeform: Shape 282">
                <a:extLst>
                  <a:ext uri="{FF2B5EF4-FFF2-40B4-BE49-F238E27FC236}">
                    <a16:creationId xmlns:a16="http://schemas.microsoft.com/office/drawing/2014/main" id="{FF2488D1-B76E-8902-4DA2-23398F975F65}"/>
                  </a:ext>
                </a:extLst>
              </p:cNvPr>
              <p:cNvSpPr/>
              <p:nvPr/>
            </p:nvSpPr>
            <p:spPr>
              <a:xfrm>
                <a:off x="22149481" y="8331272"/>
                <a:ext cx="65875" cy="99288"/>
              </a:xfrm>
              <a:custGeom>
                <a:avLst/>
                <a:gdLst>
                  <a:gd name="csX0" fmla="*/ 1419 w 65875"/>
                  <a:gd name="csY0" fmla="*/ 0 h 99288"/>
                  <a:gd name="csX1" fmla="*/ 65875 w 65875"/>
                  <a:gd name="csY1" fmla="*/ 69104 h 99288"/>
                  <a:gd name="csX2" fmla="*/ 21327 w 65875"/>
                  <a:gd name="csY2" fmla="*/ 99289 h 99288"/>
                  <a:gd name="csX3" fmla="*/ 0 w 65875"/>
                  <a:gd name="csY3" fmla="*/ 11992 h 992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65875" h="99288">
                    <a:moveTo>
                      <a:pt x="1419" y="0"/>
                    </a:moveTo>
                    <a:cubicBezTo>
                      <a:pt x="21250" y="24508"/>
                      <a:pt x="42806" y="47615"/>
                      <a:pt x="65875" y="69104"/>
                    </a:cubicBezTo>
                    <a:cubicBezTo>
                      <a:pt x="51026" y="79162"/>
                      <a:pt x="36176" y="89230"/>
                      <a:pt x="21327" y="99289"/>
                    </a:cubicBezTo>
                    <a:cubicBezTo>
                      <a:pt x="14221" y="70190"/>
                      <a:pt x="7115" y="41091"/>
                      <a:pt x="0" y="11992"/>
                    </a:cubicBezTo>
                  </a:path>
                </a:pathLst>
              </a:custGeom>
              <a:gradFill>
                <a:gsLst>
                  <a:gs pos="0">
                    <a:srgbClr val="F9B776"/>
                  </a:gs>
                  <a:gs pos="99720">
                    <a:srgbClr val="F47960"/>
                  </a:gs>
                </a:gsLst>
                <a:lin ang="20963137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4" name="Freeform: Shape 283">
                <a:extLst>
                  <a:ext uri="{FF2B5EF4-FFF2-40B4-BE49-F238E27FC236}">
                    <a16:creationId xmlns:a16="http://schemas.microsoft.com/office/drawing/2014/main" id="{FB86DD9C-9F28-F65C-D67F-93B64940371B}"/>
                  </a:ext>
                </a:extLst>
              </p:cNvPr>
              <p:cNvSpPr/>
              <p:nvPr/>
            </p:nvSpPr>
            <p:spPr>
              <a:xfrm>
                <a:off x="21828392" y="8126028"/>
                <a:ext cx="336444" cy="393924"/>
              </a:xfrm>
              <a:custGeom>
                <a:avLst/>
                <a:gdLst>
                  <a:gd name="csX0" fmla="*/ 316859 w 336444"/>
                  <a:gd name="csY0" fmla="*/ 30089 h 393924"/>
                  <a:gd name="csX1" fmla="*/ 277578 w 336444"/>
                  <a:gd name="csY1" fmla="*/ 3238 h 393924"/>
                  <a:gd name="csX2" fmla="*/ 274864 w 336444"/>
                  <a:gd name="csY2" fmla="*/ 3391 h 393924"/>
                  <a:gd name="csX3" fmla="*/ 264605 w 336444"/>
                  <a:gd name="csY3" fmla="*/ 1000 h 393924"/>
                  <a:gd name="csX4" fmla="*/ 164421 w 336444"/>
                  <a:gd name="csY4" fmla="*/ 61122 h 393924"/>
                  <a:gd name="csX5" fmla="*/ 160945 w 336444"/>
                  <a:gd name="csY5" fmla="*/ 80782 h 393924"/>
                  <a:gd name="csX6" fmla="*/ 43559 w 336444"/>
                  <a:gd name="csY6" fmla="*/ 216179 h 393924"/>
                  <a:gd name="csX7" fmla="*/ 36901 w 336444"/>
                  <a:gd name="csY7" fmla="*/ 221513 h 393924"/>
                  <a:gd name="csX8" fmla="*/ 7621 w 336444"/>
                  <a:gd name="csY8" fmla="*/ 232991 h 393924"/>
                  <a:gd name="csX9" fmla="*/ 67304 w 336444"/>
                  <a:gd name="csY9" fmla="*/ 340624 h 393924"/>
                  <a:gd name="csX10" fmla="*/ 68514 w 336444"/>
                  <a:gd name="csY10" fmla="*/ 348320 h 393924"/>
                  <a:gd name="csX11" fmla="*/ 89079 w 336444"/>
                  <a:gd name="csY11" fmla="*/ 386277 h 393924"/>
                  <a:gd name="csX12" fmla="*/ 169203 w 336444"/>
                  <a:gd name="csY12" fmla="*/ 388620 h 393924"/>
                  <a:gd name="csX13" fmla="*/ 171984 w 336444"/>
                  <a:gd name="csY13" fmla="*/ 382153 h 393924"/>
                  <a:gd name="csX14" fmla="*/ 150496 w 336444"/>
                  <a:gd name="csY14" fmla="*/ 331622 h 393924"/>
                  <a:gd name="csX15" fmla="*/ 154077 w 336444"/>
                  <a:gd name="csY15" fmla="*/ 324936 h 393924"/>
                  <a:gd name="csX16" fmla="*/ 172165 w 336444"/>
                  <a:gd name="csY16" fmla="*/ 321545 h 393924"/>
                  <a:gd name="csX17" fmla="*/ 175842 w 336444"/>
                  <a:gd name="csY17" fmla="*/ 319030 h 393924"/>
                  <a:gd name="csX18" fmla="*/ 178071 w 336444"/>
                  <a:gd name="csY18" fmla="*/ 304886 h 393924"/>
                  <a:gd name="csX19" fmla="*/ 160049 w 336444"/>
                  <a:gd name="csY19" fmla="*/ 232353 h 393924"/>
                  <a:gd name="csX20" fmla="*/ 331452 w 336444"/>
                  <a:gd name="csY20" fmla="*/ 112795 h 393924"/>
                  <a:gd name="csX21" fmla="*/ 336405 w 336444"/>
                  <a:gd name="csY21" fmla="*/ 82401 h 393924"/>
                  <a:gd name="csX22" fmla="*/ 316859 w 336444"/>
                  <a:gd name="csY22" fmla="*/ 30089 h 39392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</a:cxnLst>
                <a:rect l="l" t="t" r="r" b="b"/>
                <a:pathLst>
                  <a:path w="336444" h="393924">
                    <a:moveTo>
                      <a:pt x="316859" y="30089"/>
                    </a:moveTo>
                    <a:cubicBezTo>
                      <a:pt x="306172" y="16650"/>
                      <a:pt x="292199" y="6829"/>
                      <a:pt x="277578" y="3238"/>
                    </a:cubicBezTo>
                    <a:cubicBezTo>
                      <a:pt x="276645" y="3010"/>
                      <a:pt x="275721" y="3124"/>
                      <a:pt x="274864" y="3391"/>
                    </a:cubicBezTo>
                    <a:cubicBezTo>
                      <a:pt x="271501" y="2400"/>
                      <a:pt x="268091" y="1543"/>
                      <a:pt x="264605" y="1000"/>
                    </a:cubicBezTo>
                    <a:cubicBezTo>
                      <a:pt x="222829" y="-5601"/>
                      <a:pt x="178242" y="21155"/>
                      <a:pt x="164421" y="61122"/>
                    </a:cubicBezTo>
                    <a:cubicBezTo>
                      <a:pt x="162278" y="67313"/>
                      <a:pt x="161154" y="74047"/>
                      <a:pt x="160945" y="80782"/>
                    </a:cubicBezTo>
                    <a:cubicBezTo>
                      <a:pt x="81630" y="112881"/>
                      <a:pt x="34034" y="157763"/>
                      <a:pt x="43559" y="216179"/>
                    </a:cubicBezTo>
                    <a:cubicBezTo>
                      <a:pt x="44178" y="220008"/>
                      <a:pt x="40530" y="222885"/>
                      <a:pt x="36901" y="221513"/>
                    </a:cubicBezTo>
                    <a:cubicBezTo>
                      <a:pt x="29757" y="218808"/>
                      <a:pt x="19165" y="218894"/>
                      <a:pt x="7621" y="232991"/>
                    </a:cubicBezTo>
                    <a:cubicBezTo>
                      <a:pt x="-12458" y="257499"/>
                      <a:pt x="7040" y="307658"/>
                      <a:pt x="67304" y="340624"/>
                    </a:cubicBezTo>
                    <a:cubicBezTo>
                      <a:pt x="70162" y="342186"/>
                      <a:pt x="70876" y="346072"/>
                      <a:pt x="68514" y="348320"/>
                    </a:cubicBezTo>
                    <a:cubicBezTo>
                      <a:pt x="60199" y="356264"/>
                      <a:pt x="48826" y="373580"/>
                      <a:pt x="89079" y="386277"/>
                    </a:cubicBezTo>
                    <a:cubicBezTo>
                      <a:pt x="130712" y="399412"/>
                      <a:pt x="158659" y="392459"/>
                      <a:pt x="169203" y="388620"/>
                    </a:cubicBezTo>
                    <a:cubicBezTo>
                      <a:pt x="171822" y="387667"/>
                      <a:pt x="173080" y="384715"/>
                      <a:pt x="171984" y="382153"/>
                    </a:cubicBezTo>
                    <a:lnTo>
                      <a:pt x="150496" y="331622"/>
                    </a:lnTo>
                    <a:cubicBezTo>
                      <a:pt x="149277" y="328765"/>
                      <a:pt x="151020" y="325507"/>
                      <a:pt x="154077" y="324936"/>
                    </a:cubicBezTo>
                    <a:lnTo>
                      <a:pt x="172165" y="321545"/>
                    </a:lnTo>
                    <a:lnTo>
                      <a:pt x="175842" y="319030"/>
                    </a:lnTo>
                    <a:cubicBezTo>
                      <a:pt x="180519" y="315830"/>
                      <a:pt x="181557" y="309353"/>
                      <a:pt x="178071" y="304886"/>
                    </a:cubicBezTo>
                    <a:cubicBezTo>
                      <a:pt x="164555" y="287579"/>
                      <a:pt x="136989" y="247288"/>
                      <a:pt x="160049" y="232353"/>
                    </a:cubicBezTo>
                    <a:cubicBezTo>
                      <a:pt x="189767" y="213112"/>
                      <a:pt x="312421" y="163211"/>
                      <a:pt x="331452" y="112795"/>
                    </a:cubicBezTo>
                    <a:cubicBezTo>
                      <a:pt x="335281" y="102660"/>
                      <a:pt x="336710" y="92402"/>
                      <a:pt x="336405" y="82401"/>
                    </a:cubicBezTo>
                    <a:cubicBezTo>
                      <a:pt x="336405" y="82401"/>
                      <a:pt x="331566" y="46225"/>
                      <a:pt x="316859" y="30089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5" name="Freeform: Shape 284">
                <a:extLst>
                  <a:ext uri="{FF2B5EF4-FFF2-40B4-BE49-F238E27FC236}">
                    <a16:creationId xmlns:a16="http://schemas.microsoft.com/office/drawing/2014/main" id="{A0C89F8F-42C9-A2A8-66E3-C72D2E4CB222}"/>
                  </a:ext>
                </a:extLst>
              </p:cNvPr>
              <p:cNvSpPr/>
              <p:nvPr/>
            </p:nvSpPr>
            <p:spPr>
              <a:xfrm>
                <a:off x="21934706" y="8408677"/>
                <a:ext cx="70118" cy="83722"/>
              </a:xfrm>
              <a:custGeom>
                <a:avLst/>
                <a:gdLst>
                  <a:gd name="csX0" fmla="*/ 70119 w 70118"/>
                  <a:gd name="csY0" fmla="*/ 49611 h 83722"/>
                  <a:gd name="csX1" fmla="*/ 7682 w 70118"/>
                  <a:gd name="csY1" fmla="*/ 6158 h 83722"/>
                  <a:gd name="csX2" fmla="*/ 67661 w 70118"/>
                  <a:gd name="csY2" fmla="*/ 83654 h 83722"/>
                  <a:gd name="csX3" fmla="*/ 70119 w 70118"/>
                  <a:gd name="csY3" fmla="*/ 49611 h 837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0118" h="83722">
                    <a:moveTo>
                      <a:pt x="70119" y="49611"/>
                    </a:moveTo>
                    <a:cubicBezTo>
                      <a:pt x="70119" y="49611"/>
                      <a:pt x="36991" y="-20826"/>
                      <a:pt x="7682" y="6158"/>
                    </a:cubicBezTo>
                    <a:cubicBezTo>
                      <a:pt x="-21626" y="33142"/>
                      <a:pt x="40458" y="85882"/>
                      <a:pt x="67661" y="83654"/>
                    </a:cubicBezTo>
                    <a:lnTo>
                      <a:pt x="70119" y="49611"/>
                    </a:ln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7917849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58" name="Graphic 250">
              <a:extLst>
                <a:ext uri="{FF2B5EF4-FFF2-40B4-BE49-F238E27FC236}">
                  <a16:creationId xmlns:a16="http://schemas.microsoft.com/office/drawing/2014/main" id="{7390E769-9960-8E4A-8FD7-AA3B3FBED07F}"/>
                </a:ext>
              </a:extLst>
            </p:cNvPr>
            <p:cNvGrpSpPr/>
            <p:nvPr/>
          </p:nvGrpSpPr>
          <p:grpSpPr>
            <a:xfrm>
              <a:off x="22130764" y="8636568"/>
              <a:ext cx="936450" cy="828722"/>
              <a:chOff x="22130764" y="8636568"/>
              <a:chExt cx="936450" cy="828722"/>
            </a:xfrm>
          </p:grpSpPr>
          <p:sp>
            <p:nvSpPr>
              <p:cNvPr id="278" name="Freeform: Shape 277">
                <a:extLst>
                  <a:ext uri="{FF2B5EF4-FFF2-40B4-BE49-F238E27FC236}">
                    <a16:creationId xmlns:a16="http://schemas.microsoft.com/office/drawing/2014/main" id="{3326F0A5-2827-3FB2-FB0E-E19EB5C16DCA}"/>
                  </a:ext>
                </a:extLst>
              </p:cNvPr>
              <p:cNvSpPr/>
              <p:nvPr/>
            </p:nvSpPr>
            <p:spPr>
              <a:xfrm>
                <a:off x="22130764" y="8637939"/>
                <a:ext cx="708612" cy="827351"/>
              </a:xfrm>
              <a:custGeom>
                <a:avLst/>
                <a:gdLst>
                  <a:gd name="csX0" fmla="*/ 160963 w 708612"/>
                  <a:gd name="csY0" fmla="*/ 31613 h 827351"/>
                  <a:gd name="csX1" fmla="*/ 417814 w 708612"/>
                  <a:gd name="csY1" fmla="*/ 264509 h 827351"/>
                  <a:gd name="csX2" fmla="*/ 631384 w 708612"/>
                  <a:gd name="csY2" fmla="*/ 214789 h 827351"/>
                  <a:gd name="csX3" fmla="*/ 708613 w 708612"/>
                  <a:gd name="csY3" fmla="*/ 316601 h 827351"/>
                  <a:gd name="csX4" fmla="*/ 242268 w 708612"/>
                  <a:gd name="csY4" fmla="*/ 413699 h 827351"/>
                  <a:gd name="csX5" fmla="*/ 162697 w 708612"/>
                  <a:gd name="csY5" fmla="*/ 351082 h 827351"/>
                  <a:gd name="csX6" fmla="*/ 105337 w 708612"/>
                  <a:gd name="csY6" fmla="*/ 613791 h 827351"/>
                  <a:gd name="csX7" fmla="*/ 126044 w 708612"/>
                  <a:gd name="csY7" fmla="*/ 775964 h 827351"/>
                  <a:gd name="csX8" fmla="*/ 0 w 708612"/>
                  <a:gd name="csY8" fmla="*/ 827351 h 827351"/>
                  <a:gd name="csX9" fmla="*/ 55617 w 708612"/>
                  <a:gd name="csY9" fmla="*/ 400222 h 827351"/>
                  <a:gd name="csX10" fmla="*/ 3563 w 708612"/>
                  <a:gd name="csY10" fmla="*/ 70799 h 827351"/>
                  <a:gd name="csX11" fmla="*/ 19365 w 708612"/>
                  <a:gd name="csY11" fmla="*/ 0 h 8273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708612" h="827351">
                    <a:moveTo>
                      <a:pt x="160963" y="31613"/>
                    </a:moveTo>
                    <a:cubicBezTo>
                      <a:pt x="197806" y="73162"/>
                      <a:pt x="320259" y="245212"/>
                      <a:pt x="417814" y="264509"/>
                    </a:cubicBezTo>
                    <a:cubicBezTo>
                      <a:pt x="568776" y="294361"/>
                      <a:pt x="631384" y="214789"/>
                      <a:pt x="631384" y="214789"/>
                    </a:cubicBezTo>
                    <a:lnTo>
                      <a:pt x="708613" y="316601"/>
                    </a:lnTo>
                    <a:cubicBezTo>
                      <a:pt x="708613" y="316601"/>
                      <a:pt x="537153" y="591007"/>
                      <a:pt x="242268" y="413699"/>
                    </a:cubicBezTo>
                    <a:cubicBezTo>
                      <a:pt x="195548" y="385610"/>
                      <a:pt x="162697" y="351082"/>
                      <a:pt x="162697" y="351082"/>
                    </a:cubicBezTo>
                    <a:cubicBezTo>
                      <a:pt x="162697" y="351082"/>
                      <a:pt x="112366" y="496186"/>
                      <a:pt x="105337" y="613791"/>
                    </a:cubicBezTo>
                    <a:cubicBezTo>
                      <a:pt x="98308" y="731396"/>
                      <a:pt x="126044" y="775964"/>
                      <a:pt x="126044" y="775964"/>
                    </a:cubicBezTo>
                    <a:lnTo>
                      <a:pt x="0" y="827351"/>
                    </a:lnTo>
                    <a:cubicBezTo>
                      <a:pt x="0" y="827351"/>
                      <a:pt x="42091" y="587597"/>
                      <a:pt x="55617" y="400222"/>
                    </a:cubicBezTo>
                    <a:cubicBezTo>
                      <a:pt x="69085" y="213570"/>
                      <a:pt x="62065" y="176127"/>
                      <a:pt x="3563" y="70799"/>
                    </a:cubicBezTo>
                    <a:lnTo>
                      <a:pt x="19365" y="0"/>
                    </a:lnTo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9" name="Freeform: Shape 278">
                <a:extLst>
                  <a:ext uri="{FF2B5EF4-FFF2-40B4-BE49-F238E27FC236}">
                    <a16:creationId xmlns:a16="http://schemas.microsoft.com/office/drawing/2014/main" id="{31B994A8-4B2B-2E42-84A3-ECF5B13059AB}"/>
                  </a:ext>
                </a:extLst>
              </p:cNvPr>
              <p:cNvSpPr/>
              <p:nvPr/>
            </p:nvSpPr>
            <p:spPr>
              <a:xfrm>
                <a:off x="22744849" y="8841413"/>
                <a:ext cx="126481" cy="150761"/>
              </a:xfrm>
              <a:custGeom>
                <a:avLst/>
                <a:gdLst>
                  <a:gd name="csX0" fmla="*/ 107434 w 126481"/>
                  <a:gd name="csY0" fmla="*/ 150761 h 150761"/>
                  <a:gd name="csX1" fmla="*/ 91679 w 126481"/>
                  <a:gd name="csY1" fmla="*/ 142446 h 150761"/>
                  <a:gd name="csX2" fmla="*/ 21576 w 126481"/>
                  <a:gd name="csY2" fmla="*/ 51635 h 150761"/>
                  <a:gd name="csX3" fmla="*/ 3916 w 126481"/>
                  <a:gd name="csY3" fmla="*/ 30623 h 150761"/>
                  <a:gd name="csX4" fmla="*/ 7488 w 126481"/>
                  <a:gd name="csY4" fmla="*/ 3914 h 150761"/>
                  <a:gd name="csX5" fmla="*/ 34186 w 126481"/>
                  <a:gd name="csY5" fmla="*/ 7486 h 150761"/>
                  <a:gd name="csX6" fmla="*/ 50227 w 126481"/>
                  <a:gd name="csY6" fmla="*/ 26508 h 150761"/>
                  <a:gd name="csX7" fmla="*/ 123169 w 126481"/>
                  <a:gd name="csY7" fmla="*/ 120977 h 150761"/>
                  <a:gd name="csX8" fmla="*/ 118169 w 126481"/>
                  <a:gd name="csY8" fmla="*/ 147447 h 150761"/>
                  <a:gd name="csX9" fmla="*/ 107434 w 126481"/>
                  <a:gd name="csY9" fmla="*/ 150761 h 1507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26481" h="150761">
                    <a:moveTo>
                      <a:pt x="107434" y="150761"/>
                    </a:moveTo>
                    <a:cubicBezTo>
                      <a:pt x="101347" y="150761"/>
                      <a:pt x="95366" y="147856"/>
                      <a:pt x="91679" y="142446"/>
                    </a:cubicBezTo>
                    <a:cubicBezTo>
                      <a:pt x="58285" y="93487"/>
                      <a:pt x="37073" y="69294"/>
                      <a:pt x="21576" y="51635"/>
                    </a:cubicBezTo>
                    <a:cubicBezTo>
                      <a:pt x="14898" y="44024"/>
                      <a:pt x="9126" y="37442"/>
                      <a:pt x="3916" y="30623"/>
                    </a:cubicBezTo>
                    <a:cubicBezTo>
                      <a:pt x="-2475" y="22260"/>
                      <a:pt x="-875" y="10306"/>
                      <a:pt x="7488" y="3914"/>
                    </a:cubicBezTo>
                    <a:cubicBezTo>
                      <a:pt x="15851" y="-2486"/>
                      <a:pt x="27805" y="-858"/>
                      <a:pt x="34186" y="7486"/>
                    </a:cubicBezTo>
                    <a:cubicBezTo>
                      <a:pt x="38625" y="13287"/>
                      <a:pt x="43740" y="19126"/>
                      <a:pt x="50227" y="26508"/>
                    </a:cubicBezTo>
                    <a:cubicBezTo>
                      <a:pt x="66362" y="44910"/>
                      <a:pt x="88469" y="70104"/>
                      <a:pt x="123169" y="120977"/>
                    </a:cubicBezTo>
                    <a:cubicBezTo>
                      <a:pt x="129094" y="129673"/>
                      <a:pt x="126855" y="141522"/>
                      <a:pt x="118169" y="147447"/>
                    </a:cubicBezTo>
                    <a:cubicBezTo>
                      <a:pt x="114863" y="149685"/>
                      <a:pt x="111129" y="150761"/>
                      <a:pt x="107434" y="150761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0" name="Freeform: Shape 279">
                <a:extLst>
                  <a:ext uri="{FF2B5EF4-FFF2-40B4-BE49-F238E27FC236}">
                    <a16:creationId xmlns:a16="http://schemas.microsoft.com/office/drawing/2014/main" id="{487BD345-B78C-18FA-3E5D-D663DF2CA2B0}"/>
                  </a:ext>
                </a:extLst>
              </p:cNvPr>
              <p:cNvSpPr/>
              <p:nvPr/>
            </p:nvSpPr>
            <p:spPr>
              <a:xfrm>
                <a:off x="22852110" y="8636568"/>
                <a:ext cx="215104" cy="242763"/>
              </a:xfrm>
              <a:custGeom>
                <a:avLst/>
                <a:gdLst>
                  <a:gd name="csX0" fmla="*/ 10003 w 215104"/>
                  <a:gd name="csY0" fmla="*/ 0 h 242763"/>
                  <a:gd name="csX1" fmla="*/ 35482 w 215104"/>
                  <a:gd name="csY1" fmla="*/ 22431 h 242763"/>
                  <a:gd name="csX2" fmla="*/ 41550 w 215104"/>
                  <a:gd name="csY2" fmla="*/ 57179 h 242763"/>
                  <a:gd name="csX3" fmla="*/ 44759 w 215104"/>
                  <a:gd name="csY3" fmla="*/ 110366 h 242763"/>
                  <a:gd name="csX4" fmla="*/ 116959 w 215104"/>
                  <a:gd name="csY4" fmla="*/ 51254 h 242763"/>
                  <a:gd name="csX5" fmla="*/ 208428 w 215104"/>
                  <a:gd name="csY5" fmla="*/ 39824 h 242763"/>
                  <a:gd name="csX6" fmla="*/ 111387 w 215104"/>
                  <a:gd name="csY6" fmla="*/ 99412 h 242763"/>
                  <a:gd name="csX7" fmla="*/ 215105 w 215104"/>
                  <a:gd name="csY7" fmla="*/ 70542 h 242763"/>
                  <a:gd name="csX8" fmla="*/ 132056 w 215104"/>
                  <a:gd name="csY8" fmla="*/ 112366 h 242763"/>
                  <a:gd name="csX9" fmla="*/ 183767 w 215104"/>
                  <a:gd name="csY9" fmla="*/ 96012 h 242763"/>
                  <a:gd name="csX10" fmla="*/ 206351 w 215104"/>
                  <a:gd name="csY10" fmla="*/ 99470 h 242763"/>
                  <a:gd name="csX11" fmla="*/ 118912 w 215104"/>
                  <a:gd name="csY11" fmla="*/ 147571 h 242763"/>
                  <a:gd name="csX12" fmla="*/ 184996 w 215104"/>
                  <a:gd name="csY12" fmla="*/ 120253 h 242763"/>
                  <a:gd name="csX13" fmla="*/ 171890 w 215104"/>
                  <a:gd name="csY13" fmla="*/ 141789 h 242763"/>
                  <a:gd name="csX14" fmla="*/ 43588 w 215104"/>
                  <a:gd name="csY14" fmla="*/ 242764 h 242763"/>
                  <a:gd name="csX15" fmla="*/ 1516 w 215104"/>
                  <a:gd name="csY15" fmla="*/ 144151 h 242763"/>
                  <a:gd name="csX16" fmla="*/ 10003 w 215104"/>
                  <a:gd name="csY16" fmla="*/ 0 h 2427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215104" h="242763">
                    <a:moveTo>
                      <a:pt x="10003" y="0"/>
                    </a:moveTo>
                    <a:cubicBezTo>
                      <a:pt x="21680" y="1848"/>
                      <a:pt x="30891" y="11535"/>
                      <a:pt x="35482" y="22431"/>
                    </a:cubicBezTo>
                    <a:cubicBezTo>
                      <a:pt x="40073" y="33328"/>
                      <a:pt x="40845" y="45387"/>
                      <a:pt x="41550" y="57179"/>
                    </a:cubicBezTo>
                    <a:cubicBezTo>
                      <a:pt x="42617" y="74914"/>
                      <a:pt x="43683" y="92640"/>
                      <a:pt x="44759" y="110366"/>
                    </a:cubicBezTo>
                    <a:cubicBezTo>
                      <a:pt x="64724" y="86192"/>
                      <a:pt x="88708" y="64837"/>
                      <a:pt x="116959" y="51254"/>
                    </a:cubicBezTo>
                    <a:cubicBezTo>
                      <a:pt x="145210" y="37662"/>
                      <a:pt x="178005" y="32271"/>
                      <a:pt x="208428" y="39824"/>
                    </a:cubicBezTo>
                    <a:cubicBezTo>
                      <a:pt x="179110" y="64132"/>
                      <a:pt x="146334" y="84268"/>
                      <a:pt x="111387" y="99412"/>
                    </a:cubicBezTo>
                    <a:cubicBezTo>
                      <a:pt x="139981" y="76029"/>
                      <a:pt x="178548" y="65294"/>
                      <a:pt x="215105" y="70542"/>
                    </a:cubicBezTo>
                    <a:cubicBezTo>
                      <a:pt x="189968" y="88906"/>
                      <a:pt x="161784" y="103108"/>
                      <a:pt x="132056" y="112366"/>
                    </a:cubicBezTo>
                    <a:cubicBezTo>
                      <a:pt x="149296" y="106918"/>
                      <a:pt x="166527" y="101460"/>
                      <a:pt x="183767" y="96012"/>
                    </a:cubicBezTo>
                    <a:cubicBezTo>
                      <a:pt x="191692" y="93507"/>
                      <a:pt x="202522" y="92088"/>
                      <a:pt x="206351" y="99470"/>
                    </a:cubicBezTo>
                    <a:cubicBezTo>
                      <a:pt x="177205" y="115500"/>
                      <a:pt x="148058" y="131540"/>
                      <a:pt x="118912" y="147571"/>
                    </a:cubicBezTo>
                    <a:cubicBezTo>
                      <a:pt x="140943" y="138465"/>
                      <a:pt x="162965" y="129359"/>
                      <a:pt x="184996" y="120253"/>
                    </a:cubicBezTo>
                    <a:cubicBezTo>
                      <a:pt x="189187" y="128549"/>
                      <a:pt x="179853" y="136989"/>
                      <a:pt x="171890" y="141789"/>
                    </a:cubicBezTo>
                    <a:cubicBezTo>
                      <a:pt x="125179" y="169983"/>
                      <a:pt x="81974" y="203987"/>
                      <a:pt x="43588" y="242764"/>
                    </a:cubicBezTo>
                    <a:cubicBezTo>
                      <a:pt x="15013" y="199673"/>
                      <a:pt x="-5933" y="196053"/>
                      <a:pt x="1516" y="144151"/>
                    </a:cubicBezTo>
                    <a:cubicBezTo>
                      <a:pt x="3297" y="131817"/>
                      <a:pt x="16775" y="1067"/>
                      <a:pt x="1000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18794238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26BB3357-C831-2400-02BC-398AFBD79680}"/>
                </a:ext>
              </a:extLst>
            </p:cNvPr>
            <p:cNvSpPr/>
            <p:nvPr/>
          </p:nvSpPr>
          <p:spPr>
            <a:xfrm>
              <a:off x="20549957" y="9101653"/>
              <a:ext cx="1708299" cy="345187"/>
            </a:xfrm>
            <a:custGeom>
              <a:avLst/>
              <a:gdLst>
                <a:gd name="csX0" fmla="*/ 1278427 w 1708299"/>
                <a:gd name="csY0" fmla="*/ 345188 h 345187"/>
                <a:gd name="csX1" fmla="*/ 950528 w 1708299"/>
                <a:gd name="csY1" fmla="*/ 276227 h 345187"/>
                <a:gd name="csX2" fmla="*/ 63589 w 1708299"/>
                <a:gd name="csY2" fmla="*/ 223896 h 345187"/>
                <a:gd name="csX3" fmla="*/ 79524 w 1708299"/>
                <a:gd name="csY3" fmla="*/ 143839 h 345187"/>
                <a:gd name="csX4" fmla="*/ 0 w 1708299"/>
                <a:gd name="csY4" fmla="*/ 128913 h 345187"/>
                <a:gd name="csX5" fmla="*/ 1002525 w 1708299"/>
                <a:gd name="csY5" fmla="*/ 174433 h 345187"/>
                <a:gd name="csX6" fmla="*/ 1523305 w 1708299"/>
                <a:gd name="csY6" fmla="*/ 190768 h 345187"/>
                <a:gd name="csX7" fmla="*/ 1698774 w 1708299"/>
                <a:gd name="csY7" fmla="*/ 48589 h 345187"/>
                <a:gd name="csX8" fmla="*/ 1708299 w 1708299"/>
                <a:gd name="csY8" fmla="*/ 115264 h 345187"/>
                <a:gd name="csX9" fmla="*/ 1562500 w 1708299"/>
                <a:gd name="csY9" fmla="*/ 298134 h 345187"/>
                <a:gd name="csX10" fmla="*/ 1278427 w 1708299"/>
                <a:gd name="csY10" fmla="*/ 345188 h 3451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708299" h="345187">
                  <a:moveTo>
                    <a:pt x="1278427" y="345188"/>
                  </a:moveTo>
                  <a:cubicBezTo>
                    <a:pt x="1158107" y="345188"/>
                    <a:pt x="1039901" y="321880"/>
                    <a:pt x="950528" y="276227"/>
                  </a:cubicBezTo>
                  <a:cubicBezTo>
                    <a:pt x="666217" y="130990"/>
                    <a:pt x="361988" y="24119"/>
                    <a:pt x="63589" y="223896"/>
                  </a:cubicBezTo>
                  <a:lnTo>
                    <a:pt x="79524" y="143839"/>
                  </a:lnTo>
                  <a:lnTo>
                    <a:pt x="0" y="128913"/>
                  </a:lnTo>
                  <a:cubicBezTo>
                    <a:pt x="348348" y="-104316"/>
                    <a:pt x="702269" y="21033"/>
                    <a:pt x="1002525" y="174433"/>
                  </a:cubicBezTo>
                  <a:cubicBezTo>
                    <a:pt x="1136885" y="243070"/>
                    <a:pt x="1360770" y="250090"/>
                    <a:pt x="1523305" y="190768"/>
                  </a:cubicBezTo>
                  <a:cubicBezTo>
                    <a:pt x="1590294" y="166318"/>
                    <a:pt x="1663551" y="132256"/>
                    <a:pt x="1698774" y="48589"/>
                  </a:cubicBezTo>
                  <a:lnTo>
                    <a:pt x="1708299" y="115264"/>
                  </a:lnTo>
                  <a:cubicBezTo>
                    <a:pt x="1708299" y="115264"/>
                    <a:pt x="1689192" y="251890"/>
                    <a:pt x="1562500" y="298134"/>
                  </a:cubicBezTo>
                  <a:cubicBezTo>
                    <a:pt x="1476108" y="329671"/>
                    <a:pt x="1376553" y="345188"/>
                    <a:pt x="1278427" y="34518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60" name="Graphic 250">
              <a:extLst>
                <a:ext uri="{FF2B5EF4-FFF2-40B4-BE49-F238E27FC236}">
                  <a16:creationId xmlns:a16="http://schemas.microsoft.com/office/drawing/2014/main" id="{2A04DA32-AF01-F826-DA0A-3FCF667DC4A1}"/>
                </a:ext>
              </a:extLst>
            </p:cNvPr>
            <p:cNvGrpSpPr/>
            <p:nvPr/>
          </p:nvGrpSpPr>
          <p:grpSpPr>
            <a:xfrm>
              <a:off x="20957061" y="9547893"/>
              <a:ext cx="891043" cy="771965"/>
              <a:chOff x="20957061" y="9547893"/>
              <a:chExt cx="891043" cy="771965"/>
            </a:xfrm>
          </p:grpSpPr>
          <p:sp>
            <p:nvSpPr>
              <p:cNvPr id="268" name="Freeform: Shape 267">
                <a:extLst>
                  <a:ext uri="{FF2B5EF4-FFF2-40B4-BE49-F238E27FC236}">
                    <a16:creationId xmlns:a16="http://schemas.microsoft.com/office/drawing/2014/main" id="{7EA61297-181B-7A16-092A-B88E2D6B642F}"/>
                  </a:ext>
                </a:extLst>
              </p:cNvPr>
              <p:cNvSpPr/>
              <p:nvPr/>
            </p:nvSpPr>
            <p:spPr>
              <a:xfrm>
                <a:off x="20995394" y="9733391"/>
                <a:ext cx="817435" cy="409127"/>
              </a:xfrm>
              <a:custGeom>
                <a:avLst/>
                <a:gdLst>
                  <a:gd name="csX0" fmla="*/ 762648 w 817435"/>
                  <a:gd name="csY0" fmla="*/ 409127 h 409127"/>
                  <a:gd name="csX1" fmla="*/ 0 w 817435"/>
                  <a:gd name="csY1" fmla="*/ 196634 h 409127"/>
                  <a:gd name="csX2" fmla="*/ 54788 w 817435"/>
                  <a:gd name="csY2" fmla="*/ 0 h 409127"/>
                  <a:gd name="csX3" fmla="*/ 817435 w 817435"/>
                  <a:gd name="csY3" fmla="*/ 212503 h 409127"/>
                  <a:gd name="csX4" fmla="*/ 762648 w 817435"/>
                  <a:gd name="csY4" fmla="*/ 409127 h 40912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817435" h="409127">
                    <a:moveTo>
                      <a:pt x="762648" y="409127"/>
                    </a:moveTo>
                    <a:lnTo>
                      <a:pt x="0" y="196634"/>
                    </a:lnTo>
                    <a:lnTo>
                      <a:pt x="54788" y="0"/>
                    </a:lnTo>
                    <a:lnTo>
                      <a:pt x="817435" y="212503"/>
                    </a:lnTo>
                    <a:lnTo>
                      <a:pt x="762648" y="409127"/>
                    </a:lnTo>
                    <a:close/>
                  </a:path>
                </a:pathLst>
              </a:custGeom>
              <a:solidFill>
                <a:srgbClr val="82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269" name="Graphic 250">
                <a:extLst>
                  <a:ext uri="{FF2B5EF4-FFF2-40B4-BE49-F238E27FC236}">
                    <a16:creationId xmlns:a16="http://schemas.microsoft.com/office/drawing/2014/main" id="{C0EF9C5F-C6BC-B74C-1665-8E45AEAC5ECE}"/>
                  </a:ext>
                </a:extLst>
              </p:cNvPr>
              <p:cNvGrpSpPr/>
              <p:nvPr/>
            </p:nvGrpSpPr>
            <p:grpSpPr>
              <a:xfrm>
                <a:off x="20957061" y="9547893"/>
                <a:ext cx="891043" cy="771965"/>
                <a:chOff x="20957061" y="9547893"/>
                <a:chExt cx="891043" cy="771965"/>
              </a:xfrm>
            </p:grpSpPr>
            <p:sp>
              <p:nvSpPr>
                <p:cNvPr id="270" name="Freeform: Shape 269">
                  <a:extLst>
                    <a:ext uri="{FF2B5EF4-FFF2-40B4-BE49-F238E27FC236}">
                      <a16:creationId xmlns:a16="http://schemas.microsoft.com/office/drawing/2014/main" id="{7BBFEEE2-F4D4-076C-ED9F-875F75A2674D}"/>
                    </a:ext>
                  </a:extLst>
                </p:cNvPr>
                <p:cNvSpPr/>
                <p:nvPr/>
              </p:nvSpPr>
              <p:spPr>
                <a:xfrm>
                  <a:off x="21012389" y="9564565"/>
                  <a:ext cx="835716" cy="437896"/>
                </a:xfrm>
                <a:custGeom>
                  <a:avLst/>
                  <a:gdLst>
                    <a:gd name="csX0" fmla="*/ 813718 w 835716"/>
                    <a:gd name="csY0" fmla="*/ 196667 h 437896"/>
                    <a:gd name="csX1" fmla="*/ 121918 w 835716"/>
                    <a:gd name="csY1" fmla="*/ 3909 h 437896"/>
                    <a:gd name="csX2" fmla="*/ 116869 w 835716"/>
                    <a:gd name="csY2" fmla="*/ 2500 h 437896"/>
                    <a:gd name="csX3" fmla="*/ 32735 w 835716"/>
                    <a:gd name="csY3" fmla="*/ 49972 h 437896"/>
                    <a:gd name="csX4" fmla="*/ 2588 w 835716"/>
                    <a:gd name="csY4" fmla="*/ 158176 h 437896"/>
                    <a:gd name="csX5" fmla="*/ 22496 w 835716"/>
                    <a:gd name="csY5" fmla="*/ 222327 h 437896"/>
                    <a:gd name="csX6" fmla="*/ 50061 w 835716"/>
                    <a:gd name="csY6" fmla="*/ 242320 h 437896"/>
                    <a:gd name="csX7" fmla="*/ 383084 w 835716"/>
                    <a:gd name="csY7" fmla="*/ 404445 h 437896"/>
                    <a:gd name="csX8" fmla="*/ 751958 w 835716"/>
                    <a:gd name="csY8" fmla="*/ 437897 h 437896"/>
                    <a:gd name="csX9" fmla="*/ 786210 w 835716"/>
                    <a:gd name="csY9" fmla="*/ 433877 h 437896"/>
                    <a:gd name="csX10" fmla="*/ 833226 w 835716"/>
                    <a:gd name="csY10" fmla="*/ 265132 h 437896"/>
                    <a:gd name="csX11" fmla="*/ 813718 w 835716"/>
                    <a:gd name="csY11" fmla="*/ 196667 h 4378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</a:cxnLst>
                  <a:rect l="l" t="t" r="r" b="b"/>
                  <a:pathLst>
                    <a:path w="835716" h="437896">
                      <a:moveTo>
                        <a:pt x="813718" y="196667"/>
                      </a:moveTo>
                      <a:lnTo>
                        <a:pt x="121918" y="3909"/>
                      </a:lnTo>
                      <a:lnTo>
                        <a:pt x="116869" y="2500"/>
                      </a:lnTo>
                      <a:cubicBezTo>
                        <a:pt x="80684" y="-7587"/>
                        <a:pt x="42822" y="13777"/>
                        <a:pt x="32735" y="49972"/>
                      </a:cubicBezTo>
                      <a:lnTo>
                        <a:pt x="2588" y="158176"/>
                      </a:lnTo>
                      <a:cubicBezTo>
                        <a:pt x="-4612" y="184017"/>
                        <a:pt x="3589" y="204639"/>
                        <a:pt x="22496" y="222327"/>
                      </a:cubicBezTo>
                      <a:cubicBezTo>
                        <a:pt x="30068" y="229414"/>
                        <a:pt x="39355" y="236024"/>
                        <a:pt x="50061" y="242320"/>
                      </a:cubicBezTo>
                      <a:lnTo>
                        <a:pt x="383084" y="404445"/>
                      </a:lnTo>
                      <a:lnTo>
                        <a:pt x="751958" y="437897"/>
                      </a:lnTo>
                      <a:cubicBezTo>
                        <a:pt x="764160" y="437506"/>
                        <a:pt x="775723" y="436325"/>
                        <a:pt x="786210" y="433877"/>
                      </a:cubicBezTo>
                      <a:lnTo>
                        <a:pt x="833226" y="265132"/>
                      </a:lnTo>
                      <a:cubicBezTo>
                        <a:pt x="840293" y="239739"/>
                        <a:pt x="831864" y="213536"/>
                        <a:pt x="813718" y="19666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71" name="Graphic 250">
                  <a:extLst>
                    <a:ext uri="{FF2B5EF4-FFF2-40B4-BE49-F238E27FC236}">
                      <a16:creationId xmlns:a16="http://schemas.microsoft.com/office/drawing/2014/main" id="{552CFB7B-B1FB-40B4-BD2C-EDCCCC444E5C}"/>
                    </a:ext>
                  </a:extLst>
                </p:cNvPr>
                <p:cNvGrpSpPr/>
                <p:nvPr/>
              </p:nvGrpSpPr>
              <p:grpSpPr>
                <a:xfrm>
                  <a:off x="20957061" y="9547893"/>
                  <a:ext cx="838670" cy="771965"/>
                  <a:chOff x="20957061" y="9547893"/>
                  <a:chExt cx="838670" cy="771965"/>
                </a:xfrm>
              </p:grpSpPr>
              <p:sp>
                <p:nvSpPr>
                  <p:cNvPr id="272" name="Freeform: Shape 271">
                    <a:extLst>
                      <a:ext uri="{FF2B5EF4-FFF2-40B4-BE49-F238E27FC236}">
                        <a16:creationId xmlns:a16="http://schemas.microsoft.com/office/drawing/2014/main" id="{F7F59AA7-A796-8933-AC17-05A28FD22A12}"/>
                      </a:ext>
                    </a:extLst>
                  </p:cNvPr>
                  <p:cNvSpPr/>
                  <p:nvPr/>
                </p:nvSpPr>
                <p:spPr>
                  <a:xfrm>
                    <a:off x="20957061" y="9797122"/>
                    <a:ext cx="838670" cy="522736"/>
                  </a:xfrm>
                  <a:custGeom>
                    <a:avLst/>
                    <a:gdLst>
                      <a:gd name="csX0" fmla="*/ 435544 w 838670"/>
                      <a:gd name="csY0" fmla="*/ 182118 h 522736"/>
                      <a:gd name="csX1" fmla="*/ 102531 w 838670"/>
                      <a:gd name="csY1" fmla="*/ 19993 h 522736"/>
                      <a:gd name="csX2" fmla="*/ 74966 w 838670"/>
                      <a:gd name="csY2" fmla="*/ 0 h 522736"/>
                      <a:gd name="csX3" fmla="*/ 2500 w 838670"/>
                      <a:gd name="csY3" fmla="*/ 260070 h 522736"/>
                      <a:gd name="csX4" fmla="*/ 49972 w 838670"/>
                      <a:gd name="csY4" fmla="*/ 344205 h 522736"/>
                      <a:gd name="csX5" fmla="*/ 681746 w 838670"/>
                      <a:gd name="csY5" fmla="*/ 520237 h 522736"/>
                      <a:gd name="csX6" fmla="*/ 765881 w 838670"/>
                      <a:gd name="csY6" fmla="*/ 472773 h 522736"/>
                      <a:gd name="csX7" fmla="*/ 838671 w 838670"/>
                      <a:gd name="csY7" fmla="*/ 211550 h 522736"/>
                      <a:gd name="csX8" fmla="*/ 804419 w 838670"/>
                      <a:gd name="csY8" fmla="*/ 215560 h 522736"/>
                      <a:gd name="csX9" fmla="*/ 435544 w 838670"/>
                      <a:gd name="csY9" fmla="*/ 182118 h 522736"/>
                      <a:gd name="csX10" fmla="*/ 435544 w 838670"/>
                      <a:gd name="csY10" fmla="*/ 182118 h 522736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</a:cxnLst>
                    <a:rect l="l" t="t" r="r" b="b"/>
                    <a:pathLst>
                      <a:path w="838670" h="522736">
                        <a:moveTo>
                          <a:pt x="435544" y="182118"/>
                        </a:moveTo>
                        <a:lnTo>
                          <a:pt x="102531" y="19993"/>
                        </a:lnTo>
                        <a:cubicBezTo>
                          <a:pt x="91825" y="13706"/>
                          <a:pt x="82538" y="7087"/>
                          <a:pt x="74966" y="0"/>
                        </a:cubicBezTo>
                        <a:lnTo>
                          <a:pt x="2500" y="260070"/>
                        </a:lnTo>
                        <a:cubicBezTo>
                          <a:pt x="-7587" y="296266"/>
                          <a:pt x="13777" y="334118"/>
                          <a:pt x="49972" y="344205"/>
                        </a:cubicBezTo>
                        <a:lnTo>
                          <a:pt x="681746" y="520237"/>
                        </a:lnTo>
                        <a:cubicBezTo>
                          <a:pt x="717941" y="530323"/>
                          <a:pt x="755803" y="508959"/>
                          <a:pt x="765881" y="472773"/>
                        </a:cubicBezTo>
                        <a:lnTo>
                          <a:pt x="838671" y="211550"/>
                        </a:lnTo>
                        <a:cubicBezTo>
                          <a:pt x="828184" y="213998"/>
                          <a:pt x="816620" y="215179"/>
                          <a:pt x="804419" y="215560"/>
                        </a:cubicBezTo>
                        <a:lnTo>
                          <a:pt x="435544" y="182118"/>
                        </a:lnTo>
                        <a:lnTo>
                          <a:pt x="435544" y="182118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73" name="Freeform: Shape 272">
                    <a:extLst>
                      <a:ext uri="{FF2B5EF4-FFF2-40B4-BE49-F238E27FC236}">
                        <a16:creationId xmlns:a16="http://schemas.microsoft.com/office/drawing/2014/main" id="{858327B2-596A-37C4-3828-7B5DF03B7608}"/>
                      </a:ext>
                    </a:extLst>
                  </p:cNvPr>
                  <p:cNvSpPr/>
                  <p:nvPr/>
                </p:nvSpPr>
                <p:spPr>
                  <a:xfrm>
                    <a:off x="21310824" y="9880542"/>
                    <a:ext cx="165935" cy="188928"/>
                  </a:xfrm>
                  <a:custGeom>
                    <a:avLst/>
                    <a:gdLst>
                      <a:gd name="csX0" fmla="*/ 122825 w 165935"/>
                      <a:gd name="csY0" fmla="*/ 188928 h 188928"/>
                      <a:gd name="csX1" fmla="*/ 0 w 165935"/>
                      <a:gd name="csY1" fmla="*/ 154696 h 188928"/>
                      <a:gd name="csX2" fmla="*/ 43101 w 165935"/>
                      <a:gd name="csY2" fmla="*/ 0 h 188928"/>
                      <a:gd name="csX3" fmla="*/ 165935 w 165935"/>
                      <a:gd name="csY3" fmla="*/ 34223 h 188928"/>
                      <a:gd name="csX4" fmla="*/ 122825 w 165935"/>
                      <a:gd name="csY4" fmla="*/ 188928 h 18892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165935" h="188928">
                        <a:moveTo>
                          <a:pt x="122825" y="188928"/>
                        </a:moveTo>
                        <a:lnTo>
                          <a:pt x="0" y="154696"/>
                        </a:lnTo>
                        <a:lnTo>
                          <a:pt x="43101" y="0"/>
                        </a:lnTo>
                        <a:lnTo>
                          <a:pt x="165935" y="34223"/>
                        </a:lnTo>
                        <a:lnTo>
                          <a:pt x="122825" y="188928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DF53F"/>
                      </a:gs>
                      <a:gs pos="50000">
                        <a:srgbClr val="EB9852"/>
                      </a:gs>
                      <a:gs pos="100000">
                        <a:srgbClr val="D93C6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74" name="Freeform: Shape 273">
                    <a:extLst>
                      <a:ext uri="{FF2B5EF4-FFF2-40B4-BE49-F238E27FC236}">
                        <a16:creationId xmlns:a16="http://schemas.microsoft.com/office/drawing/2014/main" id="{145808DC-EDCF-2EA0-5E3D-4FFC59FA1F30}"/>
                      </a:ext>
                    </a:extLst>
                  </p:cNvPr>
                  <p:cNvSpPr/>
                  <p:nvPr/>
                </p:nvSpPr>
                <p:spPr>
                  <a:xfrm>
                    <a:off x="21342323" y="9917633"/>
                    <a:ext cx="101622" cy="115700"/>
                  </a:xfrm>
                  <a:custGeom>
                    <a:avLst/>
                    <a:gdLst>
                      <a:gd name="csX0" fmla="*/ 75219 w 101622"/>
                      <a:gd name="csY0" fmla="*/ 115700 h 115700"/>
                      <a:gd name="csX1" fmla="*/ 0 w 101622"/>
                      <a:gd name="csY1" fmla="*/ 94736 h 115700"/>
                      <a:gd name="csX2" fmla="*/ 26394 w 101622"/>
                      <a:gd name="csY2" fmla="*/ 0 h 115700"/>
                      <a:gd name="csX3" fmla="*/ 101622 w 101622"/>
                      <a:gd name="csY3" fmla="*/ 20955 h 115700"/>
                      <a:gd name="csX4" fmla="*/ 75219 w 101622"/>
                      <a:gd name="csY4" fmla="*/ 115700 h 11570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101622" h="115700">
                        <a:moveTo>
                          <a:pt x="75219" y="115700"/>
                        </a:moveTo>
                        <a:lnTo>
                          <a:pt x="0" y="94736"/>
                        </a:lnTo>
                        <a:lnTo>
                          <a:pt x="26394" y="0"/>
                        </a:lnTo>
                        <a:lnTo>
                          <a:pt x="101622" y="20955"/>
                        </a:lnTo>
                        <a:lnTo>
                          <a:pt x="75219" y="115700"/>
                        </a:lnTo>
                        <a:close/>
                      </a:path>
                    </a:pathLst>
                  </a:custGeom>
                  <a:gradFill>
                    <a:gsLst>
                      <a:gs pos="370">
                        <a:srgbClr val="F47960"/>
                      </a:gs>
                      <a:gs pos="100000">
                        <a:srgbClr val="F9B776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75" name="Freeform: Shape 274">
                    <a:extLst>
                      <a:ext uri="{FF2B5EF4-FFF2-40B4-BE49-F238E27FC236}">
                        <a16:creationId xmlns:a16="http://schemas.microsoft.com/office/drawing/2014/main" id="{BCC9168C-2AAF-EE55-61B6-945FB61C01D6}"/>
                      </a:ext>
                    </a:extLst>
                  </p:cNvPr>
                  <p:cNvSpPr/>
                  <p:nvPr/>
                </p:nvSpPr>
                <p:spPr>
                  <a:xfrm>
                    <a:off x="21325245" y="9608023"/>
                    <a:ext cx="51568" cy="26965"/>
                  </a:xfrm>
                  <a:custGeom>
                    <a:avLst/>
                    <a:gdLst>
                      <a:gd name="csX0" fmla="*/ 47768 w 51568"/>
                      <a:gd name="csY0" fmla="*/ 26965 h 26965"/>
                      <a:gd name="csX1" fmla="*/ 0 w 51568"/>
                      <a:gd name="csY1" fmla="*/ 13649 h 26965"/>
                      <a:gd name="csX2" fmla="*/ 3800 w 51568"/>
                      <a:gd name="csY2" fmla="*/ 0 h 26965"/>
                      <a:gd name="csX3" fmla="*/ 51568 w 51568"/>
                      <a:gd name="csY3" fmla="*/ 13316 h 26965"/>
                      <a:gd name="csX4" fmla="*/ 47768 w 51568"/>
                      <a:gd name="csY4" fmla="*/ 26965 h 2696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51568" h="26965">
                        <a:moveTo>
                          <a:pt x="47768" y="26965"/>
                        </a:moveTo>
                        <a:lnTo>
                          <a:pt x="0" y="13649"/>
                        </a:lnTo>
                        <a:lnTo>
                          <a:pt x="3800" y="0"/>
                        </a:lnTo>
                        <a:lnTo>
                          <a:pt x="51568" y="13316"/>
                        </a:lnTo>
                        <a:lnTo>
                          <a:pt x="47768" y="26965"/>
                        </a:lnTo>
                        <a:close/>
                      </a:path>
                    </a:pathLst>
                  </a:custGeom>
                  <a:gradFill>
                    <a:gsLst>
                      <a:gs pos="66">
                        <a:srgbClr val="F47960"/>
                      </a:gs>
                      <a:gs pos="99850">
                        <a:srgbClr val="FF1D2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76" name="Freeform: Shape 275">
                    <a:extLst>
                      <a:ext uri="{FF2B5EF4-FFF2-40B4-BE49-F238E27FC236}">
                        <a16:creationId xmlns:a16="http://schemas.microsoft.com/office/drawing/2014/main" id="{046B282F-EEDA-DC6A-99D7-28EFD2786215}"/>
                      </a:ext>
                    </a:extLst>
                  </p:cNvPr>
                  <p:cNvSpPr/>
                  <p:nvPr/>
                </p:nvSpPr>
                <p:spPr>
                  <a:xfrm>
                    <a:off x="21586496" y="9680822"/>
                    <a:ext cx="51577" cy="26955"/>
                  </a:xfrm>
                  <a:custGeom>
                    <a:avLst/>
                    <a:gdLst>
                      <a:gd name="csX0" fmla="*/ 47777 w 51577"/>
                      <a:gd name="csY0" fmla="*/ 26956 h 26955"/>
                      <a:gd name="csX1" fmla="*/ 0 w 51577"/>
                      <a:gd name="csY1" fmla="*/ 13649 h 26955"/>
                      <a:gd name="csX2" fmla="*/ 3810 w 51577"/>
                      <a:gd name="csY2" fmla="*/ 0 h 26955"/>
                      <a:gd name="csX3" fmla="*/ 51578 w 51577"/>
                      <a:gd name="csY3" fmla="*/ 13316 h 26955"/>
                      <a:gd name="csX4" fmla="*/ 47777 w 51577"/>
                      <a:gd name="csY4" fmla="*/ 26956 h 2695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51577" h="26955">
                        <a:moveTo>
                          <a:pt x="47777" y="26956"/>
                        </a:moveTo>
                        <a:lnTo>
                          <a:pt x="0" y="13649"/>
                        </a:lnTo>
                        <a:lnTo>
                          <a:pt x="3810" y="0"/>
                        </a:lnTo>
                        <a:lnTo>
                          <a:pt x="51578" y="13316"/>
                        </a:lnTo>
                        <a:lnTo>
                          <a:pt x="47777" y="26956"/>
                        </a:lnTo>
                        <a:close/>
                      </a:path>
                    </a:pathLst>
                  </a:custGeom>
                  <a:gradFill>
                    <a:gsLst>
                      <a:gs pos="66">
                        <a:srgbClr val="F47960"/>
                      </a:gs>
                      <a:gs pos="99850">
                        <a:srgbClr val="FF1D2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277" name="Freeform: Shape 276">
                    <a:extLst>
                      <a:ext uri="{FF2B5EF4-FFF2-40B4-BE49-F238E27FC236}">
                        <a16:creationId xmlns:a16="http://schemas.microsoft.com/office/drawing/2014/main" id="{52E852EB-DE9C-6B76-6A98-B82F0ABC8CCB}"/>
                      </a:ext>
                    </a:extLst>
                  </p:cNvPr>
                  <p:cNvSpPr/>
                  <p:nvPr/>
                </p:nvSpPr>
                <p:spPr>
                  <a:xfrm>
                    <a:off x="21334370" y="9547893"/>
                    <a:ext cx="299660" cy="144463"/>
                  </a:xfrm>
                  <a:custGeom>
                    <a:avLst/>
                    <a:gdLst>
                      <a:gd name="csX0" fmla="*/ 174946 w 299660"/>
                      <a:gd name="csY0" fmla="*/ 8723 h 144463"/>
                      <a:gd name="csX1" fmla="*/ 0 w 299660"/>
                      <a:gd name="csY1" fmla="*/ 61615 h 144463"/>
                      <a:gd name="csX2" fmla="*/ 36881 w 299660"/>
                      <a:gd name="csY2" fmla="*/ 71893 h 144463"/>
                      <a:gd name="csX3" fmla="*/ 168431 w 299660"/>
                      <a:gd name="csY3" fmla="*/ 32116 h 144463"/>
                      <a:gd name="csX4" fmla="*/ 260461 w 299660"/>
                      <a:gd name="csY4" fmla="*/ 134186 h 144463"/>
                      <a:gd name="csX5" fmla="*/ 297332 w 299660"/>
                      <a:gd name="csY5" fmla="*/ 144464 h 144463"/>
                      <a:gd name="csX6" fmla="*/ 174946 w 299660"/>
                      <a:gd name="csY6" fmla="*/ 8723 h 144463"/>
                      <a:gd name="csX7" fmla="*/ 174946 w 299660"/>
                      <a:gd name="csY7" fmla="*/ 8723 h 144463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299660" h="144463">
                        <a:moveTo>
                          <a:pt x="174946" y="8723"/>
                        </a:moveTo>
                        <a:cubicBezTo>
                          <a:pt x="92840" y="-14156"/>
                          <a:pt x="14516" y="9523"/>
                          <a:pt x="0" y="61615"/>
                        </a:cubicBezTo>
                        <a:lnTo>
                          <a:pt x="36881" y="71893"/>
                        </a:lnTo>
                        <a:cubicBezTo>
                          <a:pt x="47797" y="32726"/>
                          <a:pt x="106690" y="14914"/>
                          <a:pt x="168431" y="32116"/>
                        </a:cubicBezTo>
                        <a:cubicBezTo>
                          <a:pt x="230172" y="49318"/>
                          <a:pt x="271377" y="95019"/>
                          <a:pt x="260461" y="134186"/>
                        </a:cubicBezTo>
                        <a:lnTo>
                          <a:pt x="297332" y="144464"/>
                        </a:lnTo>
                        <a:cubicBezTo>
                          <a:pt x="311839" y="92371"/>
                          <a:pt x="257051" y="31602"/>
                          <a:pt x="174946" y="8723"/>
                        </a:cubicBezTo>
                        <a:lnTo>
                          <a:pt x="174946" y="8723"/>
                        </a:lnTo>
                        <a:close/>
                      </a:path>
                    </a:pathLst>
                  </a:custGeom>
                  <a:solidFill>
                    <a:schemeClr val="tx2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261" name="Graphic 250">
              <a:extLst>
                <a:ext uri="{FF2B5EF4-FFF2-40B4-BE49-F238E27FC236}">
                  <a16:creationId xmlns:a16="http://schemas.microsoft.com/office/drawing/2014/main" id="{232497AB-5B8A-C03E-A1EF-92D415CB37BF}"/>
                </a:ext>
              </a:extLst>
            </p:cNvPr>
            <p:cNvGrpSpPr/>
            <p:nvPr/>
          </p:nvGrpSpPr>
          <p:grpSpPr>
            <a:xfrm>
              <a:off x="21906224" y="8599559"/>
              <a:ext cx="259386" cy="153499"/>
              <a:chOff x="21906224" y="8599559"/>
              <a:chExt cx="259386" cy="153499"/>
            </a:xfrm>
            <a:solidFill>
              <a:srgbClr val="D0DBFF"/>
            </a:solidFill>
          </p:grpSpPr>
          <p:sp>
            <p:nvSpPr>
              <p:cNvPr id="266" name="Freeform: Shape 265">
                <a:extLst>
                  <a:ext uri="{FF2B5EF4-FFF2-40B4-BE49-F238E27FC236}">
                    <a16:creationId xmlns:a16="http://schemas.microsoft.com/office/drawing/2014/main" id="{93DC4485-E5BC-250F-8BB7-B37C528D3495}"/>
                  </a:ext>
                </a:extLst>
              </p:cNvPr>
              <p:cNvSpPr/>
              <p:nvPr/>
            </p:nvSpPr>
            <p:spPr>
              <a:xfrm>
                <a:off x="21906224" y="8599559"/>
                <a:ext cx="154245" cy="153499"/>
              </a:xfrm>
              <a:custGeom>
                <a:avLst/>
                <a:gdLst>
                  <a:gd name="csX0" fmla="*/ 135225 w 154245"/>
                  <a:gd name="csY0" fmla="*/ 153500 h 153499"/>
                  <a:gd name="csX1" fmla="*/ 133148 w 154245"/>
                  <a:gd name="csY1" fmla="*/ 153385 h 153499"/>
                  <a:gd name="csX2" fmla="*/ 35946 w 154245"/>
                  <a:gd name="csY2" fmla="*/ 122467 h 153499"/>
                  <a:gd name="csX3" fmla="*/ 8 w 154245"/>
                  <a:gd name="csY3" fmla="*/ 52297 h 153499"/>
                  <a:gd name="csX4" fmla="*/ 25268 w 154245"/>
                  <a:gd name="csY4" fmla="*/ 3872 h 153499"/>
                  <a:gd name="csX5" fmla="*/ 51957 w 154245"/>
                  <a:gd name="csY5" fmla="*/ 7539 h 153499"/>
                  <a:gd name="csX6" fmla="*/ 48290 w 154245"/>
                  <a:gd name="csY6" fmla="*/ 34228 h 153499"/>
                  <a:gd name="csX7" fmla="*/ 38108 w 154245"/>
                  <a:gd name="csY7" fmla="*/ 52868 h 153499"/>
                  <a:gd name="csX8" fmla="*/ 59891 w 154245"/>
                  <a:gd name="csY8" fmla="*/ 92816 h 153499"/>
                  <a:gd name="csX9" fmla="*/ 137244 w 154245"/>
                  <a:gd name="csY9" fmla="*/ 115485 h 153499"/>
                  <a:gd name="csX10" fmla="*/ 154132 w 154245"/>
                  <a:gd name="csY10" fmla="*/ 136479 h 153499"/>
                  <a:gd name="csX11" fmla="*/ 135225 w 154245"/>
                  <a:gd name="csY11" fmla="*/ 153500 h 1534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54245" h="153499">
                    <a:moveTo>
                      <a:pt x="135225" y="153500"/>
                    </a:moveTo>
                    <a:cubicBezTo>
                      <a:pt x="134539" y="153500"/>
                      <a:pt x="133843" y="153462"/>
                      <a:pt x="133148" y="153385"/>
                    </a:cubicBezTo>
                    <a:cubicBezTo>
                      <a:pt x="102830" y="150109"/>
                      <a:pt x="65102" y="146032"/>
                      <a:pt x="35946" y="122467"/>
                    </a:cubicBezTo>
                    <a:cubicBezTo>
                      <a:pt x="19077" y="108837"/>
                      <a:pt x="-449" y="82291"/>
                      <a:pt x="8" y="52297"/>
                    </a:cubicBezTo>
                    <a:cubicBezTo>
                      <a:pt x="303" y="32923"/>
                      <a:pt x="9038" y="16178"/>
                      <a:pt x="25268" y="3872"/>
                    </a:cubicBezTo>
                    <a:cubicBezTo>
                      <a:pt x="33650" y="-2491"/>
                      <a:pt x="45604" y="-834"/>
                      <a:pt x="51957" y="7539"/>
                    </a:cubicBezTo>
                    <a:cubicBezTo>
                      <a:pt x="58310" y="15921"/>
                      <a:pt x="56672" y="27875"/>
                      <a:pt x="48290" y="34228"/>
                    </a:cubicBezTo>
                    <a:cubicBezTo>
                      <a:pt x="41461" y="39409"/>
                      <a:pt x="38222" y="45334"/>
                      <a:pt x="38108" y="52868"/>
                    </a:cubicBezTo>
                    <a:cubicBezTo>
                      <a:pt x="37889" y="67365"/>
                      <a:pt x="48900" y="83939"/>
                      <a:pt x="59891" y="92816"/>
                    </a:cubicBezTo>
                    <a:cubicBezTo>
                      <a:pt x="78827" y="108113"/>
                      <a:pt x="105002" y="111999"/>
                      <a:pt x="137244" y="115485"/>
                    </a:cubicBezTo>
                    <a:cubicBezTo>
                      <a:pt x="147712" y="116619"/>
                      <a:pt x="155275" y="126011"/>
                      <a:pt x="154132" y="136479"/>
                    </a:cubicBezTo>
                    <a:cubicBezTo>
                      <a:pt x="153084" y="146270"/>
                      <a:pt x="144826" y="153500"/>
                      <a:pt x="135225" y="153500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7" name="Freeform: Shape 266">
                <a:extLst>
                  <a:ext uri="{FF2B5EF4-FFF2-40B4-BE49-F238E27FC236}">
                    <a16:creationId xmlns:a16="http://schemas.microsoft.com/office/drawing/2014/main" id="{F2C217AF-4D53-F6A4-20BC-82CD1D31BA5C}"/>
                  </a:ext>
                </a:extLst>
              </p:cNvPr>
              <p:cNvSpPr/>
              <p:nvPr/>
            </p:nvSpPr>
            <p:spPr>
              <a:xfrm>
                <a:off x="22109354" y="8623122"/>
                <a:ext cx="56256" cy="108743"/>
              </a:xfrm>
              <a:custGeom>
                <a:avLst/>
                <a:gdLst>
                  <a:gd name="csX0" fmla="*/ 19039 w 56256"/>
                  <a:gd name="csY0" fmla="*/ 108744 h 108743"/>
                  <a:gd name="csX1" fmla="*/ 7295 w 56256"/>
                  <a:gd name="csY1" fmla="*/ 104686 h 108743"/>
                  <a:gd name="csX2" fmla="*/ 4056 w 56256"/>
                  <a:gd name="csY2" fmla="*/ 77940 h 108743"/>
                  <a:gd name="csX3" fmla="*/ 16743 w 56256"/>
                  <a:gd name="csY3" fmla="*/ 23038 h 108743"/>
                  <a:gd name="csX4" fmla="*/ 31393 w 56256"/>
                  <a:gd name="csY4" fmla="*/ 425 h 108743"/>
                  <a:gd name="csX5" fmla="*/ 54005 w 56256"/>
                  <a:gd name="csY5" fmla="*/ 15075 h 108743"/>
                  <a:gd name="csX6" fmla="*/ 34041 w 56256"/>
                  <a:gd name="csY6" fmla="*/ 101447 h 108743"/>
                  <a:gd name="csX7" fmla="*/ 19039 w 56256"/>
                  <a:gd name="csY7" fmla="*/ 108744 h 10874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56256" h="108743">
                    <a:moveTo>
                      <a:pt x="19039" y="108744"/>
                    </a:moveTo>
                    <a:cubicBezTo>
                      <a:pt x="14924" y="108744"/>
                      <a:pt x="10781" y="107420"/>
                      <a:pt x="7295" y="104686"/>
                    </a:cubicBezTo>
                    <a:cubicBezTo>
                      <a:pt x="-983" y="98199"/>
                      <a:pt x="-2430" y="86226"/>
                      <a:pt x="4056" y="77940"/>
                    </a:cubicBezTo>
                    <a:cubicBezTo>
                      <a:pt x="15896" y="62833"/>
                      <a:pt x="20763" y="41802"/>
                      <a:pt x="16743" y="23038"/>
                    </a:cubicBezTo>
                    <a:cubicBezTo>
                      <a:pt x="14552" y="12751"/>
                      <a:pt x="21106" y="2626"/>
                      <a:pt x="31393" y="425"/>
                    </a:cubicBezTo>
                    <a:cubicBezTo>
                      <a:pt x="41651" y="-1775"/>
                      <a:pt x="51805" y="4778"/>
                      <a:pt x="54005" y="15075"/>
                    </a:cubicBezTo>
                    <a:cubicBezTo>
                      <a:pt x="60415" y="45040"/>
                      <a:pt x="52948" y="77330"/>
                      <a:pt x="34041" y="101447"/>
                    </a:cubicBezTo>
                    <a:cubicBezTo>
                      <a:pt x="30288" y="106239"/>
                      <a:pt x="24687" y="108744"/>
                      <a:pt x="19039" y="108744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2" name="Graphic 250">
              <a:extLst>
                <a:ext uri="{FF2B5EF4-FFF2-40B4-BE49-F238E27FC236}">
                  <a16:creationId xmlns:a16="http://schemas.microsoft.com/office/drawing/2014/main" id="{47A53831-C370-2A17-192C-D1743CA54662}"/>
                </a:ext>
              </a:extLst>
            </p:cNvPr>
            <p:cNvGrpSpPr/>
            <p:nvPr/>
          </p:nvGrpSpPr>
          <p:grpSpPr>
            <a:xfrm>
              <a:off x="21376299" y="9113837"/>
              <a:ext cx="316353" cy="509257"/>
              <a:chOff x="21376299" y="9113837"/>
              <a:chExt cx="316353" cy="509257"/>
            </a:xfrm>
          </p:grpSpPr>
          <p:sp>
            <p:nvSpPr>
              <p:cNvPr id="263" name="Freeform: Shape 262">
                <a:extLst>
                  <a:ext uri="{FF2B5EF4-FFF2-40B4-BE49-F238E27FC236}">
                    <a16:creationId xmlns:a16="http://schemas.microsoft.com/office/drawing/2014/main" id="{C244C702-CC68-D708-8783-8C98088B316C}"/>
                  </a:ext>
                </a:extLst>
              </p:cNvPr>
              <p:cNvSpPr/>
              <p:nvPr/>
            </p:nvSpPr>
            <p:spPr>
              <a:xfrm>
                <a:off x="21466415" y="9390914"/>
                <a:ext cx="226237" cy="232180"/>
              </a:xfrm>
              <a:custGeom>
                <a:avLst/>
                <a:gdLst>
                  <a:gd name="csX0" fmla="*/ 226238 w 226237"/>
                  <a:gd name="csY0" fmla="*/ 100704 h 232180"/>
                  <a:gd name="csX1" fmla="*/ 193986 w 226237"/>
                  <a:gd name="csY1" fmla="*/ 111277 h 232180"/>
                  <a:gd name="csX2" fmla="*/ 160963 w 226237"/>
                  <a:gd name="csY2" fmla="*/ 98866 h 232180"/>
                  <a:gd name="csX3" fmla="*/ 113500 w 226237"/>
                  <a:gd name="csY3" fmla="*/ 74634 h 232180"/>
                  <a:gd name="csX4" fmla="*/ 127797 w 226237"/>
                  <a:gd name="csY4" fmla="*/ 166845 h 232180"/>
                  <a:gd name="csX5" fmla="*/ 110166 w 226237"/>
                  <a:gd name="csY5" fmla="*/ 228025 h 232180"/>
                  <a:gd name="csX6" fmla="*/ 93145 w 226237"/>
                  <a:gd name="csY6" fmla="*/ 224195 h 232180"/>
                  <a:gd name="csX7" fmla="*/ 89125 w 226237"/>
                  <a:gd name="csY7" fmla="*/ 137604 h 232180"/>
                  <a:gd name="csX8" fmla="*/ 67942 w 226237"/>
                  <a:gd name="csY8" fmla="*/ 226043 h 232180"/>
                  <a:gd name="csX9" fmla="*/ 67475 w 226237"/>
                  <a:gd name="csY9" fmla="*/ 148843 h 232180"/>
                  <a:gd name="csX10" fmla="*/ 55331 w 226237"/>
                  <a:gd name="csY10" fmla="*/ 201697 h 232180"/>
                  <a:gd name="csX11" fmla="*/ 39367 w 226237"/>
                  <a:gd name="csY11" fmla="*/ 206993 h 232180"/>
                  <a:gd name="csX12" fmla="*/ 43805 w 226237"/>
                  <a:gd name="csY12" fmla="*/ 119649 h 232180"/>
                  <a:gd name="csX13" fmla="*/ 33814 w 226237"/>
                  <a:gd name="csY13" fmla="*/ 190458 h 232180"/>
                  <a:gd name="csX14" fmla="*/ 21898 w 226237"/>
                  <a:gd name="csY14" fmla="*/ 168236 h 232180"/>
                  <a:gd name="csX15" fmla="*/ 0 w 226237"/>
                  <a:gd name="csY15" fmla="*/ 6435 h 232180"/>
                  <a:gd name="csX16" fmla="*/ 106318 w 226237"/>
                  <a:gd name="csY16" fmla="*/ 20227 h 232180"/>
                  <a:gd name="csX17" fmla="*/ 226238 w 226237"/>
                  <a:gd name="csY17" fmla="*/ 100704 h 23218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226237" h="232180">
                    <a:moveTo>
                      <a:pt x="226238" y="100704"/>
                    </a:moveTo>
                    <a:cubicBezTo>
                      <a:pt x="218723" y="109829"/>
                      <a:pt x="205692" y="112848"/>
                      <a:pt x="193986" y="111277"/>
                    </a:cubicBezTo>
                    <a:cubicBezTo>
                      <a:pt x="182270" y="109705"/>
                      <a:pt x="171488" y="104247"/>
                      <a:pt x="160963" y="98866"/>
                    </a:cubicBezTo>
                    <a:cubicBezTo>
                      <a:pt x="145142" y="90788"/>
                      <a:pt x="129321" y="82711"/>
                      <a:pt x="113500" y="74634"/>
                    </a:cubicBezTo>
                    <a:cubicBezTo>
                      <a:pt x="124196" y="104104"/>
                      <a:pt x="130426" y="135604"/>
                      <a:pt x="127797" y="166845"/>
                    </a:cubicBezTo>
                    <a:cubicBezTo>
                      <a:pt x="125816" y="190363"/>
                      <a:pt x="121530" y="210137"/>
                      <a:pt x="110166" y="228025"/>
                    </a:cubicBezTo>
                    <a:cubicBezTo>
                      <a:pt x="105623" y="235178"/>
                      <a:pt x="94459" y="232578"/>
                      <a:pt x="93145" y="224195"/>
                    </a:cubicBezTo>
                    <a:cubicBezTo>
                      <a:pt x="88554" y="195097"/>
                      <a:pt x="85334" y="168227"/>
                      <a:pt x="89125" y="137604"/>
                    </a:cubicBezTo>
                    <a:cubicBezTo>
                      <a:pt x="94764" y="174104"/>
                      <a:pt x="93564" y="229511"/>
                      <a:pt x="67942" y="226043"/>
                    </a:cubicBezTo>
                    <a:cubicBezTo>
                      <a:pt x="54197" y="224186"/>
                      <a:pt x="60369" y="179161"/>
                      <a:pt x="67475" y="148843"/>
                    </a:cubicBezTo>
                    <a:cubicBezTo>
                      <a:pt x="63427" y="166465"/>
                      <a:pt x="59379" y="184076"/>
                      <a:pt x="55331" y="201697"/>
                    </a:cubicBezTo>
                    <a:cubicBezTo>
                      <a:pt x="53464" y="209803"/>
                      <a:pt x="47673" y="207441"/>
                      <a:pt x="39367" y="206993"/>
                    </a:cubicBezTo>
                    <a:cubicBezTo>
                      <a:pt x="28318" y="194582"/>
                      <a:pt x="42834" y="152901"/>
                      <a:pt x="43805" y="119649"/>
                    </a:cubicBezTo>
                    <a:cubicBezTo>
                      <a:pt x="40472" y="143252"/>
                      <a:pt x="37138" y="166855"/>
                      <a:pt x="33814" y="190458"/>
                    </a:cubicBezTo>
                    <a:cubicBezTo>
                      <a:pt x="24536" y="189858"/>
                      <a:pt x="22003" y="177533"/>
                      <a:pt x="21898" y="168236"/>
                    </a:cubicBezTo>
                    <a:cubicBezTo>
                      <a:pt x="21307" y="113677"/>
                      <a:pt x="13935" y="59194"/>
                      <a:pt x="0" y="6435"/>
                    </a:cubicBezTo>
                    <a:cubicBezTo>
                      <a:pt x="51635" y="3682"/>
                      <a:pt x="65380" y="-12529"/>
                      <a:pt x="106318" y="20227"/>
                    </a:cubicBezTo>
                    <a:cubicBezTo>
                      <a:pt x="116053" y="28028"/>
                      <a:pt x="221885" y="105990"/>
                      <a:pt x="226238" y="100704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4424058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4" name="Freeform: Shape 263">
                <a:extLst>
                  <a:ext uri="{FF2B5EF4-FFF2-40B4-BE49-F238E27FC236}">
                    <a16:creationId xmlns:a16="http://schemas.microsoft.com/office/drawing/2014/main" id="{26E4FC01-4F5E-E005-029F-B33872F6D9F9}"/>
                  </a:ext>
                </a:extLst>
              </p:cNvPr>
              <p:cNvSpPr/>
              <p:nvPr/>
            </p:nvSpPr>
            <p:spPr>
              <a:xfrm>
                <a:off x="21376299" y="9113837"/>
                <a:ext cx="187206" cy="312629"/>
              </a:xfrm>
              <a:custGeom>
                <a:avLst/>
                <a:gdLst>
                  <a:gd name="csX0" fmla="*/ 186632 w 187206"/>
                  <a:gd name="csY0" fmla="*/ 274530 h 312629"/>
                  <a:gd name="csX1" fmla="*/ 164315 w 187206"/>
                  <a:gd name="csY1" fmla="*/ 46635 h 312629"/>
                  <a:gd name="csX2" fmla="*/ 48301 w 187206"/>
                  <a:gd name="csY2" fmla="*/ 12906 h 312629"/>
                  <a:gd name="csX3" fmla="*/ 47 w 187206"/>
                  <a:gd name="csY3" fmla="*/ 0 h 312629"/>
                  <a:gd name="csX4" fmla="*/ 81857 w 187206"/>
                  <a:gd name="csY4" fmla="*/ 312630 h 312629"/>
                  <a:gd name="csX5" fmla="*/ 186632 w 187206"/>
                  <a:gd name="csY5" fmla="*/ 274530 h 3126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7206" h="312629">
                    <a:moveTo>
                      <a:pt x="186632" y="274530"/>
                    </a:moveTo>
                    <a:cubicBezTo>
                      <a:pt x="137483" y="188662"/>
                      <a:pt x="139341" y="111614"/>
                      <a:pt x="164315" y="46635"/>
                    </a:cubicBezTo>
                    <a:cubicBezTo>
                      <a:pt x="125005" y="37748"/>
                      <a:pt x="86220" y="26565"/>
                      <a:pt x="48301" y="12906"/>
                    </a:cubicBezTo>
                    <a:cubicBezTo>
                      <a:pt x="31946" y="7020"/>
                      <a:pt x="15611" y="762"/>
                      <a:pt x="47" y="0"/>
                    </a:cubicBezTo>
                    <a:cubicBezTo>
                      <a:pt x="-2268" y="170269"/>
                      <a:pt x="81857" y="312630"/>
                      <a:pt x="81857" y="312630"/>
                    </a:cubicBezTo>
                    <a:cubicBezTo>
                      <a:pt x="81857" y="312630"/>
                      <a:pt x="196252" y="291332"/>
                      <a:pt x="186632" y="27453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5" name="Freeform: Shape 264">
                <a:extLst>
                  <a:ext uri="{FF2B5EF4-FFF2-40B4-BE49-F238E27FC236}">
                    <a16:creationId xmlns:a16="http://schemas.microsoft.com/office/drawing/2014/main" id="{1E2F8029-A094-D548-6260-D5DAE477688A}"/>
                  </a:ext>
                </a:extLst>
              </p:cNvPr>
              <p:cNvSpPr/>
              <p:nvPr/>
            </p:nvSpPr>
            <p:spPr>
              <a:xfrm>
                <a:off x="21441232" y="9364401"/>
                <a:ext cx="132702" cy="77114"/>
              </a:xfrm>
              <a:custGeom>
                <a:avLst/>
                <a:gdLst>
                  <a:gd name="csX0" fmla="*/ 19029 w 132702"/>
                  <a:gd name="csY0" fmla="*/ 77115 h 77114"/>
                  <a:gd name="csX1" fmla="*/ 27 w 132702"/>
                  <a:gd name="csY1" fmla="*/ 59055 h 77114"/>
                  <a:gd name="csX2" fmla="*/ 18058 w 132702"/>
                  <a:gd name="csY2" fmla="*/ 39043 h 77114"/>
                  <a:gd name="csX3" fmla="*/ 100944 w 132702"/>
                  <a:gd name="csY3" fmla="*/ 4858 h 77114"/>
                  <a:gd name="csX4" fmla="*/ 127843 w 132702"/>
                  <a:gd name="csY4" fmla="*/ 6344 h 77114"/>
                  <a:gd name="csX5" fmla="*/ 126366 w 132702"/>
                  <a:gd name="csY5" fmla="*/ 33242 h 77114"/>
                  <a:gd name="csX6" fmla="*/ 20039 w 132702"/>
                  <a:gd name="csY6" fmla="*/ 77096 h 77114"/>
                  <a:gd name="csX7" fmla="*/ 19029 w 132702"/>
                  <a:gd name="csY7" fmla="*/ 77115 h 771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32702" h="77114">
                    <a:moveTo>
                      <a:pt x="19029" y="77115"/>
                    </a:moveTo>
                    <a:cubicBezTo>
                      <a:pt x="8961" y="77115"/>
                      <a:pt x="551" y="69228"/>
                      <a:pt x="27" y="59055"/>
                    </a:cubicBezTo>
                    <a:cubicBezTo>
                      <a:pt x="-526" y="48549"/>
                      <a:pt x="7552" y="39586"/>
                      <a:pt x="18058" y="39043"/>
                    </a:cubicBezTo>
                    <a:cubicBezTo>
                      <a:pt x="48223" y="37471"/>
                      <a:pt x="78436" y="25013"/>
                      <a:pt x="100944" y="4858"/>
                    </a:cubicBezTo>
                    <a:cubicBezTo>
                      <a:pt x="108783" y="-2153"/>
                      <a:pt x="120823" y="-1505"/>
                      <a:pt x="127843" y="6344"/>
                    </a:cubicBezTo>
                    <a:cubicBezTo>
                      <a:pt x="134863" y="14183"/>
                      <a:pt x="134196" y="26222"/>
                      <a:pt x="126366" y="33242"/>
                    </a:cubicBezTo>
                    <a:cubicBezTo>
                      <a:pt x="97077" y="59474"/>
                      <a:pt x="59310" y="75048"/>
                      <a:pt x="20039" y="77096"/>
                    </a:cubicBezTo>
                    <a:cubicBezTo>
                      <a:pt x="19705" y="77105"/>
                      <a:pt x="19362" y="77115"/>
                      <a:pt x="19029" y="77115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02" name="Freeform: Shape 301">
            <a:extLst>
              <a:ext uri="{FF2B5EF4-FFF2-40B4-BE49-F238E27FC236}">
                <a16:creationId xmlns:a16="http://schemas.microsoft.com/office/drawing/2014/main" id="{7766C7E0-DA29-1CF9-BC78-9438A54EC844}"/>
              </a:ext>
            </a:extLst>
          </p:cNvPr>
          <p:cNvSpPr/>
          <p:nvPr/>
        </p:nvSpPr>
        <p:spPr>
          <a:xfrm>
            <a:off x="4983604" y="8038339"/>
            <a:ext cx="541068" cy="54106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3" name="Freeform: Shape 302">
            <a:extLst>
              <a:ext uri="{FF2B5EF4-FFF2-40B4-BE49-F238E27FC236}">
                <a16:creationId xmlns:a16="http://schemas.microsoft.com/office/drawing/2014/main" id="{2AA9101B-6862-8B73-AF65-99BFA034266A}"/>
              </a:ext>
            </a:extLst>
          </p:cNvPr>
          <p:cNvSpPr/>
          <p:nvPr/>
        </p:nvSpPr>
        <p:spPr>
          <a:xfrm>
            <a:off x="6778530" y="6239567"/>
            <a:ext cx="563612" cy="56361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304" name="Freeform: Shape 303">
            <a:extLst>
              <a:ext uri="{FF2B5EF4-FFF2-40B4-BE49-F238E27FC236}">
                <a16:creationId xmlns:a16="http://schemas.microsoft.com/office/drawing/2014/main" id="{CB11E84A-B601-DE1A-6E66-5EF63FBA6C0C}"/>
              </a:ext>
            </a:extLst>
          </p:cNvPr>
          <p:cNvSpPr/>
          <p:nvPr/>
        </p:nvSpPr>
        <p:spPr>
          <a:xfrm>
            <a:off x="8610908" y="4363735"/>
            <a:ext cx="608702" cy="63124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305" name="Freeform: Shape 304">
            <a:extLst>
              <a:ext uri="{FF2B5EF4-FFF2-40B4-BE49-F238E27FC236}">
                <a16:creationId xmlns:a16="http://schemas.microsoft.com/office/drawing/2014/main" id="{6D71244D-1A78-24ED-C29D-F9B03065BAD2}"/>
              </a:ext>
            </a:extLst>
          </p:cNvPr>
          <p:cNvSpPr/>
          <p:nvPr/>
        </p:nvSpPr>
        <p:spPr>
          <a:xfrm>
            <a:off x="3107602" y="9823993"/>
            <a:ext cx="653790" cy="653790"/>
          </a:xfrm>
          <a:custGeom>
            <a:avLst/>
            <a:gdLst>
              <a:gd name="connsiteX0" fmla="*/ 220904 w 441960"/>
              <a:gd name="connsiteY0" fmla="*/ 210693 h 441960"/>
              <a:gd name="connsiteX1" fmla="*/ 19431 w 441960"/>
              <a:gd name="connsiteY1" fmla="*/ 112090 h 441960"/>
              <a:gd name="connsiteX2" fmla="*/ 226847 w 441960"/>
              <a:gd name="connsiteY2" fmla="*/ 19431 h 441960"/>
              <a:gd name="connsiteX3" fmla="*/ 422529 w 441960"/>
              <a:gd name="connsiteY3" fmla="*/ 112090 h 441960"/>
              <a:gd name="connsiteX4" fmla="*/ 220904 w 441960"/>
              <a:gd name="connsiteY4" fmla="*/ 210693 h 441960"/>
              <a:gd name="connsiteX5" fmla="*/ 19431 w 441960"/>
              <a:gd name="connsiteY5" fmla="*/ 112243 h 441960"/>
              <a:gd name="connsiteX6" fmla="*/ 19431 w 441960"/>
              <a:gd name="connsiteY6" fmla="*/ 336423 h 441960"/>
              <a:gd name="connsiteX7" fmla="*/ 220904 w 441960"/>
              <a:gd name="connsiteY7" fmla="*/ 435026 h 441960"/>
              <a:gd name="connsiteX8" fmla="*/ 422377 w 441960"/>
              <a:gd name="connsiteY8" fmla="*/ 336423 h 441960"/>
              <a:gd name="connsiteX9" fmla="*/ 422377 w 441960"/>
              <a:gd name="connsiteY9" fmla="*/ 112243 h 441960"/>
              <a:gd name="connsiteX10" fmla="*/ 220904 w 441960"/>
              <a:gd name="connsiteY10" fmla="*/ 435026 h 441960"/>
              <a:gd name="connsiteX11" fmla="*/ 220904 w 441960"/>
              <a:gd name="connsiteY11" fmla="*/ 210845 h 441960"/>
              <a:gd name="connsiteX12" fmla="*/ 293751 w 441960"/>
              <a:gd name="connsiteY12" fmla="*/ 346482 h 441960"/>
              <a:gd name="connsiteX13" fmla="*/ 293751 w 441960"/>
              <a:gd name="connsiteY13" fmla="*/ 302285 h 441960"/>
              <a:gd name="connsiteX14" fmla="*/ 377266 w 441960"/>
              <a:gd name="connsiteY14" fmla="*/ 305943 h 441960"/>
              <a:gd name="connsiteX15" fmla="*/ 377266 w 441960"/>
              <a:gd name="connsiteY15" fmla="*/ 261747 h 441960"/>
              <a:gd name="connsiteX16" fmla="*/ 335509 w 441960"/>
              <a:gd name="connsiteY16" fmla="*/ 326669 h 441960"/>
              <a:gd name="connsiteX17" fmla="*/ 335509 w 441960"/>
              <a:gd name="connsiteY17" fmla="*/ 282473 h 441960"/>
              <a:gd name="connsiteX18" fmla="*/ 126721 w 441960"/>
              <a:gd name="connsiteY18" fmla="*/ 164668 h 441960"/>
              <a:gd name="connsiteX19" fmla="*/ 319202 w 441960"/>
              <a:gd name="connsiteY19" fmla="*/ 63322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1960" h="441960">
                <a:moveTo>
                  <a:pt x="220904" y="210693"/>
                </a:moveTo>
                <a:lnTo>
                  <a:pt x="19431" y="112090"/>
                </a:lnTo>
                <a:lnTo>
                  <a:pt x="226847" y="19431"/>
                </a:lnTo>
                <a:lnTo>
                  <a:pt x="422529" y="112090"/>
                </a:lnTo>
                <a:lnTo>
                  <a:pt x="220904" y="210693"/>
                </a:lnTo>
                <a:close/>
                <a:moveTo>
                  <a:pt x="19431" y="112243"/>
                </a:moveTo>
                <a:lnTo>
                  <a:pt x="19431" y="336423"/>
                </a:lnTo>
                <a:lnTo>
                  <a:pt x="220904" y="435026"/>
                </a:lnTo>
                <a:lnTo>
                  <a:pt x="422377" y="336423"/>
                </a:lnTo>
                <a:lnTo>
                  <a:pt x="422377" y="112243"/>
                </a:lnTo>
                <a:moveTo>
                  <a:pt x="220904" y="435026"/>
                </a:moveTo>
                <a:lnTo>
                  <a:pt x="220904" y="210845"/>
                </a:lnTo>
                <a:moveTo>
                  <a:pt x="293751" y="346482"/>
                </a:moveTo>
                <a:lnTo>
                  <a:pt x="293751" y="302285"/>
                </a:lnTo>
                <a:moveTo>
                  <a:pt x="377266" y="305943"/>
                </a:moveTo>
                <a:lnTo>
                  <a:pt x="377266" y="261747"/>
                </a:lnTo>
                <a:moveTo>
                  <a:pt x="335509" y="326669"/>
                </a:moveTo>
                <a:lnTo>
                  <a:pt x="335509" y="282473"/>
                </a:lnTo>
                <a:moveTo>
                  <a:pt x="126721" y="164668"/>
                </a:moveTo>
                <a:lnTo>
                  <a:pt x="319202" y="63322"/>
                </a:ln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6" name="Freeform 167">
            <a:extLst>
              <a:ext uri="{FF2B5EF4-FFF2-40B4-BE49-F238E27FC236}">
                <a16:creationId xmlns:a16="http://schemas.microsoft.com/office/drawing/2014/main" id="{E45D4393-1536-CD33-AD58-3135EAB82BBE}"/>
              </a:ext>
            </a:extLst>
          </p:cNvPr>
          <p:cNvSpPr>
            <a:spLocks noEditPoints="1"/>
          </p:cNvSpPr>
          <p:nvPr/>
        </p:nvSpPr>
        <p:spPr bwMode="auto">
          <a:xfrm>
            <a:off x="10462507" y="2516151"/>
            <a:ext cx="528388" cy="619974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7" name="Oval 306">
            <a:extLst>
              <a:ext uri="{FF2B5EF4-FFF2-40B4-BE49-F238E27FC236}">
                <a16:creationId xmlns:a16="http://schemas.microsoft.com/office/drawing/2014/main" id="{AD576D39-60D8-BC82-71FA-B58A8E6A2ABF}"/>
              </a:ext>
            </a:extLst>
          </p:cNvPr>
          <p:cNvSpPr/>
          <p:nvPr/>
        </p:nvSpPr>
        <p:spPr>
          <a:xfrm>
            <a:off x="19462887" y="8965251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8" name="Rectangle 307">
            <a:extLst>
              <a:ext uri="{FF2B5EF4-FFF2-40B4-BE49-F238E27FC236}">
                <a16:creationId xmlns:a16="http://schemas.microsoft.com/office/drawing/2014/main" id="{9146D749-F97F-6F97-465B-879D906957EC}"/>
              </a:ext>
            </a:extLst>
          </p:cNvPr>
          <p:cNvSpPr/>
          <p:nvPr/>
        </p:nvSpPr>
        <p:spPr>
          <a:xfrm>
            <a:off x="0" y="0"/>
            <a:ext cx="210235" cy="13716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18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2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2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2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2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2" dur="12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3" dur="12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3" grpId="0" animBg="1"/>
          <p:bldP spid="184" grpId="0" animBg="1"/>
          <p:bldP spid="194" grpId="0" animBg="1"/>
          <p:bldP spid="195" grpId="0" animBg="1"/>
          <p:bldP spid="205" grpId="0" animBg="1"/>
          <p:bldP spid="206" grpId="0" animBg="1"/>
          <p:bldP spid="216" grpId="0" animBg="1"/>
          <p:bldP spid="217" grpId="0" animBg="1"/>
          <p:bldP spid="227" grpId="0" animBg="1"/>
          <p:bldP spid="228" grpId="0" animBg="1"/>
          <p:bldP spid="238" grpId="0" animBg="1"/>
          <p:bldP spid="239" grpId="0" animBg="1"/>
          <p:bldP spid="240" grpId="0"/>
          <p:bldP spid="241" grpId="0"/>
          <p:bldP spid="242" grpId="0"/>
          <p:bldP spid="243" grpId="0"/>
          <p:bldP spid="244" grpId="0"/>
          <p:bldP spid="245" grpId="0"/>
          <p:bldP spid="246" grpId="0"/>
          <p:bldP spid="247" grpId="0" animBg="1"/>
          <p:bldP spid="248" grpId="0" animBg="1"/>
          <p:bldP spid="249" grpId="0" animBg="1"/>
          <p:bldP spid="250" grpId="0" animBg="1"/>
          <p:bldP spid="302" grpId="0" animBg="1"/>
          <p:bldP spid="303" grpId="0" animBg="1"/>
          <p:bldP spid="304" grpId="0" animBg="1"/>
          <p:bldP spid="305" grpId="0" animBg="1"/>
          <p:bldP spid="306" grpId="0" animBg="1"/>
          <p:bldP spid="30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18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5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2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2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3" grpId="0" animBg="1"/>
          <p:bldP spid="184" grpId="0" animBg="1"/>
          <p:bldP spid="194" grpId="0" animBg="1"/>
          <p:bldP spid="195" grpId="0" animBg="1"/>
          <p:bldP spid="205" grpId="0" animBg="1"/>
          <p:bldP spid="206" grpId="0" animBg="1"/>
          <p:bldP spid="216" grpId="0" animBg="1"/>
          <p:bldP spid="217" grpId="0" animBg="1"/>
          <p:bldP spid="227" grpId="0" animBg="1"/>
          <p:bldP spid="228" grpId="0" animBg="1"/>
          <p:bldP spid="238" grpId="0" animBg="1"/>
          <p:bldP spid="239" grpId="0" animBg="1"/>
          <p:bldP spid="240" grpId="0"/>
          <p:bldP spid="241" grpId="0"/>
          <p:bldP spid="242" grpId="0"/>
          <p:bldP spid="243" grpId="0"/>
          <p:bldP spid="244" grpId="0"/>
          <p:bldP spid="245" grpId="0"/>
          <p:bldP spid="246" grpId="0"/>
          <p:bldP spid="247" grpId="0" animBg="1"/>
          <p:bldP spid="248" grpId="0" animBg="1"/>
          <p:bldP spid="249" grpId="0" animBg="1"/>
          <p:bldP spid="250" grpId="0" animBg="1"/>
          <p:bldP spid="302" grpId="0" animBg="1"/>
          <p:bldP spid="303" grpId="0" animBg="1"/>
          <p:bldP spid="304" grpId="0" animBg="1"/>
          <p:bldP spid="305" grpId="0" animBg="1"/>
          <p:bldP spid="306" grpId="0" animBg="1"/>
          <p:bldP spid="307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EB16F35C-B132-5869-692C-B148B8EC0621}"/>
              </a:ext>
            </a:extLst>
          </p:cNvPr>
          <p:cNvCxnSpPr>
            <a:cxnSpLocks/>
          </p:cNvCxnSpPr>
          <p:nvPr/>
        </p:nvCxnSpPr>
        <p:spPr>
          <a:xfrm flipV="1">
            <a:off x="7110195" y="1593850"/>
            <a:ext cx="9935804" cy="9929372"/>
          </a:xfrm>
          <a:prstGeom prst="line">
            <a:avLst/>
          </a:prstGeom>
          <a:ln w="38100" cap="rnd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65158989-DD1A-0FA6-78D8-FF9F072E0BB2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156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46" name="Arrow: Pentagon 45">
            <a:extLst>
              <a:ext uri="{FF2B5EF4-FFF2-40B4-BE49-F238E27FC236}">
                <a16:creationId xmlns:a16="http://schemas.microsoft.com/office/drawing/2014/main" id="{DFED3499-E637-0644-F4B9-320599258692}"/>
              </a:ext>
            </a:extLst>
          </p:cNvPr>
          <p:cNvSpPr/>
          <p:nvPr/>
        </p:nvSpPr>
        <p:spPr>
          <a:xfrm>
            <a:off x="10608599" y="3967258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4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0919CEEF-A3EC-022B-A2B6-D65760B3EF04}"/>
              </a:ext>
            </a:extLst>
          </p:cNvPr>
          <p:cNvSpPr/>
          <p:nvPr/>
        </p:nvSpPr>
        <p:spPr>
          <a:xfrm>
            <a:off x="8134367" y="3935626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F583275-4C65-00D2-7F36-88FD730135AB}"/>
              </a:ext>
            </a:extLst>
          </p:cNvPr>
          <p:cNvGrpSpPr/>
          <p:nvPr/>
        </p:nvGrpSpPr>
        <p:grpSpPr>
          <a:xfrm>
            <a:off x="9511569" y="4146398"/>
            <a:ext cx="1651571" cy="1066944"/>
            <a:chOff x="14824533" y="4198377"/>
            <a:chExt cx="1615713" cy="1066944"/>
          </a:xfrm>
        </p:grpSpPr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59CE795D-A641-28C6-F4B4-364BACB706A9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Ứng dụng AI, analytics và insight-driven decision vào toàn bộ chuỗi giá trị.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09F41479-159B-DE3F-699A-4E85DE04E62D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500" b="1" dirty="0">
                  <a:solidFill>
                    <a:schemeClr val="tx2"/>
                  </a:solidFill>
                  <a:latin typeface="+mj-lt"/>
                </a:rPr>
                <a:t>INTELLIGENCE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A327150-84A9-DB80-A719-A8F7C06A91ED}"/>
              </a:ext>
            </a:extLst>
          </p:cNvPr>
          <p:cNvGrpSpPr/>
          <p:nvPr/>
        </p:nvGrpSpPr>
        <p:grpSpPr>
          <a:xfrm>
            <a:off x="11557989" y="4203253"/>
            <a:ext cx="936772" cy="951771"/>
            <a:chOff x="16791279" y="4180700"/>
            <a:chExt cx="936772" cy="951771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4B479F27-779C-F7F4-5426-E6C3B481F58C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BDF61A3B-1A4A-5C2E-46D0-0CDA3ADEF413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866CC71-AC41-1D34-5AF2-B5AF32AD1E45}"/>
              </a:ext>
            </a:extLst>
          </p:cNvPr>
          <p:cNvGrpSpPr/>
          <p:nvPr/>
        </p:nvGrpSpPr>
        <p:grpSpPr>
          <a:xfrm>
            <a:off x="12800710" y="4430926"/>
            <a:ext cx="1394561" cy="490194"/>
            <a:chOff x="18034000" y="4418356"/>
            <a:chExt cx="1394561" cy="490194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6173D680-5050-F706-7195-90E96F99FF9F}"/>
                </a:ext>
              </a:extLst>
            </p:cNvPr>
            <p:cNvCxnSpPr>
              <a:cxnSpLocks/>
              <a:endCxn id="56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274CCD8-B63E-D3D2-085D-C1AA72537F68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57" name="Arrow: Pentagon 56">
            <a:extLst>
              <a:ext uri="{FF2B5EF4-FFF2-40B4-BE49-F238E27FC236}">
                <a16:creationId xmlns:a16="http://schemas.microsoft.com/office/drawing/2014/main" id="{BF713777-A4CC-1A8F-2B21-65D19091773C}"/>
              </a:ext>
            </a:extLst>
          </p:cNvPr>
          <p:cNvSpPr/>
          <p:nvPr/>
        </p:nvSpPr>
        <p:spPr>
          <a:xfrm>
            <a:off x="12434559" y="2143327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5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117F7A13-1B84-460F-837D-0DCCA8325076}"/>
              </a:ext>
            </a:extLst>
          </p:cNvPr>
          <p:cNvSpPr/>
          <p:nvPr/>
        </p:nvSpPr>
        <p:spPr>
          <a:xfrm>
            <a:off x="9960327" y="2111695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BF15CAB-EAA9-2B8B-009B-11092EB19473}"/>
              </a:ext>
            </a:extLst>
          </p:cNvPr>
          <p:cNvGrpSpPr/>
          <p:nvPr/>
        </p:nvGrpSpPr>
        <p:grpSpPr>
          <a:xfrm>
            <a:off x="11337529" y="2322467"/>
            <a:ext cx="1651571" cy="1066944"/>
            <a:chOff x="14824533" y="4198377"/>
            <a:chExt cx="1615713" cy="1066944"/>
          </a:xfrm>
        </p:grpSpPr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881E61E3-06D5-2350-8981-6926FA7668EF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Khẳng định vị thế dẫn đầu, xây dựng ảnh hưởng ngành và giá trị dài hạn.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D04CDEC6-575E-2B49-4767-CCF21146846E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LEADERSHIP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F769706-1664-55CF-D650-AF44744B6AE3}"/>
              </a:ext>
            </a:extLst>
          </p:cNvPr>
          <p:cNvGrpSpPr/>
          <p:nvPr/>
        </p:nvGrpSpPr>
        <p:grpSpPr>
          <a:xfrm>
            <a:off x="13383949" y="2379322"/>
            <a:ext cx="936772" cy="951771"/>
            <a:chOff x="16791279" y="4180700"/>
            <a:chExt cx="936772" cy="951771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D2FE3193-DA9B-62F6-7B0F-46835AF3B999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72EF1AE5-771A-1DA9-B240-69874C479913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70173C9-9811-3961-F05D-08A99D8D7D49}"/>
              </a:ext>
            </a:extLst>
          </p:cNvPr>
          <p:cNvGrpSpPr/>
          <p:nvPr/>
        </p:nvGrpSpPr>
        <p:grpSpPr>
          <a:xfrm>
            <a:off x="14626670" y="2606995"/>
            <a:ext cx="1394561" cy="490194"/>
            <a:chOff x="18034000" y="4418356"/>
            <a:chExt cx="1394561" cy="490194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05D4BE8-989B-F5F4-9DE0-478122A9A67C}"/>
                </a:ext>
              </a:extLst>
            </p:cNvPr>
            <p:cNvCxnSpPr>
              <a:cxnSpLocks/>
              <a:endCxn id="67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D7EB4E0-0D65-3DBA-63A3-9D1253852263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5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68" name="Arrow: Pentagon 67">
            <a:extLst>
              <a:ext uri="{FF2B5EF4-FFF2-40B4-BE49-F238E27FC236}">
                <a16:creationId xmlns:a16="http://schemas.microsoft.com/office/drawing/2014/main" id="{ADB2EB3D-ED89-83E1-16FF-449FCA8705E5}"/>
              </a:ext>
            </a:extLst>
          </p:cNvPr>
          <p:cNvSpPr/>
          <p:nvPr/>
        </p:nvSpPr>
        <p:spPr>
          <a:xfrm>
            <a:off x="8782639" y="5791188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3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B3720C02-5582-5C1E-82C1-C0E62B05C359}"/>
              </a:ext>
            </a:extLst>
          </p:cNvPr>
          <p:cNvSpPr/>
          <p:nvPr/>
        </p:nvSpPr>
        <p:spPr>
          <a:xfrm>
            <a:off x="6308407" y="5759556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E3244F5-F133-2914-47E9-717C4614AD7F}"/>
              </a:ext>
            </a:extLst>
          </p:cNvPr>
          <p:cNvGrpSpPr/>
          <p:nvPr/>
        </p:nvGrpSpPr>
        <p:grpSpPr>
          <a:xfrm>
            <a:off x="7685609" y="5970328"/>
            <a:ext cx="1651571" cy="1066944"/>
            <a:chOff x="14824533" y="4198377"/>
            <a:chExt cx="1615713" cy="1066944"/>
          </a:xfrm>
        </p:grpSpPr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C6B0ADF4-2CDC-791B-D07A-9B50E09EF603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thị trường, danh mục sản phẩm và hệ sinh thái đối tác chiến lược.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5727B994-CC81-BF73-24B3-8C61FD90AF57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EXPANSION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5AD469BE-31A5-C139-9F88-102305F02B58}"/>
              </a:ext>
            </a:extLst>
          </p:cNvPr>
          <p:cNvGrpSpPr/>
          <p:nvPr/>
        </p:nvGrpSpPr>
        <p:grpSpPr>
          <a:xfrm>
            <a:off x="9732029" y="6027183"/>
            <a:ext cx="936772" cy="951771"/>
            <a:chOff x="16791279" y="4180700"/>
            <a:chExt cx="936772" cy="951771"/>
          </a:xfrm>
        </p:grpSpPr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8014FEEF-6383-837D-30FF-40AF506BBADC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16D58ABC-1DCB-B1EE-125A-A6040276B648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2BF37077-96A9-663A-A43D-E95832F503CD}"/>
              </a:ext>
            </a:extLst>
          </p:cNvPr>
          <p:cNvGrpSpPr/>
          <p:nvPr/>
        </p:nvGrpSpPr>
        <p:grpSpPr>
          <a:xfrm>
            <a:off x="10974750" y="6254856"/>
            <a:ext cx="1394561" cy="490194"/>
            <a:chOff x="18034000" y="4418356"/>
            <a:chExt cx="1394561" cy="490194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E0CAD7A-8B4A-0DD5-B2F1-CD003B33AC93}"/>
                </a:ext>
              </a:extLst>
            </p:cNvPr>
            <p:cNvCxnSpPr>
              <a:cxnSpLocks/>
              <a:endCxn id="78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E413B33-4E83-35A3-BCB3-358AC91CE97B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79" name="Arrow: Pentagon 78">
            <a:extLst>
              <a:ext uri="{FF2B5EF4-FFF2-40B4-BE49-F238E27FC236}">
                <a16:creationId xmlns:a16="http://schemas.microsoft.com/office/drawing/2014/main" id="{F67A1DE8-C172-A0A7-AF82-5428035D6AAA}"/>
              </a:ext>
            </a:extLst>
          </p:cNvPr>
          <p:cNvSpPr/>
          <p:nvPr/>
        </p:nvSpPr>
        <p:spPr>
          <a:xfrm>
            <a:off x="6956679" y="7615119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2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25F26584-A1AB-18D9-D124-47D3A5F00871}"/>
              </a:ext>
            </a:extLst>
          </p:cNvPr>
          <p:cNvSpPr/>
          <p:nvPr/>
        </p:nvSpPr>
        <p:spPr>
          <a:xfrm>
            <a:off x="4482447" y="7583487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DEEE7A2A-839E-8F34-985C-418AB6539982}"/>
              </a:ext>
            </a:extLst>
          </p:cNvPr>
          <p:cNvGrpSpPr/>
          <p:nvPr/>
        </p:nvGrpSpPr>
        <p:grpSpPr>
          <a:xfrm>
            <a:off x="5859649" y="7678843"/>
            <a:ext cx="1651571" cy="1182360"/>
            <a:chOff x="14824533" y="4082961"/>
            <a:chExt cx="1615713" cy="1182360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6C98F3D0-91E5-7B54-A240-1750B0A8164F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Tăng tốc tăng trưởng nhờ công nghệ, tự động hóa và tối ưu hiệu suất vận hành.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A04CF842-72CD-087E-9231-BF4832BA505D}"/>
                </a:ext>
              </a:extLst>
            </p:cNvPr>
            <p:cNvSpPr txBox="1"/>
            <p:nvPr/>
          </p:nvSpPr>
          <p:spPr>
            <a:xfrm flipH="1">
              <a:off x="14824533" y="4082961"/>
              <a:ext cx="1615710" cy="5539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ACCELERATION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E7ED3B7C-73AB-CC26-3C28-BB64F683FEEB}"/>
              </a:ext>
            </a:extLst>
          </p:cNvPr>
          <p:cNvGrpSpPr/>
          <p:nvPr/>
        </p:nvGrpSpPr>
        <p:grpSpPr>
          <a:xfrm>
            <a:off x="7906069" y="7851114"/>
            <a:ext cx="936772" cy="951771"/>
            <a:chOff x="16791279" y="4180700"/>
            <a:chExt cx="936772" cy="951771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D1CB42F3-31B0-8696-D686-1A92AFCD3ACF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A83C5F95-A2DC-2B08-E59D-4A81C7CA2AD6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9F6EB80-2B80-CB71-DC7D-49BE854F5F18}"/>
              </a:ext>
            </a:extLst>
          </p:cNvPr>
          <p:cNvGrpSpPr/>
          <p:nvPr/>
        </p:nvGrpSpPr>
        <p:grpSpPr>
          <a:xfrm>
            <a:off x="9148790" y="8078787"/>
            <a:ext cx="1394561" cy="490194"/>
            <a:chOff x="18034000" y="4418356"/>
            <a:chExt cx="1394561" cy="490194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CED2C15F-CF19-16B8-9199-F4CC157AFCE7}"/>
                </a:ext>
              </a:extLst>
            </p:cNvPr>
            <p:cNvCxnSpPr>
              <a:cxnSpLocks/>
              <a:endCxn id="89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13416632-C8E7-4649-F65C-C2ED05E76E21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90" name="Arrow: Pentagon 89">
            <a:extLst>
              <a:ext uri="{FF2B5EF4-FFF2-40B4-BE49-F238E27FC236}">
                <a16:creationId xmlns:a16="http://schemas.microsoft.com/office/drawing/2014/main" id="{FA832B6C-3C76-852E-8E89-EDE63B04EAEF}"/>
              </a:ext>
            </a:extLst>
          </p:cNvPr>
          <p:cNvSpPr/>
          <p:nvPr/>
        </p:nvSpPr>
        <p:spPr>
          <a:xfrm>
            <a:off x="5130719" y="9439049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1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09C8F3CB-0558-883B-5FA0-3E8749901678}"/>
              </a:ext>
            </a:extLst>
          </p:cNvPr>
          <p:cNvSpPr/>
          <p:nvPr/>
        </p:nvSpPr>
        <p:spPr>
          <a:xfrm>
            <a:off x="2656487" y="9407417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08CE739D-2606-59B4-B33D-39A3D2A25985}"/>
              </a:ext>
            </a:extLst>
          </p:cNvPr>
          <p:cNvGrpSpPr/>
          <p:nvPr/>
        </p:nvGrpSpPr>
        <p:grpSpPr>
          <a:xfrm>
            <a:off x="4033689" y="9618189"/>
            <a:ext cx="1651571" cy="1066944"/>
            <a:chOff x="14824533" y="4198377"/>
            <a:chExt cx="1615713" cy="1066944"/>
          </a:xfrm>
        </p:grpSpPr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D37BE009-1D0D-AD1A-B3CD-C27550AA1635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Củng cố nền tảng tổ chức, chuẩn hóa quy trình, dữ liệu và năng lực cốt lõi.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06D36292-BB82-EEA4-CEC8-2485E8356939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500" b="1" dirty="0">
                  <a:solidFill>
                    <a:schemeClr val="tx2"/>
                  </a:solidFill>
                  <a:latin typeface="+mj-lt"/>
                </a:rPr>
                <a:t>FOUNDATION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7DF74C8C-73A5-5ADB-847D-0C811BD04BBD}"/>
              </a:ext>
            </a:extLst>
          </p:cNvPr>
          <p:cNvGrpSpPr/>
          <p:nvPr/>
        </p:nvGrpSpPr>
        <p:grpSpPr>
          <a:xfrm>
            <a:off x="6080109" y="9675044"/>
            <a:ext cx="936772" cy="951771"/>
            <a:chOff x="16791279" y="4180700"/>
            <a:chExt cx="936772" cy="951771"/>
          </a:xfrm>
        </p:grpSpPr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B6EFFC6A-9129-D168-B654-299C5B16CED2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01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E7EF7DB5-F0F7-A7A7-FCAF-84FC5749E097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CDAA3127-DF18-6A74-06E3-6DF84F98BD97}"/>
              </a:ext>
            </a:extLst>
          </p:cNvPr>
          <p:cNvGrpSpPr/>
          <p:nvPr/>
        </p:nvGrpSpPr>
        <p:grpSpPr>
          <a:xfrm>
            <a:off x="7322830" y="9902717"/>
            <a:ext cx="1394561" cy="490194"/>
            <a:chOff x="18034000" y="4418356"/>
            <a:chExt cx="1394561" cy="490194"/>
          </a:xfrm>
        </p:grpSpPr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EA5A937D-EE49-424C-C4D7-0B506732611F}"/>
                </a:ext>
              </a:extLst>
            </p:cNvPr>
            <p:cNvCxnSpPr>
              <a:cxnSpLocks/>
              <a:endCxn id="100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953613F-B0FD-77BE-766B-C3A3A5224160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B885CDF6-D069-2AB1-2356-1FC9FBA6148A}"/>
              </a:ext>
            </a:extLst>
          </p:cNvPr>
          <p:cNvSpPr/>
          <p:nvPr/>
        </p:nvSpPr>
        <p:spPr>
          <a:xfrm flipH="1">
            <a:off x="6711582" y="11417101"/>
            <a:ext cx="490194" cy="490194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2556DC8D-45C2-823E-B397-5398845692D6}"/>
              </a:ext>
            </a:extLst>
          </p:cNvPr>
          <p:cNvSpPr/>
          <p:nvPr/>
        </p:nvSpPr>
        <p:spPr>
          <a:xfrm flipH="1">
            <a:off x="16944705" y="1189381"/>
            <a:ext cx="490194" cy="490194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31A520C7-5BB7-A69C-3950-0D74E4E31632}"/>
              </a:ext>
            </a:extLst>
          </p:cNvPr>
          <p:cNvSpPr txBox="1"/>
          <p:nvPr/>
        </p:nvSpPr>
        <p:spPr>
          <a:xfrm flipH="1">
            <a:off x="8952522" y="9916982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2024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1E7FCEF5-F085-F7D8-A54B-B4E4C720DDA1}"/>
              </a:ext>
            </a:extLst>
          </p:cNvPr>
          <p:cNvSpPr txBox="1"/>
          <p:nvPr/>
        </p:nvSpPr>
        <p:spPr>
          <a:xfrm flipH="1">
            <a:off x="10775339" y="8093053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2025</a:t>
            </a:r>
          </a:p>
        </p:txBody>
      </p:sp>
      <p:sp>
        <p:nvSpPr>
          <p:cNvPr id="105" name="Textbox 200">
            <a:extLst>
              <a:ext uri="{FF2B5EF4-FFF2-40B4-BE49-F238E27FC236}">
                <a16:creationId xmlns:a16="http://schemas.microsoft.com/office/drawing/2014/main" id="{EA2CA411-E369-7414-8EAD-ADB11A0FDDD4}"/>
              </a:ext>
            </a:extLst>
          </p:cNvPr>
          <p:cNvSpPr txBox="1"/>
          <p:nvPr/>
        </p:nvSpPr>
        <p:spPr>
          <a:xfrm flipH="1">
            <a:off x="12598156" y="6269122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2026</a:t>
            </a:r>
          </a:p>
        </p:txBody>
      </p:sp>
      <p:sp>
        <p:nvSpPr>
          <p:cNvPr id="106" name="Textbox 200">
            <a:extLst>
              <a:ext uri="{FF2B5EF4-FFF2-40B4-BE49-F238E27FC236}">
                <a16:creationId xmlns:a16="http://schemas.microsoft.com/office/drawing/2014/main" id="{16A97A13-C6EF-A32E-3CAE-A65DD1001AE2}"/>
              </a:ext>
            </a:extLst>
          </p:cNvPr>
          <p:cNvSpPr txBox="1"/>
          <p:nvPr/>
        </p:nvSpPr>
        <p:spPr>
          <a:xfrm flipH="1">
            <a:off x="14420973" y="4445191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2027</a:t>
            </a:r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1CB64C6A-8C74-229C-13C2-DC8EB5CE0871}"/>
              </a:ext>
            </a:extLst>
          </p:cNvPr>
          <p:cNvSpPr txBox="1"/>
          <p:nvPr/>
        </p:nvSpPr>
        <p:spPr>
          <a:xfrm flipH="1">
            <a:off x="16243789" y="2621260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2028</a:t>
            </a:r>
          </a:p>
        </p:txBody>
      </p:sp>
      <p:sp>
        <p:nvSpPr>
          <p:cNvPr id="108" name="!!SubTitle">
            <a:extLst>
              <a:ext uri="{FF2B5EF4-FFF2-40B4-BE49-F238E27FC236}">
                <a16:creationId xmlns:a16="http://schemas.microsoft.com/office/drawing/2014/main" id="{AA9FC99F-1752-E9CC-E174-D56D848BF239}"/>
              </a:ext>
            </a:extLst>
          </p:cNvPr>
          <p:cNvSpPr txBox="1"/>
          <p:nvPr/>
        </p:nvSpPr>
        <p:spPr>
          <a:xfrm>
            <a:off x="17444612" y="11937458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9" name="!!MainTitle1">
            <a:extLst>
              <a:ext uri="{FF2B5EF4-FFF2-40B4-BE49-F238E27FC236}">
                <a16:creationId xmlns:a16="http://schemas.microsoft.com/office/drawing/2014/main" id="{3C0118F6-74C7-2069-0FAC-22ABD6858153}"/>
              </a:ext>
            </a:extLst>
          </p:cNvPr>
          <p:cNvSpPr txBox="1"/>
          <p:nvPr/>
        </p:nvSpPr>
        <p:spPr>
          <a:xfrm>
            <a:off x="17444612" y="9220863"/>
            <a:ext cx="5631735" cy="18466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Future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Build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  <a:p>
            <a:pPr lvl="0">
              <a:defRPr/>
            </a:pPr>
            <a:r>
              <a:rPr kumimoji="0" lang="en-US" sz="39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MILESTONES</a:t>
            </a: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F81BDFF0-DE15-129E-02E8-374FD4C7B4CA}"/>
              </a:ext>
            </a:extLst>
          </p:cNvPr>
          <p:cNvSpPr/>
          <p:nvPr/>
        </p:nvSpPr>
        <p:spPr>
          <a:xfrm>
            <a:off x="18060134" y="8965251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2943CAA7-5D5B-9077-6B3C-AAFE2CFA2D95}"/>
              </a:ext>
            </a:extLst>
          </p:cNvPr>
          <p:cNvSpPr/>
          <p:nvPr/>
        </p:nvSpPr>
        <p:spPr>
          <a:xfrm>
            <a:off x="17592550" y="8965251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F773AC35-293C-3673-827E-BCDE109A6BC3}"/>
              </a:ext>
            </a:extLst>
          </p:cNvPr>
          <p:cNvSpPr/>
          <p:nvPr/>
        </p:nvSpPr>
        <p:spPr>
          <a:xfrm>
            <a:off x="18527718" y="8965251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59CE88B0-9B72-EEF1-9132-B9381D78718A}"/>
              </a:ext>
            </a:extLst>
          </p:cNvPr>
          <p:cNvSpPr/>
          <p:nvPr/>
        </p:nvSpPr>
        <p:spPr>
          <a:xfrm>
            <a:off x="18995302" y="8965251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4" name="Graphic 250">
            <a:extLst>
              <a:ext uri="{FF2B5EF4-FFF2-40B4-BE49-F238E27FC236}">
                <a16:creationId xmlns:a16="http://schemas.microsoft.com/office/drawing/2014/main" id="{2CD8CC33-4C7A-8F37-DE3E-A3E7812915B7}"/>
              </a:ext>
            </a:extLst>
          </p:cNvPr>
          <p:cNvGrpSpPr/>
          <p:nvPr/>
        </p:nvGrpSpPr>
        <p:grpSpPr>
          <a:xfrm>
            <a:off x="4817718" y="11563852"/>
            <a:ext cx="1549390" cy="1650996"/>
            <a:chOff x="20549957" y="8126028"/>
            <a:chExt cx="2668808" cy="2843823"/>
          </a:xfrm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292636C-354E-4935-D859-6BEDAF1930E2}"/>
                </a:ext>
              </a:extLst>
            </p:cNvPr>
            <p:cNvSpPr/>
            <p:nvPr/>
          </p:nvSpPr>
          <p:spPr>
            <a:xfrm>
              <a:off x="20931157" y="8820315"/>
              <a:ext cx="1292390" cy="502262"/>
            </a:xfrm>
            <a:custGeom>
              <a:avLst/>
              <a:gdLst>
                <a:gd name="csX0" fmla="*/ 1292390 w 1292390"/>
                <a:gd name="csY0" fmla="*/ 388934 h 502262"/>
                <a:gd name="csX1" fmla="*/ 980884 w 1292390"/>
                <a:gd name="csY1" fmla="*/ 280464 h 502262"/>
                <a:gd name="csX2" fmla="*/ 0 w 1292390"/>
                <a:gd name="csY2" fmla="*/ 68351 h 502262"/>
                <a:gd name="csX3" fmla="*/ 75924 w 1292390"/>
                <a:gd name="csY3" fmla="*/ 96336 h 502262"/>
                <a:gd name="csX4" fmla="*/ 46854 w 1292390"/>
                <a:gd name="csY4" fmla="*/ 172612 h 502262"/>
                <a:gd name="csX5" fmla="*/ 912638 w 1292390"/>
                <a:gd name="csY5" fmla="*/ 372151 h 502262"/>
                <a:gd name="csX6" fmla="*/ 1224439 w 1292390"/>
                <a:gd name="csY6" fmla="*/ 494843 h 502262"/>
                <a:gd name="csX7" fmla="*/ 1279198 w 1292390"/>
                <a:gd name="csY7" fmla="*/ 502263 h 502262"/>
                <a:gd name="csX8" fmla="*/ 1292390 w 1292390"/>
                <a:gd name="csY8" fmla="*/ 388934 h 50226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292390" h="502262">
                  <a:moveTo>
                    <a:pt x="1292390" y="388934"/>
                  </a:moveTo>
                  <a:cubicBezTo>
                    <a:pt x="1174080" y="376275"/>
                    <a:pt x="1057666" y="337604"/>
                    <a:pt x="980884" y="280464"/>
                  </a:cubicBezTo>
                  <a:cubicBezTo>
                    <a:pt x="710422" y="79134"/>
                    <a:pt x="382372" y="-103499"/>
                    <a:pt x="0" y="68351"/>
                  </a:cubicBezTo>
                  <a:lnTo>
                    <a:pt x="75924" y="96336"/>
                  </a:lnTo>
                  <a:lnTo>
                    <a:pt x="46854" y="172612"/>
                  </a:lnTo>
                  <a:cubicBezTo>
                    <a:pt x="374399" y="25403"/>
                    <a:pt x="656539" y="181527"/>
                    <a:pt x="912638" y="372151"/>
                  </a:cubicBezTo>
                  <a:cubicBezTo>
                    <a:pt x="993153" y="432083"/>
                    <a:pt x="1105805" y="474774"/>
                    <a:pt x="1224439" y="494843"/>
                  </a:cubicBezTo>
                  <a:cubicBezTo>
                    <a:pt x="1242584" y="497910"/>
                    <a:pt x="1260872" y="500272"/>
                    <a:pt x="1279198" y="502263"/>
                  </a:cubicBezTo>
                  <a:cubicBezTo>
                    <a:pt x="1280122" y="468011"/>
                    <a:pt x="1283294" y="424243"/>
                    <a:pt x="1292390" y="38893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6" name="Graphic 250">
              <a:extLst>
                <a:ext uri="{FF2B5EF4-FFF2-40B4-BE49-F238E27FC236}">
                  <a16:creationId xmlns:a16="http://schemas.microsoft.com/office/drawing/2014/main" id="{AFC844F9-788E-58C7-503A-0E3FCB23E16F}"/>
                </a:ext>
              </a:extLst>
            </p:cNvPr>
            <p:cNvGrpSpPr/>
            <p:nvPr/>
          </p:nvGrpSpPr>
          <p:grpSpPr>
            <a:xfrm>
              <a:off x="21126183" y="9472653"/>
              <a:ext cx="917741" cy="1497197"/>
              <a:chOff x="21126183" y="9472653"/>
              <a:chExt cx="917741" cy="1497197"/>
            </a:xfrm>
          </p:grpSpPr>
          <p:grpSp>
            <p:nvGrpSpPr>
              <p:cNvPr id="165" name="Graphic 250">
                <a:extLst>
                  <a:ext uri="{FF2B5EF4-FFF2-40B4-BE49-F238E27FC236}">
                    <a16:creationId xmlns:a16="http://schemas.microsoft.com/office/drawing/2014/main" id="{469CDEC7-BA9D-07BA-E146-957FAAA3D2B6}"/>
                  </a:ext>
                </a:extLst>
              </p:cNvPr>
              <p:cNvGrpSpPr/>
              <p:nvPr/>
            </p:nvGrpSpPr>
            <p:grpSpPr>
              <a:xfrm>
                <a:off x="21126183" y="10522190"/>
                <a:ext cx="229825" cy="447661"/>
                <a:chOff x="21126183" y="10522190"/>
                <a:chExt cx="229825" cy="447661"/>
              </a:xfrm>
            </p:grpSpPr>
            <p:sp>
              <p:nvSpPr>
                <p:cNvPr id="167" name="Freeform: Shape 166">
                  <a:extLst>
                    <a:ext uri="{FF2B5EF4-FFF2-40B4-BE49-F238E27FC236}">
                      <a16:creationId xmlns:a16="http://schemas.microsoft.com/office/drawing/2014/main" id="{2125E860-CCEE-EF87-31FC-C7E3C131FA52}"/>
                    </a:ext>
                  </a:extLst>
                </p:cNvPr>
                <p:cNvSpPr/>
                <p:nvPr/>
              </p:nvSpPr>
              <p:spPr>
                <a:xfrm>
                  <a:off x="21126183" y="10634036"/>
                  <a:ext cx="226979" cy="335814"/>
                </a:xfrm>
                <a:custGeom>
                  <a:avLst/>
                  <a:gdLst>
                    <a:gd name="csX0" fmla="*/ 11467 w 226979"/>
                    <a:gd name="csY0" fmla="*/ 0 h 335814"/>
                    <a:gd name="csX1" fmla="*/ 2847 w 226979"/>
                    <a:gd name="csY1" fmla="*/ 41881 h 335814"/>
                    <a:gd name="csX2" fmla="*/ 206358 w 226979"/>
                    <a:gd name="csY2" fmla="*/ 332985 h 335814"/>
                    <a:gd name="csX3" fmla="*/ 226980 w 226979"/>
                    <a:gd name="csY3" fmla="*/ 329184 h 335814"/>
                    <a:gd name="csX4" fmla="*/ 113537 w 226979"/>
                    <a:gd name="csY4" fmla="*/ 206969 h 335814"/>
                    <a:gd name="csX5" fmla="*/ 11467 w 226979"/>
                    <a:gd name="csY5" fmla="*/ 0 h 33581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226979" h="335814">
                      <a:moveTo>
                        <a:pt x="11467" y="0"/>
                      </a:moveTo>
                      <a:cubicBezTo>
                        <a:pt x="380" y="9868"/>
                        <a:pt x="-3040" y="26908"/>
                        <a:pt x="2847" y="41881"/>
                      </a:cubicBezTo>
                      <a:cubicBezTo>
                        <a:pt x="26021" y="100794"/>
                        <a:pt x="94820" y="254975"/>
                        <a:pt x="206358" y="332985"/>
                      </a:cubicBezTo>
                      <a:cubicBezTo>
                        <a:pt x="213721" y="338138"/>
                        <a:pt x="222617" y="335890"/>
                        <a:pt x="226980" y="329184"/>
                      </a:cubicBezTo>
                      <a:cubicBezTo>
                        <a:pt x="198643" y="308934"/>
                        <a:pt x="161333" y="272225"/>
                        <a:pt x="113537" y="206969"/>
                      </a:cubicBezTo>
                      <a:cubicBezTo>
                        <a:pt x="40070" y="106661"/>
                        <a:pt x="17553" y="40529"/>
                        <a:pt x="11467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3D8FF"/>
                    </a:gs>
                    <a:gs pos="50000">
                      <a:srgbClr val="458CFB"/>
                    </a:gs>
                    <a:gs pos="100000">
                      <a:srgbClr val="3840F7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8" name="Freeform: Shape 167">
                  <a:extLst>
                    <a:ext uri="{FF2B5EF4-FFF2-40B4-BE49-F238E27FC236}">
                      <a16:creationId xmlns:a16="http://schemas.microsoft.com/office/drawing/2014/main" id="{5B0DB54E-4339-3AF1-E8F1-E193932E2160}"/>
                    </a:ext>
                  </a:extLst>
                </p:cNvPr>
                <p:cNvSpPr/>
                <p:nvPr/>
              </p:nvSpPr>
              <p:spPr>
                <a:xfrm>
                  <a:off x="21137659" y="10604069"/>
                  <a:ext cx="218349" cy="359131"/>
                </a:xfrm>
                <a:custGeom>
                  <a:avLst/>
                  <a:gdLst>
                    <a:gd name="csX0" fmla="*/ 120463 w 218349"/>
                    <a:gd name="csY0" fmla="*/ 5021 h 359131"/>
                    <a:gd name="csX1" fmla="*/ 362 w 218349"/>
                    <a:gd name="csY1" fmla="*/ 29586 h 359131"/>
                    <a:gd name="csX2" fmla="*/ 0 w 218349"/>
                    <a:gd name="csY2" fmla="*/ 29958 h 359131"/>
                    <a:gd name="csX3" fmla="*/ 102070 w 218349"/>
                    <a:gd name="csY3" fmla="*/ 236917 h 359131"/>
                    <a:gd name="csX4" fmla="*/ 215513 w 218349"/>
                    <a:gd name="csY4" fmla="*/ 359132 h 359131"/>
                    <a:gd name="csX5" fmla="*/ 218132 w 218349"/>
                    <a:gd name="csY5" fmla="*/ 351531 h 359131"/>
                    <a:gd name="csX6" fmla="*/ 120463 w 218349"/>
                    <a:gd name="csY6" fmla="*/ 5021 h 3591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18349" h="359131">
                      <a:moveTo>
                        <a:pt x="120463" y="5021"/>
                      </a:moveTo>
                      <a:cubicBezTo>
                        <a:pt x="120463" y="5021"/>
                        <a:pt x="53940" y="-16506"/>
                        <a:pt x="362" y="29586"/>
                      </a:cubicBezTo>
                      <a:cubicBezTo>
                        <a:pt x="229" y="29700"/>
                        <a:pt x="124" y="29843"/>
                        <a:pt x="0" y="29958"/>
                      </a:cubicBezTo>
                      <a:cubicBezTo>
                        <a:pt x="6086" y="70486"/>
                        <a:pt x="28603" y="136619"/>
                        <a:pt x="102070" y="236917"/>
                      </a:cubicBezTo>
                      <a:cubicBezTo>
                        <a:pt x="149866" y="302172"/>
                        <a:pt x="187176" y="338882"/>
                        <a:pt x="215513" y="359132"/>
                      </a:cubicBezTo>
                      <a:cubicBezTo>
                        <a:pt x="216894" y="357008"/>
                        <a:pt x="217846" y="354465"/>
                        <a:pt x="218132" y="351531"/>
                      </a:cubicBezTo>
                      <a:cubicBezTo>
                        <a:pt x="224266" y="287152"/>
                        <a:pt x="98384" y="240288"/>
                        <a:pt x="120463" y="502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B3582"/>
                    </a:gs>
                    <a:gs pos="50000">
                      <a:srgbClr val="202162"/>
                    </a:gs>
                    <a:gs pos="100000">
                      <a:srgbClr val="150E42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9" name="Freeform: Shape 168">
                  <a:extLst>
                    <a:ext uri="{FF2B5EF4-FFF2-40B4-BE49-F238E27FC236}">
                      <a16:creationId xmlns:a16="http://schemas.microsoft.com/office/drawing/2014/main" id="{DDF9A10D-4316-D029-9AE6-9BBC4B6BF898}"/>
                    </a:ext>
                  </a:extLst>
                </p:cNvPr>
                <p:cNvSpPr/>
                <p:nvPr/>
              </p:nvSpPr>
              <p:spPr>
                <a:xfrm>
                  <a:off x="21187850" y="10522190"/>
                  <a:ext cx="124434" cy="147080"/>
                </a:xfrm>
                <a:custGeom>
                  <a:avLst/>
                  <a:gdLst>
                    <a:gd name="csX0" fmla="*/ 118964 w 124434"/>
                    <a:gd name="csY0" fmla="*/ 72023 h 147080"/>
                    <a:gd name="csX1" fmla="*/ 74101 w 124434"/>
                    <a:gd name="csY1" fmla="*/ 134754 h 147080"/>
                    <a:gd name="csX2" fmla="*/ 39049 w 124434"/>
                    <a:gd name="csY2" fmla="*/ 144803 h 147080"/>
                    <a:gd name="csX3" fmla="*/ 4816 w 124434"/>
                    <a:gd name="csY3" fmla="*/ 115752 h 147080"/>
                    <a:gd name="csX4" fmla="*/ 4369 w 124434"/>
                    <a:gd name="csY4" fmla="*/ 84234 h 147080"/>
                    <a:gd name="csX5" fmla="*/ 47717 w 124434"/>
                    <a:gd name="csY5" fmla="*/ 13920 h 147080"/>
                    <a:gd name="csX6" fmla="*/ 94694 w 124434"/>
                    <a:gd name="csY6" fmla="*/ 9996 h 147080"/>
                    <a:gd name="csX7" fmla="*/ 117183 w 124434"/>
                    <a:gd name="csY7" fmla="*/ 35675 h 147080"/>
                    <a:gd name="csX8" fmla="*/ 118964 w 124434"/>
                    <a:gd name="csY8" fmla="*/ 72023 h 14708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124434" h="147080">
                      <a:moveTo>
                        <a:pt x="118964" y="72023"/>
                      </a:moveTo>
                      <a:lnTo>
                        <a:pt x="74101" y="134754"/>
                      </a:lnTo>
                      <a:cubicBezTo>
                        <a:pt x="66167" y="145851"/>
                        <a:pt x="51603" y="150128"/>
                        <a:pt x="39049" y="144803"/>
                      </a:cubicBezTo>
                      <a:cubicBezTo>
                        <a:pt x="28096" y="140165"/>
                        <a:pt x="15256" y="131592"/>
                        <a:pt x="4816" y="115752"/>
                      </a:cubicBezTo>
                      <a:cubicBezTo>
                        <a:pt x="-1451" y="106246"/>
                        <a:pt x="-1603" y="93921"/>
                        <a:pt x="4369" y="84234"/>
                      </a:cubicBezTo>
                      <a:lnTo>
                        <a:pt x="47717" y="13920"/>
                      </a:lnTo>
                      <a:cubicBezTo>
                        <a:pt x="58061" y="-2863"/>
                        <a:pt x="81702" y="-4835"/>
                        <a:pt x="94694" y="9996"/>
                      </a:cubicBezTo>
                      <a:lnTo>
                        <a:pt x="117183" y="35675"/>
                      </a:lnTo>
                      <a:cubicBezTo>
                        <a:pt x="126136" y="45915"/>
                        <a:pt x="126879" y="60955"/>
                        <a:pt x="118964" y="7202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9B776"/>
                    </a:gs>
                    <a:gs pos="50000">
                      <a:srgbClr val="F6986B"/>
                    </a:gs>
                    <a:gs pos="100000">
                      <a:srgbClr val="F47960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70" name="Graphic 250">
                  <a:extLst>
                    <a:ext uri="{FF2B5EF4-FFF2-40B4-BE49-F238E27FC236}">
                      <a16:creationId xmlns:a16="http://schemas.microsoft.com/office/drawing/2014/main" id="{9E89917F-BD39-965F-3D57-39680FB72EA9}"/>
                    </a:ext>
                  </a:extLst>
                </p:cNvPr>
                <p:cNvGrpSpPr/>
                <p:nvPr/>
              </p:nvGrpSpPr>
              <p:grpSpPr>
                <a:xfrm>
                  <a:off x="21228783" y="10752111"/>
                  <a:ext cx="72891" cy="79235"/>
                  <a:chOff x="21228783" y="10752111"/>
                  <a:chExt cx="72891" cy="79235"/>
                </a:xfrm>
                <a:solidFill>
                  <a:srgbClr val="D0DBFF"/>
                </a:solidFill>
              </p:grpSpPr>
              <p:sp>
                <p:nvSpPr>
                  <p:cNvPr id="171" name="Freeform: Shape 170">
                    <a:extLst>
                      <a:ext uri="{FF2B5EF4-FFF2-40B4-BE49-F238E27FC236}">
                        <a16:creationId xmlns:a16="http://schemas.microsoft.com/office/drawing/2014/main" id="{E2F05FCF-F283-ACC2-E1E5-9D26AC3866A2}"/>
                      </a:ext>
                    </a:extLst>
                  </p:cNvPr>
                  <p:cNvSpPr/>
                  <p:nvPr/>
                </p:nvSpPr>
                <p:spPr>
                  <a:xfrm>
                    <a:off x="21228783" y="10752111"/>
                    <a:ext cx="51561" cy="28495"/>
                  </a:xfrm>
                  <a:custGeom>
                    <a:avLst/>
                    <a:gdLst>
                      <a:gd name="csX0" fmla="*/ 46788 w 51561"/>
                      <a:gd name="csY0" fmla="*/ 28496 h 28495"/>
                      <a:gd name="csX1" fmla="*/ 42226 w 51561"/>
                      <a:gd name="csY1" fmla="*/ 25095 h 28495"/>
                      <a:gd name="csX2" fmla="*/ 27662 w 51561"/>
                      <a:gd name="csY2" fmla="*/ 10989 h 28495"/>
                      <a:gd name="csX3" fmla="*/ 7488 w 51561"/>
                      <a:gd name="csY3" fmla="*/ 13008 h 28495"/>
                      <a:gd name="csX4" fmla="*/ 859 w 51561"/>
                      <a:gd name="csY4" fmla="*/ 11827 h 28495"/>
                      <a:gd name="csX5" fmla="*/ 2030 w 51561"/>
                      <a:gd name="csY5" fmla="*/ 5198 h 28495"/>
                      <a:gd name="csX6" fmla="*/ 30796 w 51561"/>
                      <a:gd name="csY6" fmla="*/ 1997 h 28495"/>
                      <a:gd name="csX7" fmla="*/ 51360 w 51561"/>
                      <a:gd name="csY7" fmla="*/ 22371 h 28495"/>
                      <a:gd name="csX8" fmla="*/ 48170 w 51561"/>
                      <a:gd name="csY8" fmla="*/ 28296 h 28495"/>
                      <a:gd name="csX9" fmla="*/ 46788 w 51561"/>
                      <a:gd name="csY9" fmla="*/ 28496 h 2849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</a:cxnLst>
                    <a:rect l="l" t="t" r="r" b="b"/>
                    <a:pathLst>
                      <a:path w="51561" h="28495">
                        <a:moveTo>
                          <a:pt x="46788" y="28496"/>
                        </a:moveTo>
                        <a:cubicBezTo>
                          <a:pt x="44741" y="28496"/>
                          <a:pt x="42845" y="27162"/>
                          <a:pt x="42226" y="25095"/>
                        </a:cubicBezTo>
                        <a:cubicBezTo>
                          <a:pt x="40330" y="18771"/>
                          <a:pt x="34892" y="13494"/>
                          <a:pt x="27662" y="10989"/>
                        </a:cubicBezTo>
                        <a:cubicBezTo>
                          <a:pt x="20442" y="8465"/>
                          <a:pt x="12898" y="9227"/>
                          <a:pt x="7488" y="13008"/>
                        </a:cubicBezTo>
                        <a:cubicBezTo>
                          <a:pt x="5336" y="14513"/>
                          <a:pt x="2354" y="13989"/>
                          <a:pt x="859" y="11827"/>
                        </a:cubicBezTo>
                        <a:cubicBezTo>
                          <a:pt x="-646" y="9665"/>
                          <a:pt x="-122" y="6702"/>
                          <a:pt x="2030" y="5198"/>
                        </a:cubicBezTo>
                        <a:cubicBezTo>
                          <a:pt x="9946" y="-327"/>
                          <a:pt x="20699" y="-1537"/>
                          <a:pt x="30796" y="1997"/>
                        </a:cubicBezTo>
                        <a:cubicBezTo>
                          <a:pt x="40902" y="5512"/>
                          <a:pt x="48589" y="13132"/>
                          <a:pt x="51360" y="22371"/>
                        </a:cubicBezTo>
                        <a:cubicBezTo>
                          <a:pt x="52113" y="24895"/>
                          <a:pt x="50684" y="27543"/>
                          <a:pt x="48170" y="28296"/>
                        </a:cubicBezTo>
                        <a:cubicBezTo>
                          <a:pt x="47703" y="28429"/>
                          <a:pt x="47246" y="28496"/>
                          <a:pt x="46788" y="28496"/>
                        </a:cubicBezTo>
                        <a:close/>
                      </a:path>
                    </a:pathLst>
                  </a:custGeom>
                  <a:solidFill>
                    <a:srgbClr val="D0DB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2" name="Freeform: Shape 171">
                    <a:extLst>
                      <a:ext uri="{FF2B5EF4-FFF2-40B4-BE49-F238E27FC236}">
                        <a16:creationId xmlns:a16="http://schemas.microsoft.com/office/drawing/2014/main" id="{D8C8C6FA-C66E-8C11-3542-EDE6702207FA}"/>
                      </a:ext>
                    </a:extLst>
                  </p:cNvPr>
                  <p:cNvSpPr/>
                  <p:nvPr/>
                </p:nvSpPr>
                <p:spPr>
                  <a:xfrm>
                    <a:off x="21254119" y="10804395"/>
                    <a:ext cx="47555" cy="26952"/>
                  </a:xfrm>
                  <a:custGeom>
                    <a:avLst/>
                    <a:gdLst>
                      <a:gd name="csX0" fmla="*/ 42798 w 47555"/>
                      <a:gd name="csY0" fmla="*/ 26952 h 26952"/>
                      <a:gd name="csX1" fmla="*/ 38436 w 47555"/>
                      <a:gd name="csY1" fmla="*/ 24104 h 26952"/>
                      <a:gd name="csX2" fmla="*/ 6536 w 47555"/>
                      <a:gd name="csY2" fmla="*/ 11084 h 26952"/>
                      <a:gd name="csX3" fmla="*/ 345 w 47555"/>
                      <a:gd name="csY3" fmla="*/ 8445 h 26952"/>
                      <a:gd name="csX4" fmla="*/ 2993 w 47555"/>
                      <a:gd name="csY4" fmla="*/ 2254 h 26952"/>
                      <a:gd name="csX5" fmla="*/ 47151 w 47555"/>
                      <a:gd name="csY5" fmla="*/ 20285 h 26952"/>
                      <a:gd name="csX6" fmla="*/ 44713 w 47555"/>
                      <a:gd name="csY6" fmla="*/ 26562 h 26952"/>
                      <a:gd name="csX7" fmla="*/ 42798 w 47555"/>
                      <a:gd name="csY7" fmla="*/ 26952 h 26952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47555" h="26952">
                        <a:moveTo>
                          <a:pt x="42798" y="26952"/>
                        </a:moveTo>
                        <a:cubicBezTo>
                          <a:pt x="40969" y="26952"/>
                          <a:pt x="39217" y="25895"/>
                          <a:pt x="38436" y="24104"/>
                        </a:cubicBezTo>
                        <a:cubicBezTo>
                          <a:pt x="33378" y="12617"/>
                          <a:pt x="18176" y="6435"/>
                          <a:pt x="6536" y="11084"/>
                        </a:cubicBezTo>
                        <a:cubicBezTo>
                          <a:pt x="4107" y="12074"/>
                          <a:pt x="1326" y="10884"/>
                          <a:pt x="345" y="8445"/>
                        </a:cubicBezTo>
                        <a:cubicBezTo>
                          <a:pt x="-636" y="5997"/>
                          <a:pt x="545" y="3225"/>
                          <a:pt x="2993" y="2254"/>
                        </a:cubicBezTo>
                        <a:cubicBezTo>
                          <a:pt x="19395" y="-4337"/>
                          <a:pt x="40036" y="4083"/>
                          <a:pt x="47151" y="20285"/>
                        </a:cubicBezTo>
                        <a:cubicBezTo>
                          <a:pt x="48208" y="22694"/>
                          <a:pt x="47122" y="25504"/>
                          <a:pt x="44713" y="26562"/>
                        </a:cubicBezTo>
                        <a:cubicBezTo>
                          <a:pt x="44084" y="26819"/>
                          <a:pt x="43436" y="26952"/>
                          <a:pt x="42798" y="26952"/>
                        </a:cubicBezTo>
                        <a:close/>
                      </a:path>
                    </a:pathLst>
                  </a:custGeom>
                  <a:solidFill>
                    <a:srgbClr val="D0DB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4539AE80-5FCA-CF10-1449-469921B8CB2B}"/>
                  </a:ext>
                </a:extLst>
              </p:cNvPr>
              <p:cNvSpPr/>
              <p:nvPr/>
            </p:nvSpPr>
            <p:spPr>
              <a:xfrm>
                <a:off x="21214212" y="9472653"/>
                <a:ext cx="829713" cy="1139275"/>
              </a:xfrm>
              <a:custGeom>
                <a:avLst/>
                <a:gdLst>
                  <a:gd name="csX0" fmla="*/ 463229 w 829713"/>
                  <a:gd name="csY0" fmla="*/ 32480 h 1139275"/>
                  <a:gd name="csX1" fmla="*/ 382105 w 829713"/>
                  <a:gd name="csY1" fmla="*/ 613886 h 1139275"/>
                  <a:gd name="csX2" fmla="*/ 190176 w 829713"/>
                  <a:gd name="csY2" fmla="*/ 716956 h 1139275"/>
                  <a:gd name="csX3" fmla="*/ 0 w 829713"/>
                  <a:gd name="csY3" fmla="*/ 1061333 h 1139275"/>
                  <a:gd name="csX4" fmla="*/ 114852 w 829713"/>
                  <a:gd name="csY4" fmla="*/ 1139276 h 1139275"/>
                  <a:gd name="csX5" fmla="*/ 531123 w 829713"/>
                  <a:gd name="csY5" fmla="*/ 718128 h 1139275"/>
                  <a:gd name="csX6" fmla="*/ 829713 w 829713"/>
                  <a:gd name="csY6" fmla="*/ 202549 h 1139275"/>
                  <a:gd name="csX7" fmla="*/ 772992 w 829713"/>
                  <a:gd name="csY7" fmla="*/ 0 h 1139275"/>
                  <a:gd name="csX8" fmla="*/ 463229 w 829713"/>
                  <a:gd name="csY8" fmla="*/ 32480 h 113927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829713" h="1139275">
                    <a:moveTo>
                      <a:pt x="463229" y="32480"/>
                    </a:moveTo>
                    <a:cubicBezTo>
                      <a:pt x="463229" y="32480"/>
                      <a:pt x="422910" y="433368"/>
                      <a:pt x="382105" y="613886"/>
                    </a:cubicBezTo>
                    <a:cubicBezTo>
                      <a:pt x="382105" y="613886"/>
                      <a:pt x="259651" y="656739"/>
                      <a:pt x="190176" y="716956"/>
                    </a:cubicBezTo>
                    <a:cubicBezTo>
                      <a:pt x="120701" y="777164"/>
                      <a:pt x="0" y="1061333"/>
                      <a:pt x="0" y="1061333"/>
                    </a:cubicBezTo>
                    <a:cubicBezTo>
                      <a:pt x="0" y="1061333"/>
                      <a:pt x="59503" y="1136428"/>
                      <a:pt x="114852" y="1139276"/>
                    </a:cubicBezTo>
                    <a:lnTo>
                      <a:pt x="531123" y="718128"/>
                    </a:lnTo>
                    <a:lnTo>
                      <a:pt x="829713" y="202549"/>
                    </a:lnTo>
                    <a:lnTo>
                      <a:pt x="772992" y="0"/>
                    </a:lnTo>
                    <a:lnTo>
                      <a:pt x="463229" y="3248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7" name="Graphic 250">
              <a:extLst>
                <a:ext uri="{FF2B5EF4-FFF2-40B4-BE49-F238E27FC236}">
                  <a16:creationId xmlns:a16="http://schemas.microsoft.com/office/drawing/2014/main" id="{1F0D9D09-2582-2EDE-3E05-D4D09F9B1A73}"/>
                </a:ext>
              </a:extLst>
            </p:cNvPr>
            <p:cNvGrpSpPr/>
            <p:nvPr/>
          </p:nvGrpSpPr>
          <p:grpSpPr>
            <a:xfrm>
              <a:off x="21665363" y="9345850"/>
              <a:ext cx="1553402" cy="655396"/>
              <a:chOff x="21665363" y="9345850"/>
              <a:chExt cx="1553402" cy="655396"/>
            </a:xfrm>
          </p:grpSpPr>
          <p:grpSp>
            <p:nvGrpSpPr>
              <p:cNvPr id="158" name="Graphic 250">
                <a:extLst>
                  <a:ext uri="{FF2B5EF4-FFF2-40B4-BE49-F238E27FC236}">
                    <a16:creationId xmlns:a16="http://schemas.microsoft.com/office/drawing/2014/main" id="{3D0B9CBF-F047-3D6F-E14E-048AF2C42358}"/>
                  </a:ext>
                </a:extLst>
              </p:cNvPr>
              <p:cNvGrpSpPr/>
              <p:nvPr/>
            </p:nvGrpSpPr>
            <p:grpSpPr>
              <a:xfrm>
                <a:off x="22851052" y="9649455"/>
                <a:ext cx="367713" cy="351790"/>
                <a:chOff x="22851052" y="9649455"/>
                <a:chExt cx="367713" cy="351790"/>
              </a:xfrm>
            </p:grpSpPr>
            <p:sp>
              <p:nvSpPr>
                <p:cNvPr id="160" name="Freeform: Shape 159">
                  <a:extLst>
                    <a:ext uri="{FF2B5EF4-FFF2-40B4-BE49-F238E27FC236}">
                      <a16:creationId xmlns:a16="http://schemas.microsoft.com/office/drawing/2014/main" id="{D045501E-6EDB-12B4-9139-37AC227FC35A}"/>
                    </a:ext>
                  </a:extLst>
                </p:cNvPr>
                <p:cNvSpPr/>
                <p:nvPr/>
              </p:nvSpPr>
              <p:spPr>
                <a:xfrm>
                  <a:off x="23025543" y="9649494"/>
                  <a:ext cx="193222" cy="351751"/>
                </a:xfrm>
                <a:custGeom>
                  <a:avLst/>
                  <a:gdLst>
                    <a:gd name="csX0" fmla="*/ 0 w 193222"/>
                    <a:gd name="csY0" fmla="*/ 350044 h 351751"/>
                    <a:gd name="csX1" fmla="*/ 40672 w 193222"/>
                    <a:gd name="csY1" fmla="*/ 336833 h 351751"/>
                    <a:gd name="csX2" fmla="*/ 193148 w 193222"/>
                    <a:gd name="csY2" fmla="*/ 16050 h 351751"/>
                    <a:gd name="csX3" fmla="*/ 179651 w 193222"/>
                    <a:gd name="csY3" fmla="*/ 0 h 351751"/>
                    <a:gd name="csX4" fmla="*/ 129473 w 193222"/>
                    <a:gd name="csY4" fmla="*/ 159029 h 351751"/>
                    <a:gd name="csX5" fmla="*/ 0 w 193222"/>
                    <a:gd name="csY5" fmla="*/ 350044 h 35175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93222" h="351751">
                      <a:moveTo>
                        <a:pt x="0" y="350044"/>
                      </a:moveTo>
                      <a:cubicBezTo>
                        <a:pt x="14059" y="354806"/>
                        <a:pt x="30566" y="349358"/>
                        <a:pt x="40672" y="336833"/>
                      </a:cubicBezTo>
                      <a:cubicBezTo>
                        <a:pt x="80429" y="287569"/>
                        <a:pt x="180461" y="151562"/>
                        <a:pt x="193148" y="16050"/>
                      </a:cubicBezTo>
                      <a:cubicBezTo>
                        <a:pt x="193986" y="7106"/>
                        <a:pt x="187643" y="486"/>
                        <a:pt x="179651" y="0"/>
                      </a:cubicBezTo>
                      <a:cubicBezTo>
                        <a:pt x="176051" y="34643"/>
                        <a:pt x="162573" y="85220"/>
                        <a:pt x="129473" y="159029"/>
                      </a:cubicBezTo>
                      <a:cubicBezTo>
                        <a:pt x="78591" y="272463"/>
                        <a:pt x="32233" y="324726"/>
                        <a:pt x="0" y="35004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3D8FF"/>
                    </a:gs>
                    <a:gs pos="50000">
                      <a:srgbClr val="458CFB"/>
                    </a:gs>
                    <a:gs pos="100000">
                      <a:srgbClr val="3840F7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1" name="Freeform: Shape 160">
                  <a:extLst>
                    <a:ext uri="{FF2B5EF4-FFF2-40B4-BE49-F238E27FC236}">
                      <a16:creationId xmlns:a16="http://schemas.microsoft.com/office/drawing/2014/main" id="{3248A8E0-A3D8-87EF-050E-947D65725551}"/>
                    </a:ext>
                  </a:extLst>
                </p:cNvPr>
                <p:cNvSpPr/>
                <p:nvPr/>
              </p:nvSpPr>
              <p:spPr>
                <a:xfrm>
                  <a:off x="22944323" y="9649455"/>
                  <a:ext cx="260861" cy="350082"/>
                </a:xfrm>
                <a:custGeom>
                  <a:avLst/>
                  <a:gdLst>
                    <a:gd name="csX0" fmla="*/ 0 w 260861"/>
                    <a:gd name="csY0" fmla="*/ 257690 h 350082"/>
                    <a:gd name="csX1" fmla="*/ 80715 w 260861"/>
                    <a:gd name="csY1" fmla="*/ 349950 h 350082"/>
                    <a:gd name="csX2" fmla="*/ 81219 w 260861"/>
                    <a:gd name="csY2" fmla="*/ 350083 h 350082"/>
                    <a:gd name="csX3" fmla="*/ 210683 w 260861"/>
                    <a:gd name="csY3" fmla="*/ 159059 h 350082"/>
                    <a:gd name="csX4" fmla="*/ 260861 w 260861"/>
                    <a:gd name="csY4" fmla="*/ 30 h 350082"/>
                    <a:gd name="csX5" fmla="*/ 252965 w 260861"/>
                    <a:gd name="csY5" fmla="*/ 1506 h 350082"/>
                    <a:gd name="csX6" fmla="*/ 39529 w 260861"/>
                    <a:gd name="csY6" fmla="*/ 179242 h 350082"/>
                    <a:gd name="csX7" fmla="*/ 0 w 260861"/>
                    <a:gd name="csY7" fmla="*/ 257690 h 35008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260861" h="350082">
                      <a:moveTo>
                        <a:pt x="0" y="257690"/>
                      </a:moveTo>
                      <a:cubicBezTo>
                        <a:pt x="0" y="257690"/>
                        <a:pt x="14164" y="326156"/>
                        <a:pt x="80715" y="349950"/>
                      </a:cubicBezTo>
                      <a:cubicBezTo>
                        <a:pt x="80877" y="350007"/>
                        <a:pt x="81058" y="350026"/>
                        <a:pt x="81219" y="350083"/>
                      </a:cubicBezTo>
                      <a:cubicBezTo>
                        <a:pt x="113452" y="324765"/>
                        <a:pt x="159810" y="272502"/>
                        <a:pt x="210683" y="159059"/>
                      </a:cubicBezTo>
                      <a:cubicBezTo>
                        <a:pt x="243792" y="85250"/>
                        <a:pt x="257260" y="34682"/>
                        <a:pt x="260861" y="30"/>
                      </a:cubicBezTo>
                      <a:cubicBezTo>
                        <a:pt x="258337" y="-123"/>
                        <a:pt x="255651" y="306"/>
                        <a:pt x="252965" y="1506"/>
                      </a:cubicBezTo>
                      <a:cubicBezTo>
                        <a:pt x="210464" y="20585"/>
                        <a:pt x="122025" y="154087"/>
                        <a:pt x="39529" y="179242"/>
                      </a:cubicBezTo>
                      <a:cubicBezTo>
                        <a:pt x="1962" y="190701"/>
                        <a:pt x="30384" y="237545"/>
                        <a:pt x="0" y="25769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B3582"/>
                    </a:gs>
                    <a:gs pos="50000">
                      <a:srgbClr val="202162"/>
                    </a:gs>
                    <a:gs pos="100000">
                      <a:srgbClr val="150E42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2" name="Freeform: Shape 161">
                  <a:extLst>
                    <a:ext uri="{FF2B5EF4-FFF2-40B4-BE49-F238E27FC236}">
                      <a16:creationId xmlns:a16="http://schemas.microsoft.com/office/drawing/2014/main" id="{8232CC34-ABEB-F8AC-79D5-7DA232527072}"/>
                    </a:ext>
                  </a:extLst>
                </p:cNvPr>
                <p:cNvSpPr/>
                <p:nvPr/>
              </p:nvSpPr>
              <p:spPr>
                <a:xfrm>
                  <a:off x="22851052" y="9790130"/>
                  <a:ext cx="148733" cy="120184"/>
                </a:xfrm>
                <a:custGeom>
                  <a:avLst/>
                  <a:gdLst>
                    <a:gd name="csX0" fmla="*/ 67715 w 148733"/>
                    <a:gd name="csY0" fmla="*/ 4040 h 120184"/>
                    <a:gd name="csX1" fmla="*/ 134209 w 148733"/>
                    <a:gd name="csY1" fmla="*/ 43121 h 120184"/>
                    <a:gd name="csX2" fmla="*/ 147354 w 148733"/>
                    <a:gd name="csY2" fmla="*/ 77135 h 120184"/>
                    <a:gd name="csX3" fmla="*/ 121475 w 148733"/>
                    <a:gd name="csY3" fmla="*/ 113834 h 120184"/>
                    <a:gd name="csX4" fmla="*/ 90118 w 148733"/>
                    <a:gd name="csY4" fmla="*/ 117092 h 120184"/>
                    <a:gd name="csX5" fmla="*/ 16214 w 148733"/>
                    <a:gd name="csY5" fmla="*/ 80192 h 120184"/>
                    <a:gd name="csX6" fmla="*/ 8108 w 148733"/>
                    <a:gd name="csY6" fmla="*/ 33758 h 120184"/>
                    <a:gd name="csX7" fmla="*/ 31673 w 148733"/>
                    <a:gd name="csY7" fmla="*/ 9059 h 120184"/>
                    <a:gd name="csX8" fmla="*/ 67715 w 148733"/>
                    <a:gd name="csY8" fmla="*/ 4040 h 12018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148733" h="120184">
                      <a:moveTo>
                        <a:pt x="67715" y="4040"/>
                      </a:moveTo>
                      <a:lnTo>
                        <a:pt x="134209" y="43121"/>
                      </a:lnTo>
                      <a:cubicBezTo>
                        <a:pt x="145973" y="50036"/>
                        <a:pt x="151526" y="64152"/>
                        <a:pt x="147354" y="77135"/>
                      </a:cubicBezTo>
                      <a:cubicBezTo>
                        <a:pt x="143715" y="88460"/>
                        <a:pt x="136314" y="102014"/>
                        <a:pt x="121475" y="113834"/>
                      </a:cubicBezTo>
                      <a:cubicBezTo>
                        <a:pt x="112568" y="120921"/>
                        <a:pt x="100310" y="122178"/>
                        <a:pt x="90118" y="117092"/>
                      </a:cubicBezTo>
                      <a:lnTo>
                        <a:pt x="16214" y="80192"/>
                      </a:lnTo>
                      <a:cubicBezTo>
                        <a:pt x="-1427" y="71382"/>
                        <a:pt x="-5503" y="48017"/>
                        <a:pt x="8108" y="33758"/>
                      </a:cubicBezTo>
                      <a:lnTo>
                        <a:pt x="31673" y="9059"/>
                      </a:lnTo>
                      <a:cubicBezTo>
                        <a:pt x="41064" y="-770"/>
                        <a:pt x="55990" y="-2847"/>
                        <a:pt x="67715" y="404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9B776"/>
                    </a:gs>
                    <a:gs pos="50000">
                      <a:srgbClr val="F6986B"/>
                    </a:gs>
                    <a:gs pos="100000">
                      <a:srgbClr val="F47960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3" name="Freeform: Shape 162">
                  <a:extLst>
                    <a:ext uri="{FF2B5EF4-FFF2-40B4-BE49-F238E27FC236}">
                      <a16:creationId xmlns:a16="http://schemas.microsoft.com/office/drawing/2014/main" id="{4D6BD479-5EAF-F135-0F91-665BCAE0075C}"/>
                    </a:ext>
                  </a:extLst>
                </p:cNvPr>
                <p:cNvSpPr/>
                <p:nvPr/>
              </p:nvSpPr>
              <p:spPr>
                <a:xfrm>
                  <a:off x="23058357" y="9769367"/>
                  <a:ext cx="47628" cy="76200"/>
                </a:xfrm>
                <a:custGeom>
                  <a:avLst/>
                  <a:gdLst>
                    <a:gd name="csX0" fmla="*/ 42863 w 47628"/>
                    <a:gd name="csY0" fmla="*/ 76200 h 76200"/>
                    <a:gd name="csX1" fmla="*/ 39557 w 47628"/>
                    <a:gd name="csY1" fmla="*/ 74867 h 76200"/>
                    <a:gd name="csX2" fmla="*/ 0 w 47628"/>
                    <a:gd name="csY2" fmla="*/ 4763 h 76200"/>
                    <a:gd name="csX3" fmla="*/ 4763 w 47628"/>
                    <a:gd name="csY3" fmla="*/ 0 h 76200"/>
                    <a:gd name="csX4" fmla="*/ 9525 w 47628"/>
                    <a:gd name="csY4" fmla="*/ 4763 h 76200"/>
                    <a:gd name="csX5" fmla="*/ 46168 w 47628"/>
                    <a:gd name="csY5" fmla="*/ 68008 h 76200"/>
                    <a:gd name="csX6" fmla="*/ 46301 w 47628"/>
                    <a:gd name="csY6" fmla="*/ 74743 h 76200"/>
                    <a:gd name="csX7" fmla="*/ 42863 w 47628"/>
                    <a:gd name="csY7" fmla="*/ 76200 h 7620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47628" h="76200">
                      <a:moveTo>
                        <a:pt x="42863" y="76200"/>
                      </a:moveTo>
                      <a:cubicBezTo>
                        <a:pt x="41672" y="76200"/>
                        <a:pt x="40491" y="75762"/>
                        <a:pt x="39557" y="74867"/>
                      </a:cubicBezTo>
                      <a:cubicBezTo>
                        <a:pt x="17917" y="54073"/>
                        <a:pt x="0" y="34442"/>
                        <a:pt x="0" y="4763"/>
                      </a:cubicBezTo>
                      <a:cubicBezTo>
                        <a:pt x="0" y="2134"/>
                        <a:pt x="2134" y="0"/>
                        <a:pt x="4763" y="0"/>
                      </a:cubicBezTo>
                      <a:cubicBezTo>
                        <a:pt x="7391" y="0"/>
                        <a:pt x="9525" y="2134"/>
                        <a:pt x="9525" y="4763"/>
                      </a:cubicBezTo>
                      <a:cubicBezTo>
                        <a:pt x="9525" y="30737"/>
                        <a:pt x="25403" y="48063"/>
                        <a:pt x="46168" y="68008"/>
                      </a:cubicBezTo>
                      <a:cubicBezTo>
                        <a:pt x="48063" y="69828"/>
                        <a:pt x="48120" y="72847"/>
                        <a:pt x="46301" y="74743"/>
                      </a:cubicBezTo>
                      <a:cubicBezTo>
                        <a:pt x="45368" y="75714"/>
                        <a:pt x="44110" y="76200"/>
                        <a:pt x="42863" y="76200"/>
                      </a:cubicBezTo>
                      <a:close/>
                    </a:path>
                  </a:pathLst>
                </a:custGeom>
                <a:solidFill>
                  <a:srgbClr val="D0DB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" name="Freeform: Shape 163">
                  <a:extLst>
                    <a:ext uri="{FF2B5EF4-FFF2-40B4-BE49-F238E27FC236}">
                      <a16:creationId xmlns:a16="http://schemas.microsoft.com/office/drawing/2014/main" id="{CCCD2A39-3CC9-F73D-1645-89E47012777B}"/>
                    </a:ext>
                  </a:extLst>
                </p:cNvPr>
                <p:cNvSpPr/>
                <p:nvPr/>
              </p:nvSpPr>
              <p:spPr>
                <a:xfrm>
                  <a:off x="23089099" y="9734810"/>
                  <a:ext cx="45416" cy="68827"/>
                </a:xfrm>
                <a:custGeom>
                  <a:avLst/>
                  <a:gdLst>
                    <a:gd name="csX0" fmla="*/ 40657 w 45416"/>
                    <a:gd name="csY0" fmla="*/ 68827 h 68827"/>
                    <a:gd name="csX1" fmla="*/ 39591 w 45416"/>
                    <a:gd name="csY1" fmla="*/ 68704 h 68827"/>
                    <a:gd name="csX2" fmla="*/ 7301 w 45416"/>
                    <a:gd name="csY2" fmla="*/ 43786 h 68827"/>
                    <a:gd name="csX3" fmla="*/ 2062 w 45416"/>
                    <a:gd name="csY3" fmla="*/ 3343 h 68827"/>
                    <a:gd name="csX4" fmla="*/ 8025 w 45416"/>
                    <a:gd name="csY4" fmla="*/ 209 h 68827"/>
                    <a:gd name="csX5" fmla="*/ 11158 w 45416"/>
                    <a:gd name="csY5" fmla="*/ 6172 h 68827"/>
                    <a:gd name="csX6" fmla="*/ 15559 w 45416"/>
                    <a:gd name="csY6" fmla="*/ 39052 h 68827"/>
                    <a:gd name="csX7" fmla="*/ 41724 w 45416"/>
                    <a:gd name="csY7" fmla="*/ 59436 h 68827"/>
                    <a:gd name="csX8" fmla="*/ 45296 w 45416"/>
                    <a:gd name="csY8" fmla="*/ 65151 h 68827"/>
                    <a:gd name="csX9" fmla="*/ 40657 w 45416"/>
                    <a:gd name="csY9" fmla="*/ 68827 h 6882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45416" h="68827">
                      <a:moveTo>
                        <a:pt x="40657" y="68827"/>
                      </a:moveTo>
                      <a:cubicBezTo>
                        <a:pt x="40305" y="68827"/>
                        <a:pt x="39953" y="68789"/>
                        <a:pt x="39591" y="68704"/>
                      </a:cubicBezTo>
                      <a:cubicBezTo>
                        <a:pt x="26418" y="65665"/>
                        <a:pt x="14654" y="56578"/>
                        <a:pt x="7301" y="43786"/>
                      </a:cubicBezTo>
                      <a:cubicBezTo>
                        <a:pt x="-43" y="30985"/>
                        <a:pt x="-1957" y="16240"/>
                        <a:pt x="2062" y="3343"/>
                      </a:cubicBezTo>
                      <a:cubicBezTo>
                        <a:pt x="2843" y="828"/>
                        <a:pt x="5520" y="-553"/>
                        <a:pt x="8025" y="209"/>
                      </a:cubicBezTo>
                      <a:cubicBezTo>
                        <a:pt x="10539" y="990"/>
                        <a:pt x="11939" y="3667"/>
                        <a:pt x="11158" y="6172"/>
                      </a:cubicBezTo>
                      <a:cubicBezTo>
                        <a:pt x="7920" y="16554"/>
                        <a:pt x="9530" y="28546"/>
                        <a:pt x="15559" y="39052"/>
                      </a:cubicBezTo>
                      <a:cubicBezTo>
                        <a:pt x="21588" y="49558"/>
                        <a:pt x="31132" y="56988"/>
                        <a:pt x="41724" y="59436"/>
                      </a:cubicBezTo>
                      <a:cubicBezTo>
                        <a:pt x="44296" y="60026"/>
                        <a:pt x="45877" y="62588"/>
                        <a:pt x="45296" y="65151"/>
                      </a:cubicBezTo>
                      <a:cubicBezTo>
                        <a:pt x="44791" y="67342"/>
                        <a:pt x="42839" y="68827"/>
                        <a:pt x="40657" y="68827"/>
                      </a:cubicBezTo>
                      <a:close/>
                    </a:path>
                  </a:pathLst>
                </a:custGeom>
                <a:solidFill>
                  <a:srgbClr val="D0DB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8C27E9E0-D6C4-348B-79FF-9AD7477243A5}"/>
                  </a:ext>
                </a:extLst>
              </p:cNvPr>
              <p:cNvSpPr/>
              <p:nvPr/>
            </p:nvSpPr>
            <p:spPr>
              <a:xfrm>
                <a:off x="21665363" y="9345850"/>
                <a:ext cx="1254880" cy="538026"/>
              </a:xfrm>
              <a:custGeom>
                <a:avLst/>
                <a:gdLst>
                  <a:gd name="csX0" fmla="*/ 13135 w 1254880"/>
                  <a:gd name="csY0" fmla="*/ 127004 h 538026"/>
                  <a:gd name="csX1" fmla="*/ 0 w 1254880"/>
                  <a:gd name="csY1" fmla="*/ 237179 h 538026"/>
                  <a:gd name="csX2" fmla="*/ 416281 w 1254880"/>
                  <a:gd name="csY2" fmla="*/ 393923 h 538026"/>
                  <a:gd name="csX3" fmla="*/ 784279 w 1254880"/>
                  <a:gd name="csY3" fmla="*/ 219206 h 538026"/>
                  <a:gd name="csX4" fmla="*/ 1202407 w 1254880"/>
                  <a:gd name="csY4" fmla="*/ 538026 h 538026"/>
                  <a:gd name="csX5" fmla="*/ 1254881 w 1254880"/>
                  <a:gd name="csY5" fmla="*/ 432804 h 538026"/>
                  <a:gd name="csX6" fmla="*/ 909933 w 1254880"/>
                  <a:gd name="csY6" fmla="*/ 47841 h 538026"/>
                  <a:gd name="csX7" fmla="*/ 760819 w 1254880"/>
                  <a:gd name="csY7" fmla="*/ 12113 h 538026"/>
                  <a:gd name="csX8" fmla="*/ 302400 w 1254880"/>
                  <a:gd name="csY8" fmla="*/ 145806 h 538026"/>
                  <a:gd name="csX9" fmla="*/ 13135 w 1254880"/>
                  <a:gd name="csY9" fmla="*/ 127004 h 5380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254880" h="538026">
                    <a:moveTo>
                      <a:pt x="13135" y="127004"/>
                    </a:moveTo>
                    <a:lnTo>
                      <a:pt x="0" y="237179"/>
                    </a:lnTo>
                    <a:cubicBezTo>
                      <a:pt x="0" y="237179"/>
                      <a:pt x="80982" y="504384"/>
                      <a:pt x="416281" y="393923"/>
                    </a:cubicBezTo>
                    <a:cubicBezTo>
                      <a:pt x="751580" y="283461"/>
                      <a:pt x="784279" y="219206"/>
                      <a:pt x="784279" y="219206"/>
                    </a:cubicBezTo>
                    <a:cubicBezTo>
                      <a:pt x="784279" y="219206"/>
                      <a:pt x="787079" y="399028"/>
                      <a:pt x="1202407" y="538026"/>
                    </a:cubicBezTo>
                    <a:cubicBezTo>
                      <a:pt x="1202407" y="538026"/>
                      <a:pt x="1251480" y="484163"/>
                      <a:pt x="1254881" y="432804"/>
                    </a:cubicBezTo>
                    <a:lnTo>
                      <a:pt x="909933" y="47841"/>
                    </a:lnTo>
                    <a:cubicBezTo>
                      <a:pt x="862594" y="-2260"/>
                      <a:pt x="825789" y="-10899"/>
                      <a:pt x="760819" y="12113"/>
                    </a:cubicBezTo>
                    <a:cubicBezTo>
                      <a:pt x="617153" y="62995"/>
                      <a:pt x="345681" y="145111"/>
                      <a:pt x="302400" y="145806"/>
                    </a:cubicBezTo>
                    <a:lnTo>
                      <a:pt x="13135" y="127004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32CD271-B2ED-6AEA-F49C-6FCCB26F1C7B}"/>
                </a:ext>
              </a:extLst>
            </p:cNvPr>
            <p:cNvSpPr/>
            <p:nvPr/>
          </p:nvSpPr>
          <p:spPr>
            <a:xfrm>
              <a:off x="21468634" y="8630010"/>
              <a:ext cx="871881" cy="930378"/>
            </a:xfrm>
            <a:custGeom>
              <a:avLst/>
              <a:gdLst>
                <a:gd name="csX0" fmla="*/ 333442 w 871881"/>
                <a:gd name="csY0" fmla="*/ 18740 h 930378"/>
                <a:gd name="csX1" fmla="*/ 0 w 871881"/>
                <a:gd name="csY1" fmla="*/ 233358 h 930378"/>
                <a:gd name="csX2" fmla="*/ 143475 w 871881"/>
                <a:gd name="csY2" fmla="*/ 358573 h 930378"/>
                <a:gd name="csX3" fmla="*/ 290046 w 871881"/>
                <a:gd name="csY3" fmla="*/ 246054 h 930378"/>
                <a:gd name="csX4" fmla="*/ 181708 w 871881"/>
                <a:gd name="csY4" fmla="*/ 895917 h 930378"/>
                <a:gd name="csX5" fmla="*/ 199939 w 871881"/>
                <a:gd name="csY5" fmla="*/ 922891 h 930378"/>
                <a:gd name="csX6" fmla="*/ 594570 w 871881"/>
                <a:gd name="csY6" fmla="*/ 838643 h 930378"/>
                <a:gd name="csX7" fmla="*/ 835476 w 871881"/>
                <a:gd name="csY7" fmla="*/ 305433 h 930378"/>
                <a:gd name="csX8" fmla="*/ 871652 w 871881"/>
                <a:gd name="csY8" fmla="*/ 122667 h 930378"/>
                <a:gd name="csX9" fmla="*/ 823112 w 871881"/>
                <a:gd name="csY9" fmla="*/ 39552 h 930378"/>
                <a:gd name="csX10" fmla="*/ 333442 w 871881"/>
                <a:gd name="csY10" fmla="*/ 18740 h 9303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871881" h="930378">
                  <a:moveTo>
                    <a:pt x="333442" y="18740"/>
                  </a:moveTo>
                  <a:cubicBezTo>
                    <a:pt x="234172" y="42619"/>
                    <a:pt x="84677" y="119962"/>
                    <a:pt x="0" y="233358"/>
                  </a:cubicBezTo>
                  <a:cubicBezTo>
                    <a:pt x="37967" y="262180"/>
                    <a:pt x="96945" y="309567"/>
                    <a:pt x="143475" y="358573"/>
                  </a:cubicBezTo>
                  <a:cubicBezTo>
                    <a:pt x="170040" y="322264"/>
                    <a:pt x="227895" y="274410"/>
                    <a:pt x="290046" y="246054"/>
                  </a:cubicBezTo>
                  <a:cubicBezTo>
                    <a:pt x="294713" y="477759"/>
                    <a:pt x="227905" y="694234"/>
                    <a:pt x="181708" y="895917"/>
                  </a:cubicBezTo>
                  <a:cubicBezTo>
                    <a:pt x="178822" y="908537"/>
                    <a:pt x="187138" y="920958"/>
                    <a:pt x="199939" y="922891"/>
                  </a:cubicBezTo>
                  <a:cubicBezTo>
                    <a:pt x="266833" y="932997"/>
                    <a:pt x="461781" y="950409"/>
                    <a:pt x="594570" y="838643"/>
                  </a:cubicBezTo>
                  <a:lnTo>
                    <a:pt x="835476" y="305433"/>
                  </a:lnTo>
                  <a:cubicBezTo>
                    <a:pt x="861384" y="248093"/>
                    <a:pt x="873757" y="185552"/>
                    <a:pt x="871652" y="122667"/>
                  </a:cubicBezTo>
                  <a:lnTo>
                    <a:pt x="823112" y="39552"/>
                  </a:lnTo>
                  <a:cubicBezTo>
                    <a:pt x="823093" y="39543"/>
                    <a:pt x="549745" y="-33295"/>
                    <a:pt x="333442" y="1874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E66919C-1D73-7438-2C5C-EDA0EAE36A94}"/>
                </a:ext>
              </a:extLst>
            </p:cNvPr>
            <p:cNvSpPr/>
            <p:nvPr/>
          </p:nvSpPr>
          <p:spPr>
            <a:xfrm>
              <a:off x="21351686" y="8621080"/>
              <a:ext cx="688684" cy="1028298"/>
            </a:xfrm>
            <a:custGeom>
              <a:avLst/>
              <a:gdLst>
                <a:gd name="csX0" fmla="*/ 611505 w 688684"/>
                <a:gd name="csY0" fmla="*/ 0 h 1028298"/>
                <a:gd name="csX1" fmla="*/ 587121 w 688684"/>
                <a:gd name="csY1" fmla="*/ 49368 h 1028298"/>
                <a:gd name="csX2" fmla="*/ 626659 w 688684"/>
                <a:gd name="csY2" fmla="*/ 92516 h 1028298"/>
                <a:gd name="csX3" fmla="*/ 685524 w 688684"/>
                <a:gd name="csY3" fmla="*/ 105737 h 1028298"/>
                <a:gd name="csX4" fmla="*/ 313611 w 688684"/>
                <a:gd name="csY4" fmla="*/ 1023528 h 1028298"/>
                <a:gd name="csX5" fmla="*/ 0 w 688684"/>
                <a:gd name="csY5" fmla="*/ 849725 h 1028298"/>
                <a:gd name="csX6" fmla="*/ 336204 w 688684"/>
                <a:gd name="csY6" fmla="*/ 683466 h 1028298"/>
                <a:gd name="csX7" fmla="*/ 394992 w 688684"/>
                <a:gd name="csY7" fmla="*/ 320221 h 1028298"/>
                <a:gd name="csX8" fmla="*/ 211245 w 688684"/>
                <a:gd name="csY8" fmla="*/ 767286 h 1028298"/>
                <a:gd name="csX9" fmla="*/ 106470 w 688684"/>
                <a:gd name="csY9" fmla="*/ 805386 h 1028298"/>
                <a:gd name="csX10" fmla="*/ 104489 w 688684"/>
                <a:gd name="csY10" fmla="*/ 243850 h 1028298"/>
                <a:gd name="csX11" fmla="*/ 611505 w 688684"/>
                <a:gd name="csY11" fmla="*/ 0 h 10282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688684" h="1028298">
                  <a:moveTo>
                    <a:pt x="611505" y="0"/>
                  </a:moveTo>
                  <a:cubicBezTo>
                    <a:pt x="592284" y="6191"/>
                    <a:pt x="582339" y="29747"/>
                    <a:pt x="587121" y="49368"/>
                  </a:cubicBezTo>
                  <a:cubicBezTo>
                    <a:pt x="591903" y="68990"/>
                    <a:pt x="608276" y="84163"/>
                    <a:pt x="626659" y="92516"/>
                  </a:cubicBezTo>
                  <a:cubicBezTo>
                    <a:pt x="645052" y="100870"/>
                    <a:pt x="685524" y="105737"/>
                    <a:pt x="685524" y="105737"/>
                  </a:cubicBezTo>
                  <a:cubicBezTo>
                    <a:pt x="685524" y="105737"/>
                    <a:pt x="748370" y="757914"/>
                    <a:pt x="313611" y="1023528"/>
                  </a:cubicBezTo>
                  <a:cubicBezTo>
                    <a:pt x="249803" y="1062514"/>
                    <a:pt x="0" y="849725"/>
                    <a:pt x="0" y="849725"/>
                  </a:cubicBezTo>
                  <a:cubicBezTo>
                    <a:pt x="0" y="849725"/>
                    <a:pt x="258032" y="830437"/>
                    <a:pt x="336204" y="683466"/>
                  </a:cubicBezTo>
                  <a:cubicBezTo>
                    <a:pt x="376866" y="607009"/>
                    <a:pt x="394992" y="320221"/>
                    <a:pt x="394992" y="320221"/>
                  </a:cubicBezTo>
                  <a:cubicBezTo>
                    <a:pt x="394992" y="320221"/>
                    <a:pt x="59198" y="501625"/>
                    <a:pt x="211245" y="767286"/>
                  </a:cubicBezTo>
                  <a:cubicBezTo>
                    <a:pt x="220866" y="784089"/>
                    <a:pt x="106470" y="805386"/>
                    <a:pt x="106470" y="805386"/>
                  </a:cubicBezTo>
                  <a:cubicBezTo>
                    <a:pt x="106470" y="805386"/>
                    <a:pt x="-76629" y="496024"/>
                    <a:pt x="104489" y="243850"/>
                  </a:cubicBezTo>
                  <a:cubicBezTo>
                    <a:pt x="277406" y="3086"/>
                    <a:pt x="611505" y="0"/>
                    <a:pt x="611505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0" name="Graphic 250">
              <a:extLst>
                <a:ext uri="{FF2B5EF4-FFF2-40B4-BE49-F238E27FC236}">
                  <a16:creationId xmlns:a16="http://schemas.microsoft.com/office/drawing/2014/main" id="{F345B96D-833F-7BF4-6DEC-0076E0C9E632}"/>
                </a:ext>
              </a:extLst>
            </p:cNvPr>
            <p:cNvGrpSpPr/>
            <p:nvPr/>
          </p:nvGrpSpPr>
          <p:grpSpPr>
            <a:xfrm>
              <a:off x="21828392" y="8126028"/>
              <a:ext cx="386963" cy="598070"/>
              <a:chOff x="21828392" y="8126028"/>
              <a:chExt cx="386963" cy="598070"/>
            </a:xfrm>
          </p:grpSpPr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11A37781-3B46-5FE3-C629-BFC129CBA34B}"/>
                  </a:ext>
                </a:extLst>
              </p:cNvPr>
              <p:cNvSpPr/>
              <p:nvPr/>
            </p:nvSpPr>
            <p:spPr>
              <a:xfrm>
                <a:off x="21945388" y="8481834"/>
                <a:ext cx="186750" cy="242264"/>
              </a:xfrm>
              <a:custGeom>
                <a:avLst/>
                <a:gdLst>
                  <a:gd name="csX0" fmla="*/ 55636 w 186750"/>
                  <a:gd name="csY0" fmla="*/ 0 h 242264"/>
                  <a:gd name="csX1" fmla="*/ 1172 w 186750"/>
                  <a:gd name="csY1" fmla="*/ 184509 h 242264"/>
                  <a:gd name="csX2" fmla="*/ 11050 w 186750"/>
                  <a:gd name="csY2" fmla="*/ 215027 h 242264"/>
                  <a:gd name="csX3" fmla="*/ 173013 w 186750"/>
                  <a:gd name="csY3" fmla="*/ 219742 h 242264"/>
                  <a:gd name="csX4" fmla="*/ 186729 w 186750"/>
                  <a:gd name="csY4" fmla="*/ 195367 h 242264"/>
                  <a:gd name="csX5" fmla="*/ 180471 w 186750"/>
                  <a:gd name="csY5" fmla="*/ 38243 h 242264"/>
                  <a:gd name="csX6" fmla="*/ 55636 w 186750"/>
                  <a:gd name="csY6" fmla="*/ 0 h 24226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186750" h="242264">
                    <a:moveTo>
                      <a:pt x="55636" y="0"/>
                    </a:moveTo>
                    <a:lnTo>
                      <a:pt x="1172" y="184509"/>
                    </a:lnTo>
                    <a:cubicBezTo>
                      <a:pt x="-2152" y="195767"/>
                      <a:pt x="1734" y="207883"/>
                      <a:pt x="11050" y="215027"/>
                    </a:cubicBezTo>
                    <a:cubicBezTo>
                      <a:pt x="36224" y="234325"/>
                      <a:pt x="92488" y="262785"/>
                      <a:pt x="173013" y="219742"/>
                    </a:cubicBezTo>
                    <a:cubicBezTo>
                      <a:pt x="181890" y="214998"/>
                      <a:pt x="187129" y="205426"/>
                      <a:pt x="186729" y="195367"/>
                    </a:cubicBezTo>
                    <a:lnTo>
                      <a:pt x="180471" y="38243"/>
                    </a:lnTo>
                    <a:lnTo>
                      <a:pt x="55636" y="0"/>
                    </a:ln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16722517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id="{F785A2FE-9B11-5C0D-0F1E-F3FC96638A80}"/>
                  </a:ext>
                </a:extLst>
              </p:cNvPr>
              <p:cNvSpPr/>
              <p:nvPr/>
            </p:nvSpPr>
            <p:spPr>
              <a:xfrm>
                <a:off x="21920815" y="8259425"/>
                <a:ext cx="288813" cy="299476"/>
              </a:xfrm>
              <a:custGeom>
                <a:avLst/>
                <a:gdLst>
                  <a:gd name="csX0" fmla="*/ 186975 w 288813"/>
                  <a:gd name="csY0" fmla="*/ 0 h 299476"/>
                  <a:gd name="csX1" fmla="*/ 273948 w 288813"/>
                  <a:gd name="csY1" fmla="*/ 166649 h 299476"/>
                  <a:gd name="csX2" fmla="*/ 241201 w 288813"/>
                  <a:gd name="csY2" fmla="*/ 289303 h 299476"/>
                  <a:gd name="csX3" fmla="*/ 63864 w 288813"/>
                  <a:gd name="csY3" fmla="*/ 236220 h 299476"/>
                  <a:gd name="csX4" fmla="*/ 180 w 288813"/>
                  <a:gd name="csY4" fmla="*/ 111909 h 299476"/>
                  <a:gd name="csX5" fmla="*/ 186975 w 288813"/>
                  <a:gd name="csY5" fmla="*/ 0 h 2994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288813" h="299476">
                    <a:moveTo>
                      <a:pt x="186975" y="0"/>
                    </a:moveTo>
                    <a:cubicBezTo>
                      <a:pt x="186975" y="0"/>
                      <a:pt x="259155" y="106451"/>
                      <a:pt x="273948" y="166649"/>
                    </a:cubicBezTo>
                    <a:cubicBezTo>
                      <a:pt x="288740" y="226847"/>
                      <a:pt x="309247" y="263871"/>
                      <a:pt x="241201" y="289303"/>
                    </a:cubicBezTo>
                    <a:cubicBezTo>
                      <a:pt x="173154" y="314735"/>
                      <a:pt x="107327" y="290808"/>
                      <a:pt x="63864" y="236220"/>
                    </a:cubicBezTo>
                    <a:cubicBezTo>
                      <a:pt x="63864" y="236220"/>
                      <a:pt x="-3935" y="152267"/>
                      <a:pt x="180" y="111909"/>
                    </a:cubicBezTo>
                    <a:cubicBezTo>
                      <a:pt x="4295" y="71561"/>
                      <a:pt x="186975" y="0"/>
                      <a:pt x="18697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7917846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id="{B615682F-7C06-FF3E-F6BF-1A52A341C92B}"/>
                  </a:ext>
                </a:extLst>
              </p:cNvPr>
              <p:cNvSpPr/>
              <p:nvPr/>
            </p:nvSpPr>
            <p:spPr>
              <a:xfrm>
                <a:off x="22149481" y="8331272"/>
                <a:ext cx="65875" cy="99288"/>
              </a:xfrm>
              <a:custGeom>
                <a:avLst/>
                <a:gdLst>
                  <a:gd name="csX0" fmla="*/ 1419 w 65875"/>
                  <a:gd name="csY0" fmla="*/ 0 h 99288"/>
                  <a:gd name="csX1" fmla="*/ 65875 w 65875"/>
                  <a:gd name="csY1" fmla="*/ 69104 h 99288"/>
                  <a:gd name="csX2" fmla="*/ 21327 w 65875"/>
                  <a:gd name="csY2" fmla="*/ 99289 h 99288"/>
                  <a:gd name="csX3" fmla="*/ 0 w 65875"/>
                  <a:gd name="csY3" fmla="*/ 11992 h 992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65875" h="99288">
                    <a:moveTo>
                      <a:pt x="1419" y="0"/>
                    </a:moveTo>
                    <a:cubicBezTo>
                      <a:pt x="21250" y="24508"/>
                      <a:pt x="42806" y="47615"/>
                      <a:pt x="65875" y="69104"/>
                    </a:cubicBezTo>
                    <a:cubicBezTo>
                      <a:pt x="51026" y="79162"/>
                      <a:pt x="36176" y="89230"/>
                      <a:pt x="21327" y="99289"/>
                    </a:cubicBezTo>
                    <a:cubicBezTo>
                      <a:pt x="14221" y="70190"/>
                      <a:pt x="7115" y="41091"/>
                      <a:pt x="0" y="11992"/>
                    </a:cubicBezTo>
                  </a:path>
                </a:pathLst>
              </a:custGeom>
              <a:gradFill>
                <a:gsLst>
                  <a:gs pos="0">
                    <a:srgbClr val="F9B776"/>
                  </a:gs>
                  <a:gs pos="99720">
                    <a:srgbClr val="F47960"/>
                  </a:gs>
                </a:gsLst>
                <a:lin ang="20963137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0946629B-8130-F64F-F2A2-17742817DE1C}"/>
                  </a:ext>
                </a:extLst>
              </p:cNvPr>
              <p:cNvSpPr/>
              <p:nvPr/>
            </p:nvSpPr>
            <p:spPr>
              <a:xfrm>
                <a:off x="21828392" y="8126028"/>
                <a:ext cx="336444" cy="393924"/>
              </a:xfrm>
              <a:custGeom>
                <a:avLst/>
                <a:gdLst>
                  <a:gd name="csX0" fmla="*/ 316859 w 336444"/>
                  <a:gd name="csY0" fmla="*/ 30089 h 393924"/>
                  <a:gd name="csX1" fmla="*/ 277578 w 336444"/>
                  <a:gd name="csY1" fmla="*/ 3238 h 393924"/>
                  <a:gd name="csX2" fmla="*/ 274864 w 336444"/>
                  <a:gd name="csY2" fmla="*/ 3391 h 393924"/>
                  <a:gd name="csX3" fmla="*/ 264605 w 336444"/>
                  <a:gd name="csY3" fmla="*/ 1000 h 393924"/>
                  <a:gd name="csX4" fmla="*/ 164421 w 336444"/>
                  <a:gd name="csY4" fmla="*/ 61122 h 393924"/>
                  <a:gd name="csX5" fmla="*/ 160945 w 336444"/>
                  <a:gd name="csY5" fmla="*/ 80782 h 393924"/>
                  <a:gd name="csX6" fmla="*/ 43559 w 336444"/>
                  <a:gd name="csY6" fmla="*/ 216179 h 393924"/>
                  <a:gd name="csX7" fmla="*/ 36901 w 336444"/>
                  <a:gd name="csY7" fmla="*/ 221513 h 393924"/>
                  <a:gd name="csX8" fmla="*/ 7621 w 336444"/>
                  <a:gd name="csY8" fmla="*/ 232991 h 393924"/>
                  <a:gd name="csX9" fmla="*/ 67304 w 336444"/>
                  <a:gd name="csY9" fmla="*/ 340624 h 393924"/>
                  <a:gd name="csX10" fmla="*/ 68514 w 336444"/>
                  <a:gd name="csY10" fmla="*/ 348320 h 393924"/>
                  <a:gd name="csX11" fmla="*/ 89079 w 336444"/>
                  <a:gd name="csY11" fmla="*/ 386277 h 393924"/>
                  <a:gd name="csX12" fmla="*/ 169203 w 336444"/>
                  <a:gd name="csY12" fmla="*/ 388620 h 393924"/>
                  <a:gd name="csX13" fmla="*/ 171984 w 336444"/>
                  <a:gd name="csY13" fmla="*/ 382153 h 393924"/>
                  <a:gd name="csX14" fmla="*/ 150496 w 336444"/>
                  <a:gd name="csY14" fmla="*/ 331622 h 393924"/>
                  <a:gd name="csX15" fmla="*/ 154077 w 336444"/>
                  <a:gd name="csY15" fmla="*/ 324936 h 393924"/>
                  <a:gd name="csX16" fmla="*/ 172165 w 336444"/>
                  <a:gd name="csY16" fmla="*/ 321545 h 393924"/>
                  <a:gd name="csX17" fmla="*/ 175842 w 336444"/>
                  <a:gd name="csY17" fmla="*/ 319030 h 393924"/>
                  <a:gd name="csX18" fmla="*/ 178071 w 336444"/>
                  <a:gd name="csY18" fmla="*/ 304886 h 393924"/>
                  <a:gd name="csX19" fmla="*/ 160049 w 336444"/>
                  <a:gd name="csY19" fmla="*/ 232353 h 393924"/>
                  <a:gd name="csX20" fmla="*/ 331452 w 336444"/>
                  <a:gd name="csY20" fmla="*/ 112795 h 393924"/>
                  <a:gd name="csX21" fmla="*/ 336405 w 336444"/>
                  <a:gd name="csY21" fmla="*/ 82401 h 393924"/>
                  <a:gd name="csX22" fmla="*/ 316859 w 336444"/>
                  <a:gd name="csY22" fmla="*/ 30089 h 39392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</a:cxnLst>
                <a:rect l="l" t="t" r="r" b="b"/>
                <a:pathLst>
                  <a:path w="336444" h="393924">
                    <a:moveTo>
                      <a:pt x="316859" y="30089"/>
                    </a:moveTo>
                    <a:cubicBezTo>
                      <a:pt x="306172" y="16650"/>
                      <a:pt x="292199" y="6829"/>
                      <a:pt x="277578" y="3238"/>
                    </a:cubicBezTo>
                    <a:cubicBezTo>
                      <a:pt x="276645" y="3010"/>
                      <a:pt x="275721" y="3124"/>
                      <a:pt x="274864" y="3391"/>
                    </a:cubicBezTo>
                    <a:cubicBezTo>
                      <a:pt x="271501" y="2400"/>
                      <a:pt x="268091" y="1543"/>
                      <a:pt x="264605" y="1000"/>
                    </a:cubicBezTo>
                    <a:cubicBezTo>
                      <a:pt x="222829" y="-5601"/>
                      <a:pt x="178242" y="21155"/>
                      <a:pt x="164421" y="61122"/>
                    </a:cubicBezTo>
                    <a:cubicBezTo>
                      <a:pt x="162278" y="67313"/>
                      <a:pt x="161154" y="74047"/>
                      <a:pt x="160945" y="80782"/>
                    </a:cubicBezTo>
                    <a:cubicBezTo>
                      <a:pt x="81630" y="112881"/>
                      <a:pt x="34034" y="157763"/>
                      <a:pt x="43559" y="216179"/>
                    </a:cubicBezTo>
                    <a:cubicBezTo>
                      <a:pt x="44178" y="220008"/>
                      <a:pt x="40530" y="222885"/>
                      <a:pt x="36901" y="221513"/>
                    </a:cubicBezTo>
                    <a:cubicBezTo>
                      <a:pt x="29757" y="218808"/>
                      <a:pt x="19165" y="218894"/>
                      <a:pt x="7621" y="232991"/>
                    </a:cubicBezTo>
                    <a:cubicBezTo>
                      <a:pt x="-12458" y="257499"/>
                      <a:pt x="7040" y="307658"/>
                      <a:pt x="67304" y="340624"/>
                    </a:cubicBezTo>
                    <a:cubicBezTo>
                      <a:pt x="70162" y="342186"/>
                      <a:pt x="70876" y="346072"/>
                      <a:pt x="68514" y="348320"/>
                    </a:cubicBezTo>
                    <a:cubicBezTo>
                      <a:pt x="60199" y="356264"/>
                      <a:pt x="48826" y="373580"/>
                      <a:pt x="89079" y="386277"/>
                    </a:cubicBezTo>
                    <a:cubicBezTo>
                      <a:pt x="130712" y="399412"/>
                      <a:pt x="158659" y="392459"/>
                      <a:pt x="169203" y="388620"/>
                    </a:cubicBezTo>
                    <a:cubicBezTo>
                      <a:pt x="171822" y="387667"/>
                      <a:pt x="173080" y="384715"/>
                      <a:pt x="171984" y="382153"/>
                    </a:cubicBezTo>
                    <a:lnTo>
                      <a:pt x="150496" y="331622"/>
                    </a:lnTo>
                    <a:cubicBezTo>
                      <a:pt x="149277" y="328765"/>
                      <a:pt x="151020" y="325507"/>
                      <a:pt x="154077" y="324936"/>
                    </a:cubicBezTo>
                    <a:lnTo>
                      <a:pt x="172165" y="321545"/>
                    </a:lnTo>
                    <a:lnTo>
                      <a:pt x="175842" y="319030"/>
                    </a:lnTo>
                    <a:cubicBezTo>
                      <a:pt x="180519" y="315830"/>
                      <a:pt x="181557" y="309353"/>
                      <a:pt x="178071" y="304886"/>
                    </a:cubicBezTo>
                    <a:cubicBezTo>
                      <a:pt x="164555" y="287579"/>
                      <a:pt x="136989" y="247288"/>
                      <a:pt x="160049" y="232353"/>
                    </a:cubicBezTo>
                    <a:cubicBezTo>
                      <a:pt x="189767" y="213112"/>
                      <a:pt x="312421" y="163211"/>
                      <a:pt x="331452" y="112795"/>
                    </a:cubicBezTo>
                    <a:cubicBezTo>
                      <a:pt x="335281" y="102660"/>
                      <a:pt x="336710" y="92402"/>
                      <a:pt x="336405" y="82401"/>
                    </a:cubicBezTo>
                    <a:cubicBezTo>
                      <a:pt x="336405" y="82401"/>
                      <a:pt x="331566" y="46225"/>
                      <a:pt x="316859" y="30089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66043BBD-8CAB-15EC-F539-88D16869C08E}"/>
                  </a:ext>
                </a:extLst>
              </p:cNvPr>
              <p:cNvSpPr/>
              <p:nvPr/>
            </p:nvSpPr>
            <p:spPr>
              <a:xfrm>
                <a:off x="21934706" y="8408677"/>
                <a:ext cx="70118" cy="83722"/>
              </a:xfrm>
              <a:custGeom>
                <a:avLst/>
                <a:gdLst>
                  <a:gd name="csX0" fmla="*/ 70119 w 70118"/>
                  <a:gd name="csY0" fmla="*/ 49611 h 83722"/>
                  <a:gd name="csX1" fmla="*/ 7682 w 70118"/>
                  <a:gd name="csY1" fmla="*/ 6158 h 83722"/>
                  <a:gd name="csX2" fmla="*/ 67661 w 70118"/>
                  <a:gd name="csY2" fmla="*/ 83654 h 83722"/>
                  <a:gd name="csX3" fmla="*/ 70119 w 70118"/>
                  <a:gd name="csY3" fmla="*/ 49611 h 837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0118" h="83722">
                    <a:moveTo>
                      <a:pt x="70119" y="49611"/>
                    </a:moveTo>
                    <a:cubicBezTo>
                      <a:pt x="70119" y="49611"/>
                      <a:pt x="36991" y="-20826"/>
                      <a:pt x="7682" y="6158"/>
                    </a:cubicBezTo>
                    <a:cubicBezTo>
                      <a:pt x="-21626" y="33142"/>
                      <a:pt x="40458" y="85882"/>
                      <a:pt x="67661" y="83654"/>
                    </a:cubicBezTo>
                    <a:lnTo>
                      <a:pt x="70119" y="49611"/>
                    </a:ln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7917849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1" name="Graphic 250">
              <a:extLst>
                <a:ext uri="{FF2B5EF4-FFF2-40B4-BE49-F238E27FC236}">
                  <a16:creationId xmlns:a16="http://schemas.microsoft.com/office/drawing/2014/main" id="{D8961EF8-6824-A583-DC4E-71A583BB6A48}"/>
                </a:ext>
              </a:extLst>
            </p:cNvPr>
            <p:cNvGrpSpPr/>
            <p:nvPr/>
          </p:nvGrpSpPr>
          <p:grpSpPr>
            <a:xfrm>
              <a:off x="22130764" y="8636568"/>
              <a:ext cx="936450" cy="828722"/>
              <a:chOff x="22130764" y="8636568"/>
              <a:chExt cx="936450" cy="828722"/>
            </a:xfrm>
          </p:grpSpPr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F32019D2-DCB8-C6A3-FF9F-EE185047254F}"/>
                  </a:ext>
                </a:extLst>
              </p:cNvPr>
              <p:cNvSpPr/>
              <p:nvPr/>
            </p:nvSpPr>
            <p:spPr>
              <a:xfrm>
                <a:off x="22130764" y="8637939"/>
                <a:ext cx="708612" cy="827351"/>
              </a:xfrm>
              <a:custGeom>
                <a:avLst/>
                <a:gdLst>
                  <a:gd name="csX0" fmla="*/ 160963 w 708612"/>
                  <a:gd name="csY0" fmla="*/ 31613 h 827351"/>
                  <a:gd name="csX1" fmla="*/ 417814 w 708612"/>
                  <a:gd name="csY1" fmla="*/ 264509 h 827351"/>
                  <a:gd name="csX2" fmla="*/ 631384 w 708612"/>
                  <a:gd name="csY2" fmla="*/ 214789 h 827351"/>
                  <a:gd name="csX3" fmla="*/ 708613 w 708612"/>
                  <a:gd name="csY3" fmla="*/ 316601 h 827351"/>
                  <a:gd name="csX4" fmla="*/ 242268 w 708612"/>
                  <a:gd name="csY4" fmla="*/ 413699 h 827351"/>
                  <a:gd name="csX5" fmla="*/ 162697 w 708612"/>
                  <a:gd name="csY5" fmla="*/ 351082 h 827351"/>
                  <a:gd name="csX6" fmla="*/ 105337 w 708612"/>
                  <a:gd name="csY6" fmla="*/ 613791 h 827351"/>
                  <a:gd name="csX7" fmla="*/ 126044 w 708612"/>
                  <a:gd name="csY7" fmla="*/ 775964 h 827351"/>
                  <a:gd name="csX8" fmla="*/ 0 w 708612"/>
                  <a:gd name="csY8" fmla="*/ 827351 h 827351"/>
                  <a:gd name="csX9" fmla="*/ 55617 w 708612"/>
                  <a:gd name="csY9" fmla="*/ 400222 h 827351"/>
                  <a:gd name="csX10" fmla="*/ 3563 w 708612"/>
                  <a:gd name="csY10" fmla="*/ 70799 h 827351"/>
                  <a:gd name="csX11" fmla="*/ 19365 w 708612"/>
                  <a:gd name="csY11" fmla="*/ 0 h 8273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708612" h="827351">
                    <a:moveTo>
                      <a:pt x="160963" y="31613"/>
                    </a:moveTo>
                    <a:cubicBezTo>
                      <a:pt x="197806" y="73162"/>
                      <a:pt x="320259" y="245212"/>
                      <a:pt x="417814" y="264509"/>
                    </a:cubicBezTo>
                    <a:cubicBezTo>
                      <a:pt x="568776" y="294361"/>
                      <a:pt x="631384" y="214789"/>
                      <a:pt x="631384" y="214789"/>
                    </a:cubicBezTo>
                    <a:lnTo>
                      <a:pt x="708613" y="316601"/>
                    </a:lnTo>
                    <a:cubicBezTo>
                      <a:pt x="708613" y="316601"/>
                      <a:pt x="537153" y="591007"/>
                      <a:pt x="242268" y="413699"/>
                    </a:cubicBezTo>
                    <a:cubicBezTo>
                      <a:pt x="195548" y="385610"/>
                      <a:pt x="162697" y="351082"/>
                      <a:pt x="162697" y="351082"/>
                    </a:cubicBezTo>
                    <a:cubicBezTo>
                      <a:pt x="162697" y="351082"/>
                      <a:pt x="112366" y="496186"/>
                      <a:pt x="105337" y="613791"/>
                    </a:cubicBezTo>
                    <a:cubicBezTo>
                      <a:pt x="98308" y="731396"/>
                      <a:pt x="126044" y="775964"/>
                      <a:pt x="126044" y="775964"/>
                    </a:cubicBezTo>
                    <a:lnTo>
                      <a:pt x="0" y="827351"/>
                    </a:lnTo>
                    <a:cubicBezTo>
                      <a:pt x="0" y="827351"/>
                      <a:pt x="42091" y="587597"/>
                      <a:pt x="55617" y="400222"/>
                    </a:cubicBezTo>
                    <a:cubicBezTo>
                      <a:pt x="69085" y="213570"/>
                      <a:pt x="62065" y="176127"/>
                      <a:pt x="3563" y="70799"/>
                    </a:cubicBezTo>
                    <a:lnTo>
                      <a:pt x="19365" y="0"/>
                    </a:lnTo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1C5FBE93-26D0-796E-89C9-2F39787C64D9}"/>
                  </a:ext>
                </a:extLst>
              </p:cNvPr>
              <p:cNvSpPr/>
              <p:nvPr/>
            </p:nvSpPr>
            <p:spPr>
              <a:xfrm>
                <a:off x="22744849" y="8841413"/>
                <a:ext cx="126481" cy="150761"/>
              </a:xfrm>
              <a:custGeom>
                <a:avLst/>
                <a:gdLst>
                  <a:gd name="csX0" fmla="*/ 107434 w 126481"/>
                  <a:gd name="csY0" fmla="*/ 150761 h 150761"/>
                  <a:gd name="csX1" fmla="*/ 91679 w 126481"/>
                  <a:gd name="csY1" fmla="*/ 142446 h 150761"/>
                  <a:gd name="csX2" fmla="*/ 21576 w 126481"/>
                  <a:gd name="csY2" fmla="*/ 51635 h 150761"/>
                  <a:gd name="csX3" fmla="*/ 3916 w 126481"/>
                  <a:gd name="csY3" fmla="*/ 30623 h 150761"/>
                  <a:gd name="csX4" fmla="*/ 7488 w 126481"/>
                  <a:gd name="csY4" fmla="*/ 3914 h 150761"/>
                  <a:gd name="csX5" fmla="*/ 34186 w 126481"/>
                  <a:gd name="csY5" fmla="*/ 7486 h 150761"/>
                  <a:gd name="csX6" fmla="*/ 50227 w 126481"/>
                  <a:gd name="csY6" fmla="*/ 26508 h 150761"/>
                  <a:gd name="csX7" fmla="*/ 123169 w 126481"/>
                  <a:gd name="csY7" fmla="*/ 120977 h 150761"/>
                  <a:gd name="csX8" fmla="*/ 118169 w 126481"/>
                  <a:gd name="csY8" fmla="*/ 147447 h 150761"/>
                  <a:gd name="csX9" fmla="*/ 107434 w 126481"/>
                  <a:gd name="csY9" fmla="*/ 150761 h 1507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26481" h="150761">
                    <a:moveTo>
                      <a:pt x="107434" y="150761"/>
                    </a:moveTo>
                    <a:cubicBezTo>
                      <a:pt x="101347" y="150761"/>
                      <a:pt x="95366" y="147856"/>
                      <a:pt x="91679" y="142446"/>
                    </a:cubicBezTo>
                    <a:cubicBezTo>
                      <a:pt x="58285" y="93487"/>
                      <a:pt x="37073" y="69294"/>
                      <a:pt x="21576" y="51635"/>
                    </a:cubicBezTo>
                    <a:cubicBezTo>
                      <a:pt x="14898" y="44024"/>
                      <a:pt x="9126" y="37442"/>
                      <a:pt x="3916" y="30623"/>
                    </a:cubicBezTo>
                    <a:cubicBezTo>
                      <a:pt x="-2475" y="22260"/>
                      <a:pt x="-875" y="10306"/>
                      <a:pt x="7488" y="3914"/>
                    </a:cubicBezTo>
                    <a:cubicBezTo>
                      <a:pt x="15851" y="-2486"/>
                      <a:pt x="27805" y="-858"/>
                      <a:pt x="34186" y="7486"/>
                    </a:cubicBezTo>
                    <a:cubicBezTo>
                      <a:pt x="38625" y="13287"/>
                      <a:pt x="43740" y="19126"/>
                      <a:pt x="50227" y="26508"/>
                    </a:cubicBezTo>
                    <a:cubicBezTo>
                      <a:pt x="66362" y="44910"/>
                      <a:pt x="88469" y="70104"/>
                      <a:pt x="123169" y="120977"/>
                    </a:cubicBezTo>
                    <a:cubicBezTo>
                      <a:pt x="129094" y="129673"/>
                      <a:pt x="126855" y="141522"/>
                      <a:pt x="118169" y="147447"/>
                    </a:cubicBezTo>
                    <a:cubicBezTo>
                      <a:pt x="114863" y="149685"/>
                      <a:pt x="111129" y="150761"/>
                      <a:pt x="107434" y="150761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" name="Freeform: Shape 151">
                <a:extLst>
                  <a:ext uri="{FF2B5EF4-FFF2-40B4-BE49-F238E27FC236}">
                    <a16:creationId xmlns:a16="http://schemas.microsoft.com/office/drawing/2014/main" id="{2B8506C6-D431-E01C-3F1A-6BAE5098AC25}"/>
                  </a:ext>
                </a:extLst>
              </p:cNvPr>
              <p:cNvSpPr/>
              <p:nvPr/>
            </p:nvSpPr>
            <p:spPr>
              <a:xfrm>
                <a:off x="22852110" y="8636568"/>
                <a:ext cx="215104" cy="242763"/>
              </a:xfrm>
              <a:custGeom>
                <a:avLst/>
                <a:gdLst>
                  <a:gd name="csX0" fmla="*/ 10003 w 215104"/>
                  <a:gd name="csY0" fmla="*/ 0 h 242763"/>
                  <a:gd name="csX1" fmla="*/ 35482 w 215104"/>
                  <a:gd name="csY1" fmla="*/ 22431 h 242763"/>
                  <a:gd name="csX2" fmla="*/ 41550 w 215104"/>
                  <a:gd name="csY2" fmla="*/ 57179 h 242763"/>
                  <a:gd name="csX3" fmla="*/ 44759 w 215104"/>
                  <a:gd name="csY3" fmla="*/ 110366 h 242763"/>
                  <a:gd name="csX4" fmla="*/ 116959 w 215104"/>
                  <a:gd name="csY4" fmla="*/ 51254 h 242763"/>
                  <a:gd name="csX5" fmla="*/ 208428 w 215104"/>
                  <a:gd name="csY5" fmla="*/ 39824 h 242763"/>
                  <a:gd name="csX6" fmla="*/ 111387 w 215104"/>
                  <a:gd name="csY6" fmla="*/ 99412 h 242763"/>
                  <a:gd name="csX7" fmla="*/ 215105 w 215104"/>
                  <a:gd name="csY7" fmla="*/ 70542 h 242763"/>
                  <a:gd name="csX8" fmla="*/ 132056 w 215104"/>
                  <a:gd name="csY8" fmla="*/ 112366 h 242763"/>
                  <a:gd name="csX9" fmla="*/ 183767 w 215104"/>
                  <a:gd name="csY9" fmla="*/ 96012 h 242763"/>
                  <a:gd name="csX10" fmla="*/ 206351 w 215104"/>
                  <a:gd name="csY10" fmla="*/ 99470 h 242763"/>
                  <a:gd name="csX11" fmla="*/ 118912 w 215104"/>
                  <a:gd name="csY11" fmla="*/ 147571 h 242763"/>
                  <a:gd name="csX12" fmla="*/ 184996 w 215104"/>
                  <a:gd name="csY12" fmla="*/ 120253 h 242763"/>
                  <a:gd name="csX13" fmla="*/ 171890 w 215104"/>
                  <a:gd name="csY13" fmla="*/ 141789 h 242763"/>
                  <a:gd name="csX14" fmla="*/ 43588 w 215104"/>
                  <a:gd name="csY14" fmla="*/ 242764 h 242763"/>
                  <a:gd name="csX15" fmla="*/ 1516 w 215104"/>
                  <a:gd name="csY15" fmla="*/ 144151 h 242763"/>
                  <a:gd name="csX16" fmla="*/ 10003 w 215104"/>
                  <a:gd name="csY16" fmla="*/ 0 h 2427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215104" h="242763">
                    <a:moveTo>
                      <a:pt x="10003" y="0"/>
                    </a:moveTo>
                    <a:cubicBezTo>
                      <a:pt x="21680" y="1848"/>
                      <a:pt x="30891" y="11535"/>
                      <a:pt x="35482" y="22431"/>
                    </a:cubicBezTo>
                    <a:cubicBezTo>
                      <a:pt x="40073" y="33328"/>
                      <a:pt x="40845" y="45387"/>
                      <a:pt x="41550" y="57179"/>
                    </a:cubicBezTo>
                    <a:cubicBezTo>
                      <a:pt x="42617" y="74914"/>
                      <a:pt x="43683" y="92640"/>
                      <a:pt x="44759" y="110366"/>
                    </a:cubicBezTo>
                    <a:cubicBezTo>
                      <a:pt x="64724" y="86192"/>
                      <a:pt x="88708" y="64837"/>
                      <a:pt x="116959" y="51254"/>
                    </a:cubicBezTo>
                    <a:cubicBezTo>
                      <a:pt x="145210" y="37662"/>
                      <a:pt x="178005" y="32271"/>
                      <a:pt x="208428" y="39824"/>
                    </a:cubicBezTo>
                    <a:cubicBezTo>
                      <a:pt x="179110" y="64132"/>
                      <a:pt x="146334" y="84268"/>
                      <a:pt x="111387" y="99412"/>
                    </a:cubicBezTo>
                    <a:cubicBezTo>
                      <a:pt x="139981" y="76029"/>
                      <a:pt x="178548" y="65294"/>
                      <a:pt x="215105" y="70542"/>
                    </a:cubicBezTo>
                    <a:cubicBezTo>
                      <a:pt x="189968" y="88906"/>
                      <a:pt x="161784" y="103108"/>
                      <a:pt x="132056" y="112366"/>
                    </a:cubicBezTo>
                    <a:cubicBezTo>
                      <a:pt x="149296" y="106918"/>
                      <a:pt x="166527" y="101460"/>
                      <a:pt x="183767" y="96012"/>
                    </a:cubicBezTo>
                    <a:cubicBezTo>
                      <a:pt x="191692" y="93507"/>
                      <a:pt x="202522" y="92088"/>
                      <a:pt x="206351" y="99470"/>
                    </a:cubicBezTo>
                    <a:cubicBezTo>
                      <a:pt x="177205" y="115500"/>
                      <a:pt x="148058" y="131540"/>
                      <a:pt x="118912" y="147571"/>
                    </a:cubicBezTo>
                    <a:cubicBezTo>
                      <a:pt x="140943" y="138465"/>
                      <a:pt x="162965" y="129359"/>
                      <a:pt x="184996" y="120253"/>
                    </a:cubicBezTo>
                    <a:cubicBezTo>
                      <a:pt x="189187" y="128549"/>
                      <a:pt x="179853" y="136989"/>
                      <a:pt x="171890" y="141789"/>
                    </a:cubicBezTo>
                    <a:cubicBezTo>
                      <a:pt x="125179" y="169983"/>
                      <a:pt x="81974" y="203987"/>
                      <a:pt x="43588" y="242764"/>
                    </a:cubicBezTo>
                    <a:cubicBezTo>
                      <a:pt x="15013" y="199673"/>
                      <a:pt x="-5933" y="196053"/>
                      <a:pt x="1516" y="144151"/>
                    </a:cubicBezTo>
                    <a:cubicBezTo>
                      <a:pt x="3297" y="131817"/>
                      <a:pt x="16775" y="1067"/>
                      <a:pt x="1000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18794238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DACFA10-DDE3-94E4-231B-B74542E960BC}"/>
                </a:ext>
              </a:extLst>
            </p:cNvPr>
            <p:cNvSpPr/>
            <p:nvPr/>
          </p:nvSpPr>
          <p:spPr>
            <a:xfrm>
              <a:off x="20549957" y="9101653"/>
              <a:ext cx="1708299" cy="345187"/>
            </a:xfrm>
            <a:custGeom>
              <a:avLst/>
              <a:gdLst>
                <a:gd name="csX0" fmla="*/ 1278427 w 1708299"/>
                <a:gd name="csY0" fmla="*/ 345188 h 345187"/>
                <a:gd name="csX1" fmla="*/ 950528 w 1708299"/>
                <a:gd name="csY1" fmla="*/ 276227 h 345187"/>
                <a:gd name="csX2" fmla="*/ 63589 w 1708299"/>
                <a:gd name="csY2" fmla="*/ 223896 h 345187"/>
                <a:gd name="csX3" fmla="*/ 79524 w 1708299"/>
                <a:gd name="csY3" fmla="*/ 143839 h 345187"/>
                <a:gd name="csX4" fmla="*/ 0 w 1708299"/>
                <a:gd name="csY4" fmla="*/ 128913 h 345187"/>
                <a:gd name="csX5" fmla="*/ 1002525 w 1708299"/>
                <a:gd name="csY5" fmla="*/ 174433 h 345187"/>
                <a:gd name="csX6" fmla="*/ 1523305 w 1708299"/>
                <a:gd name="csY6" fmla="*/ 190768 h 345187"/>
                <a:gd name="csX7" fmla="*/ 1698774 w 1708299"/>
                <a:gd name="csY7" fmla="*/ 48589 h 345187"/>
                <a:gd name="csX8" fmla="*/ 1708299 w 1708299"/>
                <a:gd name="csY8" fmla="*/ 115264 h 345187"/>
                <a:gd name="csX9" fmla="*/ 1562500 w 1708299"/>
                <a:gd name="csY9" fmla="*/ 298134 h 345187"/>
                <a:gd name="csX10" fmla="*/ 1278427 w 1708299"/>
                <a:gd name="csY10" fmla="*/ 345188 h 3451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708299" h="345187">
                  <a:moveTo>
                    <a:pt x="1278427" y="345188"/>
                  </a:moveTo>
                  <a:cubicBezTo>
                    <a:pt x="1158107" y="345188"/>
                    <a:pt x="1039901" y="321880"/>
                    <a:pt x="950528" y="276227"/>
                  </a:cubicBezTo>
                  <a:cubicBezTo>
                    <a:pt x="666217" y="130990"/>
                    <a:pt x="361988" y="24119"/>
                    <a:pt x="63589" y="223896"/>
                  </a:cubicBezTo>
                  <a:lnTo>
                    <a:pt x="79524" y="143839"/>
                  </a:lnTo>
                  <a:lnTo>
                    <a:pt x="0" y="128913"/>
                  </a:lnTo>
                  <a:cubicBezTo>
                    <a:pt x="348348" y="-104316"/>
                    <a:pt x="702269" y="21033"/>
                    <a:pt x="1002525" y="174433"/>
                  </a:cubicBezTo>
                  <a:cubicBezTo>
                    <a:pt x="1136885" y="243070"/>
                    <a:pt x="1360770" y="250090"/>
                    <a:pt x="1523305" y="190768"/>
                  </a:cubicBezTo>
                  <a:cubicBezTo>
                    <a:pt x="1590294" y="166318"/>
                    <a:pt x="1663551" y="132256"/>
                    <a:pt x="1698774" y="48589"/>
                  </a:cubicBezTo>
                  <a:lnTo>
                    <a:pt x="1708299" y="115264"/>
                  </a:lnTo>
                  <a:cubicBezTo>
                    <a:pt x="1708299" y="115264"/>
                    <a:pt x="1689192" y="251890"/>
                    <a:pt x="1562500" y="298134"/>
                  </a:cubicBezTo>
                  <a:cubicBezTo>
                    <a:pt x="1476108" y="329671"/>
                    <a:pt x="1376553" y="345188"/>
                    <a:pt x="1278427" y="34518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3" name="Graphic 250">
              <a:extLst>
                <a:ext uri="{FF2B5EF4-FFF2-40B4-BE49-F238E27FC236}">
                  <a16:creationId xmlns:a16="http://schemas.microsoft.com/office/drawing/2014/main" id="{A62DB89F-1BEF-92DB-080B-A9D88055F029}"/>
                </a:ext>
              </a:extLst>
            </p:cNvPr>
            <p:cNvGrpSpPr/>
            <p:nvPr/>
          </p:nvGrpSpPr>
          <p:grpSpPr>
            <a:xfrm>
              <a:off x="20957061" y="9547893"/>
              <a:ext cx="891043" cy="771965"/>
              <a:chOff x="20957061" y="9547893"/>
              <a:chExt cx="891043" cy="771965"/>
            </a:xfrm>
          </p:grpSpPr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1D1DC082-6F06-F860-E032-8A5D607A98FF}"/>
                  </a:ext>
                </a:extLst>
              </p:cNvPr>
              <p:cNvSpPr/>
              <p:nvPr/>
            </p:nvSpPr>
            <p:spPr>
              <a:xfrm>
                <a:off x="20995394" y="9733391"/>
                <a:ext cx="817435" cy="409127"/>
              </a:xfrm>
              <a:custGeom>
                <a:avLst/>
                <a:gdLst>
                  <a:gd name="csX0" fmla="*/ 762648 w 817435"/>
                  <a:gd name="csY0" fmla="*/ 409127 h 409127"/>
                  <a:gd name="csX1" fmla="*/ 0 w 817435"/>
                  <a:gd name="csY1" fmla="*/ 196634 h 409127"/>
                  <a:gd name="csX2" fmla="*/ 54788 w 817435"/>
                  <a:gd name="csY2" fmla="*/ 0 h 409127"/>
                  <a:gd name="csX3" fmla="*/ 817435 w 817435"/>
                  <a:gd name="csY3" fmla="*/ 212503 h 409127"/>
                  <a:gd name="csX4" fmla="*/ 762648 w 817435"/>
                  <a:gd name="csY4" fmla="*/ 409127 h 40912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817435" h="409127">
                    <a:moveTo>
                      <a:pt x="762648" y="409127"/>
                    </a:moveTo>
                    <a:lnTo>
                      <a:pt x="0" y="196634"/>
                    </a:lnTo>
                    <a:lnTo>
                      <a:pt x="54788" y="0"/>
                    </a:lnTo>
                    <a:lnTo>
                      <a:pt x="817435" y="212503"/>
                    </a:lnTo>
                    <a:lnTo>
                      <a:pt x="762648" y="409127"/>
                    </a:lnTo>
                    <a:close/>
                  </a:path>
                </a:pathLst>
              </a:custGeom>
              <a:solidFill>
                <a:srgbClr val="82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1" name="Graphic 250">
                <a:extLst>
                  <a:ext uri="{FF2B5EF4-FFF2-40B4-BE49-F238E27FC236}">
                    <a16:creationId xmlns:a16="http://schemas.microsoft.com/office/drawing/2014/main" id="{15FBB0FB-80AB-51D6-4932-8CEB4B80C3DB}"/>
                  </a:ext>
                </a:extLst>
              </p:cNvPr>
              <p:cNvGrpSpPr/>
              <p:nvPr/>
            </p:nvGrpSpPr>
            <p:grpSpPr>
              <a:xfrm>
                <a:off x="20957061" y="9547893"/>
                <a:ext cx="891043" cy="771965"/>
                <a:chOff x="20957061" y="9547893"/>
                <a:chExt cx="891043" cy="771965"/>
              </a:xfrm>
            </p:grpSpPr>
            <p:sp>
              <p:nvSpPr>
                <p:cNvPr id="142" name="Freeform: Shape 141">
                  <a:extLst>
                    <a:ext uri="{FF2B5EF4-FFF2-40B4-BE49-F238E27FC236}">
                      <a16:creationId xmlns:a16="http://schemas.microsoft.com/office/drawing/2014/main" id="{3CD9377F-2947-D6FE-D3B9-BB76D3C0E8B3}"/>
                    </a:ext>
                  </a:extLst>
                </p:cNvPr>
                <p:cNvSpPr/>
                <p:nvPr/>
              </p:nvSpPr>
              <p:spPr>
                <a:xfrm>
                  <a:off x="21012389" y="9564565"/>
                  <a:ext cx="835716" cy="437896"/>
                </a:xfrm>
                <a:custGeom>
                  <a:avLst/>
                  <a:gdLst>
                    <a:gd name="csX0" fmla="*/ 813718 w 835716"/>
                    <a:gd name="csY0" fmla="*/ 196667 h 437896"/>
                    <a:gd name="csX1" fmla="*/ 121918 w 835716"/>
                    <a:gd name="csY1" fmla="*/ 3909 h 437896"/>
                    <a:gd name="csX2" fmla="*/ 116869 w 835716"/>
                    <a:gd name="csY2" fmla="*/ 2500 h 437896"/>
                    <a:gd name="csX3" fmla="*/ 32735 w 835716"/>
                    <a:gd name="csY3" fmla="*/ 49972 h 437896"/>
                    <a:gd name="csX4" fmla="*/ 2588 w 835716"/>
                    <a:gd name="csY4" fmla="*/ 158176 h 437896"/>
                    <a:gd name="csX5" fmla="*/ 22496 w 835716"/>
                    <a:gd name="csY5" fmla="*/ 222327 h 437896"/>
                    <a:gd name="csX6" fmla="*/ 50061 w 835716"/>
                    <a:gd name="csY6" fmla="*/ 242320 h 437896"/>
                    <a:gd name="csX7" fmla="*/ 383084 w 835716"/>
                    <a:gd name="csY7" fmla="*/ 404445 h 437896"/>
                    <a:gd name="csX8" fmla="*/ 751958 w 835716"/>
                    <a:gd name="csY8" fmla="*/ 437897 h 437896"/>
                    <a:gd name="csX9" fmla="*/ 786210 w 835716"/>
                    <a:gd name="csY9" fmla="*/ 433877 h 437896"/>
                    <a:gd name="csX10" fmla="*/ 833226 w 835716"/>
                    <a:gd name="csY10" fmla="*/ 265132 h 437896"/>
                    <a:gd name="csX11" fmla="*/ 813718 w 835716"/>
                    <a:gd name="csY11" fmla="*/ 196667 h 4378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</a:cxnLst>
                  <a:rect l="l" t="t" r="r" b="b"/>
                  <a:pathLst>
                    <a:path w="835716" h="437896">
                      <a:moveTo>
                        <a:pt x="813718" y="196667"/>
                      </a:moveTo>
                      <a:lnTo>
                        <a:pt x="121918" y="3909"/>
                      </a:lnTo>
                      <a:lnTo>
                        <a:pt x="116869" y="2500"/>
                      </a:lnTo>
                      <a:cubicBezTo>
                        <a:pt x="80684" y="-7587"/>
                        <a:pt x="42822" y="13777"/>
                        <a:pt x="32735" y="49972"/>
                      </a:cubicBezTo>
                      <a:lnTo>
                        <a:pt x="2588" y="158176"/>
                      </a:lnTo>
                      <a:cubicBezTo>
                        <a:pt x="-4612" y="184017"/>
                        <a:pt x="3589" y="204639"/>
                        <a:pt x="22496" y="222327"/>
                      </a:cubicBezTo>
                      <a:cubicBezTo>
                        <a:pt x="30068" y="229414"/>
                        <a:pt x="39355" y="236024"/>
                        <a:pt x="50061" y="242320"/>
                      </a:cubicBezTo>
                      <a:lnTo>
                        <a:pt x="383084" y="404445"/>
                      </a:lnTo>
                      <a:lnTo>
                        <a:pt x="751958" y="437897"/>
                      </a:lnTo>
                      <a:cubicBezTo>
                        <a:pt x="764160" y="437506"/>
                        <a:pt x="775723" y="436325"/>
                        <a:pt x="786210" y="433877"/>
                      </a:cubicBezTo>
                      <a:lnTo>
                        <a:pt x="833226" y="265132"/>
                      </a:lnTo>
                      <a:cubicBezTo>
                        <a:pt x="840293" y="239739"/>
                        <a:pt x="831864" y="213536"/>
                        <a:pt x="813718" y="19666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43" name="Graphic 250">
                  <a:extLst>
                    <a:ext uri="{FF2B5EF4-FFF2-40B4-BE49-F238E27FC236}">
                      <a16:creationId xmlns:a16="http://schemas.microsoft.com/office/drawing/2014/main" id="{7CA41B1A-4244-10C2-7D45-E3E1DBAC1B84}"/>
                    </a:ext>
                  </a:extLst>
                </p:cNvPr>
                <p:cNvGrpSpPr/>
                <p:nvPr/>
              </p:nvGrpSpPr>
              <p:grpSpPr>
                <a:xfrm>
                  <a:off x="20957061" y="9547893"/>
                  <a:ext cx="838670" cy="771965"/>
                  <a:chOff x="20957061" y="9547893"/>
                  <a:chExt cx="838670" cy="771965"/>
                </a:xfrm>
              </p:grpSpPr>
              <p:sp>
                <p:nvSpPr>
                  <p:cNvPr id="144" name="Freeform: Shape 143">
                    <a:extLst>
                      <a:ext uri="{FF2B5EF4-FFF2-40B4-BE49-F238E27FC236}">
                        <a16:creationId xmlns:a16="http://schemas.microsoft.com/office/drawing/2014/main" id="{B4BF1C17-6CBF-7C9D-7498-BAE819CFCF82}"/>
                      </a:ext>
                    </a:extLst>
                  </p:cNvPr>
                  <p:cNvSpPr/>
                  <p:nvPr/>
                </p:nvSpPr>
                <p:spPr>
                  <a:xfrm>
                    <a:off x="20957061" y="9797122"/>
                    <a:ext cx="838670" cy="522736"/>
                  </a:xfrm>
                  <a:custGeom>
                    <a:avLst/>
                    <a:gdLst>
                      <a:gd name="csX0" fmla="*/ 435544 w 838670"/>
                      <a:gd name="csY0" fmla="*/ 182118 h 522736"/>
                      <a:gd name="csX1" fmla="*/ 102531 w 838670"/>
                      <a:gd name="csY1" fmla="*/ 19993 h 522736"/>
                      <a:gd name="csX2" fmla="*/ 74966 w 838670"/>
                      <a:gd name="csY2" fmla="*/ 0 h 522736"/>
                      <a:gd name="csX3" fmla="*/ 2500 w 838670"/>
                      <a:gd name="csY3" fmla="*/ 260070 h 522736"/>
                      <a:gd name="csX4" fmla="*/ 49972 w 838670"/>
                      <a:gd name="csY4" fmla="*/ 344205 h 522736"/>
                      <a:gd name="csX5" fmla="*/ 681746 w 838670"/>
                      <a:gd name="csY5" fmla="*/ 520237 h 522736"/>
                      <a:gd name="csX6" fmla="*/ 765881 w 838670"/>
                      <a:gd name="csY6" fmla="*/ 472773 h 522736"/>
                      <a:gd name="csX7" fmla="*/ 838671 w 838670"/>
                      <a:gd name="csY7" fmla="*/ 211550 h 522736"/>
                      <a:gd name="csX8" fmla="*/ 804419 w 838670"/>
                      <a:gd name="csY8" fmla="*/ 215560 h 522736"/>
                      <a:gd name="csX9" fmla="*/ 435544 w 838670"/>
                      <a:gd name="csY9" fmla="*/ 182118 h 522736"/>
                      <a:gd name="csX10" fmla="*/ 435544 w 838670"/>
                      <a:gd name="csY10" fmla="*/ 182118 h 522736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</a:cxnLst>
                    <a:rect l="l" t="t" r="r" b="b"/>
                    <a:pathLst>
                      <a:path w="838670" h="522736">
                        <a:moveTo>
                          <a:pt x="435544" y="182118"/>
                        </a:moveTo>
                        <a:lnTo>
                          <a:pt x="102531" y="19993"/>
                        </a:lnTo>
                        <a:cubicBezTo>
                          <a:pt x="91825" y="13706"/>
                          <a:pt x="82538" y="7087"/>
                          <a:pt x="74966" y="0"/>
                        </a:cubicBezTo>
                        <a:lnTo>
                          <a:pt x="2500" y="260070"/>
                        </a:lnTo>
                        <a:cubicBezTo>
                          <a:pt x="-7587" y="296266"/>
                          <a:pt x="13777" y="334118"/>
                          <a:pt x="49972" y="344205"/>
                        </a:cubicBezTo>
                        <a:lnTo>
                          <a:pt x="681746" y="520237"/>
                        </a:lnTo>
                        <a:cubicBezTo>
                          <a:pt x="717941" y="530323"/>
                          <a:pt x="755803" y="508959"/>
                          <a:pt x="765881" y="472773"/>
                        </a:cubicBezTo>
                        <a:lnTo>
                          <a:pt x="838671" y="211550"/>
                        </a:lnTo>
                        <a:cubicBezTo>
                          <a:pt x="828184" y="213998"/>
                          <a:pt x="816620" y="215179"/>
                          <a:pt x="804419" y="215560"/>
                        </a:cubicBezTo>
                        <a:lnTo>
                          <a:pt x="435544" y="182118"/>
                        </a:lnTo>
                        <a:lnTo>
                          <a:pt x="435544" y="182118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5" name="Freeform: Shape 144">
                    <a:extLst>
                      <a:ext uri="{FF2B5EF4-FFF2-40B4-BE49-F238E27FC236}">
                        <a16:creationId xmlns:a16="http://schemas.microsoft.com/office/drawing/2014/main" id="{D9AAD3AB-14A0-8190-D7B5-B676912A5BF2}"/>
                      </a:ext>
                    </a:extLst>
                  </p:cNvPr>
                  <p:cNvSpPr/>
                  <p:nvPr/>
                </p:nvSpPr>
                <p:spPr>
                  <a:xfrm>
                    <a:off x="21310824" y="9880542"/>
                    <a:ext cx="165935" cy="188928"/>
                  </a:xfrm>
                  <a:custGeom>
                    <a:avLst/>
                    <a:gdLst>
                      <a:gd name="csX0" fmla="*/ 122825 w 165935"/>
                      <a:gd name="csY0" fmla="*/ 188928 h 188928"/>
                      <a:gd name="csX1" fmla="*/ 0 w 165935"/>
                      <a:gd name="csY1" fmla="*/ 154696 h 188928"/>
                      <a:gd name="csX2" fmla="*/ 43101 w 165935"/>
                      <a:gd name="csY2" fmla="*/ 0 h 188928"/>
                      <a:gd name="csX3" fmla="*/ 165935 w 165935"/>
                      <a:gd name="csY3" fmla="*/ 34223 h 188928"/>
                      <a:gd name="csX4" fmla="*/ 122825 w 165935"/>
                      <a:gd name="csY4" fmla="*/ 188928 h 18892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165935" h="188928">
                        <a:moveTo>
                          <a:pt x="122825" y="188928"/>
                        </a:moveTo>
                        <a:lnTo>
                          <a:pt x="0" y="154696"/>
                        </a:lnTo>
                        <a:lnTo>
                          <a:pt x="43101" y="0"/>
                        </a:lnTo>
                        <a:lnTo>
                          <a:pt x="165935" y="34223"/>
                        </a:lnTo>
                        <a:lnTo>
                          <a:pt x="122825" y="188928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DF53F"/>
                      </a:gs>
                      <a:gs pos="50000">
                        <a:srgbClr val="EB9852"/>
                      </a:gs>
                      <a:gs pos="100000">
                        <a:srgbClr val="D93C6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6" name="Freeform: Shape 145">
                    <a:extLst>
                      <a:ext uri="{FF2B5EF4-FFF2-40B4-BE49-F238E27FC236}">
                        <a16:creationId xmlns:a16="http://schemas.microsoft.com/office/drawing/2014/main" id="{07B73B63-370A-DD64-C013-7D0600BC82F7}"/>
                      </a:ext>
                    </a:extLst>
                  </p:cNvPr>
                  <p:cNvSpPr/>
                  <p:nvPr/>
                </p:nvSpPr>
                <p:spPr>
                  <a:xfrm>
                    <a:off x="21342323" y="9917633"/>
                    <a:ext cx="101622" cy="115700"/>
                  </a:xfrm>
                  <a:custGeom>
                    <a:avLst/>
                    <a:gdLst>
                      <a:gd name="csX0" fmla="*/ 75219 w 101622"/>
                      <a:gd name="csY0" fmla="*/ 115700 h 115700"/>
                      <a:gd name="csX1" fmla="*/ 0 w 101622"/>
                      <a:gd name="csY1" fmla="*/ 94736 h 115700"/>
                      <a:gd name="csX2" fmla="*/ 26394 w 101622"/>
                      <a:gd name="csY2" fmla="*/ 0 h 115700"/>
                      <a:gd name="csX3" fmla="*/ 101622 w 101622"/>
                      <a:gd name="csY3" fmla="*/ 20955 h 115700"/>
                      <a:gd name="csX4" fmla="*/ 75219 w 101622"/>
                      <a:gd name="csY4" fmla="*/ 115700 h 11570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101622" h="115700">
                        <a:moveTo>
                          <a:pt x="75219" y="115700"/>
                        </a:moveTo>
                        <a:lnTo>
                          <a:pt x="0" y="94736"/>
                        </a:lnTo>
                        <a:lnTo>
                          <a:pt x="26394" y="0"/>
                        </a:lnTo>
                        <a:lnTo>
                          <a:pt x="101622" y="20955"/>
                        </a:lnTo>
                        <a:lnTo>
                          <a:pt x="75219" y="115700"/>
                        </a:lnTo>
                        <a:close/>
                      </a:path>
                    </a:pathLst>
                  </a:custGeom>
                  <a:gradFill>
                    <a:gsLst>
                      <a:gs pos="370">
                        <a:srgbClr val="F47960"/>
                      </a:gs>
                      <a:gs pos="100000">
                        <a:srgbClr val="F9B776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7" name="Freeform: Shape 146">
                    <a:extLst>
                      <a:ext uri="{FF2B5EF4-FFF2-40B4-BE49-F238E27FC236}">
                        <a16:creationId xmlns:a16="http://schemas.microsoft.com/office/drawing/2014/main" id="{31F8026F-7A53-B0B1-23A8-ABC1C49CCB81}"/>
                      </a:ext>
                    </a:extLst>
                  </p:cNvPr>
                  <p:cNvSpPr/>
                  <p:nvPr/>
                </p:nvSpPr>
                <p:spPr>
                  <a:xfrm>
                    <a:off x="21325245" y="9608023"/>
                    <a:ext cx="51568" cy="26965"/>
                  </a:xfrm>
                  <a:custGeom>
                    <a:avLst/>
                    <a:gdLst>
                      <a:gd name="csX0" fmla="*/ 47768 w 51568"/>
                      <a:gd name="csY0" fmla="*/ 26965 h 26965"/>
                      <a:gd name="csX1" fmla="*/ 0 w 51568"/>
                      <a:gd name="csY1" fmla="*/ 13649 h 26965"/>
                      <a:gd name="csX2" fmla="*/ 3800 w 51568"/>
                      <a:gd name="csY2" fmla="*/ 0 h 26965"/>
                      <a:gd name="csX3" fmla="*/ 51568 w 51568"/>
                      <a:gd name="csY3" fmla="*/ 13316 h 26965"/>
                      <a:gd name="csX4" fmla="*/ 47768 w 51568"/>
                      <a:gd name="csY4" fmla="*/ 26965 h 2696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51568" h="26965">
                        <a:moveTo>
                          <a:pt x="47768" y="26965"/>
                        </a:moveTo>
                        <a:lnTo>
                          <a:pt x="0" y="13649"/>
                        </a:lnTo>
                        <a:lnTo>
                          <a:pt x="3800" y="0"/>
                        </a:lnTo>
                        <a:lnTo>
                          <a:pt x="51568" y="13316"/>
                        </a:lnTo>
                        <a:lnTo>
                          <a:pt x="47768" y="26965"/>
                        </a:lnTo>
                        <a:close/>
                      </a:path>
                    </a:pathLst>
                  </a:custGeom>
                  <a:gradFill>
                    <a:gsLst>
                      <a:gs pos="66">
                        <a:srgbClr val="F47960"/>
                      </a:gs>
                      <a:gs pos="99850">
                        <a:srgbClr val="FF1D2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8" name="Freeform: Shape 147">
                    <a:extLst>
                      <a:ext uri="{FF2B5EF4-FFF2-40B4-BE49-F238E27FC236}">
                        <a16:creationId xmlns:a16="http://schemas.microsoft.com/office/drawing/2014/main" id="{042ADAD9-5ABD-796C-991F-9D6D9AB271E9}"/>
                      </a:ext>
                    </a:extLst>
                  </p:cNvPr>
                  <p:cNvSpPr/>
                  <p:nvPr/>
                </p:nvSpPr>
                <p:spPr>
                  <a:xfrm>
                    <a:off x="21586496" y="9680822"/>
                    <a:ext cx="51577" cy="26955"/>
                  </a:xfrm>
                  <a:custGeom>
                    <a:avLst/>
                    <a:gdLst>
                      <a:gd name="csX0" fmla="*/ 47777 w 51577"/>
                      <a:gd name="csY0" fmla="*/ 26956 h 26955"/>
                      <a:gd name="csX1" fmla="*/ 0 w 51577"/>
                      <a:gd name="csY1" fmla="*/ 13649 h 26955"/>
                      <a:gd name="csX2" fmla="*/ 3810 w 51577"/>
                      <a:gd name="csY2" fmla="*/ 0 h 26955"/>
                      <a:gd name="csX3" fmla="*/ 51578 w 51577"/>
                      <a:gd name="csY3" fmla="*/ 13316 h 26955"/>
                      <a:gd name="csX4" fmla="*/ 47777 w 51577"/>
                      <a:gd name="csY4" fmla="*/ 26956 h 2695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51577" h="26955">
                        <a:moveTo>
                          <a:pt x="47777" y="26956"/>
                        </a:moveTo>
                        <a:lnTo>
                          <a:pt x="0" y="13649"/>
                        </a:lnTo>
                        <a:lnTo>
                          <a:pt x="3810" y="0"/>
                        </a:lnTo>
                        <a:lnTo>
                          <a:pt x="51578" y="13316"/>
                        </a:lnTo>
                        <a:lnTo>
                          <a:pt x="47777" y="26956"/>
                        </a:lnTo>
                        <a:close/>
                      </a:path>
                    </a:pathLst>
                  </a:custGeom>
                  <a:gradFill>
                    <a:gsLst>
                      <a:gs pos="66">
                        <a:srgbClr val="F47960"/>
                      </a:gs>
                      <a:gs pos="99850">
                        <a:srgbClr val="FF1D2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9" name="Freeform: Shape 148">
                    <a:extLst>
                      <a:ext uri="{FF2B5EF4-FFF2-40B4-BE49-F238E27FC236}">
                        <a16:creationId xmlns:a16="http://schemas.microsoft.com/office/drawing/2014/main" id="{434233EA-CEFA-A220-D064-A49D93D6ECE8}"/>
                      </a:ext>
                    </a:extLst>
                  </p:cNvPr>
                  <p:cNvSpPr/>
                  <p:nvPr/>
                </p:nvSpPr>
                <p:spPr>
                  <a:xfrm>
                    <a:off x="21334370" y="9547893"/>
                    <a:ext cx="299660" cy="144463"/>
                  </a:xfrm>
                  <a:custGeom>
                    <a:avLst/>
                    <a:gdLst>
                      <a:gd name="csX0" fmla="*/ 174946 w 299660"/>
                      <a:gd name="csY0" fmla="*/ 8723 h 144463"/>
                      <a:gd name="csX1" fmla="*/ 0 w 299660"/>
                      <a:gd name="csY1" fmla="*/ 61615 h 144463"/>
                      <a:gd name="csX2" fmla="*/ 36881 w 299660"/>
                      <a:gd name="csY2" fmla="*/ 71893 h 144463"/>
                      <a:gd name="csX3" fmla="*/ 168431 w 299660"/>
                      <a:gd name="csY3" fmla="*/ 32116 h 144463"/>
                      <a:gd name="csX4" fmla="*/ 260461 w 299660"/>
                      <a:gd name="csY4" fmla="*/ 134186 h 144463"/>
                      <a:gd name="csX5" fmla="*/ 297332 w 299660"/>
                      <a:gd name="csY5" fmla="*/ 144464 h 144463"/>
                      <a:gd name="csX6" fmla="*/ 174946 w 299660"/>
                      <a:gd name="csY6" fmla="*/ 8723 h 144463"/>
                      <a:gd name="csX7" fmla="*/ 174946 w 299660"/>
                      <a:gd name="csY7" fmla="*/ 8723 h 144463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299660" h="144463">
                        <a:moveTo>
                          <a:pt x="174946" y="8723"/>
                        </a:moveTo>
                        <a:cubicBezTo>
                          <a:pt x="92840" y="-14156"/>
                          <a:pt x="14516" y="9523"/>
                          <a:pt x="0" y="61615"/>
                        </a:cubicBezTo>
                        <a:lnTo>
                          <a:pt x="36881" y="71893"/>
                        </a:lnTo>
                        <a:cubicBezTo>
                          <a:pt x="47797" y="32726"/>
                          <a:pt x="106690" y="14914"/>
                          <a:pt x="168431" y="32116"/>
                        </a:cubicBezTo>
                        <a:cubicBezTo>
                          <a:pt x="230172" y="49318"/>
                          <a:pt x="271377" y="95019"/>
                          <a:pt x="260461" y="134186"/>
                        </a:cubicBezTo>
                        <a:lnTo>
                          <a:pt x="297332" y="144464"/>
                        </a:lnTo>
                        <a:cubicBezTo>
                          <a:pt x="311839" y="92371"/>
                          <a:pt x="257051" y="31602"/>
                          <a:pt x="174946" y="8723"/>
                        </a:cubicBezTo>
                        <a:lnTo>
                          <a:pt x="174946" y="8723"/>
                        </a:lnTo>
                        <a:close/>
                      </a:path>
                    </a:pathLst>
                  </a:custGeom>
                  <a:solidFill>
                    <a:schemeClr val="tx2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33" name="Graphic 250">
              <a:extLst>
                <a:ext uri="{FF2B5EF4-FFF2-40B4-BE49-F238E27FC236}">
                  <a16:creationId xmlns:a16="http://schemas.microsoft.com/office/drawing/2014/main" id="{CE249F0D-039B-06A5-A790-0ED93F927C51}"/>
                </a:ext>
              </a:extLst>
            </p:cNvPr>
            <p:cNvGrpSpPr/>
            <p:nvPr/>
          </p:nvGrpSpPr>
          <p:grpSpPr>
            <a:xfrm>
              <a:off x="21906224" y="8599559"/>
              <a:ext cx="259386" cy="153499"/>
              <a:chOff x="21906224" y="8599559"/>
              <a:chExt cx="259386" cy="153499"/>
            </a:xfrm>
            <a:solidFill>
              <a:srgbClr val="D0DBFF"/>
            </a:solidFill>
          </p:grpSpPr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59652358-3FF9-C1C8-4AE7-AD3F2184B1F8}"/>
                  </a:ext>
                </a:extLst>
              </p:cNvPr>
              <p:cNvSpPr/>
              <p:nvPr/>
            </p:nvSpPr>
            <p:spPr>
              <a:xfrm>
                <a:off x="21906224" y="8599559"/>
                <a:ext cx="154245" cy="153499"/>
              </a:xfrm>
              <a:custGeom>
                <a:avLst/>
                <a:gdLst>
                  <a:gd name="csX0" fmla="*/ 135225 w 154245"/>
                  <a:gd name="csY0" fmla="*/ 153500 h 153499"/>
                  <a:gd name="csX1" fmla="*/ 133148 w 154245"/>
                  <a:gd name="csY1" fmla="*/ 153385 h 153499"/>
                  <a:gd name="csX2" fmla="*/ 35946 w 154245"/>
                  <a:gd name="csY2" fmla="*/ 122467 h 153499"/>
                  <a:gd name="csX3" fmla="*/ 8 w 154245"/>
                  <a:gd name="csY3" fmla="*/ 52297 h 153499"/>
                  <a:gd name="csX4" fmla="*/ 25268 w 154245"/>
                  <a:gd name="csY4" fmla="*/ 3872 h 153499"/>
                  <a:gd name="csX5" fmla="*/ 51957 w 154245"/>
                  <a:gd name="csY5" fmla="*/ 7539 h 153499"/>
                  <a:gd name="csX6" fmla="*/ 48290 w 154245"/>
                  <a:gd name="csY6" fmla="*/ 34228 h 153499"/>
                  <a:gd name="csX7" fmla="*/ 38108 w 154245"/>
                  <a:gd name="csY7" fmla="*/ 52868 h 153499"/>
                  <a:gd name="csX8" fmla="*/ 59891 w 154245"/>
                  <a:gd name="csY8" fmla="*/ 92816 h 153499"/>
                  <a:gd name="csX9" fmla="*/ 137244 w 154245"/>
                  <a:gd name="csY9" fmla="*/ 115485 h 153499"/>
                  <a:gd name="csX10" fmla="*/ 154132 w 154245"/>
                  <a:gd name="csY10" fmla="*/ 136479 h 153499"/>
                  <a:gd name="csX11" fmla="*/ 135225 w 154245"/>
                  <a:gd name="csY11" fmla="*/ 153500 h 1534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54245" h="153499">
                    <a:moveTo>
                      <a:pt x="135225" y="153500"/>
                    </a:moveTo>
                    <a:cubicBezTo>
                      <a:pt x="134539" y="153500"/>
                      <a:pt x="133843" y="153462"/>
                      <a:pt x="133148" y="153385"/>
                    </a:cubicBezTo>
                    <a:cubicBezTo>
                      <a:pt x="102830" y="150109"/>
                      <a:pt x="65102" y="146032"/>
                      <a:pt x="35946" y="122467"/>
                    </a:cubicBezTo>
                    <a:cubicBezTo>
                      <a:pt x="19077" y="108837"/>
                      <a:pt x="-449" y="82291"/>
                      <a:pt x="8" y="52297"/>
                    </a:cubicBezTo>
                    <a:cubicBezTo>
                      <a:pt x="303" y="32923"/>
                      <a:pt x="9038" y="16178"/>
                      <a:pt x="25268" y="3872"/>
                    </a:cubicBezTo>
                    <a:cubicBezTo>
                      <a:pt x="33650" y="-2491"/>
                      <a:pt x="45604" y="-834"/>
                      <a:pt x="51957" y="7539"/>
                    </a:cubicBezTo>
                    <a:cubicBezTo>
                      <a:pt x="58310" y="15921"/>
                      <a:pt x="56672" y="27875"/>
                      <a:pt x="48290" y="34228"/>
                    </a:cubicBezTo>
                    <a:cubicBezTo>
                      <a:pt x="41461" y="39409"/>
                      <a:pt x="38222" y="45334"/>
                      <a:pt x="38108" y="52868"/>
                    </a:cubicBezTo>
                    <a:cubicBezTo>
                      <a:pt x="37889" y="67365"/>
                      <a:pt x="48900" y="83939"/>
                      <a:pt x="59891" y="92816"/>
                    </a:cubicBezTo>
                    <a:cubicBezTo>
                      <a:pt x="78827" y="108113"/>
                      <a:pt x="105002" y="111999"/>
                      <a:pt x="137244" y="115485"/>
                    </a:cubicBezTo>
                    <a:cubicBezTo>
                      <a:pt x="147712" y="116619"/>
                      <a:pt x="155275" y="126011"/>
                      <a:pt x="154132" y="136479"/>
                    </a:cubicBezTo>
                    <a:cubicBezTo>
                      <a:pt x="153084" y="146270"/>
                      <a:pt x="144826" y="153500"/>
                      <a:pt x="135225" y="153500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59CEF32A-A2FA-25D6-C4FB-7F2BA376DF11}"/>
                  </a:ext>
                </a:extLst>
              </p:cNvPr>
              <p:cNvSpPr/>
              <p:nvPr/>
            </p:nvSpPr>
            <p:spPr>
              <a:xfrm>
                <a:off x="22109354" y="8623122"/>
                <a:ext cx="56256" cy="108743"/>
              </a:xfrm>
              <a:custGeom>
                <a:avLst/>
                <a:gdLst>
                  <a:gd name="csX0" fmla="*/ 19039 w 56256"/>
                  <a:gd name="csY0" fmla="*/ 108744 h 108743"/>
                  <a:gd name="csX1" fmla="*/ 7295 w 56256"/>
                  <a:gd name="csY1" fmla="*/ 104686 h 108743"/>
                  <a:gd name="csX2" fmla="*/ 4056 w 56256"/>
                  <a:gd name="csY2" fmla="*/ 77940 h 108743"/>
                  <a:gd name="csX3" fmla="*/ 16743 w 56256"/>
                  <a:gd name="csY3" fmla="*/ 23038 h 108743"/>
                  <a:gd name="csX4" fmla="*/ 31393 w 56256"/>
                  <a:gd name="csY4" fmla="*/ 425 h 108743"/>
                  <a:gd name="csX5" fmla="*/ 54005 w 56256"/>
                  <a:gd name="csY5" fmla="*/ 15075 h 108743"/>
                  <a:gd name="csX6" fmla="*/ 34041 w 56256"/>
                  <a:gd name="csY6" fmla="*/ 101447 h 108743"/>
                  <a:gd name="csX7" fmla="*/ 19039 w 56256"/>
                  <a:gd name="csY7" fmla="*/ 108744 h 10874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56256" h="108743">
                    <a:moveTo>
                      <a:pt x="19039" y="108744"/>
                    </a:moveTo>
                    <a:cubicBezTo>
                      <a:pt x="14924" y="108744"/>
                      <a:pt x="10781" y="107420"/>
                      <a:pt x="7295" y="104686"/>
                    </a:cubicBezTo>
                    <a:cubicBezTo>
                      <a:pt x="-983" y="98199"/>
                      <a:pt x="-2430" y="86226"/>
                      <a:pt x="4056" y="77940"/>
                    </a:cubicBezTo>
                    <a:cubicBezTo>
                      <a:pt x="15896" y="62833"/>
                      <a:pt x="20763" y="41802"/>
                      <a:pt x="16743" y="23038"/>
                    </a:cubicBezTo>
                    <a:cubicBezTo>
                      <a:pt x="14552" y="12751"/>
                      <a:pt x="21106" y="2626"/>
                      <a:pt x="31393" y="425"/>
                    </a:cubicBezTo>
                    <a:cubicBezTo>
                      <a:pt x="41651" y="-1775"/>
                      <a:pt x="51805" y="4778"/>
                      <a:pt x="54005" y="15075"/>
                    </a:cubicBezTo>
                    <a:cubicBezTo>
                      <a:pt x="60415" y="45040"/>
                      <a:pt x="52948" y="77330"/>
                      <a:pt x="34041" y="101447"/>
                    </a:cubicBezTo>
                    <a:cubicBezTo>
                      <a:pt x="30288" y="106239"/>
                      <a:pt x="24687" y="108744"/>
                      <a:pt x="19039" y="108744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4" name="Graphic 250">
              <a:extLst>
                <a:ext uri="{FF2B5EF4-FFF2-40B4-BE49-F238E27FC236}">
                  <a16:creationId xmlns:a16="http://schemas.microsoft.com/office/drawing/2014/main" id="{47738D2B-70A9-E940-8DB7-BED3608080DB}"/>
                </a:ext>
              </a:extLst>
            </p:cNvPr>
            <p:cNvGrpSpPr/>
            <p:nvPr/>
          </p:nvGrpSpPr>
          <p:grpSpPr>
            <a:xfrm>
              <a:off x="21376299" y="9113837"/>
              <a:ext cx="316353" cy="509257"/>
              <a:chOff x="21376299" y="9113837"/>
              <a:chExt cx="316353" cy="509257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71798F16-810F-8191-99A8-7F15574B740F}"/>
                  </a:ext>
                </a:extLst>
              </p:cNvPr>
              <p:cNvSpPr/>
              <p:nvPr/>
            </p:nvSpPr>
            <p:spPr>
              <a:xfrm>
                <a:off x="21466415" y="9390914"/>
                <a:ext cx="226237" cy="232180"/>
              </a:xfrm>
              <a:custGeom>
                <a:avLst/>
                <a:gdLst>
                  <a:gd name="csX0" fmla="*/ 226238 w 226237"/>
                  <a:gd name="csY0" fmla="*/ 100704 h 232180"/>
                  <a:gd name="csX1" fmla="*/ 193986 w 226237"/>
                  <a:gd name="csY1" fmla="*/ 111277 h 232180"/>
                  <a:gd name="csX2" fmla="*/ 160963 w 226237"/>
                  <a:gd name="csY2" fmla="*/ 98866 h 232180"/>
                  <a:gd name="csX3" fmla="*/ 113500 w 226237"/>
                  <a:gd name="csY3" fmla="*/ 74634 h 232180"/>
                  <a:gd name="csX4" fmla="*/ 127797 w 226237"/>
                  <a:gd name="csY4" fmla="*/ 166845 h 232180"/>
                  <a:gd name="csX5" fmla="*/ 110166 w 226237"/>
                  <a:gd name="csY5" fmla="*/ 228025 h 232180"/>
                  <a:gd name="csX6" fmla="*/ 93145 w 226237"/>
                  <a:gd name="csY6" fmla="*/ 224195 h 232180"/>
                  <a:gd name="csX7" fmla="*/ 89125 w 226237"/>
                  <a:gd name="csY7" fmla="*/ 137604 h 232180"/>
                  <a:gd name="csX8" fmla="*/ 67942 w 226237"/>
                  <a:gd name="csY8" fmla="*/ 226043 h 232180"/>
                  <a:gd name="csX9" fmla="*/ 67475 w 226237"/>
                  <a:gd name="csY9" fmla="*/ 148843 h 232180"/>
                  <a:gd name="csX10" fmla="*/ 55331 w 226237"/>
                  <a:gd name="csY10" fmla="*/ 201697 h 232180"/>
                  <a:gd name="csX11" fmla="*/ 39367 w 226237"/>
                  <a:gd name="csY11" fmla="*/ 206993 h 232180"/>
                  <a:gd name="csX12" fmla="*/ 43805 w 226237"/>
                  <a:gd name="csY12" fmla="*/ 119649 h 232180"/>
                  <a:gd name="csX13" fmla="*/ 33814 w 226237"/>
                  <a:gd name="csY13" fmla="*/ 190458 h 232180"/>
                  <a:gd name="csX14" fmla="*/ 21898 w 226237"/>
                  <a:gd name="csY14" fmla="*/ 168236 h 232180"/>
                  <a:gd name="csX15" fmla="*/ 0 w 226237"/>
                  <a:gd name="csY15" fmla="*/ 6435 h 232180"/>
                  <a:gd name="csX16" fmla="*/ 106318 w 226237"/>
                  <a:gd name="csY16" fmla="*/ 20227 h 232180"/>
                  <a:gd name="csX17" fmla="*/ 226238 w 226237"/>
                  <a:gd name="csY17" fmla="*/ 100704 h 23218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226237" h="232180">
                    <a:moveTo>
                      <a:pt x="226238" y="100704"/>
                    </a:moveTo>
                    <a:cubicBezTo>
                      <a:pt x="218723" y="109829"/>
                      <a:pt x="205692" y="112848"/>
                      <a:pt x="193986" y="111277"/>
                    </a:cubicBezTo>
                    <a:cubicBezTo>
                      <a:pt x="182270" y="109705"/>
                      <a:pt x="171488" y="104247"/>
                      <a:pt x="160963" y="98866"/>
                    </a:cubicBezTo>
                    <a:cubicBezTo>
                      <a:pt x="145142" y="90788"/>
                      <a:pt x="129321" y="82711"/>
                      <a:pt x="113500" y="74634"/>
                    </a:cubicBezTo>
                    <a:cubicBezTo>
                      <a:pt x="124196" y="104104"/>
                      <a:pt x="130426" y="135604"/>
                      <a:pt x="127797" y="166845"/>
                    </a:cubicBezTo>
                    <a:cubicBezTo>
                      <a:pt x="125816" y="190363"/>
                      <a:pt x="121530" y="210137"/>
                      <a:pt x="110166" y="228025"/>
                    </a:cubicBezTo>
                    <a:cubicBezTo>
                      <a:pt x="105623" y="235178"/>
                      <a:pt x="94459" y="232578"/>
                      <a:pt x="93145" y="224195"/>
                    </a:cubicBezTo>
                    <a:cubicBezTo>
                      <a:pt x="88554" y="195097"/>
                      <a:pt x="85334" y="168227"/>
                      <a:pt x="89125" y="137604"/>
                    </a:cubicBezTo>
                    <a:cubicBezTo>
                      <a:pt x="94764" y="174104"/>
                      <a:pt x="93564" y="229511"/>
                      <a:pt x="67942" y="226043"/>
                    </a:cubicBezTo>
                    <a:cubicBezTo>
                      <a:pt x="54197" y="224186"/>
                      <a:pt x="60369" y="179161"/>
                      <a:pt x="67475" y="148843"/>
                    </a:cubicBezTo>
                    <a:cubicBezTo>
                      <a:pt x="63427" y="166465"/>
                      <a:pt x="59379" y="184076"/>
                      <a:pt x="55331" y="201697"/>
                    </a:cubicBezTo>
                    <a:cubicBezTo>
                      <a:pt x="53464" y="209803"/>
                      <a:pt x="47673" y="207441"/>
                      <a:pt x="39367" y="206993"/>
                    </a:cubicBezTo>
                    <a:cubicBezTo>
                      <a:pt x="28318" y="194582"/>
                      <a:pt x="42834" y="152901"/>
                      <a:pt x="43805" y="119649"/>
                    </a:cubicBezTo>
                    <a:cubicBezTo>
                      <a:pt x="40472" y="143252"/>
                      <a:pt x="37138" y="166855"/>
                      <a:pt x="33814" y="190458"/>
                    </a:cubicBezTo>
                    <a:cubicBezTo>
                      <a:pt x="24536" y="189858"/>
                      <a:pt x="22003" y="177533"/>
                      <a:pt x="21898" y="168236"/>
                    </a:cubicBezTo>
                    <a:cubicBezTo>
                      <a:pt x="21307" y="113677"/>
                      <a:pt x="13935" y="59194"/>
                      <a:pt x="0" y="6435"/>
                    </a:cubicBezTo>
                    <a:cubicBezTo>
                      <a:pt x="51635" y="3682"/>
                      <a:pt x="65380" y="-12529"/>
                      <a:pt x="106318" y="20227"/>
                    </a:cubicBezTo>
                    <a:cubicBezTo>
                      <a:pt x="116053" y="28028"/>
                      <a:pt x="221885" y="105990"/>
                      <a:pt x="226238" y="100704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4424058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CC1587A0-EAB8-61D1-A70F-579F587A3C8E}"/>
                  </a:ext>
                </a:extLst>
              </p:cNvPr>
              <p:cNvSpPr/>
              <p:nvPr/>
            </p:nvSpPr>
            <p:spPr>
              <a:xfrm>
                <a:off x="21376299" y="9113837"/>
                <a:ext cx="187206" cy="312629"/>
              </a:xfrm>
              <a:custGeom>
                <a:avLst/>
                <a:gdLst>
                  <a:gd name="csX0" fmla="*/ 186632 w 187206"/>
                  <a:gd name="csY0" fmla="*/ 274530 h 312629"/>
                  <a:gd name="csX1" fmla="*/ 164315 w 187206"/>
                  <a:gd name="csY1" fmla="*/ 46635 h 312629"/>
                  <a:gd name="csX2" fmla="*/ 48301 w 187206"/>
                  <a:gd name="csY2" fmla="*/ 12906 h 312629"/>
                  <a:gd name="csX3" fmla="*/ 47 w 187206"/>
                  <a:gd name="csY3" fmla="*/ 0 h 312629"/>
                  <a:gd name="csX4" fmla="*/ 81857 w 187206"/>
                  <a:gd name="csY4" fmla="*/ 312630 h 312629"/>
                  <a:gd name="csX5" fmla="*/ 186632 w 187206"/>
                  <a:gd name="csY5" fmla="*/ 274530 h 3126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7206" h="312629">
                    <a:moveTo>
                      <a:pt x="186632" y="274530"/>
                    </a:moveTo>
                    <a:cubicBezTo>
                      <a:pt x="137483" y="188662"/>
                      <a:pt x="139341" y="111614"/>
                      <a:pt x="164315" y="46635"/>
                    </a:cubicBezTo>
                    <a:cubicBezTo>
                      <a:pt x="125005" y="37748"/>
                      <a:pt x="86220" y="26565"/>
                      <a:pt x="48301" y="12906"/>
                    </a:cubicBezTo>
                    <a:cubicBezTo>
                      <a:pt x="31946" y="7020"/>
                      <a:pt x="15611" y="762"/>
                      <a:pt x="47" y="0"/>
                    </a:cubicBezTo>
                    <a:cubicBezTo>
                      <a:pt x="-2268" y="170269"/>
                      <a:pt x="81857" y="312630"/>
                      <a:pt x="81857" y="312630"/>
                    </a:cubicBezTo>
                    <a:cubicBezTo>
                      <a:pt x="81857" y="312630"/>
                      <a:pt x="196252" y="291332"/>
                      <a:pt x="186632" y="27453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7035EEA1-ACFF-EEF3-9EE9-8EA440C9D71E}"/>
                  </a:ext>
                </a:extLst>
              </p:cNvPr>
              <p:cNvSpPr/>
              <p:nvPr/>
            </p:nvSpPr>
            <p:spPr>
              <a:xfrm>
                <a:off x="21441232" y="9364401"/>
                <a:ext cx="132702" cy="77114"/>
              </a:xfrm>
              <a:custGeom>
                <a:avLst/>
                <a:gdLst>
                  <a:gd name="csX0" fmla="*/ 19029 w 132702"/>
                  <a:gd name="csY0" fmla="*/ 77115 h 77114"/>
                  <a:gd name="csX1" fmla="*/ 27 w 132702"/>
                  <a:gd name="csY1" fmla="*/ 59055 h 77114"/>
                  <a:gd name="csX2" fmla="*/ 18058 w 132702"/>
                  <a:gd name="csY2" fmla="*/ 39043 h 77114"/>
                  <a:gd name="csX3" fmla="*/ 100944 w 132702"/>
                  <a:gd name="csY3" fmla="*/ 4858 h 77114"/>
                  <a:gd name="csX4" fmla="*/ 127843 w 132702"/>
                  <a:gd name="csY4" fmla="*/ 6344 h 77114"/>
                  <a:gd name="csX5" fmla="*/ 126366 w 132702"/>
                  <a:gd name="csY5" fmla="*/ 33242 h 77114"/>
                  <a:gd name="csX6" fmla="*/ 20039 w 132702"/>
                  <a:gd name="csY6" fmla="*/ 77096 h 77114"/>
                  <a:gd name="csX7" fmla="*/ 19029 w 132702"/>
                  <a:gd name="csY7" fmla="*/ 77115 h 771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32702" h="77114">
                    <a:moveTo>
                      <a:pt x="19029" y="77115"/>
                    </a:moveTo>
                    <a:cubicBezTo>
                      <a:pt x="8961" y="77115"/>
                      <a:pt x="551" y="69228"/>
                      <a:pt x="27" y="59055"/>
                    </a:cubicBezTo>
                    <a:cubicBezTo>
                      <a:pt x="-526" y="48549"/>
                      <a:pt x="7552" y="39586"/>
                      <a:pt x="18058" y="39043"/>
                    </a:cubicBezTo>
                    <a:cubicBezTo>
                      <a:pt x="48223" y="37471"/>
                      <a:pt x="78436" y="25013"/>
                      <a:pt x="100944" y="4858"/>
                    </a:cubicBezTo>
                    <a:cubicBezTo>
                      <a:pt x="108783" y="-2153"/>
                      <a:pt x="120823" y="-1505"/>
                      <a:pt x="127843" y="6344"/>
                    </a:cubicBezTo>
                    <a:cubicBezTo>
                      <a:pt x="134863" y="14183"/>
                      <a:pt x="134196" y="26222"/>
                      <a:pt x="126366" y="33242"/>
                    </a:cubicBezTo>
                    <a:cubicBezTo>
                      <a:pt x="97077" y="59474"/>
                      <a:pt x="59310" y="75048"/>
                      <a:pt x="20039" y="77096"/>
                    </a:cubicBezTo>
                    <a:cubicBezTo>
                      <a:pt x="19705" y="77105"/>
                      <a:pt x="19362" y="77115"/>
                      <a:pt x="19029" y="77115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73" name="TextBox 172">
            <a:extLst>
              <a:ext uri="{FF2B5EF4-FFF2-40B4-BE49-F238E27FC236}">
                <a16:creationId xmlns:a16="http://schemas.microsoft.com/office/drawing/2014/main" id="{EA35706E-1B69-C274-9CC6-BB4581CA83CA}"/>
              </a:ext>
            </a:extLst>
          </p:cNvPr>
          <p:cNvSpPr txBox="1"/>
          <p:nvPr/>
        </p:nvSpPr>
        <p:spPr>
          <a:xfrm>
            <a:off x="14269838" y="7372274"/>
            <a:ext cx="246392" cy="219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900" spc="0" baseline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  </a:t>
            </a:r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046C2394-4916-5A36-9EF1-5959449396D0}"/>
              </a:ext>
            </a:extLst>
          </p:cNvPr>
          <p:cNvSpPr/>
          <p:nvPr/>
        </p:nvSpPr>
        <p:spPr>
          <a:xfrm>
            <a:off x="4983604" y="8038339"/>
            <a:ext cx="541068" cy="54106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FBAA26AA-8D64-B072-D1CE-0A5EB6BF63BC}"/>
              </a:ext>
            </a:extLst>
          </p:cNvPr>
          <p:cNvSpPr/>
          <p:nvPr/>
        </p:nvSpPr>
        <p:spPr>
          <a:xfrm>
            <a:off x="6778530" y="6239567"/>
            <a:ext cx="563612" cy="56361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63B1F89C-FDE8-C9F2-70D3-24D725EA7390}"/>
              </a:ext>
            </a:extLst>
          </p:cNvPr>
          <p:cNvSpPr/>
          <p:nvPr/>
        </p:nvSpPr>
        <p:spPr>
          <a:xfrm>
            <a:off x="8610908" y="4363735"/>
            <a:ext cx="608702" cy="63124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CC6F1E80-9B2E-3401-3D2B-758A7990EA85}"/>
              </a:ext>
            </a:extLst>
          </p:cNvPr>
          <p:cNvSpPr/>
          <p:nvPr/>
        </p:nvSpPr>
        <p:spPr>
          <a:xfrm>
            <a:off x="3107602" y="9823993"/>
            <a:ext cx="653790" cy="653790"/>
          </a:xfrm>
          <a:custGeom>
            <a:avLst/>
            <a:gdLst>
              <a:gd name="connsiteX0" fmla="*/ 220904 w 441960"/>
              <a:gd name="connsiteY0" fmla="*/ 210693 h 441960"/>
              <a:gd name="connsiteX1" fmla="*/ 19431 w 441960"/>
              <a:gd name="connsiteY1" fmla="*/ 112090 h 441960"/>
              <a:gd name="connsiteX2" fmla="*/ 226847 w 441960"/>
              <a:gd name="connsiteY2" fmla="*/ 19431 h 441960"/>
              <a:gd name="connsiteX3" fmla="*/ 422529 w 441960"/>
              <a:gd name="connsiteY3" fmla="*/ 112090 h 441960"/>
              <a:gd name="connsiteX4" fmla="*/ 220904 w 441960"/>
              <a:gd name="connsiteY4" fmla="*/ 210693 h 441960"/>
              <a:gd name="connsiteX5" fmla="*/ 19431 w 441960"/>
              <a:gd name="connsiteY5" fmla="*/ 112243 h 441960"/>
              <a:gd name="connsiteX6" fmla="*/ 19431 w 441960"/>
              <a:gd name="connsiteY6" fmla="*/ 336423 h 441960"/>
              <a:gd name="connsiteX7" fmla="*/ 220904 w 441960"/>
              <a:gd name="connsiteY7" fmla="*/ 435026 h 441960"/>
              <a:gd name="connsiteX8" fmla="*/ 422377 w 441960"/>
              <a:gd name="connsiteY8" fmla="*/ 336423 h 441960"/>
              <a:gd name="connsiteX9" fmla="*/ 422377 w 441960"/>
              <a:gd name="connsiteY9" fmla="*/ 112243 h 441960"/>
              <a:gd name="connsiteX10" fmla="*/ 220904 w 441960"/>
              <a:gd name="connsiteY10" fmla="*/ 435026 h 441960"/>
              <a:gd name="connsiteX11" fmla="*/ 220904 w 441960"/>
              <a:gd name="connsiteY11" fmla="*/ 210845 h 441960"/>
              <a:gd name="connsiteX12" fmla="*/ 293751 w 441960"/>
              <a:gd name="connsiteY12" fmla="*/ 346482 h 441960"/>
              <a:gd name="connsiteX13" fmla="*/ 293751 w 441960"/>
              <a:gd name="connsiteY13" fmla="*/ 302285 h 441960"/>
              <a:gd name="connsiteX14" fmla="*/ 377266 w 441960"/>
              <a:gd name="connsiteY14" fmla="*/ 305943 h 441960"/>
              <a:gd name="connsiteX15" fmla="*/ 377266 w 441960"/>
              <a:gd name="connsiteY15" fmla="*/ 261747 h 441960"/>
              <a:gd name="connsiteX16" fmla="*/ 335509 w 441960"/>
              <a:gd name="connsiteY16" fmla="*/ 326669 h 441960"/>
              <a:gd name="connsiteX17" fmla="*/ 335509 w 441960"/>
              <a:gd name="connsiteY17" fmla="*/ 282473 h 441960"/>
              <a:gd name="connsiteX18" fmla="*/ 126721 w 441960"/>
              <a:gd name="connsiteY18" fmla="*/ 164668 h 441960"/>
              <a:gd name="connsiteX19" fmla="*/ 319202 w 441960"/>
              <a:gd name="connsiteY19" fmla="*/ 63322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1960" h="441960">
                <a:moveTo>
                  <a:pt x="220904" y="210693"/>
                </a:moveTo>
                <a:lnTo>
                  <a:pt x="19431" y="112090"/>
                </a:lnTo>
                <a:lnTo>
                  <a:pt x="226847" y="19431"/>
                </a:lnTo>
                <a:lnTo>
                  <a:pt x="422529" y="112090"/>
                </a:lnTo>
                <a:lnTo>
                  <a:pt x="220904" y="210693"/>
                </a:lnTo>
                <a:close/>
                <a:moveTo>
                  <a:pt x="19431" y="112243"/>
                </a:moveTo>
                <a:lnTo>
                  <a:pt x="19431" y="336423"/>
                </a:lnTo>
                <a:lnTo>
                  <a:pt x="220904" y="435026"/>
                </a:lnTo>
                <a:lnTo>
                  <a:pt x="422377" y="336423"/>
                </a:lnTo>
                <a:lnTo>
                  <a:pt x="422377" y="112243"/>
                </a:lnTo>
                <a:moveTo>
                  <a:pt x="220904" y="435026"/>
                </a:moveTo>
                <a:lnTo>
                  <a:pt x="220904" y="210845"/>
                </a:lnTo>
                <a:moveTo>
                  <a:pt x="293751" y="346482"/>
                </a:moveTo>
                <a:lnTo>
                  <a:pt x="293751" y="302285"/>
                </a:lnTo>
                <a:moveTo>
                  <a:pt x="377266" y="305943"/>
                </a:moveTo>
                <a:lnTo>
                  <a:pt x="377266" y="261747"/>
                </a:lnTo>
                <a:moveTo>
                  <a:pt x="335509" y="326669"/>
                </a:moveTo>
                <a:lnTo>
                  <a:pt x="335509" y="282473"/>
                </a:lnTo>
                <a:moveTo>
                  <a:pt x="126721" y="164668"/>
                </a:moveTo>
                <a:lnTo>
                  <a:pt x="319202" y="63322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8" name="Freeform 167">
            <a:extLst>
              <a:ext uri="{FF2B5EF4-FFF2-40B4-BE49-F238E27FC236}">
                <a16:creationId xmlns:a16="http://schemas.microsoft.com/office/drawing/2014/main" id="{0225F962-39C1-C7F6-A31C-54D176EB9F18}"/>
              </a:ext>
            </a:extLst>
          </p:cNvPr>
          <p:cNvSpPr>
            <a:spLocks noEditPoints="1"/>
          </p:cNvSpPr>
          <p:nvPr/>
        </p:nvSpPr>
        <p:spPr bwMode="auto">
          <a:xfrm>
            <a:off x="10462507" y="2516151"/>
            <a:ext cx="528388" cy="619974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4932FFD3-029B-5229-D5A5-B69F967EDA19}"/>
              </a:ext>
            </a:extLst>
          </p:cNvPr>
          <p:cNvSpPr/>
          <p:nvPr/>
        </p:nvSpPr>
        <p:spPr>
          <a:xfrm>
            <a:off x="19462887" y="8965251"/>
            <a:ext cx="247918" cy="2479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F3FF5B13-260C-B983-5F8B-6591F81EAD23}"/>
              </a:ext>
            </a:extLst>
          </p:cNvPr>
          <p:cNvSpPr/>
          <p:nvPr/>
        </p:nvSpPr>
        <p:spPr>
          <a:xfrm>
            <a:off x="0" y="0"/>
            <a:ext cx="210235" cy="13716000"/>
          </a:xfrm>
          <a:prstGeom prst="rect">
            <a:avLst/>
          </a:prstGeom>
          <a:gradFill>
            <a:gsLst>
              <a:gs pos="100000">
                <a:schemeClr val="accent5"/>
              </a:gs>
              <a:gs pos="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36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gallery dir="l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18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2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3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 animBg="1"/>
          <p:bldP spid="47" grpId="0" animBg="1"/>
          <p:bldP spid="57" grpId="0" animBg="1"/>
          <p:bldP spid="58" grpId="0" animBg="1"/>
          <p:bldP spid="68" grpId="0" animBg="1"/>
          <p:bldP spid="69" grpId="0" animBg="1"/>
          <p:bldP spid="79" grpId="0" animBg="1"/>
          <p:bldP spid="80" grpId="0" animBg="1"/>
          <p:bldP spid="90" grpId="0" animBg="1"/>
          <p:bldP spid="91" grpId="0" animBg="1"/>
          <p:bldP spid="101" grpId="0" animBg="1"/>
          <p:bldP spid="102" grpId="0" animBg="1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 animBg="1"/>
          <p:bldP spid="111" grpId="0" animBg="1"/>
          <p:bldP spid="112" grpId="0" animBg="1"/>
          <p:bldP spid="113" grpId="0" animBg="1"/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18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 animBg="1"/>
          <p:bldP spid="47" grpId="0" animBg="1"/>
          <p:bldP spid="57" grpId="0" animBg="1"/>
          <p:bldP spid="58" grpId="0" animBg="1"/>
          <p:bldP spid="68" grpId="0" animBg="1"/>
          <p:bldP spid="69" grpId="0" animBg="1"/>
          <p:bldP spid="79" grpId="0" animBg="1"/>
          <p:bldP spid="80" grpId="0" animBg="1"/>
          <p:bldP spid="90" grpId="0" animBg="1"/>
          <p:bldP spid="91" grpId="0" animBg="1"/>
          <p:bldP spid="101" grpId="0" animBg="1"/>
          <p:bldP spid="102" grpId="0" animBg="1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 animBg="1"/>
          <p:bldP spid="111" grpId="0" animBg="1"/>
          <p:bldP spid="112" grpId="0" animBg="1"/>
          <p:bldP spid="113" grpId="0" animBg="1"/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2E864A8-DB55-4C98-3ECF-7E793847D916}"/>
              </a:ext>
            </a:extLst>
          </p:cNvPr>
          <p:cNvCxnSpPr>
            <a:cxnSpLocks/>
          </p:cNvCxnSpPr>
          <p:nvPr/>
        </p:nvCxnSpPr>
        <p:spPr>
          <a:xfrm flipV="1">
            <a:off x="7110195" y="1593850"/>
            <a:ext cx="9935804" cy="9929372"/>
          </a:xfrm>
          <a:prstGeom prst="line">
            <a:avLst/>
          </a:prstGeom>
          <a:ln w="38100" cap="rnd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7B913569-F1FD-0A6D-7E95-8ED82D939DD2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156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46" name="Arrow: Pentagon 45">
            <a:extLst>
              <a:ext uri="{FF2B5EF4-FFF2-40B4-BE49-F238E27FC236}">
                <a16:creationId xmlns:a16="http://schemas.microsoft.com/office/drawing/2014/main" id="{9BADC65F-2BE5-1B74-762B-A5A21F891EA2}"/>
              </a:ext>
            </a:extLst>
          </p:cNvPr>
          <p:cNvSpPr/>
          <p:nvPr/>
        </p:nvSpPr>
        <p:spPr>
          <a:xfrm>
            <a:off x="10608599" y="3967258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4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ECBDC286-C5F0-7C3D-CB0A-BE359B014FF0}"/>
              </a:ext>
            </a:extLst>
          </p:cNvPr>
          <p:cNvSpPr/>
          <p:nvPr/>
        </p:nvSpPr>
        <p:spPr>
          <a:xfrm>
            <a:off x="8134367" y="3935626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E4046CC-CF04-5CC9-CD57-ADF62FA829FE}"/>
              </a:ext>
            </a:extLst>
          </p:cNvPr>
          <p:cNvGrpSpPr/>
          <p:nvPr/>
        </p:nvGrpSpPr>
        <p:grpSpPr>
          <a:xfrm>
            <a:off x="9511569" y="4146398"/>
            <a:ext cx="1651571" cy="1066944"/>
            <a:chOff x="14824533" y="4198377"/>
            <a:chExt cx="1615713" cy="1066944"/>
          </a:xfrm>
        </p:grpSpPr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3CC16CFD-64D6-67AE-2050-CB90C4CBE493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Ứng dụng AI, analytics và insight-driven decision vào toàn bộ chuỗi giá trị.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9E7FAA5E-7FFD-38D1-3DDC-BC5957946B6A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500" b="1" dirty="0">
                  <a:solidFill>
                    <a:schemeClr val="tx2"/>
                  </a:solidFill>
                  <a:latin typeface="+mj-lt"/>
                </a:rPr>
                <a:t>INTELLIGENCE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241627A-3BE1-CCE3-CA9A-F395066648AE}"/>
              </a:ext>
            </a:extLst>
          </p:cNvPr>
          <p:cNvGrpSpPr/>
          <p:nvPr/>
        </p:nvGrpSpPr>
        <p:grpSpPr>
          <a:xfrm>
            <a:off x="11557989" y="4203253"/>
            <a:ext cx="936772" cy="951771"/>
            <a:chOff x="16791279" y="4180700"/>
            <a:chExt cx="936772" cy="951771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4A243472-AA64-0E70-3AF2-BA86973DDCD7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04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0DCAB759-DCF7-E3BB-C20D-0B6C02CAD322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1894E04-0E2F-73D1-6EE3-2EEB561CE30C}"/>
              </a:ext>
            </a:extLst>
          </p:cNvPr>
          <p:cNvGrpSpPr/>
          <p:nvPr/>
        </p:nvGrpSpPr>
        <p:grpSpPr>
          <a:xfrm>
            <a:off x="12800710" y="4430926"/>
            <a:ext cx="1394561" cy="490194"/>
            <a:chOff x="18034000" y="4418356"/>
            <a:chExt cx="1394561" cy="490194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C29839CC-3160-30FE-ABD5-9CD2645EA330}"/>
                </a:ext>
              </a:extLst>
            </p:cNvPr>
            <p:cNvCxnSpPr>
              <a:cxnSpLocks/>
              <a:endCxn id="56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791253D-B0DF-C77E-6A11-16F8B4513C9B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57" name="Arrow: Pentagon 56">
            <a:extLst>
              <a:ext uri="{FF2B5EF4-FFF2-40B4-BE49-F238E27FC236}">
                <a16:creationId xmlns:a16="http://schemas.microsoft.com/office/drawing/2014/main" id="{80D07620-1B2C-C1FC-C458-6261A914CE8D}"/>
              </a:ext>
            </a:extLst>
          </p:cNvPr>
          <p:cNvSpPr/>
          <p:nvPr/>
        </p:nvSpPr>
        <p:spPr>
          <a:xfrm>
            <a:off x="12434559" y="2143327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5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F02F9AEC-9BDB-1AAB-14EF-7B7A7E66D2C5}"/>
              </a:ext>
            </a:extLst>
          </p:cNvPr>
          <p:cNvSpPr/>
          <p:nvPr/>
        </p:nvSpPr>
        <p:spPr>
          <a:xfrm>
            <a:off x="9960327" y="2111695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04B2D013-4692-4A38-1430-31478614745C}"/>
              </a:ext>
            </a:extLst>
          </p:cNvPr>
          <p:cNvGrpSpPr/>
          <p:nvPr/>
        </p:nvGrpSpPr>
        <p:grpSpPr>
          <a:xfrm>
            <a:off x="11337529" y="2322467"/>
            <a:ext cx="1651571" cy="1066944"/>
            <a:chOff x="14824533" y="4198377"/>
            <a:chExt cx="1615713" cy="1066944"/>
          </a:xfrm>
        </p:grpSpPr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92B86590-3CF7-0373-5865-07E42AA619B8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Khẳng định vị thế dẫn đầu, xây dựng ảnh hưởng ngành và giá trị dài hạn.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35460578-9969-55CB-AE55-967283837AD0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LEADERSHIP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BB01CE4B-064E-B46D-5E87-4B0175C1F57E}"/>
              </a:ext>
            </a:extLst>
          </p:cNvPr>
          <p:cNvGrpSpPr/>
          <p:nvPr/>
        </p:nvGrpSpPr>
        <p:grpSpPr>
          <a:xfrm>
            <a:off x="13383949" y="2379322"/>
            <a:ext cx="936772" cy="951771"/>
            <a:chOff x="16791279" y="4180700"/>
            <a:chExt cx="936772" cy="951771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25B0BCC7-BA27-0986-E3C9-A4C23F24E6D0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E4A922E6-9FD3-008A-15D1-BCEB5BF75D12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CFBDF51F-BA12-CAD5-C032-C51432D23ACE}"/>
              </a:ext>
            </a:extLst>
          </p:cNvPr>
          <p:cNvGrpSpPr/>
          <p:nvPr/>
        </p:nvGrpSpPr>
        <p:grpSpPr>
          <a:xfrm>
            <a:off x="14626670" y="2606995"/>
            <a:ext cx="1394561" cy="490194"/>
            <a:chOff x="18034000" y="4418356"/>
            <a:chExt cx="1394561" cy="490194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69DEED85-2CB8-CC00-A27D-70B9342E698B}"/>
                </a:ext>
              </a:extLst>
            </p:cNvPr>
            <p:cNvCxnSpPr>
              <a:cxnSpLocks/>
              <a:endCxn id="67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103BE681-F6F8-515C-F582-7CA5DAC387F8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5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68" name="Arrow: Pentagon 67">
            <a:extLst>
              <a:ext uri="{FF2B5EF4-FFF2-40B4-BE49-F238E27FC236}">
                <a16:creationId xmlns:a16="http://schemas.microsoft.com/office/drawing/2014/main" id="{C20F567B-B499-B385-6FAC-D4E97E61DBCA}"/>
              </a:ext>
            </a:extLst>
          </p:cNvPr>
          <p:cNvSpPr/>
          <p:nvPr/>
        </p:nvSpPr>
        <p:spPr>
          <a:xfrm>
            <a:off x="8782639" y="5791188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3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8E7F7F72-F657-C604-DECB-329A367EAC08}"/>
              </a:ext>
            </a:extLst>
          </p:cNvPr>
          <p:cNvSpPr/>
          <p:nvPr/>
        </p:nvSpPr>
        <p:spPr>
          <a:xfrm>
            <a:off x="6308407" y="5759556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4E32AC1-DD1A-FC3E-D194-6754B52470A9}"/>
              </a:ext>
            </a:extLst>
          </p:cNvPr>
          <p:cNvGrpSpPr/>
          <p:nvPr/>
        </p:nvGrpSpPr>
        <p:grpSpPr>
          <a:xfrm>
            <a:off x="7685609" y="5970328"/>
            <a:ext cx="1651571" cy="1066944"/>
            <a:chOff x="14824533" y="4198377"/>
            <a:chExt cx="1615713" cy="1066944"/>
          </a:xfrm>
        </p:grpSpPr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D0A76C44-9FED-ED0F-13EF-04D6FD3F798B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thị trường, danh mục sản phẩm và hệ sinh thái đối tác chiến lược.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CFFB1A7C-E701-B350-7EE4-DAE1FE57E624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EXPANSION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FD70AE0-A688-529C-1F3F-939DB46B245D}"/>
              </a:ext>
            </a:extLst>
          </p:cNvPr>
          <p:cNvGrpSpPr/>
          <p:nvPr/>
        </p:nvGrpSpPr>
        <p:grpSpPr>
          <a:xfrm>
            <a:off x="9732029" y="6027183"/>
            <a:ext cx="936772" cy="951771"/>
            <a:chOff x="16791279" y="4180700"/>
            <a:chExt cx="936772" cy="951771"/>
          </a:xfrm>
        </p:grpSpPr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0A2A3CA1-EDC6-EB5F-D4A2-2E7484EB5DC6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C516A942-A637-E7C1-7C37-DBDA623295DF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A32A0E9-33F3-A316-F245-3DDC8F96BAA4}"/>
              </a:ext>
            </a:extLst>
          </p:cNvPr>
          <p:cNvGrpSpPr/>
          <p:nvPr/>
        </p:nvGrpSpPr>
        <p:grpSpPr>
          <a:xfrm>
            <a:off x="10974750" y="6254856"/>
            <a:ext cx="1394561" cy="490194"/>
            <a:chOff x="18034000" y="4418356"/>
            <a:chExt cx="1394561" cy="490194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203B2B2F-1210-D9FE-428F-286D0BEFFFB7}"/>
                </a:ext>
              </a:extLst>
            </p:cNvPr>
            <p:cNvCxnSpPr>
              <a:cxnSpLocks/>
              <a:endCxn id="78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970DE76D-76B0-B486-972A-4C9CC5C02B73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79" name="Arrow: Pentagon 78">
            <a:extLst>
              <a:ext uri="{FF2B5EF4-FFF2-40B4-BE49-F238E27FC236}">
                <a16:creationId xmlns:a16="http://schemas.microsoft.com/office/drawing/2014/main" id="{B38A1556-0E39-7C6F-7B76-9291C7D3F79C}"/>
              </a:ext>
            </a:extLst>
          </p:cNvPr>
          <p:cNvSpPr/>
          <p:nvPr/>
        </p:nvSpPr>
        <p:spPr>
          <a:xfrm>
            <a:off x="6956679" y="7615119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2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BF098C51-099F-9A33-497A-EBA0EC871032}"/>
              </a:ext>
            </a:extLst>
          </p:cNvPr>
          <p:cNvSpPr/>
          <p:nvPr/>
        </p:nvSpPr>
        <p:spPr>
          <a:xfrm>
            <a:off x="4482447" y="7583487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D5345523-7097-4A6B-CAC4-4BC8FD4B1E8B}"/>
              </a:ext>
            </a:extLst>
          </p:cNvPr>
          <p:cNvGrpSpPr/>
          <p:nvPr/>
        </p:nvGrpSpPr>
        <p:grpSpPr>
          <a:xfrm>
            <a:off x="5859649" y="7678843"/>
            <a:ext cx="1651571" cy="1182360"/>
            <a:chOff x="14824533" y="4082961"/>
            <a:chExt cx="1615713" cy="1182360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A5AAA05C-273B-46A2-86DF-038C97B4EF3F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Tăng tốc tăng trưởng nhờ công nghệ, tự động hóa và tối ưu hiệu suất vận hành.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6B65F0AE-1B65-4F46-620D-FA85BA73F7FC}"/>
                </a:ext>
              </a:extLst>
            </p:cNvPr>
            <p:cNvSpPr txBox="1"/>
            <p:nvPr/>
          </p:nvSpPr>
          <p:spPr>
            <a:xfrm flipH="1">
              <a:off x="14824533" y="4082961"/>
              <a:ext cx="1615710" cy="5539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ACCELERATION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53A4FD49-74C5-DDB3-DE43-C06D59144B6D}"/>
              </a:ext>
            </a:extLst>
          </p:cNvPr>
          <p:cNvGrpSpPr/>
          <p:nvPr/>
        </p:nvGrpSpPr>
        <p:grpSpPr>
          <a:xfrm>
            <a:off x="7906069" y="7851114"/>
            <a:ext cx="936772" cy="951771"/>
            <a:chOff x="16791279" y="4180700"/>
            <a:chExt cx="936772" cy="951771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A2DD0447-DE04-C889-385C-50C410C9D2A2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02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9FA99051-A606-D460-2579-366D283EDCCA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8D842F8-0E7E-7805-B723-6DDA9DF694BC}"/>
              </a:ext>
            </a:extLst>
          </p:cNvPr>
          <p:cNvGrpSpPr/>
          <p:nvPr/>
        </p:nvGrpSpPr>
        <p:grpSpPr>
          <a:xfrm>
            <a:off x="9148790" y="8078787"/>
            <a:ext cx="1394561" cy="490194"/>
            <a:chOff x="18034000" y="4418356"/>
            <a:chExt cx="1394561" cy="490194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1ABDA9E7-7425-09A9-F026-4AC072C4E6B5}"/>
                </a:ext>
              </a:extLst>
            </p:cNvPr>
            <p:cNvCxnSpPr>
              <a:cxnSpLocks/>
              <a:endCxn id="89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90CB6B77-E2DC-6F04-D4AD-281815522BF2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90" name="Arrow: Pentagon 89">
            <a:extLst>
              <a:ext uri="{FF2B5EF4-FFF2-40B4-BE49-F238E27FC236}">
                <a16:creationId xmlns:a16="http://schemas.microsoft.com/office/drawing/2014/main" id="{D65AABEC-4434-720F-A042-2D8A6CB18C7D}"/>
              </a:ext>
            </a:extLst>
          </p:cNvPr>
          <p:cNvSpPr/>
          <p:nvPr/>
        </p:nvSpPr>
        <p:spPr>
          <a:xfrm>
            <a:off x="5130719" y="9439049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1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DD368189-AF80-ABC1-410D-19B24DAAA46B}"/>
              </a:ext>
            </a:extLst>
          </p:cNvPr>
          <p:cNvSpPr/>
          <p:nvPr/>
        </p:nvSpPr>
        <p:spPr>
          <a:xfrm>
            <a:off x="2656487" y="9407417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5B2EEF0D-215F-B327-35F1-EBF94B09EC48}"/>
              </a:ext>
            </a:extLst>
          </p:cNvPr>
          <p:cNvGrpSpPr/>
          <p:nvPr/>
        </p:nvGrpSpPr>
        <p:grpSpPr>
          <a:xfrm>
            <a:off x="4033689" y="9618189"/>
            <a:ext cx="1651571" cy="1066944"/>
            <a:chOff x="14824533" y="4198377"/>
            <a:chExt cx="1615713" cy="1066944"/>
          </a:xfrm>
        </p:grpSpPr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8827D561-295C-018C-7FB4-303A334CAB6B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Củng cố nền tảng tổ chức, chuẩn hóa quy trình, dữ liệu và năng lực cốt lõi.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81F83CDB-49B6-482D-3C16-20BB0E7E7218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500" b="1" dirty="0">
                  <a:solidFill>
                    <a:schemeClr val="tx2"/>
                  </a:solidFill>
                  <a:latin typeface="+mj-lt"/>
                </a:rPr>
                <a:t>FOUNDATION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746A6A10-77CD-8F2C-DB37-F3A9D9F956AB}"/>
              </a:ext>
            </a:extLst>
          </p:cNvPr>
          <p:cNvGrpSpPr/>
          <p:nvPr/>
        </p:nvGrpSpPr>
        <p:grpSpPr>
          <a:xfrm>
            <a:off x="6080109" y="9675044"/>
            <a:ext cx="936772" cy="951771"/>
            <a:chOff x="16791279" y="4180700"/>
            <a:chExt cx="936772" cy="951771"/>
          </a:xfrm>
        </p:grpSpPr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C33D1E92-1105-994B-0396-1EBC2C3E4B5F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01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A323ED18-148E-4572-006E-DAC19B4F71A2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D17A7821-9E32-24B3-0156-1A77D3984D8C}"/>
              </a:ext>
            </a:extLst>
          </p:cNvPr>
          <p:cNvGrpSpPr/>
          <p:nvPr/>
        </p:nvGrpSpPr>
        <p:grpSpPr>
          <a:xfrm>
            <a:off x="7322830" y="9902717"/>
            <a:ext cx="1394561" cy="490194"/>
            <a:chOff x="18034000" y="4418356"/>
            <a:chExt cx="1394561" cy="490194"/>
          </a:xfrm>
        </p:grpSpPr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14387559-9F75-B19D-31B9-30810D978634}"/>
                </a:ext>
              </a:extLst>
            </p:cNvPr>
            <p:cNvCxnSpPr>
              <a:cxnSpLocks/>
              <a:endCxn id="100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C641C4C9-804B-30FB-59A7-D63C6E18D464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6D31C7D3-E7D1-6FA0-8F87-C714B47BE9CF}"/>
              </a:ext>
            </a:extLst>
          </p:cNvPr>
          <p:cNvSpPr/>
          <p:nvPr/>
        </p:nvSpPr>
        <p:spPr>
          <a:xfrm flipH="1">
            <a:off x="6711582" y="11417101"/>
            <a:ext cx="490194" cy="490194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6C0CA290-4022-B01C-F16C-B854C11202A2}"/>
              </a:ext>
            </a:extLst>
          </p:cNvPr>
          <p:cNvSpPr/>
          <p:nvPr/>
        </p:nvSpPr>
        <p:spPr>
          <a:xfrm flipH="1">
            <a:off x="16944705" y="1189381"/>
            <a:ext cx="490194" cy="490194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D9CC99C5-8DB9-DE71-C6B4-90CF38FFA51F}"/>
              </a:ext>
            </a:extLst>
          </p:cNvPr>
          <p:cNvSpPr txBox="1"/>
          <p:nvPr/>
        </p:nvSpPr>
        <p:spPr>
          <a:xfrm flipH="1">
            <a:off x="8952522" y="9916982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2024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882D2C01-3FAD-60A3-488E-895AE9B16B7E}"/>
              </a:ext>
            </a:extLst>
          </p:cNvPr>
          <p:cNvSpPr txBox="1"/>
          <p:nvPr/>
        </p:nvSpPr>
        <p:spPr>
          <a:xfrm flipH="1">
            <a:off x="10775339" y="8093053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2025</a:t>
            </a:r>
          </a:p>
        </p:txBody>
      </p:sp>
      <p:sp>
        <p:nvSpPr>
          <p:cNvPr id="105" name="Textbox 200">
            <a:extLst>
              <a:ext uri="{FF2B5EF4-FFF2-40B4-BE49-F238E27FC236}">
                <a16:creationId xmlns:a16="http://schemas.microsoft.com/office/drawing/2014/main" id="{7F4A54C0-FA68-43D6-E7DE-A88D5BFD0166}"/>
              </a:ext>
            </a:extLst>
          </p:cNvPr>
          <p:cNvSpPr txBox="1"/>
          <p:nvPr/>
        </p:nvSpPr>
        <p:spPr>
          <a:xfrm flipH="1">
            <a:off x="12598156" y="6269122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2026</a:t>
            </a:r>
          </a:p>
        </p:txBody>
      </p:sp>
      <p:sp>
        <p:nvSpPr>
          <p:cNvPr id="106" name="Textbox 200">
            <a:extLst>
              <a:ext uri="{FF2B5EF4-FFF2-40B4-BE49-F238E27FC236}">
                <a16:creationId xmlns:a16="http://schemas.microsoft.com/office/drawing/2014/main" id="{AB213712-B354-AFF8-C0D7-923E170B886C}"/>
              </a:ext>
            </a:extLst>
          </p:cNvPr>
          <p:cNvSpPr txBox="1"/>
          <p:nvPr/>
        </p:nvSpPr>
        <p:spPr>
          <a:xfrm flipH="1">
            <a:off x="14420973" y="4445191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2027</a:t>
            </a:r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4DB1DA02-885B-87DE-F45A-73CE6838AD9E}"/>
              </a:ext>
            </a:extLst>
          </p:cNvPr>
          <p:cNvSpPr txBox="1"/>
          <p:nvPr/>
        </p:nvSpPr>
        <p:spPr>
          <a:xfrm flipH="1">
            <a:off x="16243789" y="2621260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2028</a:t>
            </a:r>
          </a:p>
        </p:txBody>
      </p:sp>
      <p:sp>
        <p:nvSpPr>
          <p:cNvPr id="108" name="!!SubTitle">
            <a:extLst>
              <a:ext uri="{FF2B5EF4-FFF2-40B4-BE49-F238E27FC236}">
                <a16:creationId xmlns:a16="http://schemas.microsoft.com/office/drawing/2014/main" id="{38CB5C0C-00AE-DC32-2582-456EB2260DEE}"/>
              </a:ext>
            </a:extLst>
          </p:cNvPr>
          <p:cNvSpPr txBox="1"/>
          <p:nvPr/>
        </p:nvSpPr>
        <p:spPr>
          <a:xfrm>
            <a:off x="17444612" y="11937458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9" name="!!MainTitle1">
            <a:extLst>
              <a:ext uri="{FF2B5EF4-FFF2-40B4-BE49-F238E27FC236}">
                <a16:creationId xmlns:a16="http://schemas.microsoft.com/office/drawing/2014/main" id="{1D77381A-1081-C534-FCC7-DCD9F85A5082}"/>
              </a:ext>
            </a:extLst>
          </p:cNvPr>
          <p:cNvSpPr txBox="1"/>
          <p:nvPr/>
        </p:nvSpPr>
        <p:spPr>
          <a:xfrm>
            <a:off x="17444612" y="9220863"/>
            <a:ext cx="5631735" cy="18466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Future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Build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  <a:p>
            <a:pPr lvl="0">
              <a:defRPr/>
            </a:pPr>
            <a:r>
              <a:rPr kumimoji="0" lang="en-US" sz="39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MILESTONES</a:t>
            </a: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E1C2BD9E-D166-6063-C718-18A73F449389}"/>
              </a:ext>
            </a:extLst>
          </p:cNvPr>
          <p:cNvSpPr/>
          <p:nvPr/>
        </p:nvSpPr>
        <p:spPr>
          <a:xfrm>
            <a:off x="18060134" y="8965251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19D24EBB-D868-D324-077D-47C6B989EC48}"/>
              </a:ext>
            </a:extLst>
          </p:cNvPr>
          <p:cNvSpPr/>
          <p:nvPr/>
        </p:nvSpPr>
        <p:spPr>
          <a:xfrm>
            <a:off x="17592550" y="8965251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57DE1547-54A1-BCFE-20FA-F83F5B67C65A}"/>
              </a:ext>
            </a:extLst>
          </p:cNvPr>
          <p:cNvSpPr/>
          <p:nvPr/>
        </p:nvSpPr>
        <p:spPr>
          <a:xfrm>
            <a:off x="18527718" y="8965251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71E5707D-45AA-6688-17B1-9F5412F10124}"/>
              </a:ext>
            </a:extLst>
          </p:cNvPr>
          <p:cNvSpPr/>
          <p:nvPr/>
        </p:nvSpPr>
        <p:spPr>
          <a:xfrm>
            <a:off x="18995302" y="8965251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4" name="Graphic 250">
            <a:extLst>
              <a:ext uri="{FF2B5EF4-FFF2-40B4-BE49-F238E27FC236}">
                <a16:creationId xmlns:a16="http://schemas.microsoft.com/office/drawing/2014/main" id="{33664A89-B5B8-06CA-DCED-9CCDE74C7A9B}"/>
              </a:ext>
            </a:extLst>
          </p:cNvPr>
          <p:cNvGrpSpPr/>
          <p:nvPr/>
        </p:nvGrpSpPr>
        <p:grpSpPr>
          <a:xfrm>
            <a:off x="4817718" y="11563852"/>
            <a:ext cx="1549390" cy="1650996"/>
            <a:chOff x="20549957" y="8126028"/>
            <a:chExt cx="2668808" cy="2843823"/>
          </a:xfrm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2647F414-ECB4-F85C-D41C-7DEEF11CA899}"/>
                </a:ext>
              </a:extLst>
            </p:cNvPr>
            <p:cNvSpPr/>
            <p:nvPr/>
          </p:nvSpPr>
          <p:spPr>
            <a:xfrm>
              <a:off x="20931157" y="8820315"/>
              <a:ext cx="1292390" cy="502262"/>
            </a:xfrm>
            <a:custGeom>
              <a:avLst/>
              <a:gdLst>
                <a:gd name="csX0" fmla="*/ 1292390 w 1292390"/>
                <a:gd name="csY0" fmla="*/ 388934 h 502262"/>
                <a:gd name="csX1" fmla="*/ 980884 w 1292390"/>
                <a:gd name="csY1" fmla="*/ 280464 h 502262"/>
                <a:gd name="csX2" fmla="*/ 0 w 1292390"/>
                <a:gd name="csY2" fmla="*/ 68351 h 502262"/>
                <a:gd name="csX3" fmla="*/ 75924 w 1292390"/>
                <a:gd name="csY3" fmla="*/ 96336 h 502262"/>
                <a:gd name="csX4" fmla="*/ 46854 w 1292390"/>
                <a:gd name="csY4" fmla="*/ 172612 h 502262"/>
                <a:gd name="csX5" fmla="*/ 912638 w 1292390"/>
                <a:gd name="csY5" fmla="*/ 372151 h 502262"/>
                <a:gd name="csX6" fmla="*/ 1224439 w 1292390"/>
                <a:gd name="csY6" fmla="*/ 494843 h 502262"/>
                <a:gd name="csX7" fmla="*/ 1279198 w 1292390"/>
                <a:gd name="csY7" fmla="*/ 502263 h 502262"/>
                <a:gd name="csX8" fmla="*/ 1292390 w 1292390"/>
                <a:gd name="csY8" fmla="*/ 388934 h 50226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292390" h="502262">
                  <a:moveTo>
                    <a:pt x="1292390" y="388934"/>
                  </a:moveTo>
                  <a:cubicBezTo>
                    <a:pt x="1174080" y="376275"/>
                    <a:pt x="1057666" y="337604"/>
                    <a:pt x="980884" y="280464"/>
                  </a:cubicBezTo>
                  <a:cubicBezTo>
                    <a:pt x="710422" y="79134"/>
                    <a:pt x="382372" y="-103499"/>
                    <a:pt x="0" y="68351"/>
                  </a:cubicBezTo>
                  <a:lnTo>
                    <a:pt x="75924" y="96336"/>
                  </a:lnTo>
                  <a:lnTo>
                    <a:pt x="46854" y="172612"/>
                  </a:lnTo>
                  <a:cubicBezTo>
                    <a:pt x="374399" y="25403"/>
                    <a:pt x="656539" y="181527"/>
                    <a:pt x="912638" y="372151"/>
                  </a:cubicBezTo>
                  <a:cubicBezTo>
                    <a:pt x="993153" y="432083"/>
                    <a:pt x="1105805" y="474774"/>
                    <a:pt x="1224439" y="494843"/>
                  </a:cubicBezTo>
                  <a:cubicBezTo>
                    <a:pt x="1242584" y="497910"/>
                    <a:pt x="1260872" y="500272"/>
                    <a:pt x="1279198" y="502263"/>
                  </a:cubicBezTo>
                  <a:cubicBezTo>
                    <a:pt x="1280122" y="468011"/>
                    <a:pt x="1283294" y="424243"/>
                    <a:pt x="1292390" y="38893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6" name="Graphic 250">
              <a:extLst>
                <a:ext uri="{FF2B5EF4-FFF2-40B4-BE49-F238E27FC236}">
                  <a16:creationId xmlns:a16="http://schemas.microsoft.com/office/drawing/2014/main" id="{AD848B9E-5F5B-03DE-8079-442D7773DB41}"/>
                </a:ext>
              </a:extLst>
            </p:cNvPr>
            <p:cNvGrpSpPr/>
            <p:nvPr/>
          </p:nvGrpSpPr>
          <p:grpSpPr>
            <a:xfrm>
              <a:off x="21126183" y="9472653"/>
              <a:ext cx="917741" cy="1497197"/>
              <a:chOff x="21126183" y="9472653"/>
              <a:chExt cx="917741" cy="1497197"/>
            </a:xfrm>
          </p:grpSpPr>
          <p:grpSp>
            <p:nvGrpSpPr>
              <p:cNvPr id="165" name="Graphic 250">
                <a:extLst>
                  <a:ext uri="{FF2B5EF4-FFF2-40B4-BE49-F238E27FC236}">
                    <a16:creationId xmlns:a16="http://schemas.microsoft.com/office/drawing/2014/main" id="{DC364DC1-76BB-9334-EEC8-BA56FE5CC4D5}"/>
                  </a:ext>
                </a:extLst>
              </p:cNvPr>
              <p:cNvGrpSpPr/>
              <p:nvPr/>
            </p:nvGrpSpPr>
            <p:grpSpPr>
              <a:xfrm>
                <a:off x="21126183" y="10522190"/>
                <a:ext cx="229825" cy="447661"/>
                <a:chOff x="21126183" y="10522190"/>
                <a:chExt cx="229825" cy="447661"/>
              </a:xfrm>
            </p:grpSpPr>
            <p:sp>
              <p:nvSpPr>
                <p:cNvPr id="167" name="Freeform: Shape 166">
                  <a:extLst>
                    <a:ext uri="{FF2B5EF4-FFF2-40B4-BE49-F238E27FC236}">
                      <a16:creationId xmlns:a16="http://schemas.microsoft.com/office/drawing/2014/main" id="{5FCA4459-7C9A-7119-8ABC-2ECFAE322C86}"/>
                    </a:ext>
                  </a:extLst>
                </p:cNvPr>
                <p:cNvSpPr/>
                <p:nvPr/>
              </p:nvSpPr>
              <p:spPr>
                <a:xfrm>
                  <a:off x="21126183" y="10634036"/>
                  <a:ext cx="226979" cy="335814"/>
                </a:xfrm>
                <a:custGeom>
                  <a:avLst/>
                  <a:gdLst>
                    <a:gd name="csX0" fmla="*/ 11467 w 226979"/>
                    <a:gd name="csY0" fmla="*/ 0 h 335814"/>
                    <a:gd name="csX1" fmla="*/ 2847 w 226979"/>
                    <a:gd name="csY1" fmla="*/ 41881 h 335814"/>
                    <a:gd name="csX2" fmla="*/ 206358 w 226979"/>
                    <a:gd name="csY2" fmla="*/ 332985 h 335814"/>
                    <a:gd name="csX3" fmla="*/ 226980 w 226979"/>
                    <a:gd name="csY3" fmla="*/ 329184 h 335814"/>
                    <a:gd name="csX4" fmla="*/ 113537 w 226979"/>
                    <a:gd name="csY4" fmla="*/ 206969 h 335814"/>
                    <a:gd name="csX5" fmla="*/ 11467 w 226979"/>
                    <a:gd name="csY5" fmla="*/ 0 h 33581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226979" h="335814">
                      <a:moveTo>
                        <a:pt x="11467" y="0"/>
                      </a:moveTo>
                      <a:cubicBezTo>
                        <a:pt x="380" y="9868"/>
                        <a:pt x="-3040" y="26908"/>
                        <a:pt x="2847" y="41881"/>
                      </a:cubicBezTo>
                      <a:cubicBezTo>
                        <a:pt x="26021" y="100794"/>
                        <a:pt x="94820" y="254975"/>
                        <a:pt x="206358" y="332985"/>
                      </a:cubicBezTo>
                      <a:cubicBezTo>
                        <a:pt x="213721" y="338138"/>
                        <a:pt x="222617" y="335890"/>
                        <a:pt x="226980" y="329184"/>
                      </a:cubicBezTo>
                      <a:cubicBezTo>
                        <a:pt x="198643" y="308934"/>
                        <a:pt x="161333" y="272225"/>
                        <a:pt x="113537" y="206969"/>
                      </a:cubicBezTo>
                      <a:cubicBezTo>
                        <a:pt x="40070" y="106661"/>
                        <a:pt x="17553" y="40529"/>
                        <a:pt x="11467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3D8FF"/>
                    </a:gs>
                    <a:gs pos="50000">
                      <a:srgbClr val="458CFB"/>
                    </a:gs>
                    <a:gs pos="100000">
                      <a:srgbClr val="3840F7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8" name="Freeform: Shape 167">
                  <a:extLst>
                    <a:ext uri="{FF2B5EF4-FFF2-40B4-BE49-F238E27FC236}">
                      <a16:creationId xmlns:a16="http://schemas.microsoft.com/office/drawing/2014/main" id="{7E616F93-325D-F701-2667-6C6CEF24A2F7}"/>
                    </a:ext>
                  </a:extLst>
                </p:cNvPr>
                <p:cNvSpPr/>
                <p:nvPr/>
              </p:nvSpPr>
              <p:spPr>
                <a:xfrm>
                  <a:off x="21137659" y="10604069"/>
                  <a:ext cx="218349" cy="359131"/>
                </a:xfrm>
                <a:custGeom>
                  <a:avLst/>
                  <a:gdLst>
                    <a:gd name="csX0" fmla="*/ 120463 w 218349"/>
                    <a:gd name="csY0" fmla="*/ 5021 h 359131"/>
                    <a:gd name="csX1" fmla="*/ 362 w 218349"/>
                    <a:gd name="csY1" fmla="*/ 29586 h 359131"/>
                    <a:gd name="csX2" fmla="*/ 0 w 218349"/>
                    <a:gd name="csY2" fmla="*/ 29958 h 359131"/>
                    <a:gd name="csX3" fmla="*/ 102070 w 218349"/>
                    <a:gd name="csY3" fmla="*/ 236917 h 359131"/>
                    <a:gd name="csX4" fmla="*/ 215513 w 218349"/>
                    <a:gd name="csY4" fmla="*/ 359132 h 359131"/>
                    <a:gd name="csX5" fmla="*/ 218132 w 218349"/>
                    <a:gd name="csY5" fmla="*/ 351531 h 359131"/>
                    <a:gd name="csX6" fmla="*/ 120463 w 218349"/>
                    <a:gd name="csY6" fmla="*/ 5021 h 3591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18349" h="359131">
                      <a:moveTo>
                        <a:pt x="120463" y="5021"/>
                      </a:moveTo>
                      <a:cubicBezTo>
                        <a:pt x="120463" y="5021"/>
                        <a:pt x="53940" y="-16506"/>
                        <a:pt x="362" y="29586"/>
                      </a:cubicBezTo>
                      <a:cubicBezTo>
                        <a:pt x="229" y="29700"/>
                        <a:pt x="124" y="29843"/>
                        <a:pt x="0" y="29958"/>
                      </a:cubicBezTo>
                      <a:cubicBezTo>
                        <a:pt x="6086" y="70486"/>
                        <a:pt x="28603" y="136619"/>
                        <a:pt x="102070" y="236917"/>
                      </a:cubicBezTo>
                      <a:cubicBezTo>
                        <a:pt x="149866" y="302172"/>
                        <a:pt x="187176" y="338882"/>
                        <a:pt x="215513" y="359132"/>
                      </a:cubicBezTo>
                      <a:cubicBezTo>
                        <a:pt x="216894" y="357008"/>
                        <a:pt x="217846" y="354465"/>
                        <a:pt x="218132" y="351531"/>
                      </a:cubicBezTo>
                      <a:cubicBezTo>
                        <a:pt x="224266" y="287152"/>
                        <a:pt x="98384" y="240288"/>
                        <a:pt x="120463" y="502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B3582"/>
                    </a:gs>
                    <a:gs pos="50000">
                      <a:srgbClr val="202162"/>
                    </a:gs>
                    <a:gs pos="100000">
                      <a:srgbClr val="150E42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9" name="Freeform: Shape 168">
                  <a:extLst>
                    <a:ext uri="{FF2B5EF4-FFF2-40B4-BE49-F238E27FC236}">
                      <a16:creationId xmlns:a16="http://schemas.microsoft.com/office/drawing/2014/main" id="{978F6E76-EF97-7DA1-076E-DD3A11C3494A}"/>
                    </a:ext>
                  </a:extLst>
                </p:cNvPr>
                <p:cNvSpPr/>
                <p:nvPr/>
              </p:nvSpPr>
              <p:spPr>
                <a:xfrm>
                  <a:off x="21187850" y="10522190"/>
                  <a:ext cx="124434" cy="147080"/>
                </a:xfrm>
                <a:custGeom>
                  <a:avLst/>
                  <a:gdLst>
                    <a:gd name="csX0" fmla="*/ 118964 w 124434"/>
                    <a:gd name="csY0" fmla="*/ 72023 h 147080"/>
                    <a:gd name="csX1" fmla="*/ 74101 w 124434"/>
                    <a:gd name="csY1" fmla="*/ 134754 h 147080"/>
                    <a:gd name="csX2" fmla="*/ 39049 w 124434"/>
                    <a:gd name="csY2" fmla="*/ 144803 h 147080"/>
                    <a:gd name="csX3" fmla="*/ 4816 w 124434"/>
                    <a:gd name="csY3" fmla="*/ 115752 h 147080"/>
                    <a:gd name="csX4" fmla="*/ 4369 w 124434"/>
                    <a:gd name="csY4" fmla="*/ 84234 h 147080"/>
                    <a:gd name="csX5" fmla="*/ 47717 w 124434"/>
                    <a:gd name="csY5" fmla="*/ 13920 h 147080"/>
                    <a:gd name="csX6" fmla="*/ 94694 w 124434"/>
                    <a:gd name="csY6" fmla="*/ 9996 h 147080"/>
                    <a:gd name="csX7" fmla="*/ 117183 w 124434"/>
                    <a:gd name="csY7" fmla="*/ 35675 h 147080"/>
                    <a:gd name="csX8" fmla="*/ 118964 w 124434"/>
                    <a:gd name="csY8" fmla="*/ 72023 h 14708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124434" h="147080">
                      <a:moveTo>
                        <a:pt x="118964" y="72023"/>
                      </a:moveTo>
                      <a:lnTo>
                        <a:pt x="74101" y="134754"/>
                      </a:lnTo>
                      <a:cubicBezTo>
                        <a:pt x="66167" y="145851"/>
                        <a:pt x="51603" y="150128"/>
                        <a:pt x="39049" y="144803"/>
                      </a:cubicBezTo>
                      <a:cubicBezTo>
                        <a:pt x="28096" y="140165"/>
                        <a:pt x="15256" y="131592"/>
                        <a:pt x="4816" y="115752"/>
                      </a:cubicBezTo>
                      <a:cubicBezTo>
                        <a:pt x="-1451" y="106246"/>
                        <a:pt x="-1603" y="93921"/>
                        <a:pt x="4369" y="84234"/>
                      </a:cubicBezTo>
                      <a:lnTo>
                        <a:pt x="47717" y="13920"/>
                      </a:lnTo>
                      <a:cubicBezTo>
                        <a:pt x="58061" y="-2863"/>
                        <a:pt x="81702" y="-4835"/>
                        <a:pt x="94694" y="9996"/>
                      </a:cubicBezTo>
                      <a:lnTo>
                        <a:pt x="117183" y="35675"/>
                      </a:lnTo>
                      <a:cubicBezTo>
                        <a:pt x="126136" y="45915"/>
                        <a:pt x="126879" y="60955"/>
                        <a:pt x="118964" y="7202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9B776"/>
                    </a:gs>
                    <a:gs pos="50000">
                      <a:srgbClr val="F6986B"/>
                    </a:gs>
                    <a:gs pos="100000">
                      <a:srgbClr val="F47960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70" name="Graphic 250">
                  <a:extLst>
                    <a:ext uri="{FF2B5EF4-FFF2-40B4-BE49-F238E27FC236}">
                      <a16:creationId xmlns:a16="http://schemas.microsoft.com/office/drawing/2014/main" id="{5890B427-BC41-3A33-B2A5-386795800B48}"/>
                    </a:ext>
                  </a:extLst>
                </p:cNvPr>
                <p:cNvGrpSpPr/>
                <p:nvPr/>
              </p:nvGrpSpPr>
              <p:grpSpPr>
                <a:xfrm>
                  <a:off x="21228783" y="10752111"/>
                  <a:ext cx="72891" cy="79235"/>
                  <a:chOff x="21228783" y="10752111"/>
                  <a:chExt cx="72891" cy="79235"/>
                </a:xfrm>
                <a:solidFill>
                  <a:srgbClr val="D0DBFF"/>
                </a:solidFill>
              </p:grpSpPr>
              <p:sp>
                <p:nvSpPr>
                  <p:cNvPr id="171" name="Freeform: Shape 170">
                    <a:extLst>
                      <a:ext uri="{FF2B5EF4-FFF2-40B4-BE49-F238E27FC236}">
                        <a16:creationId xmlns:a16="http://schemas.microsoft.com/office/drawing/2014/main" id="{3D87979A-3146-2FA7-BBC1-9A51222B406C}"/>
                      </a:ext>
                    </a:extLst>
                  </p:cNvPr>
                  <p:cNvSpPr/>
                  <p:nvPr/>
                </p:nvSpPr>
                <p:spPr>
                  <a:xfrm>
                    <a:off x="21228783" y="10752111"/>
                    <a:ext cx="51561" cy="28495"/>
                  </a:xfrm>
                  <a:custGeom>
                    <a:avLst/>
                    <a:gdLst>
                      <a:gd name="csX0" fmla="*/ 46788 w 51561"/>
                      <a:gd name="csY0" fmla="*/ 28496 h 28495"/>
                      <a:gd name="csX1" fmla="*/ 42226 w 51561"/>
                      <a:gd name="csY1" fmla="*/ 25095 h 28495"/>
                      <a:gd name="csX2" fmla="*/ 27662 w 51561"/>
                      <a:gd name="csY2" fmla="*/ 10989 h 28495"/>
                      <a:gd name="csX3" fmla="*/ 7488 w 51561"/>
                      <a:gd name="csY3" fmla="*/ 13008 h 28495"/>
                      <a:gd name="csX4" fmla="*/ 859 w 51561"/>
                      <a:gd name="csY4" fmla="*/ 11827 h 28495"/>
                      <a:gd name="csX5" fmla="*/ 2030 w 51561"/>
                      <a:gd name="csY5" fmla="*/ 5198 h 28495"/>
                      <a:gd name="csX6" fmla="*/ 30796 w 51561"/>
                      <a:gd name="csY6" fmla="*/ 1997 h 28495"/>
                      <a:gd name="csX7" fmla="*/ 51360 w 51561"/>
                      <a:gd name="csY7" fmla="*/ 22371 h 28495"/>
                      <a:gd name="csX8" fmla="*/ 48170 w 51561"/>
                      <a:gd name="csY8" fmla="*/ 28296 h 28495"/>
                      <a:gd name="csX9" fmla="*/ 46788 w 51561"/>
                      <a:gd name="csY9" fmla="*/ 28496 h 2849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</a:cxnLst>
                    <a:rect l="l" t="t" r="r" b="b"/>
                    <a:pathLst>
                      <a:path w="51561" h="28495">
                        <a:moveTo>
                          <a:pt x="46788" y="28496"/>
                        </a:moveTo>
                        <a:cubicBezTo>
                          <a:pt x="44741" y="28496"/>
                          <a:pt x="42845" y="27162"/>
                          <a:pt x="42226" y="25095"/>
                        </a:cubicBezTo>
                        <a:cubicBezTo>
                          <a:pt x="40330" y="18771"/>
                          <a:pt x="34892" y="13494"/>
                          <a:pt x="27662" y="10989"/>
                        </a:cubicBezTo>
                        <a:cubicBezTo>
                          <a:pt x="20442" y="8465"/>
                          <a:pt x="12898" y="9227"/>
                          <a:pt x="7488" y="13008"/>
                        </a:cubicBezTo>
                        <a:cubicBezTo>
                          <a:pt x="5336" y="14513"/>
                          <a:pt x="2354" y="13989"/>
                          <a:pt x="859" y="11827"/>
                        </a:cubicBezTo>
                        <a:cubicBezTo>
                          <a:pt x="-646" y="9665"/>
                          <a:pt x="-122" y="6702"/>
                          <a:pt x="2030" y="5198"/>
                        </a:cubicBezTo>
                        <a:cubicBezTo>
                          <a:pt x="9946" y="-327"/>
                          <a:pt x="20699" y="-1537"/>
                          <a:pt x="30796" y="1997"/>
                        </a:cubicBezTo>
                        <a:cubicBezTo>
                          <a:pt x="40902" y="5512"/>
                          <a:pt x="48589" y="13132"/>
                          <a:pt x="51360" y="22371"/>
                        </a:cubicBezTo>
                        <a:cubicBezTo>
                          <a:pt x="52113" y="24895"/>
                          <a:pt x="50684" y="27543"/>
                          <a:pt x="48170" y="28296"/>
                        </a:cubicBezTo>
                        <a:cubicBezTo>
                          <a:pt x="47703" y="28429"/>
                          <a:pt x="47246" y="28496"/>
                          <a:pt x="46788" y="28496"/>
                        </a:cubicBezTo>
                        <a:close/>
                      </a:path>
                    </a:pathLst>
                  </a:custGeom>
                  <a:solidFill>
                    <a:srgbClr val="D0DB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2" name="Freeform: Shape 171">
                    <a:extLst>
                      <a:ext uri="{FF2B5EF4-FFF2-40B4-BE49-F238E27FC236}">
                        <a16:creationId xmlns:a16="http://schemas.microsoft.com/office/drawing/2014/main" id="{222DED4A-ACBF-10D7-71A2-C94879D168FE}"/>
                      </a:ext>
                    </a:extLst>
                  </p:cNvPr>
                  <p:cNvSpPr/>
                  <p:nvPr/>
                </p:nvSpPr>
                <p:spPr>
                  <a:xfrm>
                    <a:off x="21254119" y="10804395"/>
                    <a:ext cx="47555" cy="26952"/>
                  </a:xfrm>
                  <a:custGeom>
                    <a:avLst/>
                    <a:gdLst>
                      <a:gd name="csX0" fmla="*/ 42798 w 47555"/>
                      <a:gd name="csY0" fmla="*/ 26952 h 26952"/>
                      <a:gd name="csX1" fmla="*/ 38436 w 47555"/>
                      <a:gd name="csY1" fmla="*/ 24104 h 26952"/>
                      <a:gd name="csX2" fmla="*/ 6536 w 47555"/>
                      <a:gd name="csY2" fmla="*/ 11084 h 26952"/>
                      <a:gd name="csX3" fmla="*/ 345 w 47555"/>
                      <a:gd name="csY3" fmla="*/ 8445 h 26952"/>
                      <a:gd name="csX4" fmla="*/ 2993 w 47555"/>
                      <a:gd name="csY4" fmla="*/ 2254 h 26952"/>
                      <a:gd name="csX5" fmla="*/ 47151 w 47555"/>
                      <a:gd name="csY5" fmla="*/ 20285 h 26952"/>
                      <a:gd name="csX6" fmla="*/ 44713 w 47555"/>
                      <a:gd name="csY6" fmla="*/ 26562 h 26952"/>
                      <a:gd name="csX7" fmla="*/ 42798 w 47555"/>
                      <a:gd name="csY7" fmla="*/ 26952 h 26952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47555" h="26952">
                        <a:moveTo>
                          <a:pt x="42798" y="26952"/>
                        </a:moveTo>
                        <a:cubicBezTo>
                          <a:pt x="40969" y="26952"/>
                          <a:pt x="39217" y="25895"/>
                          <a:pt x="38436" y="24104"/>
                        </a:cubicBezTo>
                        <a:cubicBezTo>
                          <a:pt x="33378" y="12617"/>
                          <a:pt x="18176" y="6435"/>
                          <a:pt x="6536" y="11084"/>
                        </a:cubicBezTo>
                        <a:cubicBezTo>
                          <a:pt x="4107" y="12074"/>
                          <a:pt x="1326" y="10884"/>
                          <a:pt x="345" y="8445"/>
                        </a:cubicBezTo>
                        <a:cubicBezTo>
                          <a:pt x="-636" y="5997"/>
                          <a:pt x="545" y="3225"/>
                          <a:pt x="2993" y="2254"/>
                        </a:cubicBezTo>
                        <a:cubicBezTo>
                          <a:pt x="19395" y="-4337"/>
                          <a:pt x="40036" y="4083"/>
                          <a:pt x="47151" y="20285"/>
                        </a:cubicBezTo>
                        <a:cubicBezTo>
                          <a:pt x="48208" y="22694"/>
                          <a:pt x="47122" y="25504"/>
                          <a:pt x="44713" y="26562"/>
                        </a:cubicBezTo>
                        <a:cubicBezTo>
                          <a:pt x="44084" y="26819"/>
                          <a:pt x="43436" y="26952"/>
                          <a:pt x="42798" y="26952"/>
                        </a:cubicBezTo>
                        <a:close/>
                      </a:path>
                    </a:pathLst>
                  </a:custGeom>
                  <a:solidFill>
                    <a:srgbClr val="D0DB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ACC3E6B6-3EA1-D875-D65F-0F20F23F40EF}"/>
                  </a:ext>
                </a:extLst>
              </p:cNvPr>
              <p:cNvSpPr/>
              <p:nvPr/>
            </p:nvSpPr>
            <p:spPr>
              <a:xfrm>
                <a:off x="21214212" y="9472653"/>
                <a:ext cx="829713" cy="1139275"/>
              </a:xfrm>
              <a:custGeom>
                <a:avLst/>
                <a:gdLst>
                  <a:gd name="csX0" fmla="*/ 463229 w 829713"/>
                  <a:gd name="csY0" fmla="*/ 32480 h 1139275"/>
                  <a:gd name="csX1" fmla="*/ 382105 w 829713"/>
                  <a:gd name="csY1" fmla="*/ 613886 h 1139275"/>
                  <a:gd name="csX2" fmla="*/ 190176 w 829713"/>
                  <a:gd name="csY2" fmla="*/ 716956 h 1139275"/>
                  <a:gd name="csX3" fmla="*/ 0 w 829713"/>
                  <a:gd name="csY3" fmla="*/ 1061333 h 1139275"/>
                  <a:gd name="csX4" fmla="*/ 114852 w 829713"/>
                  <a:gd name="csY4" fmla="*/ 1139276 h 1139275"/>
                  <a:gd name="csX5" fmla="*/ 531123 w 829713"/>
                  <a:gd name="csY5" fmla="*/ 718128 h 1139275"/>
                  <a:gd name="csX6" fmla="*/ 829713 w 829713"/>
                  <a:gd name="csY6" fmla="*/ 202549 h 1139275"/>
                  <a:gd name="csX7" fmla="*/ 772992 w 829713"/>
                  <a:gd name="csY7" fmla="*/ 0 h 1139275"/>
                  <a:gd name="csX8" fmla="*/ 463229 w 829713"/>
                  <a:gd name="csY8" fmla="*/ 32480 h 113927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829713" h="1139275">
                    <a:moveTo>
                      <a:pt x="463229" y="32480"/>
                    </a:moveTo>
                    <a:cubicBezTo>
                      <a:pt x="463229" y="32480"/>
                      <a:pt x="422910" y="433368"/>
                      <a:pt x="382105" y="613886"/>
                    </a:cubicBezTo>
                    <a:cubicBezTo>
                      <a:pt x="382105" y="613886"/>
                      <a:pt x="259651" y="656739"/>
                      <a:pt x="190176" y="716956"/>
                    </a:cubicBezTo>
                    <a:cubicBezTo>
                      <a:pt x="120701" y="777164"/>
                      <a:pt x="0" y="1061333"/>
                      <a:pt x="0" y="1061333"/>
                    </a:cubicBezTo>
                    <a:cubicBezTo>
                      <a:pt x="0" y="1061333"/>
                      <a:pt x="59503" y="1136428"/>
                      <a:pt x="114852" y="1139276"/>
                    </a:cubicBezTo>
                    <a:lnTo>
                      <a:pt x="531123" y="718128"/>
                    </a:lnTo>
                    <a:lnTo>
                      <a:pt x="829713" y="202549"/>
                    </a:lnTo>
                    <a:lnTo>
                      <a:pt x="772992" y="0"/>
                    </a:lnTo>
                    <a:lnTo>
                      <a:pt x="463229" y="3248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7" name="Graphic 250">
              <a:extLst>
                <a:ext uri="{FF2B5EF4-FFF2-40B4-BE49-F238E27FC236}">
                  <a16:creationId xmlns:a16="http://schemas.microsoft.com/office/drawing/2014/main" id="{736FE5FB-6503-F240-D688-F7682081703A}"/>
                </a:ext>
              </a:extLst>
            </p:cNvPr>
            <p:cNvGrpSpPr/>
            <p:nvPr/>
          </p:nvGrpSpPr>
          <p:grpSpPr>
            <a:xfrm>
              <a:off x="21665363" y="9345850"/>
              <a:ext cx="1553402" cy="655396"/>
              <a:chOff x="21665363" y="9345850"/>
              <a:chExt cx="1553402" cy="655396"/>
            </a:xfrm>
          </p:grpSpPr>
          <p:grpSp>
            <p:nvGrpSpPr>
              <p:cNvPr id="158" name="Graphic 250">
                <a:extLst>
                  <a:ext uri="{FF2B5EF4-FFF2-40B4-BE49-F238E27FC236}">
                    <a16:creationId xmlns:a16="http://schemas.microsoft.com/office/drawing/2014/main" id="{3B7A8CE4-5C5E-BB9E-4883-CA3BF14943F1}"/>
                  </a:ext>
                </a:extLst>
              </p:cNvPr>
              <p:cNvGrpSpPr/>
              <p:nvPr/>
            </p:nvGrpSpPr>
            <p:grpSpPr>
              <a:xfrm>
                <a:off x="22851052" y="9649455"/>
                <a:ext cx="367713" cy="351790"/>
                <a:chOff x="22851052" y="9649455"/>
                <a:chExt cx="367713" cy="351790"/>
              </a:xfrm>
            </p:grpSpPr>
            <p:sp>
              <p:nvSpPr>
                <p:cNvPr id="160" name="Freeform: Shape 159">
                  <a:extLst>
                    <a:ext uri="{FF2B5EF4-FFF2-40B4-BE49-F238E27FC236}">
                      <a16:creationId xmlns:a16="http://schemas.microsoft.com/office/drawing/2014/main" id="{8A77E6F2-EF15-1DD8-381B-ED5163A99A69}"/>
                    </a:ext>
                  </a:extLst>
                </p:cNvPr>
                <p:cNvSpPr/>
                <p:nvPr/>
              </p:nvSpPr>
              <p:spPr>
                <a:xfrm>
                  <a:off x="23025543" y="9649494"/>
                  <a:ext cx="193222" cy="351751"/>
                </a:xfrm>
                <a:custGeom>
                  <a:avLst/>
                  <a:gdLst>
                    <a:gd name="csX0" fmla="*/ 0 w 193222"/>
                    <a:gd name="csY0" fmla="*/ 350044 h 351751"/>
                    <a:gd name="csX1" fmla="*/ 40672 w 193222"/>
                    <a:gd name="csY1" fmla="*/ 336833 h 351751"/>
                    <a:gd name="csX2" fmla="*/ 193148 w 193222"/>
                    <a:gd name="csY2" fmla="*/ 16050 h 351751"/>
                    <a:gd name="csX3" fmla="*/ 179651 w 193222"/>
                    <a:gd name="csY3" fmla="*/ 0 h 351751"/>
                    <a:gd name="csX4" fmla="*/ 129473 w 193222"/>
                    <a:gd name="csY4" fmla="*/ 159029 h 351751"/>
                    <a:gd name="csX5" fmla="*/ 0 w 193222"/>
                    <a:gd name="csY5" fmla="*/ 350044 h 35175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93222" h="351751">
                      <a:moveTo>
                        <a:pt x="0" y="350044"/>
                      </a:moveTo>
                      <a:cubicBezTo>
                        <a:pt x="14059" y="354806"/>
                        <a:pt x="30566" y="349358"/>
                        <a:pt x="40672" y="336833"/>
                      </a:cubicBezTo>
                      <a:cubicBezTo>
                        <a:pt x="80429" y="287569"/>
                        <a:pt x="180461" y="151562"/>
                        <a:pt x="193148" y="16050"/>
                      </a:cubicBezTo>
                      <a:cubicBezTo>
                        <a:pt x="193986" y="7106"/>
                        <a:pt x="187643" y="486"/>
                        <a:pt x="179651" y="0"/>
                      </a:cubicBezTo>
                      <a:cubicBezTo>
                        <a:pt x="176051" y="34643"/>
                        <a:pt x="162573" y="85220"/>
                        <a:pt x="129473" y="159029"/>
                      </a:cubicBezTo>
                      <a:cubicBezTo>
                        <a:pt x="78591" y="272463"/>
                        <a:pt x="32233" y="324726"/>
                        <a:pt x="0" y="35004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3D8FF"/>
                    </a:gs>
                    <a:gs pos="50000">
                      <a:srgbClr val="458CFB"/>
                    </a:gs>
                    <a:gs pos="100000">
                      <a:srgbClr val="3840F7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1" name="Freeform: Shape 160">
                  <a:extLst>
                    <a:ext uri="{FF2B5EF4-FFF2-40B4-BE49-F238E27FC236}">
                      <a16:creationId xmlns:a16="http://schemas.microsoft.com/office/drawing/2014/main" id="{118EE873-8F75-87AE-F3CC-5417FD8D9A4C}"/>
                    </a:ext>
                  </a:extLst>
                </p:cNvPr>
                <p:cNvSpPr/>
                <p:nvPr/>
              </p:nvSpPr>
              <p:spPr>
                <a:xfrm>
                  <a:off x="22944323" y="9649455"/>
                  <a:ext cx="260861" cy="350082"/>
                </a:xfrm>
                <a:custGeom>
                  <a:avLst/>
                  <a:gdLst>
                    <a:gd name="csX0" fmla="*/ 0 w 260861"/>
                    <a:gd name="csY0" fmla="*/ 257690 h 350082"/>
                    <a:gd name="csX1" fmla="*/ 80715 w 260861"/>
                    <a:gd name="csY1" fmla="*/ 349950 h 350082"/>
                    <a:gd name="csX2" fmla="*/ 81219 w 260861"/>
                    <a:gd name="csY2" fmla="*/ 350083 h 350082"/>
                    <a:gd name="csX3" fmla="*/ 210683 w 260861"/>
                    <a:gd name="csY3" fmla="*/ 159059 h 350082"/>
                    <a:gd name="csX4" fmla="*/ 260861 w 260861"/>
                    <a:gd name="csY4" fmla="*/ 30 h 350082"/>
                    <a:gd name="csX5" fmla="*/ 252965 w 260861"/>
                    <a:gd name="csY5" fmla="*/ 1506 h 350082"/>
                    <a:gd name="csX6" fmla="*/ 39529 w 260861"/>
                    <a:gd name="csY6" fmla="*/ 179242 h 350082"/>
                    <a:gd name="csX7" fmla="*/ 0 w 260861"/>
                    <a:gd name="csY7" fmla="*/ 257690 h 35008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260861" h="350082">
                      <a:moveTo>
                        <a:pt x="0" y="257690"/>
                      </a:moveTo>
                      <a:cubicBezTo>
                        <a:pt x="0" y="257690"/>
                        <a:pt x="14164" y="326156"/>
                        <a:pt x="80715" y="349950"/>
                      </a:cubicBezTo>
                      <a:cubicBezTo>
                        <a:pt x="80877" y="350007"/>
                        <a:pt x="81058" y="350026"/>
                        <a:pt x="81219" y="350083"/>
                      </a:cubicBezTo>
                      <a:cubicBezTo>
                        <a:pt x="113452" y="324765"/>
                        <a:pt x="159810" y="272502"/>
                        <a:pt x="210683" y="159059"/>
                      </a:cubicBezTo>
                      <a:cubicBezTo>
                        <a:pt x="243792" y="85250"/>
                        <a:pt x="257260" y="34682"/>
                        <a:pt x="260861" y="30"/>
                      </a:cubicBezTo>
                      <a:cubicBezTo>
                        <a:pt x="258337" y="-123"/>
                        <a:pt x="255651" y="306"/>
                        <a:pt x="252965" y="1506"/>
                      </a:cubicBezTo>
                      <a:cubicBezTo>
                        <a:pt x="210464" y="20585"/>
                        <a:pt x="122025" y="154087"/>
                        <a:pt x="39529" y="179242"/>
                      </a:cubicBezTo>
                      <a:cubicBezTo>
                        <a:pt x="1962" y="190701"/>
                        <a:pt x="30384" y="237545"/>
                        <a:pt x="0" y="25769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B3582"/>
                    </a:gs>
                    <a:gs pos="50000">
                      <a:srgbClr val="202162"/>
                    </a:gs>
                    <a:gs pos="100000">
                      <a:srgbClr val="150E42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2" name="Freeform: Shape 161">
                  <a:extLst>
                    <a:ext uri="{FF2B5EF4-FFF2-40B4-BE49-F238E27FC236}">
                      <a16:creationId xmlns:a16="http://schemas.microsoft.com/office/drawing/2014/main" id="{32194E68-1AC4-2FB9-73FF-AE8DC9041419}"/>
                    </a:ext>
                  </a:extLst>
                </p:cNvPr>
                <p:cNvSpPr/>
                <p:nvPr/>
              </p:nvSpPr>
              <p:spPr>
                <a:xfrm>
                  <a:off x="22851052" y="9790130"/>
                  <a:ext cx="148733" cy="120184"/>
                </a:xfrm>
                <a:custGeom>
                  <a:avLst/>
                  <a:gdLst>
                    <a:gd name="csX0" fmla="*/ 67715 w 148733"/>
                    <a:gd name="csY0" fmla="*/ 4040 h 120184"/>
                    <a:gd name="csX1" fmla="*/ 134209 w 148733"/>
                    <a:gd name="csY1" fmla="*/ 43121 h 120184"/>
                    <a:gd name="csX2" fmla="*/ 147354 w 148733"/>
                    <a:gd name="csY2" fmla="*/ 77135 h 120184"/>
                    <a:gd name="csX3" fmla="*/ 121475 w 148733"/>
                    <a:gd name="csY3" fmla="*/ 113834 h 120184"/>
                    <a:gd name="csX4" fmla="*/ 90118 w 148733"/>
                    <a:gd name="csY4" fmla="*/ 117092 h 120184"/>
                    <a:gd name="csX5" fmla="*/ 16214 w 148733"/>
                    <a:gd name="csY5" fmla="*/ 80192 h 120184"/>
                    <a:gd name="csX6" fmla="*/ 8108 w 148733"/>
                    <a:gd name="csY6" fmla="*/ 33758 h 120184"/>
                    <a:gd name="csX7" fmla="*/ 31673 w 148733"/>
                    <a:gd name="csY7" fmla="*/ 9059 h 120184"/>
                    <a:gd name="csX8" fmla="*/ 67715 w 148733"/>
                    <a:gd name="csY8" fmla="*/ 4040 h 12018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148733" h="120184">
                      <a:moveTo>
                        <a:pt x="67715" y="4040"/>
                      </a:moveTo>
                      <a:lnTo>
                        <a:pt x="134209" y="43121"/>
                      </a:lnTo>
                      <a:cubicBezTo>
                        <a:pt x="145973" y="50036"/>
                        <a:pt x="151526" y="64152"/>
                        <a:pt x="147354" y="77135"/>
                      </a:cubicBezTo>
                      <a:cubicBezTo>
                        <a:pt x="143715" y="88460"/>
                        <a:pt x="136314" y="102014"/>
                        <a:pt x="121475" y="113834"/>
                      </a:cubicBezTo>
                      <a:cubicBezTo>
                        <a:pt x="112568" y="120921"/>
                        <a:pt x="100310" y="122178"/>
                        <a:pt x="90118" y="117092"/>
                      </a:cubicBezTo>
                      <a:lnTo>
                        <a:pt x="16214" y="80192"/>
                      </a:lnTo>
                      <a:cubicBezTo>
                        <a:pt x="-1427" y="71382"/>
                        <a:pt x="-5503" y="48017"/>
                        <a:pt x="8108" y="33758"/>
                      </a:cubicBezTo>
                      <a:lnTo>
                        <a:pt x="31673" y="9059"/>
                      </a:lnTo>
                      <a:cubicBezTo>
                        <a:pt x="41064" y="-770"/>
                        <a:pt x="55990" y="-2847"/>
                        <a:pt x="67715" y="404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9B776"/>
                    </a:gs>
                    <a:gs pos="50000">
                      <a:srgbClr val="F6986B"/>
                    </a:gs>
                    <a:gs pos="100000">
                      <a:srgbClr val="F47960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3" name="Freeform: Shape 162">
                  <a:extLst>
                    <a:ext uri="{FF2B5EF4-FFF2-40B4-BE49-F238E27FC236}">
                      <a16:creationId xmlns:a16="http://schemas.microsoft.com/office/drawing/2014/main" id="{F931E677-9CF9-58C9-8625-252EF7C1B6AD}"/>
                    </a:ext>
                  </a:extLst>
                </p:cNvPr>
                <p:cNvSpPr/>
                <p:nvPr/>
              </p:nvSpPr>
              <p:spPr>
                <a:xfrm>
                  <a:off x="23058357" y="9769367"/>
                  <a:ext cx="47628" cy="76200"/>
                </a:xfrm>
                <a:custGeom>
                  <a:avLst/>
                  <a:gdLst>
                    <a:gd name="csX0" fmla="*/ 42863 w 47628"/>
                    <a:gd name="csY0" fmla="*/ 76200 h 76200"/>
                    <a:gd name="csX1" fmla="*/ 39557 w 47628"/>
                    <a:gd name="csY1" fmla="*/ 74867 h 76200"/>
                    <a:gd name="csX2" fmla="*/ 0 w 47628"/>
                    <a:gd name="csY2" fmla="*/ 4763 h 76200"/>
                    <a:gd name="csX3" fmla="*/ 4763 w 47628"/>
                    <a:gd name="csY3" fmla="*/ 0 h 76200"/>
                    <a:gd name="csX4" fmla="*/ 9525 w 47628"/>
                    <a:gd name="csY4" fmla="*/ 4763 h 76200"/>
                    <a:gd name="csX5" fmla="*/ 46168 w 47628"/>
                    <a:gd name="csY5" fmla="*/ 68008 h 76200"/>
                    <a:gd name="csX6" fmla="*/ 46301 w 47628"/>
                    <a:gd name="csY6" fmla="*/ 74743 h 76200"/>
                    <a:gd name="csX7" fmla="*/ 42863 w 47628"/>
                    <a:gd name="csY7" fmla="*/ 76200 h 7620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47628" h="76200">
                      <a:moveTo>
                        <a:pt x="42863" y="76200"/>
                      </a:moveTo>
                      <a:cubicBezTo>
                        <a:pt x="41672" y="76200"/>
                        <a:pt x="40491" y="75762"/>
                        <a:pt x="39557" y="74867"/>
                      </a:cubicBezTo>
                      <a:cubicBezTo>
                        <a:pt x="17917" y="54073"/>
                        <a:pt x="0" y="34442"/>
                        <a:pt x="0" y="4763"/>
                      </a:cubicBezTo>
                      <a:cubicBezTo>
                        <a:pt x="0" y="2134"/>
                        <a:pt x="2134" y="0"/>
                        <a:pt x="4763" y="0"/>
                      </a:cubicBezTo>
                      <a:cubicBezTo>
                        <a:pt x="7391" y="0"/>
                        <a:pt x="9525" y="2134"/>
                        <a:pt x="9525" y="4763"/>
                      </a:cubicBezTo>
                      <a:cubicBezTo>
                        <a:pt x="9525" y="30737"/>
                        <a:pt x="25403" y="48063"/>
                        <a:pt x="46168" y="68008"/>
                      </a:cubicBezTo>
                      <a:cubicBezTo>
                        <a:pt x="48063" y="69828"/>
                        <a:pt x="48120" y="72847"/>
                        <a:pt x="46301" y="74743"/>
                      </a:cubicBezTo>
                      <a:cubicBezTo>
                        <a:pt x="45368" y="75714"/>
                        <a:pt x="44110" y="76200"/>
                        <a:pt x="42863" y="76200"/>
                      </a:cubicBezTo>
                      <a:close/>
                    </a:path>
                  </a:pathLst>
                </a:custGeom>
                <a:solidFill>
                  <a:srgbClr val="D0DB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" name="Freeform: Shape 163">
                  <a:extLst>
                    <a:ext uri="{FF2B5EF4-FFF2-40B4-BE49-F238E27FC236}">
                      <a16:creationId xmlns:a16="http://schemas.microsoft.com/office/drawing/2014/main" id="{2C3C8770-D716-8B6D-3DD3-294E2A9CA8F5}"/>
                    </a:ext>
                  </a:extLst>
                </p:cNvPr>
                <p:cNvSpPr/>
                <p:nvPr/>
              </p:nvSpPr>
              <p:spPr>
                <a:xfrm>
                  <a:off x="23089099" y="9734810"/>
                  <a:ext cx="45416" cy="68827"/>
                </a:xfrm>
                <a:custGeom>
                  <a:avLst/>
                  <a:gdLst>
                    <a:gd name="csX0" fmla="*/ 40657 w 45416"/>
                    <a:gd name="csY0" fmla="*/ 68827 h 68827"/>
                    <a:gd name="csX1" fmla="*/ 39591 w 45416"/>
                    <a:gd name="csY1" fmla="*/ 68704 h 68827"/>
                    <a:gd name="csX2" fmla="*/ 7301 w 45416"/>
                    <a:gd name="csY2" fmla="*/ 43786 h 68827"/>
                    <a:gd name="csX3" fmla="*/ 2062 w 45416"/>
                    <a:gd name="csY3" fmla="*/ 3343 h 68827"/>
                    <a:gd name="csX4" fmla="*/ 8025 w 45416"/>
                    <a:gd name="csY4" fmla="*/ 209 h 68827"/>
                    <a:gd name="csX5" fmla="*/ 11158 w 45416"/>
                    <a:gd name="csY5" fmla="*/ 6172 h 68827"/>
                    <a:gd name="csX6" fmla="*/ 15559 w 45416"/>
                    <a:gd name="csY6" fmla="*/ 39052 h 68827"/>
                    <a:gd name="csX7" fmla="*/ 41724 w 45416"/>
                    <a:gd name="csY7" fmla="*/ 59436 h 68827"/>
                    <a:gd name="csX8" fmla="*/ 45296 w 45416"/>
                    <a:gd name="csY8" fmla="*/ 65151 h 68827"/>
                    <a:gd name="csX9" fmla="*/ 40657 w 45416"/>
                    <a:gd name="csY9" fmla="*/ 68827 h 6882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45416" h="68827">
                      <a:moveTo>
                        <a:pt x="40657" y="68827"/>
                      </a:moveTo>
                      <a:cubicBezTo>
                        <a:pt x="40305" y="68827"/>
                        <a:pt x="39953" y="68789"/>
                        <a:pt x="39591" y="68704"/>
                      </a:cubicBezTo>
                      <a:cubicBezTo>
                        <a:pt x="26418" y="65665"/>
                        <a:pt x="14654" y="56578"/>
                        <a:pt x="7301" y="43786"/>
                      </a:cubicBezTo>
                      <a:cubicBezTo>
                        <a:pt x="-43" y="30985"/>
                        <a:pt x="-1957" y="16240"/>
                        <a:pt x="2062" y="3343"/>
                      </a:cubicBezTo>
                      <a:cubicBezTo>
                        <a:pt x="2843" y="828"/>
                        <a:pt x="5520" y="-553"/>
                        <a:pt x="8025" y="209"/>
                      </a:cubicBezTo>
                      <a:cubicBezTo>
                        <a:pt x="10539" y="990"/>
                        <a:pt x="11939" y="3667"/>
                        <a:pt x="11158" y="6172"/>
                      </a:cubicBezTo>
                      <a:cubicBezTo>
                        <a:pt x="7920" y="16554"/>
                        <a:pt x="9530" y="28546"/>
                        <a:pt x="15559" y="39052"/>
                      </a:cubicBezTo>
                      <a:cubicBezTo>
                        <a:pt x="21588" y="49558"/>
                        <a:pt x="31132" y="56988"/>
                        <a:pt x="41724" y="59436"/>
                      </a:cubicBezTo>
                      <a:cubicBezTo>
                        <a:pt x="44296" y="60026"/>
                        <a:pt x="45877" y="62588"/>
                        <a:pt x="45296" y="65151"/>
                      </a:cubicBezTo>
                      <a:cubicBezTo>
                        <a:pt x="44791" y="67342"/>
                        <a:pt x="42839" y="68827"/>
                        <a:pt x="40657" y="68827"/>
                      </a:cubicBezTo>
                      <a:close/>
                    </a:path>
                  </a:pathLst>
                </a:custGeom>
                <a:solidFill>
                  <a:srgbClr val="D0DB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0872E206-0453-E623-F3C7-A7F23B318B30}"/>
                  </a:ext>
                </a:extLst>
              </p:cNvPr>
              <p:cNvSpPr/>
              <p:nvPr/>
            </p:nvSpPr>
            <p:spPr>
              <a:xfrm>
                <a:off x="21665363" y="9345850"/>
                <a:ext cx="1254880" cy="538026"/>
              </a:xfrm>
              <a:custGeom>
                <a:avLst/>
                <a:gdLst>
                  <a:gd name="csX0" fmla="*/ 13135 w 1254880"/>
                  <a:gd name="csY0" fmla="*/ 127004 h 538026"/>
                  <a:gd name="csX1" fmla="*/ 0 w 1254880"/>
                  <a:gd name="csY1" fmla="*/ 237179 h 538026"/>
                  <a:gd name="csX2" fmla="*/ 416281 w 1254880"/>
                  <a:gd name="csY2" fmla="*/ 393923 h 538026"/>
                  <a:gd name="csX3" fmla="*/ 784279 w 1254880"/>
                  <a:gd name="csY3" fmla="*/ 219206 h 538026"/>
                  <a:gd name="csX4" fmla="*/ 1202407 w 1254880"/>
                  <a:gd name="csY4" fmla="*/ 538026 h 538026"/>
                  <a:gd name="csX5" fmla="*/ 1254881 w 1254880"/>
                  <a:gd name="csY5" fmla="*/ 432804 h 538026"/>
                  <a:gd name="csX6" fmla="*/ 909933 w 1254880"/>
                  <a:gd name="csY6" fmla="*/ 47841 h 538026"/>
                  <a:gd name="csX7" fmla="*/ 760819 w 1254880"/>
                  <a:gd name="csY7" fmla="*/ 12113 h 538026"/>
                  <a:gd name="csX8" fmla="*/ 302400 w 1254880"/>
                  <a:gd name="csY8" fmla="*/ 145806 h 538026"/>
                  <a:gd name="csX9" fmla="*/ 13135 w 1254880"/>
                  <a:gd name="csY9" fmla="*/ 127004 h 5380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254880" h="538026">
                    <a:moveTo>
                      <a:pt x="13135" y="127004"/>
                    </a:moveTo>
                    <a:lnTo>
                      <a:pt x="0" y="237179"/>
                    </a:lnTo>
                    <a:cubicBezTo>
                      <a:pt x="0" y="237179"/>
                      <a:pt x="80982" y="504384"/>
                      <a:pt x="416281" y="393923"/>
                    </a:cubicBezTo>
                    <a:cubicBezTo>
                      <a:pt x="751580" y="283461"/>
                      <a:pt x="784279" y="219206"/>
                      <a:pt x="784279" y="219206"/>
                    </a:cubicBezTo>
                    <a:cubicBezTo>
                      <a:pt x="784279" y="219206"/>
                      <a:pt x="787079" y="399028"/>
                      <a:pt x="1202407" y="538026"/>
                    </a:cubicBezTo>
                    <a:cubicBezTo>
                      <a:pt x="1202407" y="538026"/>
                      <a:pt x="1251480" y="484163"/>
                      <a:pt x="1254881" y="432804"/>
                    </a:cubicBezTo>
                    <a:lnTo>
                      <a:pt x="909933" y="47841"/>
                    </a:lnTo>
                    <a:cubicBezTo>
                      <a:pt x="862594" y="-2260"/>
                      <a:pt x="825789" y="-10899"/>
                      <a:pt x="760819" y="12113"/>
                    </a:cubicBezTo>
                    <a:cubicBezTo>
                      <a:pt x="617153" y="62995"/>
                      <a:pt x="345681" y="145111"/>
                      <a:pt x="302400" y="145806"/>
                    </a:cubicBezTo>
                    <a:lnTo>
                      <a:pt x="13135" y="127004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391F64D-BF62-6B6C-0CA0-6721CFA86B4D}"/>
                </a:ext>
              </a:extLst>
            </p:cNvPr>
            <p:cNvSpPr/>
            <p:nvPr/>
          </p:nvSpPr>
          <p:spPr>
            <a:xfrm>
              <a:off x="21468634" y="8630010"/>
              <a:ext cx="871881" cy="930378"/>
            </a:xfrm>
            <a:custGeom>
              <a:avLst/>
              <a:gdLst>
                <a:gd name="csX0" fmla="*/ 333442 w 871881"/>
                <a:gd name="csY0" fmla="*/ 18740 h 930378"/>
                <a:gd name="csX1" fmla="*/ 0 w 871881"/>
                <a:gd name="csY1" fmla="*/ 233358 h 930378"/>
                <a:gd name="csX2" fmla="*/ 143475 w 871881"/>
                <a:gd name="csY2" fmla="*/ 358573 h 930378"/>
                <a:gd name="csX3" fmla="*/ 290046 w 871881"/>
                <a:gd name="csY3" fmla="*/ 246054 h 930378"/>
                <a:gd name="csX4" fmla="*/ 181708 w 871881"/>
                <a:gd name="csY4" fmla="*/ 895917 h 930378"/>
                <a:gd name="csX5" fmla="*/ 199939 w 871881"/>
                <a:gd name="csY5" fmla="*/ 922891 h 930378"/>
                <a:gd name="csX6" fmla="*/ 594570 w 871881"/>
                <a:gd name="csY6" fmla="*/ 838643 h 930378"/>
                <a:gd name="csX7" fmla="*/ 835476 w 871881"/>
                <a:gd name="csY7" fmla="*/ 305433 h 930378"/>
                <a:gd name="csX8" fmla="*/ 871652 w 871881"/>
                <a:gd name="csY8" fmla="*/ 122667 h 930378"/>
                <a:gd name="csX9" fmla="*/ 823112 w 871881"/>
                <a:gd name="csY9" fmla="*/ 39552 h 930378"/>
                <a:gd name="csX10" fmla="*/ 333442 w 871881"/>
                <a:gd name="csY10" fmla="*/ 18740 h 9303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871881" h="930378">
                  <a:moveTo>
                    <a:pt x="333442" y="18740"/>
                  </a:moveTo>
                  <a:cubicBezTo>
                    <a:pt x="234172" y="42619"/>
                    <a:pt x="84677" y="119962"/>
                    <a:pt x="0" y="233358"/>
                  </a:cubicBezTo>
                  <a:cubicBezTo>
                    <a:pt x="37967" y="262180"/>
                    <a:pt x="96945" y="309567"/>
                    <a:pt x="143475" y="358573"/>
                  </a:cubicBezTo>
                  <a:cubicBezTo>
                    <a:pt x="170040" y="322264"/>
                    <a:pt x="227895" y="274410"/>
                    <a:pt x="290046" y="246054"/>
                  </a:cubicBezTo>
                  <a:cubicBezTo>
                    <a:pt x="294713" y="477759"/>
                    <a:pt x="227905" y="694234"/>
                    <a:pt x="181708" y="895917"/>
                  </a:cubicBezTo>
                  <a:cubicBezTo>
                    <a:pt x="178822" y="908537"/>
                    <a:pt x="187138" y="920958"/>
                    <a:pt x="199939" y="922891"/>
                  </a:cubicBezTo>
                  <a:cubicBezTo>
                    <a:pt x="266833" y="932997"/>
                    <a:pt x="461781" y="950409"/>
                    <a:pt x="594570" y="838643"/>
                  </a:cubicBezTo>
                  <a:lnTo>
                    <a:pt x="835476" y="305433"/>
                  </a:lnTo>
                  <a:cubicBezTo>
                    <a:pt x="861384" y="248093"/>
                    <a:pt x="873757" y="185552"/>
                    <a:pt x="871652" y="122667"/>
                  </a:cubicBezTo>
                  <a:lnTo>
                    <a:pt x="823112" y="39552"/>
                  </a:lnTo>
                  <a:cubicBezTo>
                    <a:pt x="823093" y="39543"/>
                    <a:pt x="549745" y="-33295"/>
                    <a:pt x="333442" y="1874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9A810C2-518A-E86A-6929-A784865E0F95}"/>
                </a:ext>
              </a:extLst>
            </p:cNvPr>
            <p:cNvSpPr/>
            <p:nvPr/>
          </p:nvSpPr>
          <p:spPr>
            <a:xfrm>
              <a:off x="21351686" y="8621080"/>
              <a:ext cx="688684" cy="1028298"/>
            </a:xfrm>
            <a:custGeom>
              <a:avLst/>
              <a:gdLst>
                <a:gd name="csX0" fmla="*/ 611505 w 688684"/>
                <a:gd name="csY0" fmla="*/ 0 h 1028298"/>
                <a:gd name="csX1" fmla="*/ 587121 w 688684"/>
                <a:gd name="csY1" fmla="*/ 49368 h 1028298"/>
                <a:gd name="csX2" fmla="*/ 626659 w 688684"/>
                <a:gd name="csY2" fmla="*/ 92516 h 1028298"/>
                <a:gd name="csX3" fmla="*/ 685524 w 688684"/>
                <a:gd name="csY3" fmla="*/ 105737 h 1028298"/>
                <a:gd name="csX4" fmla="*/ 313611 w 688684"/>
                <a:gd name="csY4" fmla="*/ 1023528 h 1028298"/>
                <a:gd name="csX5" fmla="*/ 0 w 688684"/>
                <a:gd name="csY5" fmla="*/ 849725 h 1028298"/>
                <a:gd name="csX6" fmla="*/ 336204 w 688684"/>
                <a:gd name="csY6" fmla="*/ 683466 h 1028298"/>
                <a:gd name="csX7" fmla="*/ 394992 w 688684"/>
                <a:gd name="csY7" fmla="*/ 320221 h 1028298"/>
                <a:gd name="csX8" fmla="*/ 211245 w 688684"/>
                <a:gd name="csY8" fmla="*/ 767286 h 1028298"/>
                <a:gd name="csX9" fmla="*/ 106470 w 688684"/>
                <a:gd name="csY9" fmla="*/ 805386 h 1028298"/>
                <a:gd name="csX10" fmla="*/ 104489 w 688684"/>
                <a:gd name="csY10" fmla="*/ 243850 h 1028298"/>
                <a:gd name="csX11" fmla="*/ 611505 w 688684"/>
                <a:gd name="csY11" fmla="*/ 0 h 10282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688684" h="1028298">
                  <a:moveTo>
                    <a:pt x="611505" y="0"/>
                  </a:moveTo>
                  <a:cubicBezTo>
                    <a:pt x="592284" y="6191"/>
                    <a:pt x="582339" y="29747"/>
                    <a:pt x="587121" y="49368"/>
                  </a:cubicBezTo>
                  <a:cubicBezTo>
                    <a:pt x="591903" y="68990"/>
                    <a:pt x="608276" y="84163"/>
                    <a:pt x="626659" y="92516"/>
                  </a:cubicBezTo>
                  <a:cubicBezTo>
                    <a:pt x="645052" y="100870"/>
                    <a:pt x="685524" y="105737"/>
                    <a:pt x="685524" y="105737"/>
                  </a:cubicBezTo>
                  <a:cubicBezTo>
                    <a:pt x="685524" y="105737"/>
                    <a:pt x="748370" y="757914"/>
                    <a:pt x="313611" y="1023528"/>
                  </a:cubicBezTo>
                  <a:cubicBezTo>
                    <a:pt x="249803" y="1062514"/>
                    <a:pt x="0" y="849725"/>
                    <a:pt x="0" y="849725"/>
                  </a:cubicBezTo>
                  <a:cubicBezTo>
                    <a:pt x="0" y="849725"/>
                    <a:pt x="258032" y="830437"/>
                    <a:pt x="336204" y="683466"/>
                  </a:cubicBezTo>
                  <a:cubicBezTo>
                    <a:pt x="376866" y="607009"/>
                    <a:pt x="394992" y="320221"/>
                    <a:pt x="394992" y="320221"/>
                  </a:cubicBezTo>
                  <a:cubicBezTo>
                    <a:pt x="394992" y="320221"/>
                    <a:pt x="59198" y="501625"/>
                    <a:pt x="211245" y="767286"/>
                  </a:cubicBezTo>
                  <a:cubicBezTo>
                    <a:pt x="220866" y="784089"/>
                    <a:pt x="106470" y="805386"/>
                    <a:pt x="106470" y="805386"/>
                  </a:cubicBezTo>
                  <a:cubicBezTo>
                    <a:pt x="106470" y="805386"/>
                    <a:pt x="-76629" y="496024"/>
                    <a:pt x="104489" y="243850"/>
                  </a:cubicBezTo>
                  <a:cubicBezTo>
                    <a:pt x="277406" y="3086"/>
                    <a:pt x="611505" y="0"/>
                    <a:pt x="611505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0" name="Graphic 250">
              <a:extLst>
                <a:ext uri="{FF2B5EF4-FFF2-40B4-BE49-F238E27FC236}">
                  <a16:creationId xmlns:a16="http://schemas.microsoft.com/office/drawing/2014/main" id="{8C6DBB11-6C91-7CE4-5A0F-9616098C4E1A}"/>
                </a:ext>
              </a:extLst>
            </p:cNvPr>
            <p:cNvGrpSpPr/>
            <p:nvPr/>
          </p:nvGrpSpPr>
          <p:grpSpPr>
            <a:xfrm>
              <a:off x="21828392" y="8126028"/>
              <a:ext cx="386963" cy="598070"/>
              <a:chOff x="21828392" y="8126028"/>
              <a:chExt cx="386963" cy="598070"/>
            </a:xfrm>
          </p:grpSpPr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D7167B4E-FDA9-207F-05CB-E738FAF1ADCE}"/>
                  </a:ext>
                </a:extLst>
              </p:cNvPr>
              <p:cNvSpPr/>
              <p:nvPr/>
            </p:nvSpPr>
            <p:spPr>
              <a:xfrm>
                <a:off x="21945388" y="8481834"/>
                <a:ext cx="186750" cy="242264"/>
              </a:xfrm>
              <a:custGeom>
                <a:avLst/>
                <a:gdLst>
                  <a:gd name="csX0" fmla="*/ 55636 w 186750"/>
                  <a:gd name="csY0" fmla="*/ 0 h 242264"/>
                  <a:gd name="csX1" fmla="*/ 1172 w 186750"/>
                  <a:gd name="csY1" fmla="*/ 184509 h 242264"/>
                  <a:gd name="csX2" fmla="*/ 11050 w 186750"/>
                  <a:gd name="csY2" fmla="*/ 215027 h 242264"/>
                  <a:gd name="csX3" fmla="*/ 173013 w 186750"/>
                  <a:gd name="csY3" fmla="*/ 219742 h 242264"/>
                  <a:gd name="csX4" fmla="*/ 186729 w 186750"/>
                  <a:gd name="csY4" fmla="*/ 195367 h 242264"/>
                  <a:gd name="csX5" fmla="*/ 180471 w 186750"/>
                  <a:gd name="csY5" fmla="*/ 38243 h 242264"/>
                  <a:gd name="csX6" fmla="*/ 55636 w 186750"/>
                  <a:gd name="csY6" fmla="*/ 0 h 24226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186750" h="242264">
                    <a:moveTo>
                      <a:pt x="55636" y="0"/>
                    </a:moveTo>
                    <a:lnTo>
                      <a:pt x="1172" y="184509"/>
                    </a:lnTo>
                    <a:cubicBezTo>
                      <a:pt x="-2152" y="195767"/>
                      <a:pt x="1734" y="207883"/>
                      <a:pt x="11050" y="215027"/>
                    </a:cubicBezTo>
                    <a:cubicBezTo>
                      <a:pt x="36224" y="234325"/>
                      <a:pt x="92488" y="262785"/>
                      <a:pt x="173013" y="219742"/>
                    </a:cubicBezTo>
                    <a:cubicBezTo>
                      <a:pt x="181890" y="214998"/>
                      <a:pt x="187129" y="205426"/>
                      <a:pt x="186729" y="195367"/>
                    </a:cubicBezTo>
                    <a:lnTo>
                      <a:pt x="180471" y="38243"/>
                    </a:lnTo>
                    <a:lnTo>
                      <a:pt x="55636" y="0"/>
                    </a:ln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16722517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id="{3EF1ABE5-CA30-9973-2874-1289701EB2D6}"/>
                  </a:ext>
                </a:extLst>
              </p:cNvPr>
              <p:cNvSpPr/>
              <p:nvPr/>
            </p:nvSpPr>
            <p:spPr>
              <a:xfrm>
                <a:off x="21920815" y="8259425"/>
                <a:ext cx="288813" cy="299476"/>
              </a:xfrm>
              <a:custGeom>
                <a:avLst/>
                <a:gdLst>
                  <a:gd name="csX0" fmla="*/ 186975 w 288813"/>
                  <a:gd name="csY0" fmla="*/ 0 h 299476"/>
                  <a:gd name="csX1" fmla="*/ 273948 w 288813"/>
                  <a:gd name="csY1" fmla="*/ 166649 h 299476"/>
                  <a:gd name="csX2" fmla="*/ 241201 w 288813"/>
                  <a:gd name="csY2" fmla="*/ 289303 h 299476"/>
                  <a:gd name="csX3" fmla="*/ 63864 w 288813"/>
                  <a:gd name="csY3" fmla="*/ 236220 h 299476"/>
                  <a:gd name="csX4" fmla="*/ 180 w 288813"/>
                  <a:gd name="csY4" fmla="*/ 111909 h 299476"/>
                  <a:gd name="csX5" fmla="*/ 186975 w 288813"/>
                  <a:gd name="csY5" fmla="*/ 0 h 2994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288813" h="299476">
                    <a:moveTo>
                      <a:pt x="186975" y="0"/>
                    </a:moveTo>
                    <a:cubicBezTo>
                      <a:pt x="186975" y="0"/>
                      <a:pt x="259155" y="106451"/>
                      <a:pt x="273948" y="166649"/>
                    </a:cubicBezTo>
                    <a:cubicBezTo>
                      <a:pt x="288740" y="226847"/>
                      <a:pt x="309247" y="263871"/>
                      <a:pt x="241201" y="289303"/>
                    </a:cubicBezTo>
                    <a:cubicBezTo>
                      <a:pt x="173154" y="314735"/>
                      <a:pt x="107327" y="290808"/>
                      <a:pt x="63864" y="236220"/>
                    </a:cubicBezTo>
                    <a:cubicBezTo>
                      <a:pt x="63864" y="236220"/>
                      <a:pt x="-3935" y="152267"/>
                      <a:pt x="180" y="111909"/>
                    </a:cubicBezTo>
                    <a:cubicBezTo>
                      <a:pt x="4295" y="71561"/>
                      <a:pt x="186975" y="0"/>
                      <a:pt x="18697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7917846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id="{F4755054-6E0B-BC61-8789-E9746C56C75C}"/>
                  </a:ext>
                </a:extLst>
              </p:cNvPr>
              <p:cNvSpPr/>
              <p:nvPr/>
            </p:nvSpPr>
            <p:spPr>
              <a:xfrm>
                <a:off x="22149481" y="8331272"/>
                <a:ext cx="65875" cy="99288"/>
              </a:xfrm>
              <a:custGeom>
                <a:avLst/>
                <a:gdLst>
                  <a:gd name="csX0" fmla="*/ 1419 w 65875"/>
                  <a:gd name="csY0" fmla="*/ 0 h 99288"/>
                  <a:gd name="csX1" fmla="*/ 65875 w 65875"/>
                  <a:gd name="csY1" fmla="*/ 69104 h 99288"/>
                  <a:gd name="csX2" fmla="*/ 21327 w 65875"/>
                  <a:gd name="csY2" fmla="*/ 99289 h 99288"/>
                  <a:gd name="csX3" fmla="*/ 0 w 65875"/>
                  <a:gd name="csY3" fmla="*/ 11992 h 992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65875" h="99288">
                    <a:moveTo>
                      <a:pt x="1419" y="0"/>
                    </a:moveTo>
                    <a:cubicBezTo>
                      <a:pt x="21250" y="24508"/>
                      <a:pt x="42806" y="47615"/>
                      <a:pt x="65875" y="69104"/>
                    </a:cubicBezTo>
                    <a:cubicBezTo>
                      <a:pt x="51026" y="79162"/>
                      <a:pt x="36176" y="89230"/>
                      <a:pt x="21327" y="99289"/>
                    </a:cubicBezTo>
                    <a:cubicBezTo>
                      <a:pt x="14221" y="70190"/>
                      <a:pt x="7115" y="41091"/>
                      <a:pt x="0" y="11992"/>
                    </a:cubicBezTo>
                  </a:path>
                </a:pathLst>
              </a:custGeom>
              <a:gradFill>
                <a:gsLst>
                  <a:gs pos="0">
                    <a:srgbClr val="F9B776"/>
                  </a:gs>
                  <a:gs pos="99720">
                    <a:srgbClr val="F47960"/>
                  </a:gs>
                </a:gsLst>
                <a:lin ang="20963137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29C62292-A34B-5CA4-0785-DCF5DC773E3F}"/>
                  </a:ext>
                </a:extLst>
              </p:cNvPr>
              <p:cNvSpPr/>
              <p:nvPr/>
            </p:nvSpPr>
            <p:spPr>
              <a:xfrm>
                <a:off x="21828392" y="8126028"/>
                <a:ext cx="336444" cy="393924"/>
              </a:xfrm>
              <a:custGeom>
                <a:avLst/>
                <a:gdLst>
                  <a:gd name="csX0" fmla="*/ 316859 w 336444"/>
                  <a:gd name="csY0" fmla="*/ 30089 h 393924"/>
                  <a:gd name="csX1" fmla="*/ 277578 w 336444"/>
                  <a:gd name="csY1" fmla="*/ 3238 h 393924"/>
                  <a:gd name="csX2" fmla="*/ 274864 w 336444"/>
                  <a:gd name="csY2" fmla="*/ 3391 h 393924"/>
                  <a:gd name="csX3" fmla="*/ 264605 w 336444"/>
                  <a:gd name="csY3" fmla="*/ 1000 h 393924"/>
                  <a:gd name="csX4" fmla="*/ 164421 w 336444"/>
                  <a:gd name="csY4" fmla="*/ 61122 h 393924"/>
                  <a:gd name="csX5" fmla="*/ 160945 w 336444"/>
                  <a:gd name="csY5" fmla="*/ 80782 h 393924"/>
                  <a:gd name="csX6" fmla="*/ 43559 w 336444"/>
                  <a:gd name="csY6" fmla="*/ 216179 h 393924"/>
                  <a:gd name="csX7" fmla="*/ 36901 w 336444"/>
                  <a:gd name="csY7" fmla="*/ 221513 h 393924"/>
                  <a:gd name="csX8" fmla="*/ 7621 w 336444"/>
                  <a:gd name="csY8" fmla="*/ 232991 h 393924"/>
                  <a:gd name="csX9" fmla="*/ 67304 w 336444"/>
                  <a:gd name="csY9" fmla="*/ 340624 h 393924"/>
                  <a:gd name="csX10" fmla="*/ 68514 w 336444"/>
                  <a:gd name="csY10" fmla="*/ 348320 h 393924"/>
                  <a:gd name="csX11" fmla="*/ 89079 w 336444"/>
                  <a:gd name="csY11" fmla="*/ 386277 h 393924"/>
                  <a:gd name="csX12" fmla="*/ 169203 w 336444"/>
                  <a:gd name="csY12" fmla="*/ 388620 h 393924"/>
                  <a:gd name="csX13" fmla="*/ 171984 w 336444"/>
                  <a:gd name="csY13" fmla="*/ 382153 h 393924"/>
                  <a:gd name="csX14" fmla="*/ 150496 w 336444"/>
                  <a:gd name="csY14" fmla="*/ 331622 h 393924"/>
                  <a:gd name="csX15" fmla="*/ 154077 w 336444"/>
                  <a:gd name="csY15" fmla="*/ 324936 h 393924"/>
                  <a:gd name="csX16" fmla="*/ 172165 w 336444"/>
                  <a:gd name="csY16" fmla="*/ 321545 h 393924"/>
                  <a:gd name="csX17" fmla="*/ 175842 w 336444"/>
                  <a:gd name="csY17" fmla="*/ 319030 h 393924"/>
                  <a:gd name="csX18" fmla="*/ 178071 w 336444"/>
                  <a:gd name="csY18" fmla="*/ 304886 h 393924"/>
                  <a:gd name="csX19" fmla="*/ 160049 w 336444"/>
                  <a:gd name="csY19" fmla="*/ 232353 h 393924"/>
                  <a:gd name="csX20" fmla="*/ 331452 w 336444"/>
                  <a:gd name="csY20" fmla="*/ 112795 h 393924"/>
                  <a:gd name="csX21" fmla="*/ 336405 w 336444"/>
                  <a:gd name="csY21" fmla="*/ 82401 h 393924"/>
                  <a:gd name="csX22" fmla="*/ 316859 w 336444"/>
                  <a:gd name="csY22" fmla="*/ 30089 h 39392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</a:cxnLst>
                <a:rect l="l" t="t" r="r" b="b"/>
                <a:pathLst>
                  <a:path w="336444" h="393924">
                    <a:moveTo>
                      <a:pt x="316859" y="30089"/>
                    </a:moveTo>
                    <a:cubicBezTo>
                      <a:pt x="306172" y="16650"/>
                      <a:pt x="292199" y="6829"/>
                      <a:pt x="277578" y="3238"/>
                    </a:cubicBezTo>
                    <a:cubicBezTo>
                      <a:pt x="276645" y="3010"/>
                      <a:pt x="275721" y="3124"/>
                      <a:pt x="274864" y="3391"/>
                    </a:cubicBezTo>
                    <a:cubicBezTo>
                      <a:pt x="271501" y="2400"/>
                      <a:pt x="268091" y="1543"/>
                      <a:pt x="264605" y="1000"/>
                    </a:cubicBezTo>
                    <a:cubicBezTo>
                      <a:pt x="222829" y="-5601"/>
                      <a:pt x="178242" y="21155"/>
                      <a:pt x="164421" y="61122"/>
                    </a:cubicBezTo>
                    <a:cubicBezTo>
                      <a:pt x="162278" y="67313"/>
                      <a:pt x="161154" y="74047"/>
                      <a:pt x="160945" y="80782"/>
                    </a:cubicBezTo>
                    <a:cubicBezTo>
                      <a:pt x="81630" y="112881"/>
                      <a:pt x="34034" y="157763"/>
                      <a:pt x="43559" y="216179"/>
                    </a:cubicBezTo>
                    <a:cubicBezTo>
                      <a:pt x="44178" y="220008"/>
                      <a:pt x="40530" y="222885"/>
                      <a:pt x="36901" y="221513"/>
                    </a:cubicBezTo>
                    <a:cubicBezTo>
                      <a:pt x="29757" y="218808"/>
                      <a:pt x="19165" y="218894"/>
                      <a:pt x="7621" y="232991"/>
                    </a:cubicBezTo>
                    <a:cubicBezTo>
                      <a:pt x="-12458" y="257499"/>
                      <a:pt x="7040" y="307658"/>
                      <a:pt x="67304" y="340624"/>
                    </a:cubicBezTo>
                    <a:cubicBezTo>
                      <a:pt x="70162" y="342186"/>
                      <a:pt x="70876" y="346072"/>
                      <a:pt x="68514" y="348320"/>
                    </a:cubicBezTo>
                    <a:cubicBezTo>
                      <a:pt x="60199" y="356264"/>
                      <a:pt x="48826" y="373580"/>
                      <a:pt x="89079" y="386277"/>
                    </a:cubicBezTo>
                    <a:cubicBezTo>
                      <a:pt x="130712" y="399412"/>
                      <a:pt x="158659" y="392459"/>
                      <a:pt x="169203" y="388620"/>
                    </a:cubicBezTo>
                    <a:cubicBezTo>
                      <a:pt x="171822" y="387667"/>
                      <a:pt x="173080" y="384715"/>
                      <a:pt x="171984" y="382153"/>
                    </a:cubicBezTo>
                    <a:lnTo>
                      <a:pt x="150496" y="331622"/>
                    </a:lnTo>
                    <a:cubicBezTo>
                      <a:pt x="149277" y="328765"/>
                      <a:pt x="151020" y="325507"/>
                      <a:pt x="154077" y="324936"/>
                    </a:cubicBezTo>
                    <a:lnTo>
                      <a:pt x="172165" y="321545"/>
                    </a:lnTo>
                    <a:lnTo>
                      <a:pt x="175842" y="319030"/>
                    </a:lnTo>
                    <a:cubicBezTo>
                      <a:pt x="180519" y="315830"/>
                      <a:pt x="181557" y="309353"/>
                      <a:pt x="178071" y="304886"/>
                    </a:cubicBezTo>
                    <a:cubicBezTo>
                      <a:pt x="164555" y="287579"/>
                      <a:pt x="136989" y="247288"/>
                      <a:pt x="160049" y="232353"/>
                    </a:cubicBezTo>
                    <a:cubicBezTo>
                      <a:pt x="189767" y="213112"/>
                      <a:pt x="312421" y="163211"/>
                      <a:pt x="331452" y="112795"/>
                    </a:cubicBezTo>
                    <a:cubicBezTo>
                      <a:pt x="335281" y="102660"/>
                      <a:pt x="336710" y="92402"/>
                      <a:pt x="336405" y="82401"/>
                    </a:cubicBezTo>
                    <a:cubicBezTo>
                      <a:pt x="336405" y="82401"/>
                      <a:pt x="331566" y="46225"/>
                      <a:pt x="316859" y="30089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AA25FCB0-4F7F-CF1D-1F12-4FF21BE3C604}"/>
                  </a:ext>
                </a:extLst>
              </p:cNvPr>
              <p:cNvSpPr/>
              <p:nvPr/>
            </p:nvSpPr>
            <p:spPr>
              <a:xfrm>
                <a:off x="21934706" y="8408677"/>
                <a:ext cx="70118" cy="83722"/>
              </a:xfrm>
              <a:custGeom>
                <a:avLst/>
                <a:gdLst>
                  <a:gd name="csX0" fmla="*/ 70119 w 70118"/>
                  <a:gd name="csY0" fmla="*/ 49611 h 83722"/>
                  <a:gd name="csX1" fmla="*/ 7682 w 70118"/>
                  <a:gd name="csY1" fmla="*/ 6158 h 83722"/>
                  <a:gd name="csX2" fmla="*/ 67661 w 70118"/>
                  <a:gd name="csY2" fmla="*/ 83654 h 83722"/>
                  <a:gd name="csX3" fmla="*/ 70119 w 70118"/>
                  <a:gd name="csY3" fmla="*/ 49611 h 837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0118" h="83722">
                    <a:moveTo>
                      <a:pt x="70119" y="49611"/>
                    </a:moveTo>
                    <a:cubicBezTo>
                      <a:pt x="70119" y="49611"/>
                      <a:pt x="36991" y="-20826"/>
                      <a:pt x="7682" y="6158"/>
                    </a:cubicBezTo>
                    <a:cubicBezTo>
                      <a:pt x="-21626" y="33142"/>
                      <a:pt x="40458" y="85882"/>
                      <a:pt x="67661" y="83654"/>
                    </a:cubicBezTo>
                    <a:lnTo>
                      <a:pt x="70119" y="49611"/>
                    </a:ln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7917849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1" name="Graphic 250">
              <a:extLst>
                <a:ext uri="{FF2B5EF4-FFF2-40B4-BE49-F238E27FC236}">
                  <a16:creationId xmlns:a16="http://schemas.microsoft.com/office/drawing/2014/main" id="{2F3EA29F-86DF-A4A1-E9C8-53C7DD50711C}"/>
                </a:ext>
              </a:extLst>
            </p:cNvPr>
            <p:cNvGrpSpPr/>
            <p:nvPr/>
          </p:nvGrpSpPr>
          <p:grpSpPr>
            <a:xfrm>
              <a:off x="22130764" y="8636568"/>
              <a:ext cx="936450" cy="828722"/>
              <a:chOff x="22130764" y="8636568"/>
              <a:chExt cx="936450" cy="828722"/>
            </a:xfrm>
          </p:grpSpPr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D9C887A6-82D5-9B40-1D01-15E7DD9D15F1}"/>
                  </a:ext>
                </a:extLst>
              </p:cNvPr>
              <p:cNvSpPr/>
              <p:nvPr/>
            </p:nvSpPr>
            <p:spPr>
              <a:xfrm>
                <a:off x="22130764" y="8637939"/>
                <a:ext cx="708612" cy="827351"/>
              </a:xfrm>
              <a:custGeom>
                <a:avLst/>
                <a:gdLst>
                  <a:gd name="csX0" fmla="*/ 160963 w 708612"/>
                  <a:gd name="csY0" fmla="*/ 31613 h 827351"/>
                  <a:gd name="csX1" fmla="*/ 417814 w 708612"/>
                  <a:gd name="csY1" fmla="*/ 264509 h 827351"/>
                  <a:gd name="csX2" fmla="*/ 631384 w 708612"/>
                  <a:gd name="csY2" fmla="*/ 214789 h 827351"/>
                  <a:gd name="csX3" fmla="*/ 708613 w 708612"/>
                  <a:gd name="csY3" fmla="*/ 316601 h 827351"/>
                  <a:gd name="csX4" fmla="*/ 242268 w 708612"/>
                  <a:gd name="csY4" fmla="*/ 413699 h 827351"/>
                  <a:gd name="csX5" fmla="*/ 162697 w 708612"/>
                  <a:gd name="csY5" fmla="*/ 351082 h 827351"/>
                  <a:gd name="csX6" fmla="*/ 105337 w 708612"/>
                  <a:gd name="csY6" fmla="*/ 613791 h 827351"/>
                  <a:gd name="csX7" fmla="*/ 126044 w 708612"/>
                  <a:gd name="csY7" fmla="*/ 775964 h 827351"/>
                  <a:gd name="csX8" fmla="*/ 0 w 708612"/>
                  <a:gd name="csY8" fmla="*/ 827351 h 827351"/>
                  <a:gd name="csX9" fmla="*/ 55617 w 708612"/>
                  <a:gd name="csY9" fmla="*/ 400222 h 827351"/>
                  <a:gd name="csX10" fmla="*/ 3563 w 708612"/>
                  <a:gd name="csY10" fmla="*/ 70799 h 827351"/>
                  <a:gd name="csX11" fmla="*/ 19365 w 708612"/>
                  <a:gd name="csY11" fmla="*/ 0 h 8273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708612" h="827351">
                    <a:moveTo>
                      <a:pt x="160963" y="31613"/>
                    </a:moveTo>
                    <a:cubicBezTo>
                      <a:pt x="197806" y="73162"/>
                      <a:pt x="320259" y="245212"/>
                      <a:pt x="417814" y="264509"/>
                    </a:cubicBezTo>
                    <a:cubicBezTo>
                      <a:pt x="568776" y="294361"/>
                      <a:pt x="631384" y="214789"/>
                      <a:pt x="631384" y="214789"/>
                    </a:cubicBezTo>
                    <a:lnTo>
                      <a:pt x="708613" y="316601"/>
                    </a:lnTo>
                    <a:cubicBezTo>
                      <a:pt x="708613" y="316601"/>
                      <a:pt x="537153" y="591007"/>
                      <a:pt x="242268" y="413699"/>
                    </a:cubicBezTo>
                    <a:cubicBezTo>
                      <a:pt x="195548" y="385610"/>
                      <a:pt x="162697" y="351082"/>
                      <a:pt x="162697" y="351082"/>
                    </a:cubicBezTo>
                    <a:cubicBezTo>
                      <a:pt x="162697" y="351082"/>
                      <a:pt x="112366" y="496186"/>
                      <a:pt x="105337" y="613791"/>
                    </a:cubicBezTo>
                    <a:cubicBezTo>
                      <a:pt x="98308" y="731396"/>
                      <a:pt x="126044" y="775964"/>
                      <a:pt x="126044" y="775964"/>
                    </a:cubicBezTo>
                    <a:lnTo>
                      <a:pt x="0" y="827351"/>
                    </a:lnTo>
                    <a:cubicBezTo>
                      <a:pt x="0" y="827351"/>
                      <a:pt x="42091" y="587597"/>
                      <a:pt x="55617" y="400222"/>
                    </a:cubicBezTo>
                    <a:cubicBezTo>
                      <a:pt x="69085" y="213570"/>
                      <a:pt x="62065" y="176127"/>
                      <a:pt x="3563" y="70799"/>
                    </a:cubicBezTo>
                    <a:lnTo>
                      <a:pt x="19365" y="0"/>
                    </a:lnTo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1C349E3C-E451-0392-4DAD-9BDB790163CB}"/>
                  </a:ext>
                </a:extLst>
              </p:cNvPr>
              <p:cNvSpPr/>
              <p:nvPr/>
            </p:nvSpPr>
            <p:spPr>
              <a:xfrm>
                <a:off x="22744849" y="8841413"/>
                <a:ext cx="126481" cy="150761"/>
              </a:xfrm>
              <a:custGeom>
                <a:avLst/>
                <a:gdLst>
                  <a:gd name="csX0" fmla="*/ 107434 w 126481"/>
                  <a:gd name="csY0" fmla="*/ 150761 h 150761"/>
                  <a:gd name="csX1" fmla="*/ 91679 w 126481"/>
                  <a:gd name="csY1" fmla="*/ 142446 h 150761"/>
                  <a:gd name="csX2" fmla="*/ 21576 w 126481"/>
                  <a:gd name="csY2" fmla="*/ 51635 h 150761"/>
                  <a:gd name="csX3" fmla="*/ 3916 w 126481"/>
                  <a:gd name="csY3" fmla="*/ 30623 h 150761"/>
                  <a:gd name="csX4" fmla="*/ 7488 w 126481"/>
                  <a:gd name="csY4" fmla="*/ 3914 h 150761"/>
                  <a:gd name="csX5" fmla="*/ 34186 w 126481"/>
                  <a:gd name="csY5" fmla="*/ 7486 h 150761"/>
                  <a:gd name="csX6" fmla="*/ 50227 w 126481"/>
                  <a:gd name="csY6" fmla="*/ 26508 h 150761"/>
                  <a:gd name="csX7" fmla="*/ 123169 w 126481"/>
                  <a:gd name="csY7" fmla="*/ 120977 h 150761"/>
                  <a:gd name="csX8" fmla="*/ 118169 w 126481"/>
                  <a:gd name="csY8" fmla="*/ 147447 h 150761"/>
                  <a:gd name="csX9" fmla="*/ 107434 w 126481"/>
                  <a:gd name="csY9" fmla="*/ 150761 h 1507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26481" h="150761">
                    <a:moveTo>
                      <a:pt x="107434" y="150761"/>
                    </a:moveTo>
                    <a:cubicBezTo>
                      <a:pt x="101347" y="150761"/>
                      <a:pt x="95366" y="147856"/>
                      <a:pt x="91679" y="142446"/>
                    </a:cubicBezTo>
                    <a:cubicBezTo>
                      <a:pt x="58285" y="93487"/>
                      <a:pt x="37073" y="69294"/>
                      <a:pt x="21576" y="51635"/>
                    </a:cubicBezTo>
                    <a:cubicBezTo>
                      <a:pt x="14898" y="44024"/>
                      <a:pt x="9126" y="37442"/>
                      <a:pt x="3916" y="30623"/>
                    </a:cubicBezTo>
                    <a:cubicBezTo>
                      <a:pt x="-2475" y="22260"/>
                      <a:pt x="-875" y="10306"/>
                      <a:pt x="7488" y="3914"/>
                    </a:cubicBezTo>
                    <a:cubicBezTo>
                      <a:pt x="15851" y="-2486"/>
                      <a:pt x="27805" y="-858"/>
                      <a:pt x="34186" y="7486"/>
                    </a:cubicBezTo>
                    <a:cubicBezTo>
                      <a:pt x="38625" y="13287"/>
                      <a:pt x="43740" y="19126"/>
                      <a:pt x="50227" y="26508"/>
                    </a:cubicBezTo>
                    <a:cubicBezTo>
                      <a:pt x="66362" y="44910"/>
                      <a:pt x="88469" y="70104"/>
                      <a:pt x="123169" y="120977"/>
                    </a:cubicBezTo>
                    <a:cubicBezTo>
                      <a:pt x="129094" y="129673"/>
                      <a:pt x="126855" y="141522"/>
                      <a:pt x="118169" y="147447"/>
                    </a:cubicBezTo>
                    <a:cubicBezTo>
                      <a:pt x="114863" y="149685"/>
                      <a:pt x="111129" y="150761"/>
                      <a:pt x="107434" y="150761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" name="Freeform: Shape 151">
                <a:extLst>
                  <a:ext uri="{FF2B5EF4-FFF2-40B4-BE49-F238E27FC236}">
                    <a16:creationId xmlns:a16="http://schemas.microsoft.com/office/drawing/2014/main" id="{3B78E70D-E75E-16A0-4654-3C3687DC0467}"/>
                  </a:ext>
                </a:extLst>
              </p:cNvPr>
              <p:cNvSpPr/>
              <p:nvPr/>
            </p:nvSpPr>
            <p:spPr>
              <a:xfrm>
                <a:off x="22852110" y="8636568"/>
                <a:ext cx="215104" cy="242763"/>
              </a:xfrm>
              <a:custGeom>
                <a:avLst/>
                <a:gdLst>
                  <a:gd name="csX0" fmla="*/ 10003 w 215104"/>
                  <a:gd name="csY0" fmla="*/ 0 h 242763"/>
                  <a:gd name="csX1" fmla="*/ 35482 w 215104"/>
                  <a:gd name="csY1" fmla="*/ 22431 h 242763"/>
                  <a:gd name="csX2" fmla="*/ 41550 w 215104"/>
                  <a:gd name="csY2" fmla="*/ 57179 h 242763"/>
                  <a:gd name="csX3" fmla="*/ 44759 w 215104"/>
                  <a:gd name="csY3" fmla="*/ 110366 h 242763"/>
                  <a:gd name="csX4" fmla="*/ 116959 w 215104"/>
                  <a:gd name="csY4" fmla="*/ 51254 h 242763"/>
                  <a:gd name="csX5" fmla="*/ 208428 w 215104"/>
                  <a:gd name="csY5" fmla="*/ 39824 h 242763"/>
                  <a:gd name="csX6" fmla="*/ 111387 w 215104"/>
                  <a:gd name="csY6" fmla="*/ 99412 h 242763"/>
                  <a:gd name="csX7" fmla="*/ 215105 w 215104"/>
                  <a:gd name="csY7" fmla="*/ 70542 h 242763"/>
                  <a:gd name="csX8" fmla="*/ 132056 w 215104"/>
                  <a:gd name="csY8" fmla="*/ 112366 h 242763"/>
                  <a:gd name="csX9" fmla="*/ 183767 w 215104"/>
                  <a:gd name="csY9" fmla="*/ 96012 h 242763"/>
                  <a:gd name="csX10" fmla="*/ 206351 w 215104"/>
                  <a:gd name="csY10" fmla="*/ 99470 h 242763"/>
                  <a:gd name="csX11" fmla="*/ 118912 w 215104"/>
                  <a:gd name="csY11" fmla="*/ 147571 h 242763"/>
                  <a:gd name="csX12" fmla="*/ 184996 w 215104"/>
                  <a:gd name="csY12" fmla="*/ 120253 h 242763"/>
                  <a:gd name="csX13" fmla="*/ 171890 w 215104"/>
                  <a:gd name="csY13" fmla="*/ 141789 h 242763"/>
                  <a:gd name="csX14" fmla="*/ 43588 w 215104"/>
                  <a:gd name="csY14" fmla="*/ 242764 h 242763"/>
                  <a:gd name="csX15" fmla="*/ 1516 w 215104"/>
                  <a:gd name="csY15" fmla="*/ 144151 h 242763"/>
                  <a:gd name="csX16" fmla="*/ 10003 w 215104"/>
                  <a:gd name="csY16" fmla="*/ 0 h 2427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215104" h="242763">
                    <a:moveTo>
                      <a:pt x="10003" y="0"/>
                    </a:moveTo>
                    <a:cubicBezTo>
                      <a:pt x="21680" y="1848"/>
                      <a:pt x="30891" y="11535"/>
                      <a:pt x="35482" y="22431"/>
                    </a:cubicBezTo>
                    <a:cubicBezTo>
                      <a:pt x="40073" y="33328"/>
                      <a:pt x="40845" y="45387"/>
                      <a:pt x="41550" y="57179"/>
                    </a:cubicBezTo>
                    <a:cubicBezTo>
                      <a:pt x="42617" y="74914"/>
                      <a:pt x="43683" y="92640"/>
                      <a:pt x="44759" y="110366"/>
                    </a:cubicBezTo>
                    <a:cubicBezTo>
                      <a:pt x="64724" y="86192"/>
                      <a:pt x="88708" y="64837"/>
                      <a:pt x="116959" y="51254"/>
                    </a:cubicBezTo>
                    <a:cubicBezTo>
                      <a:pt x="145210" y="37662"/>
                      <a:pt x="178005" y="32271"/>
                      <a:pt x="208428" y="39824"/>
                    </a:cubicBezTo>
                    <a:cubicBezTo>
                      <a:pt x="179110" y="64132"/>
                      <a:pt x="146334" y="84268"/>
                      <a:pt x="111387" y="99412"/>
                    </a:cubicBezTo>
                    <a:cubicBezTo>
                      <a:pt x="139981" y="76029"/>
                      <a:pt x="178548" y="65294"/>
                      <a:pt x="215105" y="70542"/>
                    </a:cubicBezTo>
                    <a:cubicBezTo>
                      <a:pt x="189968" y="88906"/>
                      <a:pt x="161784" y="103108"/>
                      <a:pt x="132056" y="112366"/>
                    </a:cubicBezTo>
                    <a:cubicBezTo>
                      <a:pt x="149296" y="106918"/>
                      <a:pt x="166527" y="101460"/>
                      <a:pt x="183767" y="96012"/>
                    </a:cubicBezTo>
                    <a:cubicBezTo>
                      <a:pt x="191692" y="93507"/>
                      <a:pt x="202522" y="92088"/>
                      <a:pt x="206351" y="99470"/>
                    </a:cubicBezTo>
                    <a:cubicBezTo>
                      <a:pt x="177205" y="115500"/>
                      <a:pt x="148058" y="131540"/>
                      <a:pt x="118912" y="147571"/>
                    </a:cubicBezTo>
                    <a:cubicBezTo>
                      <a:pt x="140943" y="138465"/>
                      <a:pt x="162965" y="129359"/>
                      <a:pt x="184996" y="120253"/>
                    </a:cubicBezTo>
                    <a:cubicBezTo>
                      <a:pt x="189187" y="128549"/>
                      <a:pt x="179853" y="136989"/>
                      <a:pt x="171890" y="141789"/>
                    </a:cubicBezTo>
                    <a:cubicBezTo>
                      <a:pt x="125179" y="169983"/>
                      <a:pt x="81974" y="203987"/>
                      <a:pt x="43588" y="242764"/>
                    </a:cubicBezTo>
                    <a:cubicBezTo>
                      <a:pt x="15013" y="199673"/>
                      <a:pt x="-5933" y="196053"/>
                      <a:pt x="1516" y="144151"/>
                    </a:cubicBezTo>
                    <a:cubicBezTo>
                      <a:pt x="3297" y="131817"/>
                      <a:pt x="16775" y="1067"/>
                      <a:pt x="1000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18794238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CC3E641B-9632-C2B4-5322-9A09CF95F6DC}"/>
                </a:ext>
              </a:extLst>
            </p:cNvPr>
            <p:cNvSpPr/>
            <p:nvPr/>
          </p:nvSpPr>
          <p:spPr>
            <a:xfrm>
              <a:off x="20549957" y="9101653"/>
              <a:ext cx="1708299" cy="345187"/>
            </a:xfrm>
            <a:custGeom>
              <a:avLst/>
              <a:gdLst>
                <a:gd name="csX0" fmla="*/ 1278427 w 1708299"/>
                <a:gd name="csY0" fmla="*/ 345188 h 345187"/>
                <a:gd name="csX1" fmla="*/ 950528 w 1708299"/>
                <a:gd name="csY1" fmla="*/ 276227 h 345187"/>
                <a:gd name="csX2" fmla="*/ 63589 w 1708299"/>
                <a:gd name="csY2" fmla="*/ 223896 h 345187"/>
                <a:gd name="csX3" fmla="*/ 79524 w 1708299"/>
                <a:gd name="csY3" fmla="*/ 143839 h 345187"/>
                <a:gd name="csX4" fmla="*/ 0 w 1708299"/>
                <a:gd name="csY4" fmla="*/ 128913 h 345187"/>
                <a:gd name="csX5" fmla="*/ 1002525 w 1708299"/>
                <a:gd name="csY5" fmla="*/ 174433 h 345187"/>
                <a:gd name="csX6" fmla="*/ 1523305 w 1708299"/>
                <a:gd name="csY6" fmla="*/ 190768 h 345187"/>
                <a:gd name="csX7" fmla="*/ 1698774 w 1708299"/>
                <a:gd name="csY7" fmla="*/ 48589 h 345187"/>
                <a:gd name="csX8" fmla="*/ 1708299 w 1708299"/>
                <a:gd name="csY8" fmla="*/ 115264 h 345187"/>
                <a:gd name="csX9" fmla="*/ 1562500 w 1708299"/>
                <a:gd name="csY9" fmla="*/ 298134 h 345187"/>
                <a:gd name="csX10" fmla="*/ 1278427 w 1708299"/>
                <a:gd name="csY10" fmla="*/ 345188 h 3451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708299" h="345187">
                  <a:moveTo>
                    <a:pt x="1278427" y="345188"/>
                  </a:moveTo>
                  <a:cubicBezTo>
                    <a:pt x="1158107" y="345188"/>
                    <a:pt x="1039901" y="321880"/>
                    <a:pt x="950528" y="276227"/>
                  </a:cubicBezTo>
                  <a:cubicBezTo>
                    <a:pt x="666217" y="130990"/>
                    <a:pt x="361988" y="24119"/>
                    <a:pt x="63589" y="223896"/>
                  </a:cubicBezTo>
                  <a:lnTo>
                    <a:pt x="79524" y="143839"/>
                  </a:lnTo>
                  <a:lnTo>
                    <a:pt x="0" y="128913"/>
                  </a:lnTo>
                  <a:cubicBezTo>
                    <a:pt x="348348" y="-104316"/>
                    <a:pt x="702269" y="21033"/>
                    <a:pt x="1002525" y="174433"/>
                  </a:cubicBezTo>
                  <a:cubicBezTo>
                    <a:pt x="1136885" y="243070"/>
                    <a:pt x="1360770" y="250090"/>
                    <a:pt x="1523305" y="190768"/>
                  </a:cubicBezTo>
                  <a:cubicBezTo>
                    <a:pt x="1590294" y="166318"/>
                    <a:pt x="1663551" y="132256"/>
                    <a:pt x="1698774" y="48589"/>
                  </a:cubicBezTo>
                  <a:lnTo>
                    <a:pt x="1708299" y="115264"/>
                  </a:lnTo>
                  <a:cubicBezTo>
                    <a:pt x="1708299" y="115264"/>
                    <a:pt x="1689192" y="251890"/>
                    <a:pt x="1562500" y="298134"/>
                  </a:cubicBezTo>
                  <a:cubicBezTo>
                    <a:pt x="1476108" y="329671"/>
                    <a:pt x="1376553" y="345188"/>
                    <a:pt x="1278427" y="34518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3" name="Graphic 250">
              <a:extLst>
                <a:ext uri="{FF2B5EF4-FFF2-40B4-BE49-F238E27FC236}">
                  <a16:creationId xmlns:a16="http://schemas.microsoft.com/office/drawing/2014/main" id="{36FA2BAE-36C1-974C-D1A3-7E038A9F9253}"/>
                </a:ext>
              </a:extLst>
            </p:cNvPr>
            <p:cNvGrpSpPr/>
            <p:nvPr/>
          </p:nvGrpSpPr>
          <p:grpSpPr>
            <a:xfrm>
              <a:off x="20957061" y="9547893"/>
              <a:ext cx="891043" cy="771965"/>
              <a:chOff x="20957061" y="9547893"/>
              <a:chExt cx="891043" cy="771965"/>
            </a:xfrm>
          </p:grpSpPr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4F112336-08A9-E2BD-D475-D3ACB0A0F7B7}"/>
                  </a:ext>
                </a:extLst>
              </p:cNvPr>
              <p:cNvSpPr/>
              <p:nvPr/>
            </p:nvSpPr>
            <p:spPr>
              <a:xfrm>
                <a:off x="20995394" y="9733391"/>
                <a:ext cx="817435" cy="409127"/>
              </a:xfrm>
              <a:custGeom>
                <a:avLst/>
                <a:gdLst>
                  <a:gd name="csX0" fmla="*/ 762648 w 817435"/>
                  <a:gd name="csY0" fmla="*/ 409127 h 409127"/>
                  <a:gd name="csX1" fmla="*/ 0 w 817435"/>
                  <a:gd name="csY1" fmla="*/ 196634 h 409127"/>
                  <a:gd name="csX2" fmla="*/ 54788 w 817435"/>
                  <a:gd name="csY2" fmla="*/ 0 h 409127"/>
                  <a:gd name="csX3" fmla="*/ 817435 w 817435"/>
                  <a:gd name="csY3" fmla="*/ 212503 h 409127"/>
                  <a:gd name="csX4" fmla="*/ 762648 w 817435"/>
                  <a:gd name="csY4" fmla="*/ 409127 h 40912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817435" h="409127">
                    <a:moveTo>
                      <a:pt x="762648" y="409127"/>
                    </a:moveTo>
                    <a:lnTo>
                      <a:pt x="0" y="196634"/>
                    </a:lnTo>
                    <a:lnTo>
                      <a:pt x="54788" y="0"/>
                    </a:lnTo>
                    <a:lnTo>
                      <a:pt x="817435" y="212503"/>
                    </a:lnTo>
                    <a:lnTo>
                      <a:pt x="762648" y="409127"/>
                    </a:lnTo>
                    <a:close/>
                  </a:path>
                </a:pathLst>
              </a:custGeom>
              <a:solidFill>
                <a:srgbClr val="82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1" name="Graphic 250">
                <a:extLst>
                  <a:ext uri="{FF2B5EF4-FFF2-40B4-BE49-F238E27FC236}">
                    <a16:creationId xmlns:a16="http://schemas.microsoft.com/office/drawing/2014/main" id="{D9680A5B-4E6D-83EC-AE34-58D83C6295AA}"/>
                  </a:ext>
                </a:extLst>
              </p:cNvPr>
              <p:cNvGrpSpPr/>
              <p:nvPr/>
            </p:nvGrpSpPr>
            <p:grpSpPr>
              <a:xfrm>
                <a:off x="20957061" y="9547893"/>
                <a:ext cx="891043" cy="771965"/>
                <a:chOff x="20957061" y="9547893"/>
                <a:chExt cx="891043" cy="771965"/>
              </a:xfrm>
            </p:grpSpPr>
            <p:sp>
              <p:nvSpPr>
                <p:cNvPr id="142" name="Freeform: Shape 141">
                  <a:extLst>
                    <a:ext uri="{FF2B5EF4-FFF2-40B4-BE49-F238E27FC236}">
                      <a16:creationId xmlns:a16="http://schemas.microsoft.com/office/drawing/2014/main" id="{AAAA35F0-CAF1-EF68-68DE-1DF151519C73}"/>
                    </a:ext>
                  </a:extLst>
                </p:cNvPr>
                <p:cNvSpPr/>
                <p:nvPr/>
              </p:nvSpPr>
              <p:spPr>
                <a:xfrm>
                  <a:off x="21012389" y="9564565"/>
                  <a:ext cx="835716" cy="437896"/>
                </a:xfrm>
                <a:custGeom>
                  <a:avLst/>
                  <a:gdLst>
                    <a:gd name="csX0" fmla="*/ 813718 w 835716"/>
                    <a:gd name="csY0" fmla="*/ 196667 h 437896"/>
                    <a:gd name="csX1" fmla="*/ 121918 w 835716"/>
                    <a:gd name="csY1" fmla="*/ 3909 h 437896"/>
                    <a:gd name="csX2" fmla="*/ 116869 w 835716"/>
                    <a:gd name="csY2" fmla="*/ 2500 h 437896"/>
                    <a:gd name="csX3" fmla="*/ 32735 w 835716"/>
                    <a:gd name="csY3" fmla="*/ 49972 h 437896"/>
                    <a:gd name="csX4" fmla="*/ 2588 w 835716"/>
                    <a:gd name="csY4" fmla="*/ 158176 h 437896"/>
                    <a:gd name="csX5" fmla="*/ 22496 w 835716"/>
                    <a:gd name="csY5" fmla="*/ 222327 h 437896"/>
                    <a:gd name="csX6" fmla="*/ 50061 w 835716"/>
                    <a:gd name="csY6" fmla="*/ 242320 h 437896"/>
                    <a:gd name="csX7" fmla="*/ 383084 w 835716"/>
                    <a:gd name="csY7" fmla="*/ 404445 h 437896"/>
                    <a:gd name="csX8" fmla="*/ 751958 w 835716"/>
                    <a:gd name="csY8" fmla="*/ 437897 h 437896"/>
                    <a:gd name="csX9" fmla="*/ 786210 w 835716"/>
                    <a:gd name="csY9" fmla="*/ 433877 h 437896"/>
                    <a:gd name="csX10" fmla="*/ 833226 w 835716"/>
                    <a:gd name="csY10" fmla="*/ 265132 h 437896"/>
                    <a:gd name="csX11" fmla="*/ 813718 w 835716"/>
                    <a:gd name="csY11" fmla="*/ 196667 h 4378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</a:cxnLst>
                  <a:rect l="l" t="t" r="r" b="b"/>
                  <a:pathLst>
                    <a:path w="835716" h="437896">
                      <a:moveTo>
                        <a:pt x="813718" y="196667"/>
                      </a:moveTo>
                      <a:lnTo>
                        <a:pt x="121918" y="3909"/>
                      </a:lnTo>
                      <a:lnTo>
                        <a:pt x="116869" y="2500"/>
                      </a:lnTo>
                      <a:cubicBezTo>
                        <a:pt x="80684" y="-7587"/>
                        <a:pt x="42822" y="13777"/>
                        <a:pt x="32735" y="49972"/>
                      </a:cubicBezTo>
                      <a:lnTo>
                        <a:pt x="2588" y="158176"/>
                      </a:lnTo>
                      <a:cubicBezTo>
                        <a:pt x="-4612" y="184017"/>
                        <a:pt x="3589" y="204639"/>
                        <a:pt x="22496" y="222327"/>
                      </a:cubicBezTo>
                      <a:cubicBezTo>
                        <a:pt x="30068" y="229414"/>
                        <a:pt x="39355" y="236024"/>
                        <a:pt x="50061" y="242320"/>
                      </a:cubicBezTo>
                      <a:lnTo>
                        <a:pt x="383084" y="404445"/>
                      </a:lnTo>
                      <a:lnTo>
                        <a:pt x="751958" y="437897"/>
                      </a:lnTo>
                      <a:cubicBezTo>
                        <a:pt x="764160" y="437506"/>
                        <a:pt x="775723" y="436325"/>
                        <a:pt x="786210" y="433877"/>
                      </a:cubicBezTo>
                      <a:lnTo>
                        <a:pt x="833226" y="265132"/>
                      </a:lnTo>
                      <a:cubicBezTo>
                        <a:pt x="840293" y="239739"/>
                        <a:pt x="831864" y="213536"/>
                        <a:pt x="813718" y="19666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43" name="Graphic 250">
                  <a:extLst>
                    <a:ext uri="{FF2B5EF4-FFF2-40B4-BE49-F238E27FC236}">
                      <a16:creationId xmlns:a16="http://schemas.microsoft.com/office/drawing/2014/main" id="{73E8FCB5-DA4F-A396-8079-1B59C46A640B}"/>
                    </a:ext>
                  </a:extLst>
                </p:cNvPr>
                <p:cNvGrpSpPr/>
                <p:nvPr/>
              </p:nvGrpSpPr>
              <p:grpSpPr>
                <a:xfrm>
                  <a:off x="20957061" y="9547893"/>
                  <a:ext cx="838670" cy="771965"/>
                  <a:chOff x="20957061" y="9547893"/>
                  <a:chExt cx="838670" cy="771965"/>
                </a:xfrm>
              </p:grpSpPr>
              <p:sp>
                <p:nvSpPr>
                  <p:cNvPr id="144" name="Freeform: Shape 143">
                    <a:extLst>
                      <a:ext uri="{FF2B5EF4-FFF2-40B4-BE49-F238E27FC236}">
                        <a16:creationId xmlns:a16="http://schemas.microsoft.com/office/drawing/2014/main" id="{910AF01F-A6E6-4DAC-59FC-B755B26FF81F}"/>
                      </a:ext>
                    </a:extLst>
                  </p:cNvPr>
                  <p:cNvSpPr/>
                  <p:nvPr/>
                </p:nvSpPr>
                <p:spPr>
                  <a:xfrm>
                    <a:off x="20957061" y="9797122"/>
                    <a:ext cx="838670" cy="522736"/>
                  </a:xfrm>
                  <a:custGeom>
                    <a:avLst/>
                    <a:gdLst>
                      <a:gd name="csX0" fmla="*/ 435544 w 838670"/>
                      <a:gd name="csY0" fmla="*/ 182118 h 522736"/>
                      <a:gd name="csX1" fmla="*/ 102531 w 838670"/>
                      <a:gd name="csY1" fmla="*/ 19993 h 522736"/>
                      <a:gd name="csX2" fmla="*/ 74966 w 838670"/>
                      <a:gd name="csY2" fmla="*/ 0 h 522736"/>
                      <a:gd name="csX3" fmla="*/ 2500 w 838670"/>
                      <a:gd name="csY3" fmla="*/ 260070 h 522736"/>
                      <a:gd name="csX4" fmla="*/ 49972 w 838670"/>
                      <a:gd name="csY4" fmla="*/ 344205 h 522736"/>
                      <a:gd name="csX5" fmla="*/ 681746 w 838670"/>
                      <a:gd name="csY5" fmla="*/ 520237 h 522736"/>
                      <a:gd name="csX6" fmla="*/ 765881 w 838670"/>
                      <a:gd name="csY6" fmla="*/ 472773 h 522736"/>
                      <a:gd name="csX7" fmla="*/ 838671 w 838670"/>
                      <a:gd name="csY7" fmla="*/ 211550 h 522736"/>
                      <a:gd name="csX8" fmla="*/ 804419 w 838670"/>
                      <a:gd name="csY8" fmla="*/ 215560 h 522736"/>
                      <a:gd name="csX9" fmla="*/ 435544 w 838670"/>
                      <a:gd name="csY9" fmla="*/ 182118 h 522736"/>
                      <a:gd name="csX10" fmla="*/ 435544 w 838670"/>
                      <a:gd name="csY10" fmla="*/ 182118 h 522736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</a:cxnLst>
                    <a:rect l="l" t="t" r="r" b="b"/>
                    <a:pathLst>
                      <a:path w="838670" h="522736">
                        <a:moveTo>
                          <a:pt x="435544" y="182118"/>
                        </a:moveTo>
                        <a:lnTo>
                          <a:pt x="102531" y="19993"/>
                        </a:lnTo>
                        <a:cubicBezTo>
                          <a:pt x="91825" y="13706"/>
                          <a:pt x="82538" y="7087"/>
                          <a:pt x="74966" y="0"/>
                        </a:cubicBezTo>
                        <a:lnTo>
                          <a:pt x="2500" y="260070"/>
                        </a:lnTo>
                        <a:cubicBezTo>
                          <a:pt x="-7587" y="296266"/>
                          <a:pt x="13777" y="334118"/>
                          <a:pt x="49972" y="344205"/>
                        </a:cubicBezTo>
                        <a:lnTo>
                          <a:pt x="681746" y="520237"/>
                        </a:lnTo>
                        <a:cubicBezTo>
                          <a:pt x="717941" y="530323"/>
                          <a:pt x="755803" y="508959"/>
                          <a:pt x="765881" y="472773"/>
                        </a:cubicBezTo>
                        <a:lnTo>
                          <a:pt x="838671" y="211550"/>
                        </a:lnTo>
                        <a:cubicBezTo>
                          <a:pt x="828184" y="213998"/>
                          <a:pt x="816620" y="215179"/>
                          <a:pt x="804419" y="215560"/>
                        </a:cubicBezTo>
                        <a:lnTo>
                          <a:pt x="435544" y="182118"/>
                        </a:lnTo>
                        <a:lnTo>
                          <a:pt x="435544" y="182118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5" name="Freeform: Shape 144">
                    <a:extLst>
                      <a:ext uri="{FF2B5EF4-FFF2-40B4-BE49-F238E27FC236}">
                        <a16:creationId xmlns:a16="http://schemas.microsoft.com/office/drawing/2014/main" id="{DF069AFF-E538-48F2-7AE2-77F858B2DBC8}"/>
                      </a:ext>
                    </a:extLst>
                  </p:cNvPr>
                  <p:cNvSpPr/>
                  <p:nvPr/>
                </p:nvSpPr>
                <p:spPr>
                  <a:xfrm>
                    <a:off x="21310824" y="9880542"/>
                    <a:ext cx="165935" cy="188928"/>
                  </a:xfrm>
                  <a:custGeom>
                    <a:avLst/>
                    <a:gdLst>
                      <a:gd name="csX0" fmla="*/ 122825 w 165935"/>
                      <a:gd name="csY0" fmla="*/ 188928 h 188928"/>
                      <a:gd name="csX1" fmla="*/ 0 w 165935"/>
                      <a:gd name="csY1" fmla="*/ 154696 h 188928"/>
                      <a:gd name="csX2" fmla="*/ 43101 w 165935"/>
                      <a:gd name="csY2" fmla="*/ 0 h 188928"/>
                      <a:gd name="csX3" fmla="*/ 165935 w 165935"/>
                      <a:gd name="csY3" fmla="*/ 34223 h 188928"/>
                      <a:gd name="csX4" fmla="*/ 122825 w 165935"/>
                      <a:gd name="csY4" fmla="*/ 188928 h 18892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165935" h="188928">
                        <a:moveTo>
                          <a:pt x="122825" y="188928"/>
                        </a:moveTo>
                        <a:lnTo>
                          <a:pt x="0" y="154696"/>
                        </a:lnTo>
                        <a:lnTo>
                          <a:pt x="43101" y="0"/>
                        </a:lnTo>
                        <a:lnTo>
                          <a:pt x="165935" y="34223"/>
                        </a:lnTo>
                        <a:lnTo>
                          <a:pt x="122825" y="188928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DF53F"/>
                      </a:gs>
                      <a:gs pos="50000">
                        <a:srgbClr val="EB9852"/>
                      </a:gs>
                      <a:gs pos="100000">
                        <a:srgbClr val="D93C6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6" name="Freeform: Shape 145">
                    <a:extLst>
                      <a:ext uri="{FF2B5EF4-FFF2-40B4-BE49-F238E27FC236}">
                        <a16:creationId xmlns:a16="http://schemas.microsoft.com/office/drawing/2014/main" id="{2FD0E088-6F8A-085E-9F68-9B595B7DF622}"/>
                      </a:ext>
                    </a:extLst>
                  </p:cNvPr>
                  <p:cNvSpPr/>
                  <p:nvPr/>
                </p:nvSpPr>
                <p:spPr>
                  <a:xfrm>
                    <a:off x="21342323" y="9917633"/>
                    <a:ext cx="101622" cy="115700"/>
                  </a:xfrm>
                  <a:custGeom>
                    <a:avLst/>
                    <a:gdLst>
                      <a:gd name="csX0" fmla="*/ 75219 w 101622"/>
                      <a:gd name="csY0" fmla="*/ 115700 h 115700"/>
                      <a:gd name="csX1" fmla="*/ 0 w 101622"/>
                      <a:gd name="csY1" fmla="*/ 94736 h 115700"/>
                      <a:gd name="csX2" fmla="*/ 26394 w 101622"/>
                      <a:gd name="csY2" fmla="*/ 0 h 115700"/>
                      <a:gd name="csX3" fmla="*/ 101622 w 101622"/>
                      <a:gd name="csY3" fmla="*/ 20955 h 115700"/>
                      <a:gd name="csX4" fmla="*/ 75219 w 101622"/>
                      <a:gd name="csY4" fmla="*/ 115700 h 11570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101622" h="115700">
                        <a:moveTo>
                          <a:pt x="75219" y="115700"/>
                        </a:moveTo>
                        <a:lnTo>
                          <a:pt x="0" y="94736"/>
                        </a:lnTo>
                        <a:lnTo>
                          <a:pt x="26394" y="0"/>
                        </a:lnTo>
                        <a:lnTo>
                          <a:pt x="101622" y="20955"/>
                        </a:lnTo>
                        <a:lnTo>
                          <a:pt x="75219" y="115700"/>
                        </a:lnTo>
                        <a:close/>
                      </a:path>
                    </a:pathLst>
                  </a:custGeom>
                  <a:gradFill>
                    <a:gsLst>
                      <a:gs pos="370">
                        <a:srgbClr val="F47960"/>
                      </a:gs>
                      <a:gs pos="100000">
                        <a:srgbClr val="F9B776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7" name="Freeform: Shape 146">
                    <a:extLst>
                      <a:ext uri="{FF2B5EF4-FFF2-40B4-BE49-F238E27FC236}">
                        <a16:creationId xmlns:a16="http://schemas.microsoft.com/office/drawing/2014/main" id="{0558E64A-466E-38F7-FEA3-72F8B363038E}"/>
                      </a:ext>
                    </a:extLst>
                  </p:cNvPr>
                  <p:cNvSpPr/>
                  <p:nvPr/>
                </p:nvSpPr>
                <p:spPr>
                  <a:xfrm>
                    <a:off x="21325245" y="9608023"/>
                    <a:ext cx="51568" cy="26965"/>
                  </a:xfrm>
                  <a:custGeom>
                    <a:avLst/>
                    <a:gdLst>
                      <a:gd name="csX0" fmla="*/ 47768 w 51568"/>
                      <a:gd name="csY0" fmla="*/ 26965 h 26965"/>
                      <a:gd name="csX1" fmla="*/ 0 w 51568"/>
                      <a:gd name="csY1" fmla="*/ 13649 h 26965"/>
                      <a:gd name="csX2" fmla="*/ 3800 w 51568"/>
                      <a:gd name="csY2" fmla="*/ 0 h 26965"/>
                      <a:gd name="csX3" fmla="*/ 51568 w 51568"/>
                      <a:gd name="csY3" fmla="*/ 13316 h 26965"/>
                      <a:gd name="csX4" fmla="*/ 47768 w 51568"/>
                      <a:gd name="csY4" fmla="*/ 26965 h 2696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51568" h="26965">
                        <a:moveTo>
                          <a:pt x="47768" y="26965"/>
                        </a:moveTo>
                        <a:lnTo>
                          <a:pt x="0" y="13649"/>
                        </a:lnTo>
                        <a:lnTo>
                          <a:pt x="3800" y="0"/>
                        </a:lnTo>
                        <a:lnTo>
                          <a:pt x="51568" y="13316"/>
                        </a:lnTo>
                        <a:lnTo>
                          <a:pt x="47768" y="26965"/>
                        </a:lnTo>
                        <a:close/>
                      </a:path>
                    </a:pathLst>
                  </a:custGeom>
                  <a:gradFill>
                    <a:gsLst>
                      <a:gs pos="66">
                        <a:srgbClr val="F47960"/>
                      </a:gs>
                      <a:gs pos="99850">
                        <a:srgbClr val="FF1D2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8" name="Freeform: Shape 147">
                    <a:extLst>
                      <a:ext uri="{FF2B5EF4-FFF2-40B4-BE49-F238E27FC236}">
                        <a16:creationId xmlns:a16="http://schemas.microsoft.com/office/drawing/2014/main" id="{15D1C3B1-772F-BAE8-B8D5-5090260EF717}"/>
                      </a:ext>
                    </a:extLst>
                  </p:cNvPr>
                  <p:cNvSpPr/>
                  <p:nvPr/>
                </p:nvSpPr>
                <p:spPr>
                  <a:xfrm>
                    <a:off x="21586496" y="9680822"/>
                    <a:ext cx="51577" cy="26955"/>
                  </a:xfrm>
                  <a:custGeom>
                    <a:avLst/>
                    <a:gdLst>
                      <a:gd name="csX0" fmla="*/ 47777 w 51577"/>
                      <a:gd name="csY0" fmla="*/ 26956 h 26955"/>
                      <a:gd name="csX1" fmla="*/ 0 w 51577"/>
                      <a:gd name="csY1" fmla="*/ 13649 h 26955"/>
                      <a:gd name="csX2" fmla="*/ 3810 w 51577"/>
                      <a:gd name="csY2" fmla="*/ 0 h 26955"/>
                      <a:gd name="csX3" fmla="*/ 51578 w 51577"/>
                      <a:gd name="csY3" fmla="*/ 13316 h 26955"/>
                      <a:gd name="csX4" fmla="*/ 47777 w 51577"/>
                      <a:gd name="csY4" fmla="*/ 26956 h 2695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51577" h="26955">
                        <a:moveTo>
                          <a:pt x="47777" y="26956"/>
                        </a:moveTo>
                        <a:lnTo>
                          <a:pt x="0" y="13649"/>
                        </a:lnTo>
                        <a:lnTo>
                          <a:pt x="3810" y="0"/>
                        </a:lnTo>
                        <a:lnTo>
                          <a:pt x="51578" y="13316"/>
                        </a:lnTo>
                        <a:lnTo>
                          <a:pt x="47777" y="26956"/>
                        </a:lnTo>
                        <a:close/>
                      </a:path>
                    </a:pathLst>
                  </a:custGeom>
                  <a:gradFill>
                    <a:gsLst>
                      <a:gs pos="66">
                        <a:srgbClr val="F47960"/>
                      </a:gs>
                      <a:gs pos="99850">
                        <a:srgbClr val="FF1D2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9" name="Freeform: Shape 148">
                    <a:extLst>
                      <a:ext uri="{FF2B5EF4-FFF2-40B4-BE49-F238E27FC236}">
                        <a16:creationId xmlns:a16="http://schemas.microsoft.com/office/drawing/2014/main" id="{886BBC0F-28C4-F4D7-EA55-05D39C927A45}"/>
                      </a:ext>
                    </a:extLst>
                  </p:cNvPr>
                  <p:cNvSpPr/>
                  <p:nvPr/>
                </p:nvSpPr>
                <p:spPr>
                  <a:xfrm>
                    <a:off x="21334370" y="9547893"/>
                    <a:ext cx="299660" cy="144463"/>
                  </a:xfrm>
                  <a:custGeom>
                    <a:avLst/>
                    <a:gdLst>
                      <a:gd name="csX0" fmla="*/ 174946 w 299660"/>
                      <a:gd name="csY0" fmla="*/ 8723 h 144463"/>
                      <a:gd name="csX1" fmla="*/ 0 w 299660"/>
                      <a:gd name="csY1" fmla="*/ 61615 h 144463"/>
                      <a:gd name="csX2" fmla="*/ 36881 w 299660"/>
                      <a:gd name="csY2" fmla="*/ 71893 h 144463"/>
                      <a:gd name="csX3" fmla="*/ 168431 w 299660"/>
                      <a:gd name="csY3" fmla="*/ 32116 h 144463"/>
                      <a:gd name="csX4" fmla="*/ 260461 w 299660"/>
                      <a:gd name="csY4" fmla="*/ 134186 h 144463"/>
                      <a:gd name="csX5" fmla="*/ 297332 w 299660"/>
                      <a:gd name="csY5" fmla="*/ 144464 h 144463"/>
                      <a:gd name="csX6" fmla="*/ 174946 w 299660"/>
                      <a:gd name="csY6" fmla="*/ 8723 h 144463"/>
                      <a:gd name="csX7" fmla="*/ 174946 w 299660"/>
                      <a:gd name="csY7" fmla="*/ 8723 h 144463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299660" h="144463">
                        <a:moveTo>
                          <a:pt x="174946" y="8723"/>
                        </a:moveTo>
                        <a:cubicBezTo>
                          <a:pt x="92840" y="-14156"/>
                          <a:pt x="14516" y="9523"/>
                          <a:pt x="0" y="61615"/>
                        </a:cubicBezTo>
                        <a:lnTo>
                          <a:pt x="36881" y="71893"/>
                        </a:lnTo>
                        <a:cubicBezTo>
                          <a:pt x="47797" y="32726"/>
                          <a:pt x="106690" y="14914"/>
                          <a:pt x="168431" y="32116"/>
                        </a:cubicBezTo>
                        <a:cubicBezTo>
                          <a:pt x="230172" y="49318"/>
                          <a:pt x="271377" y="95019"/>
                          <a:pt x="260461" y="134186"/>
                        </a:cubicBezTo>
                        <a:lnTo>
                          <a:pt x="297332" y="144464"/>
                        </a:lnTo>
                        <a:cubicBezTo>
                          <a:pt x="311839" y="92371"/>
                          <a:pt x="257051" y="31602"/>
                          <a:pt x="174946" y="8723"/>
                        </a:cubicBezTo>
                        <a:lnTo>
                          <a:pt x="174946" y="8723"/>
                        </a:lnTo>
                        <a:close/>
                      </a:path>
                    </a:pathLst>
                  </a:custGeom>
                  <a:solidFill>
                    <a:schemeClr val="tx2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33" name="Graphic 250">
              <a:extLst>
                <a:ext uri="{FF2B5EF4-FFF2-40B4-BE49-F238E27FC236}">
                  <a16:creationId xmlns:a16="http://schemas.microsoft.com/office/drawing/2014/main" id="{F143A93E-B662-8490-9142-659E450973D9}"/>
                </a:ext>
              </a:extLst>
            </p:cNvPr>
            <p:cNvGrpSpPr/>
            <p:nvPr/>
          </p:nvGrpSpPr>
          <p:grpSpPr>
            <a:xfrm>
              <a:off x="21906224" y="8599559"/>
              <a:ext cx="259386" cy="153499"/>
              <a:chOff x="21906224" y="8599559"/>
              <a:chExt cx="259386" cy="153499"/>
            </a:xfrm>
            <a:solidFill>
              <a:srgbClr val="D0DBFF"/>
            </a:solidFill>
          </p:grpSpPr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7406A748-3DA4-FA5F-D119-FF7E72DAD857}"/>
                  </a:ext>
                </a:extLst>
              </p:cNvPr>
              <p:cNvSpPr/>
              <p:nvPr/>
            </p:nvSpPr>
            <p:spPr>
              <a:xfrm>
                <a:off x="21906224" y="8599559"/>
                <a:ext cx="154245" cy="153499"/>
              </a:xfrm>
              <a:custGeom>
                <a:avLst/>
                <a:gdLst>
                  <a:gd name="csX0" fmla="*/ 135225 w 154245"/>
                  <a:gd name="csY0" fmla="*/ 153500 h 153499"/>
                  <a:gd name="csX1" fmla="*/ 133148 w 154245"/>
                  <a:gd name="csY1" fmla="*/ 153385 h 153499"/>
                  <a:gd name="csX2" fmla="*/ 35946 w 154245"/>
                  <a:gd name="csY2" fmla="*/ 122467 h 153499"/>
                  <a:gd name="csX3" fmla="*/ 8 w 154245"/>
                  <a:gd name="csY3" fmla="*/ 52297 h 153499"/>
                  <a:gd name="csX4" fmla="*/ 25268 w 154245"/>
                  <a:gd name="csY4" fmla="*/ 3872 h 153499"/>
                  <a:gd name="csX5" fmla="*/ 51957 w 154245"/>
                  <a:gd name="csY5" fmla="*/ 7539 h 153499"/>
                  <a:gd name="csX6" fmla="*/ 48290 w 154245"/>
                  <a:gd name="csY6" fmla="*/ 34228 h 153499"/>
                  <a:gd name="csX7" fmla="*/ 38108 w 154245"/>
                  <a:gd name="csY7" fmla="*/ 52868 h 153499"/>
                  <a:gd name="csX8" fmla="*/ 59891 w 154245"/>
                  <a:gd name="csY8" fmla="*/ 92816 h 153499"/>
                  <a:gd name="csX9" fmla="*/ 137244 w 154245"/>
                  <a:gd name="csY9" fmla="*/ 115485 h 153499"/>
                  <a:gd name="csX10" fmla="*/ 154132 w 154245"/>
                  <a:gd name="csY10" fmla="*/ 136479 h 153499"/>
                  <a:gd name="csX11" fmla="*/ 135225 w 154245"/>
                  <a:gd name="csY11" fmla="*/ 153500 h 1534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54245" h="153499">
                    <a:moveTo>
                      <a:pt x="135225" y="153500"/>
                    </a:moveTo>
                    <a:cubicBezTo>
                      <a:pt x="134539" y="153500"/>
                      <a:pt x="133843" y="153462"/>
                      <a:pt x="133148" y="153385"/>
                    </a:cubicBezTo>
                    <a:cubicBezTo>
                      <a:pt x="102830" y="150109"/>
                      <a:pt x="65102" y="146032"/>
                      <a:pt x="35946" y="122467"/>
                    </a:cubicBezTo>
                    <a:cubicBezTo>
                      <a:pt x="19077" y="108837"/>
                      <a:pt x="-449" y="82291"/>
                      <a:pt x="8" y="52297"/>
                    </a:cubicBezTo>
                    <a:cubicBezTo>
                      <a:pt x="303" y="32923"/>
                      <a:pt x="9038" y="16178"/>
                      <a:pt x="25268" y="3872"/>
                    </a:cubicBezTo>
                    <a:cubicBezTo>
                      <a:pt x="33650" y="-2491"/>
                      <a:pt x="45604" y="-834"/>
                      <a:pt x="51957" y="7539"/>
                    </a:cubicBezTo>
                    <a:cubicBezTo>
                      <a:pt x="58310" y="15921"/>
                      <a:pt x="56672" y="27875"/>
                      <a:pt x="48290" y="34228"/>
                    </a:cubicBezTo>
                    <a:cubicBezTo>
                      <a:pt x="41461" y="39409"/>
                      <a:pt x="38222" y="45334"/>
                      <a:pt x="38108" y="52868"/>
                    </a:cubicBezTo>
                    <a:cubicBezTo>
                      <a:pt x="37889" y="67365"/>
                      <a:pt x="48900" y="83939"/>
                      <a:pt x="59891" y="92816"/>
                    </a:cubicBezTo>
                    <a:cubicBezTo>
                      <a:pt x="78827" y="108113"/>
                      <a:pt x="105002" y="111999"/>
                      <a:pt x="137244" y="115485"/>
                    </a:cubicBezTo>
                    <a:cubicBezTo>
                      <a:pt x="147712" y="116619"/>
                      <a:pt x="155275" y="126011"/>
                      <a:pt x="154132" y="136479"/>
                    </a:cubicBezTo>
                    <a:cubicBezTo>
                      <a:pt x="153084" y="146270"/>
                      <a:pt x="144826" y="153500"/>
                      <a:pt x="135225" y="153500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F538EE5C-0BD3-A70D-082D-129C76128578}"/>
                  </a:ext>
                </a:extLst>
              </p:cNvPr>
              <p:cNvSpPr/>
              <p:nvPr/>
            </p:nvSpPr>
            <p:spPr>
              <a:xfrm>
                <a:off x="22109354" y="8623122"/>
                <a:ext cx="56256" cy="108743"/>
              </a:xfrm>
              <a:custGeom>
                <a:avLst/>
                <a:gdLst>
                  <a:gd name="csX0" fmla="*/ 19039 w 56256"/>
                  <a:gd name="csY0" fmla="*/ 108744 h 108743"/>
                  <a:gd name="csX1" fmla="*/ 7295 w 56256"/>
                  <a:gd name="csY1" fmla="*/ 104686 h 108743"/>
                  <a:gd name="csX2" fmla="*/ 4056 w 56256"/>
                  <a:gd name="csY2" fmla="*/ 77940 h 108743"/>
                  <a:gd name="csX3" fmla="*/ 16743 w 56256"/>
                  <a:gd name="csY3" fmla="*/ 23038 h 108743"/>
                  <a:gd name="csX4" fmla="*/ 31393 w 56256"/>
                  <a:gd name="csY4" fmla="*/ 425 h 108743"/>
                  <a:gd name="csX5" fmla="*/ 54005 w 56256"/>
                  <a:gd name="csY5" fmla="*/ 15075 h 108743"/>
                  <a:gd name="csX6" fmla="*/ 34041 w 56256"/>
                  <a:gd name="csY6" fmla="*/ 101447 h 108743"/>
                  <a:gd name="csX7" fmla="*/ 19039 w 56256"/>
                  <a:gd name="csY7" fmla="*/ 108744 h 10874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56256" h="108743">
                    <a:moveTo>
                      <a:pt x="19039" y="108744"/>
                    </a:moveTo>
                    <a:cubicBezTo>
                      <a:pt x="14924" y="108744"/>
                      <a:pt x="10781" y="107420"/>
                      <a:pt x="7295" y="104686"/>
                    </a:cubicBezTo>
                    <a:cubicBezTo>
                      <a:pt x="-983" y="98199"/>
                      <a:pt x="-2430" y="86226"/>
                      <a:pt x="4056" y="77940"/>
                    </a:cubicBezTo>
                    <a:cubicBezTo>
                      <a:pt x="15896" y="62833"/>
                      <a:pt x="20763" y="41802"/>
                      <a:pt x="16743" y="23038"/>
                    </a:cubicBezTo>
                    <a:cubicBezTo>
                      <a:pt x="14552" y="12751"/>
                      <a:pt x="21106" y="2626"/>
                      <a:pt x="31393" y="425"/>
                    </a:cubicBezTo>
                    <a:cubicBezTo>
                      <a:pt x="41651" y="-1775"/>
                      <a:pt x="51805" y="4778"/>
                      <a:pt x="54005" y="15075"/>
                    </a:cubicBezTo>
                    <a:cubicBezTo>
                      <a:pt x="60415" y="45040"/>
                      <a:pt x="52948" y="77330"/>
                      <a:pt x="34041" y="101447"/>
                    </a:cubicBezTo>
                    <a:cubicBezTo>
                      <a:pt x="30288" y="106239"/>
                      <a:pt x="24687" y="108744"/>
                      <a:pt x="19039" y="108744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4" name="Graphic 250">
              <a:extLst>
                <a:ext uri="{FF2B5EF4-FFF2-40B4-BE49-F238E27FC236}">
                  <a16:creationId xmlns:a16="http://schemas.microsoft.com/office/drawing/2014/main" id="{DED65398-F118-13AE-889B-3101CAA7B0CB}"/>
                </a:ext>
              </a:extLst>
            </p:cNvPr>
            <p:cNvGrpSpPr/>
            <p:nvPr/>
          </p:nvGrpSpPr>
          <p:grpSpPr>
            <a:xfrm>
              <a:off x="21376299" y="9113837"/>
              <a:ext cx="316353" cy="509257"/>
              <a:chOff x="21376299" y="9113837"/>
              <a:chExt cx="316353" cy="509257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2E867781-3AF7-7E27-53DA-A8D8E723A24D}"/>
                  </a:ext>
                </a:extLst>
              </p:cNvPr>
              <p:cNvSpPr/>
              <p:nvPr/>
            </p:nvSpPr>
            <p:spPr>
              <a:xfrm>
                <a:off x="21466415" y="9390914"/>
                <a:ext cx="226237" cy="232180"/>
              </a:xfrm>
              <a:custGeom>
                <a:avLst/>
                <a:gdLst>
                  <a:gd name="csX0" fmla="*/ 226238 w 226237"/>
                  <a:gd name="csY0" fmla="*/ 100704 h 232180"/>
                  <a:gd name="csX1" fmla="*/ 193986 w 226237"/>
                  <a:gd name="csY1" fmla="*/ 111277 h 232180"/>
                  <a:gd name="csX2" fmla="*/ 160963 w 226237"/>
                  <a:gd name="csY2" fmla="*/ 98866 h 232180"/>
                  <a:gd name="csX3" fmla="*/ 113500 w 226237"/>
                  <a:gd name="csY3" fmla="*/ 74634 h 232180"/>
                  <a:gd name="csX4" fmla="*/ 127797 w 226237"/>
                  <a:gd name="csY4" fmla="*/ 166845 h 232180"/>
                  <a:gd name="csX5" fmla="*/ 110166 w 226237"/>
                  <a:gd name="csY5" fmla="*/ 228025 h 232180"/>
                  <a:gd name="csX6" fmla="*/ 93145 w 226237"/>
                  <a:gd name="csY6" fmla="*/ 224195 h 232180"/>
                  <a:gd name="csX7" fmla="*/ 89125 w 226237"/>
                  <a:gd name="csY7" fmla="*/ 137604 h 232180"/>
                  <a:gd name="csX8" fmla="*/ 67942 w 226237"/>
                  <a:gd name="csY8" fmla="*/ 226043 h 232180"/>
                  <a:gd name="csX9" fmla="*/ 67475 w 226237"/>
                  <a:gd name="csY9" fmla="*/ 148843 h 232180"/>
                  <a:gd name="csX10" fmla="*/ 55331 w 226237"/>
                  <a:gd name="csY10" fmla="*/ 201697 h 232180"/>
                  <a:gd name="csX11" fmla="*/ 39367 w 226237"/>
                  <a:gd name="csY11" fmla="*/ 206993 h 232180"/>
                  <a:gd name="csX12" fmla="*/ 43805 w 226237"/>
                  <a:gd name="csY12" fmla="*/ 119649 h 232180"/>
                  <a:gd name="csX13" fmla="*/ 33814 w 226237"/>
                  <a:gd name="csY13" fmla="*/ 190458 h 232180"/>
                  <a:gd name="csX14" fmla="*/ 21898 w 226237"/>
                  <a:gd name="csY14" fmla="*/ 168236 h 232180"/>
                  <a:gd name="csX15" fmla="*/ 0 w 226237"/>
                  <a:gd name="csY15" fmla="*/ 6435 h 232180"/>
                  <a:gd name="csX16" fmla="*/ 106318 w 226237"/>
                  <a:gd name="csY16" fmla="*/ 20227 h 232180"/>
                  <a:gd name="csX17" fmla="*/ 226238 w 226237"/>
                  <a:gd name="csY17" fmla="*/ 100704 h 23218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226237" h="232180">
                    <a:moveTo>
                      <a:pt x="226238" y="100704"/>
                    </a:moveTo>
                    <a:cubicBezTo>
                      <a:pt x="218723" y="109829"/>
                      <a:pt x="205692" y="112848"/>
                      <a:pt x="193986" y="111277"/>
                    </a:cubicBezTo>
                    <a:cubicBezTo>
                      <a:pt x="182270" y="109705"/>
                      <a:pt x="171488" y="104247"/>
                      <a:pt x="160963" y="98866"/>
                    </a:cubicBezTo>
                    <a:cubicBezTo>
                      <a:pt x="145142" y="90788"/>
                      <a:pt x="129321" y="82711"/>
                      <a:pt x="113500" y="74634"/>
                    </a:cubicBezTo>
                    <a:cubicBezTo>
                      <a:pt x="124196" y="104104"/>
                      <a:pt x="130426" y="135604"/>
                      <a:pt x="127797" y="166845"/>
                    </a:cubicBezTo>
                    <a:cubicBezTo>
                      <a:pt x="125816" y="190363"/>
                      <a:pt x="121530" y="210137"/>
                      <a:pt x="110166" y="228025"/>
                    </a:cubicBezTo>
                    <a:cubicBezTo>
                      <a:pt x="105623" y="235178"/>
                      <a:pt x="94459" y="232578"/>
                      <a:pt x="93145" y="224195"/>
                    </a:cubicBezTo>
                    <a:cubicBezTo>
                      <a:pt x="88554" y="195097"/>
                      <a:pt x="85334" y="168227"/>
                      <a:pt x="89125" y="137604"/>
                    </a:cubicBezTo>
                    <a:cubicBezTo>
                      <a:pt x="94764" y="174104"/>
                      <a:pt x="93564" y="229511"/>
                      <a:pt x="67942" y="226043"/>
                    </a:cubicBezTo>
                    <a:cubicBezTo>
                      <a:pt x="54197" y="224186"/>
                      <a:pt x="60369" y="179161"/>
                      <a:pt x="67475" y="148843"/>
                    </a:cubicBezTo>
                    <a:cubicBezTo>
                      <a:pt x="63427" y="166465"/>
                      <a:pt x="59379" y="184076"/>
                      <a:pt x="55331" y="201697"/>
                    </a:cubicBezTo>
                    <a:cubicBezTo>
                      <a:pt x="53464" y="209803"/>
                      <a:pt x="47673" y="207441"/>
                      <a:pt x="39367" y="206993"/>
                    </a:cubicBezTo>
                    <a:cubicBezTo>
                      <a:pt x="28318" y="194582"/>
                      <a:pt x="42834" y="152901"/>
                      <a:pt x="43805" y="119649"/>
                    </a:cubicBezTo>
                    <a:cubicBezTo>
                      <a:pt x="40472" y="143252"/>
                      <a:pt x="37138" y="166855"/>
                      <a:pt x="33814" y="190458"/>
                    </a:cubicBezTo>
                    <a:cubicBezTo>
                      <a:pt x="24536" y="189858"/>
                      <a:pt x="22003" y="177533"/>
                      <a:pt x="21898" y="168236"/>
                    </a:cubicBezTo>
                    <a:cubicBezTo>
                      <a:pt x="21307" y="113677"/>
                      <a:pt x="13935" y="59194"/>
                      <a:pt x="0" y="6435"/>
                    </a:cubicBezTo>
                    <a:cubicBezTo>
                      <a:pt x="51635" y="3682"/>
                      <a:pt x="65380" y="-12529"/>
                      <a:pt x="106318" y="20227"/>
                    </a:cubicBezTo>
                    <a:cubicBezTo>
                      <a:pt x="116053" y="28028"/>
                      <a:pt x="221885" y="105990"/>
                      <a:pt x="226238" y="100704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4424058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201AE070-345E-93C1-5CE5-BE98FD06270D}"/>
                  </a:ext>
                </a:extLst>
              </p:cNvPr>
              <p:cNvSpPr/>
              <p:nvPr/>
            </p:nvSpPr>
            <p:spPr>
              <a:xfrm>
                <a:off x="21376299" y="9113837"/>
                <a:ext cx="187206" cy="312629"/>
              </a:xfrm>
              <a:custGeom>
                <a:avLst/>
                <a:gdLst>
                  <a:gd name="csX0" fmla="*/ 186632 w 187206"/>
                  <a:gd name="csY0" fmla="*/ 274530 h 312629"/>
                  <a:gd name="csX1" fmla="*/ 164315 w 187206"/>
                  <a:gd name="csY1" fmla="*/ 46635 h 312629"/>
                  <a:gd name="csX2" fmla="*/ 48301 w 187206"/>
                  <a:gd name="csY2" fmla="*/ 12906 h 312629"/>
                  <a:gd name="csX3" fmla="*/ 47 w 187206"/>
                  <a:gd name="csY3" fmla="*/ 0 h 312629"/>
                  <a:gd name="csX4" fmla="*/ 81857 w 187206"/>
                  <a:gd name="csY4" fmla="*/ 312630 h 312629"/>
                  <a:gd name="csX5" fmla="*/ 186632 w 187206"/>
                  <a:gd name="csY5" fmla="*/ 274530 h 3126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7206" h="312629">
                    <a:moveTo>
                      <a:pt x="186632" y="274530"/>
                    </a:moveTo>
                    <a:cubicBezTo>
                      <a:pt x="137483" y="188662"/>
                      <a:pt x="139341" y="111614"/>
                      <a:pt x="164315" y="46635"/>
                    </a:cubicBezTo>
                    <a:cubicBezTo>
                      <a:pt x="125005" y="37748"/>
                      <a:pt x="86220" y="26565"/>
                      <a:pt x="48301" y="12906"/>
                    </a:cubicBezTo>
                    <a:cubicBezTo>
                      <a:pt x="31946" y="7020"/>
                      <a:pt x="15611" y="762"/>
                      <a:pt x="47" y="0"/>
                    </a:cubicBezTo>
                    <a:cubicBezTo>
                      <a:pt x="-2268" y="170269"/>
                      <a:pt x="81857" y="312630"/>
                      <a:pt x="81857" y="312630"/>
                    </a:cubicBezTo>
                    <a:cubicBezTo>
                      <a:pt x="81857" y="312630"/>
                      <a:pt x="196252" y="291332"/>
                      <a:pt x="186632" y="27453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F65D8E7A-DBAB-974B-43EA-84FA96555A1C}"/>
                  </a:ext>
                </a:extLst>
              </p:cNvPr>
              <p:cNvSpPr/>
              <p:nvPr/>
            </p:nvSpPr>
            <p:spPr>
              <a:xfrm>
                <a:off x="21441232" y="9364401"/>
                <a:ext cx="132702" cy="77114"/>
              </a:xfrm>
              <a:custGeom>
                <a:avLst/>
                <a:gdLst>
                  <a:gd name="csX0" fmla="*/ 19029 w 132702"/>
                  <a:gd name="csY0" fmla="*/ 77115 h 77114"/>
                  <a:gd name="csX1" fmla="*/ 27 w 132702"/>
                  <a:gd name="csY1" fmla="*/ 59055 h 77114"/>
                  <a:gd name="csX2" fmla="*/ 18058 w 132702"/>
                  <a:gd name="csY2" fmla="*/ 39043 h 77114"/>
                  <a:gd name="csX3" fmla="*/ 100944 w 132702"/>
                  <a:gd name="csY3" fmla="*/ 4858 h 77114"/>
                  <a:gd name="csX4" fmla="*/ 127843 w 132702"/>
                  <a:gd name="csY4" fmla="*/ 6344 h 77114"/>
                  <a:gd name="csX5" fmla="*/ 126366 w 132702"/>
                  <a:gd name="csY5" fmla="*/ 33242 h 77114"/>
                  <a:gd name="csX6" fmla="*/ 20039 w 132702"/>
                  <a:gd name="csY6" fmla="*/ 77096 h 77114"/>
                  <a:gd name="csX7" fmla="*/ 19029 w 132702"/>
                  <a:gd name="csY7" fmla="*/ 77115 h 771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32702" h="77114">
                    <a:moveTo>
                      <a:pt x="19029" y="77115"/>
                    </a:moveTo>
                    <a:cubicBezTo>
                      <a:pt x="8961" y="77115"/>
                      <a:pt x="551" y="69228"/>
                      <a:pt x="27" y="59055"/>
                    </a:cubicBezTo>
                    <a:cubicBezTo>
                      <a:pt x="-526" y="48549"/>
                      <a:pt x="7552" y="39586"/>
                      <a:pt x="18058" y="39043"/>
                    </a:cubicBezTo>
                    <a:cubicBezTo>
                      <a:pt x="48223" y="37471"/>
                      <a:pt x="78436" y="25013"/>
                      <a:pt x="100944" y="4858"/>
                    </a:cubicBezTo>
                    <a:cubicBezTo>
                      <a:pt x="108783" y="-2153"/>
                      <a:pt x="120823" y="-1505"/>
                      <a:pt x="127843" y="6344"/>
                    </a:cubicBezTo>
                    <a:cubicBezTo>
                      <a:pt x="134863" y="14183"/>
                      <a:pt x="134196" y="26222"/>
                      <a:pt x="126366" y="33242"/>
                    </a:cubicBezTo>
                    <a:cubicBezTo>
                      <a:pt x="97077" y="59474"/>
                      <a:pt x="59310" y="75048"/>
                      <a:pt x="20039" y="77096"/>
                    </a:cubicBezTo>
                    <a:cubicBezTo>
                      <a:pt x="19705" y="77105"/>
                      <a:pt x="19362" y="77115"/>
                      <a:pt x="19029" y="77115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73" name="TextBox 172">
            <a:extLst>
              <a:ext uri="{FF2B5EF4-FFF2-40B4-BE49-F238E27FC236}">
                <a16:creationId xmlns:a16="http://schemas.microsoft.com/office/drawing/2014/main" id="{861C4AC2-3BB4-C90C-CD77-310840CFC0BF}"/>
              </a:ext>
            </a:extLst>
          </p:cNvPr>
          <p:cNvSpPr txBox="1"/>
          <p:nvPr/>
        </p:nvSpPr>
        <p:spPr>
          <a:xfrm>
            <a:off x="14269838" y="7372274"/>
            <a:ext cx="246392" cy="219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900" spc="0" baseline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  </a:t>
            </a:r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E30390BD-2B61-6F2E-BAC4-AE60CE8190CC}"/>
              </a:ext>
            </a:extLst>
          </p:cNvPr>
          <p:cNvSpPr/>
          <p:nvPr/>
        </p:nvSpPr>
        <p:spPr>
          <a:xfrm>
            <a:off x="4983604" y="8038339"/>
            <a:ext cx="541068" cy="54106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4842E63E-0676-5AA7-1589-94B47254E31E}"/>
              </a:ext>
            </a:extLst>
          </p:cNvPr>
          <p:cNvSpPr/>
          <p:nvPr/>
        </p:nvSpPr>
        <p:spPr>
          <a:xfrm>
            <a:off x="6778530" y="6239567"/>
            <a:ext cx="563612" cy="56361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450B22A1-4ADA-DFE8-2E14-7880F08ECC02}"/>
              </a:ext>
            </a:extLst>
          </p:cNvPr>
          <p:cNvSpPr/>
          <p:nvPr/>
        </p:nvSpPr>
        <p:spPr>
          <a:xfrm>
            <a:off x="8610908" y="4363735"/>
            <a:ext cx="608702" cy="63124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A9348195-2D01-0C93-6D55-05904D31749A}"/>
              </a:ext>
            </a:extLst>
          </p:cNvPr>
          <p:cNvSpPr/>
          <p:nvPr/>
        </p:nvSpPr>
        <p:spPr>
          <a:xfrm>
            <a:off x="3107602" y="9823993"/>
            <a:ext cx="653790" cy="653790"/>
          </a:xfrm>
          <a:custGeom>
            <a:avLst/>
            <a:gdLst>
              <a:gd name="connsiteX0" fmla="*/ 220904 w 441960"/>
              <a:gd name="connsiteY0" fmla="*/ 210693 h 441960"/>
              <a:gd name="connsiteX1" fmla="*/ 19431 w 441960"/>
              <a:gd name="connsiteY1" fmla="*/ 112090 h 441960"/>
              <a:gd name="connsiteX2" fmla="*/ 226847 w 441960"/>
              <a:gd name="connsiteY2" fmla="*/ 19431 h 441960"/>
              <a:gd name="connsiteX3" fmla="*/ 422529 w 441960"/>
              <a:gd name="connsiteY3" fmla="*/ 112090 h 441960"/>
              <a:gd name="connsiteX4" fmla="*/ 220904 w 441960"/>
              <a:gd name="connsiteY4" fmla="*/ 210693 h 441960"/>
              <a:gd name="connsiteX5" fmla="*/ 19431 w 441960"/>
              <a:gd name="connsiteY5" fmla="*/ 112243 h 441960"/>
              <a:gd name="connsiteX6" fmla="*/ 19431 w 441960"/>
              <a:gd name="connsiteY6" fmla="*/ 336423 h 441960"/>
              <a:gd name="connsiteX7" fmla="*/ 220904 w 441960"/>
              <a:gd name="connsiteY7" fmla="*/ 435026 h 441960"/>
              <a:gd name="connsiteX8" fmla="*/ 422377 w 441960"/>
              <a:gd name="connsiteY8" fmla="*/ 336423 h 441960"/>
              <a:gd name="connsiteX9" fmla="*/ 422377 w 441960"/>
              <a:gd name="connsiteY9" fmla="*/ 112243 h 441960"/>
              <a:gd name="connsiteX10" fmla="*/ 220904 w 441960"/>
              <a:gd name="connsiteY10" fmla="*/ 435026 h 441960"/>
              <a:gd name="connsiteX11" fmla="*/ 220904 w 441960"/>
              <a:gd name="connsiteY11" fmla="*/ 210845 h 441960"/>
              <a:gd name="connsiteX12" fmla="*/ 293751 w 441960"/>
              <a:gd name="connsiteY12" fmla="*/ 346482 h 441960"/>
              <a:gd name="connsiteX13" fmla="*/ 293751 w 441960"/>
              <a:gd name="connsiteY13" fmla="*/ 302285 h 441960"/>
              <a:gd name="connsiteX14" fmla="*/ 377266 w 441960"/>
              <a:gd name="connsiteY14" fmla="*/ 305943 h 441960"/>
              <a:gd name="connsiteX15" fmla="*/ 377266 w 441960"/>
              <a:gd name="connsiteY15" fmla="*/ 261747 h 441960"/>
              <a:gd name="connsiteX16" fmla="*/ 335509 w 441960"/>
              <a:gd name="connsiteY16" fmla="*/ 326669 h 441960"/>
              <a:gd name="connsiteX17" fmla="*/ 335509 w 441960"/>
              <a:gd name="connsiteY17" fmla="*/ 282473 h 441960"/>
              <a:gd name="connsiteX18" fmla="*/ 126721 w 441960"/>
              <a:gd name="connsiteY18" fmla="*/ 164668 h 441960"/>
              <a:gd name="connsiteX19" fmla="*/ 319202 w 441960"/>
              <a:gd name="connsiteY19" fmla="*/ 63322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1960" h="441960">
                <a:moveTo>
                  <a:pt x="220904" y="210693"/>
                </a:moveTo>
                <a:lnTo>
                  <a:pt x="19431" y="112090"/>
                </a:lnTo>
                <a:lnTo>
                  <a:pt x="226847" y="19431"/>
                </a:lnTo>
                <a:lnTo>
                  <a:pt x="422529" y="112090"/>
                </a:lnTo>
                <a:lnTo>
                  <a:pt x="220904" y="210693"/>
                </a:lnTo>
                <a:close/>
                <a:moveTo>
                  <a:pt x="19431" y="112243"/>
                </a:moveTo>
                <a:lnTo>
                  <a:pt x="19431" y="336423"/>
                </a:lnTo>
                <a:lnTo>
                  <a:pt x="220904" y="435026"/>
                </a:lnTo>
                <a:lnTo>
                  <a:pt x="422377" y="336423"/>
                </a:lnTo>
                <a:lnTo>
                  <a:pt x="422377" y="112243"/>
                </a:lnTo>
                <a:moveTo>
                  <a:pt x="220904" y="435026"/>
                </a:moveTo>
                <a:lnTo>
                  <a:pt x="220904" y="210845"/>
                </a:lnTo>
                <a:moveTo>
                  <a:pt x="293751" y="346482"/>
                </a:moveTo>
                <a:lnTo>
                  <a:pt x="293751" y="302285"/>
                </a:lnTo>
                <a:moveTo>
                  <a:pt x="377266" y="305943"/>
                </a:moveTo>
                <a:lnTo>
                  <a:pt x="377266" y="261747"/>
                </a:lnTo>
                <a:moveTo>
                  <a:pt x="335509" y="326669"/>
                </a:moveTo>
                <a:lnTo>
                  <a:pt x="335509" y="282473"/>
                </a:lnTo>
                <a:moveTo>
                  <a:pt x="126721" y="164668"/>
                </a:moveTo>
                <a:lnTo>
                  <a:pt x="319202" y="63322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8" name="Freeform 167">
            <a:extLst>
              <a:ext uri="{FF2B5EF4-FFF2-40B4-BE49-F238E27FC236}">
                <a16:creationId xmlns:a16="http://schemas.microsoft.com/office/drawing/2014/main" id="{6047EEBD-74C2-1DE8-644A-13E8FB210426}"/>
              </a:ext>
            </a:extLst>
          </p:cNvPr>
          <p:cNvSpPr>
            <a:spLocks noEditPoints="1"/>
          </p:cNvSpPr>
          <p:nvPr/>
        </p:nvSpPr>
        <p:spPr bwMode="auto">
          <a:xfrm>
            <a:off x="10462507" y="2516151"/>
            <a:ext cx="528388" cy="619974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168BF575-4C83-957F-A130-2841CFF8C84D}"/>
              </a:ext>
            </a:extLst>
          </p:cNvPr>
          <p:cNvSpPr/>
          <p:nvPr/>
        </p:nvSpPr>
        <p:spPr>
          <a:xfrm>
            <a:off x="19462887" y="8965251"/>
            <a:ext cx="247918" cy="2479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C102D7C0-7CF2-4F16-B59E-2CD65FFA4A42}"/>
              </a:ext>
            </a:extLst>
          </p:cNvPr>
          <p:cNvSpPr/>
          <p:nvPr/>
        </p:nvSpPr>
        <p:spPr>
          <a:xfrm>
            <a:off x="0" y="0"/>
            <a:ext cx="210235" cy="13716000"/>
          </a:xfrm>
          <a:prstGeom prst="rect">
            <a:avLst/>
          </a:prstGeom>
          <a:gradFill>
            <a:gsLst>
              <a:gs pos="100000">
                <a:schemeClr val="accent5"/>
              </a:gs>
              <a:gs pos="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checker/>
      </p:transition>
    </mc:Choice>
    <mc:Fallback xmlns="">
      <p:transition spd="slow" advClick="0" advTm="3000">
        <p:checker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18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2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3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 animBg="1"/>
          <p:bldP spid="47" grpId="0" animBg="1"/>
          <p:bldP spid="57" grpId="0" animBg="1"/>
          <p:bldP spid="58" grpId="0" animBg="1"/>
          <p:bldP spid="68" grpId="0" animBg="1"/>
          <p:bldP spid="69" grpId="0" animBg="1"/>
          <p:bldP spid="79" grpId="0" animBg="1"/>
          <p:bldP spid="80" grpId="0" animBg="1"/>
          <p:bldP spid="90" grpId="0" animBg="1"/>
          <p:bldP spid="91" grpId="0" animBg="1"/>
          <p:bldP spid="101" grpId="0" animBg="1"/>
          <p:bldP spid="102" grpId="0" animBg="1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 animBg="1"/>
          <p:bldP spid="111" grpId="0" animBg="1"/>
          <p:bldP spid="112" grpId="0" animBg="1"/>
          <p:bldP spid="113" grpId="0" animBg="1"/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18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 animBg="1"/>
          <p:bldP spid="47" grpId="0" animBg="1"/>
          <p:bldP spid="57" grpId="0" animBg="1"/>
          <p:bldP spid="58" grpId="0" animBg="1"/>
          <p:bldP spid="68" grpId="0" animBg="1"/>
          <p:bldP spid="69" grpId="0" animBg="1"/>
          <p:bldP spid="79" grpId="0" animBg="1"/>
          <p:bldP spid="80" grpId="0" animBg="1"/>
          <p:bldP spid="90" grpId="0" animBg="1"/>
          <p:bldP spid="91" grpId="0" animBg="1"/>
          <p:bldP spid="101" grpId="0" animBg="1"/>
          <p:bldP spid="102" grpId="0" animBg="1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 animBg="1"/>
          <p:bldP spid="111" grpId="0" animBg="1"/>
          <p:bldP spid="112" grpId="0" animBg="1"/>
          <p:bldP spid="113" grpId="0" animBg="1"/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D72BCF7-0A7B-6F7C-9CF2-0C4F1756E350}"/>
              </a:ext>
            </a:extLst>
          </p:cNvPr>
          <p:cNvCxnSpPr>
            <a:cxnSpLocks/>
          </p:cNvCxnSpPr>
          <p:nvPr/>
        </p:nvCxnSpPr>
        <p:spPr>
          <a:xfrm flipV="1">
            <a:off x="7110195" y="1593850"/>
            <a:ext cx="9935804" cy="9929372"/>
          </a:xfrm>
          <a:prstGeom prst="line">
            <a:avLst/>
          </a:prstGeom>
          <a:ln w="38100" cap="rnd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C4572960-373D-F0CC-8FDE-B436DE4DDF2A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156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46" name="Arrow: Pentagon 45">
            <a:extLst>
              <a:ext uri="{FF2B5EF4-FFF2-40B4-BE49-F238E27FC236}">
                <a16:creationId xmlns:a16="http://schemas.microsoft.com/office/drawing/2014/main" id="{13D1CD22-ECAD-BF73-2CFD-4FD5DC3C1F11}"/>
              </a:ext>
            </a:extLst>
          </p:cNvPr>
          <p:cNvSpPr/>
          <p:nvPr/>
        </p:nvSpPr>
        <p:spPr>
          <a:xfrm>
            <a:off x="10608599" y="3967258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bg1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AB74226D-A15A-584F-1F67-9663EDA6D302}"/>
              </a:ext>
            </a:extLst>
          </p:cNvPr>
          <p:cNvSpPr/>
          <p:nvPr/>
        </p:nvSpPr>
        <p:spPr>
          <a:xfrm>
            <a:off x="8134367" y="3935626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D5F1B05-E557-2234-A565-C40CF76C0622}"/>
              </a:ext>
            </a:extLst>
          </p:cNvPr>
          <p:cNvGrpSpPr/>
          <p:nvPr/>
        </p:nvGrpSpPr>
        <p:grpSpPr>
          <a:xfrm>
            <a:off x="9511569" y="4146398"/>
            <a:ext cx="1651571" cy="1066944"/>
            <a:chOff x="14824533" y="4198377"/>
            <a:chExt cx="1615713" cy="1066944"/>
          </a:xfrm>
        </p:grpSpPr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594DECB7-64CB-DC04-C79B-36177E82B10A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Ứng dụng AI, analytics và insight-driven decision vào toàn bộ chuỗi giá trị.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42DA7323-E3AE-B88F-1AFD-B97A83EB9862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500" b="1" dirty="0">
                  <a:solidFill>
                    <a:schemeClr val="tx2"/>
                  </a:solidFill>
                  <a:latin typeface="+mj-lt"/>
                </a:rPr>
                <a:t>INTELLIGENCE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BEC5BE2-949B-681B-7D34-74D59FBCA03B}"/>
              </a:ext>
            </a:extLst>
          </p:cNvPr>
          <p:cNvGrpSpPr/>
          <p:nvPr/>
        </p:nvGrpSpPr>
        <p:grpSpPr>
          <a:xfrm>
            <a:off x="11557989" y="4203253"/>
            <a:ext cx="936772" cy="951771"/>
            <a:chOff x="16791279" y="4180700"/>
            <a:chExt cx="936772" cy="951771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A25C0A90-801E-9345-48A9-0322D8CE64CE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accent4">
                      <a:lumMod val="75000"/>
                    </a:schemeClr>
                  </a:solidFill>
                  <a:latin typeface="+mj-lt"/>
                </a:rPr>
                <a:t>04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34618F3F-5555-EA1C-083D-81B2D18EDF59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accent4">
                      <a:lumMod val="75000"/>
                    </a:schemeClr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13FB9C4-B668-8F63-0819-418BE9D6932B}"/>
              </a:ext>
            </a:extLst>
          </p:cNvPr>
          <p:cNvGrpSpPr/>
          <p:nvPr/>
        </p:nvGrpSpPr>
        <p:grpSpPr>
          <a:xfrm>
            <a:off x="12800710" y="4430926"/>
            <a:ext cx="1394561" cy="490194"/>
            <a:chOff x="18034000" y="4418356"/>
            <a:chExt cx="1394561" cy="490194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28677272-2749-998F-E943-943CE592BA14}"/>
                </a:ext>
              </a:extLst>
            </p:cNvPr>
            <p:cNvCxnSpPr>
              <a:cxnSpLocks/>
              <a:endCxn id="56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A978A52-8C36-EA88-F7F5-E297A84D338F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57" name="Arrow: Pentagon 56">
            <a:extLst>
              <a:ext uri="{FF2B5EF4-FFF2-40B4-BE49-F238E27FC236}">
                <a16:creationId xmlns:a16="http://schemas.microsoft.com/office/drawing/2014/main" id="{66699539-7BDA-21C0-2518-B5A13F03D8F2}"/>
              </a:ext>
            </a:extLst>
          </p:cNvPr>
          <p:cNvSpPr/>
          <p:nvPr/>
        </p:nvSpPr>
        <p:spPr>
          <a:xfrm>
            <a:off x="12434559" y="2143327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5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B592984B-3309-12D6-7063-CF2342BD3681}"/>
              </a:ext>
            </a:extLst>
          </p:cNvPr>
          <p:cNvSpPr/>
          <p:nvPr/>
        </p:nvSpPr>
        <p:spPr>
          <a:xfrm>
            <a:off x="9960327" y="2111695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D7A07FE-E6B9-C702-1852-757887D4D06C}"/>
              </a:ext>
            </a:extLst>
          </p:cNvPr>
          <p:cNvGrpSpPr/>
          <p:nvPr/>
        </p:nvGrpSpPr>
        <p:grpSpPr>
          <a:xfrm>
            <a:off x="11337529" y="2322467"/>
            <a:ext cx="1651571" cy="1066944"/>
            <a:chOff x="14824533" y="4198377"/>
            <a:chExt cx="1615713" cy="1066944"/>
          </a:xfrm>
        </p:grpSpPr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A4B00DBE-DFF5-9E2E-3B26-CCFAB0263BF4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Khẳng định vị thế dẫn đầu, xây dựng ảnh hưởng ngành và giá trị dài hạn.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FCE78F22-8FF0-9E47-620B-E57770144FB2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LEADERSHIP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8FA2E8F-76CF-5D7E-A31B-341FEC50C2AB}"/>
              </a:ext>
            </a:extLst>
          </p:cNvPr>
          <p:cNvGrpSpPr/>
          <p:nvPr/>
        </p:nvGrpSpPr>
        <p:grpSpPr>
          <a:xfrm>
            <a:off x="13383949" y="2379322"/>
            <a:ext cx="936772" cy="951771"/>
            <a:chOff x="16791279" y="4180700"/>
            <a:chExt cx="936772" cy="951771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CC40DDFB-8809-DDEA-BE3B-9C5FB1EF20E8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44FAAF55-1F82-25A2-EBC7-56A6E41E8556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E7AFC9C8-635E-D281-D0C3-6281E6A2AA41}"/>
              </a:ext>
            </a:extLst>
          </p:cNvPr>
          <p:cNvGrpSpPr/>
          <p:nvPr/>
        </p:nvGrpSpPr>
        <p:grpSpPr>
          <a:xfrm>
            <a:off x="14626670" y="2606995"/>
            <a:ext cx="1394561" cy="490194"/>
            <a:chOff x="18034000" y="4418356"/>
            <a:chExt cx="1394561" cy="490194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5BB6A118-21FA-158F-86EF-4EEE67C5BCC1}"/>
                </a:ext>
              </a:extLst>
            </p:cNvPr>
            <p:cNvCxnSpPr>
              <a:cxnSpLocks/>
              <a:endCxn id="67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A9C206A-7F92-25DE-6E00-2A5A92E3A5FE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5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68" name="Arrow: Pentagon 67">
            <a:extLst>
              <a:ext uri="{FF2B5EF4-FFF2-40B4-BE49-F238E27FC236}">
                <a16:creationId xmlns:a16="http://schemas.microsoft.com/office/drawing/2014/main" id="{E0B2EA14-CF62-D660-616C-EB9E05F79543}"/>
              </a:ext>
            </a:extLst>
          </p:cNvPr>
          <p:cNvSpPr/>
          <p:nvPr/>
        </p:nvSpPr>
        <p:spPr>
          <a:xfrm>
            <a:off x="8782639" y="5791188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3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B610C8F0-9667-2DD5-C3CA-9AEBD4CC28F7}"/>
              </a:ext>
            </a:extLst>
          </p:cNvPr>
          <p:cNvSpPr/>
          <p:nvPr/>
        </p:nvSpPr>
        <p:spPr>
          <a:xfrm>
            <a:off x="6308407" y="5759556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66E4CAD-65B2-FAEE-063A-757D250A72F8}"/>
              </a:ext>
            </a:extLst>
          </p:cNvPr>
          <p:cNvGrpSpPr/>
          <p:nvPr/>
        </p:nvGrpSpPr>
        <p:grpSpPr>
          <a:xfrm>
            <a:off x="7685609" y="5970328"/>
            <a:ext cx="1651571" cy="1066944"/>
            <a:chOff x="14824533" y="4198377"/>
            <a:chExt cx="1615713" cy="1066944"/>
          </a:xfrm>
        </p:grpSpPr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04C2201E-F778-AF7C-B484-E9BBEEF262DA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thị trường, danh mục sản phẩm và hệ sinh thái đối tác chiến lược.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1A57EAF8-E016-2A83-7990-AD9B6C0B7572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EXPANSION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8BAF6CE-BC3F-BBDB-F451-7EA2409CA569}"/>
              </a:ext>
            </a:extLst>
          </p:cNvPr>
          <p:cNvGrpSpPr/>
          <p:nvPr/>
        </p:nvGrpSpPr>
        <p:grpSpPr>
          <a:xfrm>
            <a:off x="9732029" y="6027183"/>
            <a:ext cx="936772" cy="951771"/>
            <a:chOff x="16791279" y="4180700"/>
            <a:chExt cx="936772" cy="951771"/>
          </a:xfrm>
        </p:grpSpPr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2498DD1B-E8A9-D308-BF9E-325236B590C6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201C6FCB-E94E-7542-6668-0E0AE14D25A7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BD5ABECD-A2BE-A716-3F9D-A9C6157BFB07}"/>
              </a:ext>
            </a:extLst>
          </p:cNvPr>
          <p:cNvGrpSpPr/>
          <p:nvPr/>
        </p:nvGrpSpPr>
        <p:grpSpPr>
          <a:xfrm>
            <a:off x="10974750" y="6254856"/>
            <a:ext cx="1394561" cy="490194"/>
            <a:chOff x="18034000" y="4418356"/>
            <a:chExt cx="1394561" cy="490194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FC2ECDB2-A9C4-259A-0FFD-F679989BD619}"/>
                </a:ext>
              </a:extLst>
            </p:cNvPr>
            <p:cNvCxnSpPr>
              <a:cxnSpLocks/>
              <a:endCxn id="78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9A439194-47C5-49D7-78F4-029F7B040DB5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79" name="Arrow: Pentagon 78">
            <a:extLst>
              <a:ext uri="{FF2B5EF4-FFF2-40B4-BE49-F238E27FC236}">
                <a16:creationId xmlns:a16="http://schemas.microsoft.com/office/drawing/2014/main" id="{A5AB9181-F029-421E-240C-08398F90E331}"/>
              </a:ext>
            </a:extLst>
          </p:cNvPr>
          <p:cNvSpPr/>
          <p:nvPr/>
        </p:nvSpPr>
        <p:spPr>
          <a:xfrm>
            <a:off x="6956679" y="7615119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2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F73CB608-73B2-9C25-C545-2E46D36FBF60}"/>
              </a:ext>
            </a:extLst>
          </p:cNvPr>
          <p:cNvSpPr/>
          <p:nvPr/>
        </p:nvSpPr>
        <p:spPr>
          <a:xfrm>
            <a:off x="4482447" y="7583487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F1A2BA6-8270-410B-8657-6910EBCE4175}"/>
              </a:ext>
            </a:extLst>
          </p:cNvPr>
          <p:cNvGrpSpPr/>
          <p:nvPr/>
        </p:nvGrpSpPr>
        <p:grpSpPr>
          <a:xfrm>
            <a:off x="5859649" y="7678843"/>
            <a:ext cx="1651571" cy="1182360"/>
            <a:chOff x="14824533" y="4082961"/>
            <a:chExt cx="1615713" cy="1182360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2488005E-A0B4-9032-A733-372873EF7112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Tăng tốc tăng trưởng nhờ công nghệ, tự động hóa và tối ưu hiệu suất vận hành.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69C14AD0-0544-A289-8585-3EAF57D61C2E}"/>
                </a:ext>
              </a:extLst>
            </p:cNvPr>
            <p:cNvSpPr txBox="1"/>
            <p:nvPr/>
          </p:nvSpPr>
          <p:spPr>
            <a:xfrm flipH="1">
              <a:off x="14824533" y="4082961"/>
              <a:ext cx="1615710" cy="5539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ACCELERATION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DD26EC1-2483-FBD9-8529-84B7613D2690}"/>
              </a:ext>
            </a:extLst>
          </p:cNvPr>
          <p:cNvGrpSpPr/>
          <p:nvPr/>
        </p:nvGrpSpPr>
        <p:grpSpPr>
          <a:xfrm>
            <a:off x="7906069" y="7851114"/>
            <a:ext cx="936772" cy="951771"/>
            <a:chOff x="16791279" y="4180700"/>
            <a:chExt cx="936772" cy="951771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AD48717D-CED9-3E0C-537E-6EC469798891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D7C3ADD9-E159-A776-292B-735EAB5CEA52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F3B9768F-6549-B8AA-F041-D71F94474EFC}"/>
              </a:ext>
            </a:extLst>
          </p:cNvPr>
          <p:cNvGrpSpPr/>
          <p:nvPr/>
        </p:nvGrpSpPr>
        <p:grpSpPr>
          <a:xfrm>
            <a:off x="9148790" y="8078787"/>
            <a:ext cx="1394561" cy="490194"/>
            <a:chOff x="18034000" y="4418356"/>
            <a:chExt cx="1394561" cy="490194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1E9A818E-238C-29F9-4A3F-032C1DDB7EF7}"/>
                </a:ext>
              </a:extLst>
            </p:cNvPr>
            <p:cNvCxnSpPr>
              <a:cxnSpLocks/>
              <a:endCxn id="89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E8114B71-81F7-67F0-A113-7CCAED5DA653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90" name="Arrow: Pentagon 89">
            <a:extLst>
              <a:ext uri="{FF2B5EF4-FFF2-40B4-BE49-F238E27FC236}">
                <a16:creationId xmlns:a16="http://schemas.microsoft.com/office/drawing/2014/main" id="{7DDC9803-4C1D-DCF6-C0A9-21E568134A18}"/>
              </a:ext>
            </a:extLst>
          </p:cNvPr>
          <p:cNvSpPr/>
          <p:nvPr/>
        </p:nvSpPr>
        <p:spPr>
          <a:xfrm>
            <a:off x="5130719" y="9439049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1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D36531D0-B511-31D8-18D5-CA2BC3BBCB3E}"/>
              </a:ext>
            </a:extLst>
          </p:cNvPr>
          <p:cNvSpPr/>
          <p:nvPr/>
        </p:nvSpPr>
        <p:spPr>
          <a:xfrm>
            <a:off x="2656487" y="9407417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13AB5EAD-C558-7502-FA42-D39E3CB21B4B}"/>
              </a:ext>
            </a:extLst>
          </p:cNvPr>
          <p:cNvGrpSpPr/>
          <p:nvPr/>
        </p:nvGrpSpPr>
        <p:grpSpPr>
          <a:xfrm>
            <a:off x="4033689" y="9618189"/>
            <a:ext cx="1651571" cy="1066944"/>
            <a:chOff x="14824533" y="4198377"/>
            <a:chExt cx="1615713" cy="1066944"/>
          </a:xfrm>
        </p:grpSpPr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16930286-BC13-8537-4B9F-C3FB6333C06A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Củng cố nền tảng tổ chức, chuẩn hóa quy trình, dữ liệu và năng lực cốt lõi.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E537B1A3-9207-FD0C-4011-4060098C9033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500" b="1" dirty="0">
                  <a:solidFill>
                    <a:schemeClr val="tx2"/>
                  </a:solidFill>
                  <a:latin typeface="+mj-lt"/>
                </a:rPr>
                <a:t>FOUNDATION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64F7072B-38B9-9636-BD93-8D83496A253C}"/>
              </a:ext>
            </a:extLst>
          </p:cNvPr>
          <p:cNvGrpSpPr/>
          <p:nvPr/>
        </p:nvGrpSpPr>
        <p:grpSpPr>
          <a:xfrm>
            <a:off x="6080109" y="9675044"/>
            <a:ext cx="936772" cy="951771"/>
            <a:chOff x="16791279" y="4180700"/>
            <a:chExt cx="936772" cy="951771"/>
          </a:xfrm>
        </p:grpSpPr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A8B529A8-2F19-6840-DD38-D1C694981B7E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01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0679D8E8-DB77-5A95-937F-0957F1A6D107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99651A9F-9714-B822-B69C-CB603388BE66}"/>
              </a:ext>
            </a:extLst>
          </p:cNvPr>
          <p:cNvGrpSpPr/>
          <p:nvPr/>
        </p:nvGrpSpPr>
        <p:grpSpPr>
          <a:xfrm>
            <a:off x="7322830" y="9902717"/>
            <a:ext cx="1394561" cy="490194"/>
            <a:chOff x="18034000" y="4418356"/>
            <a:chExt cx="1394561" cy="490194"/>
          </a:xfrm>
        </p:grpSpPr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C8F48A3A-A190-CE0A-F149-0A3F23112C19}"/>
                </a:ext>
              </a:extLst>
            </p:cNvPr>
            <p:cNvCxnSpPr>
              <a:cxnSpLocks/>
              <a:endCxn id="100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82A056F8-7568-C4F7-FAB9-FB66C34F1615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B754195B-2213-4FA1-DB52-E3AE27D4DBC5}"/>
              </a:ext>
            </a:extLst>
          </p:cNvPr>
          <p:cNvSpPr/>
          <p:nvPr/>
        </p:nvSpPr>
        <p:spPr>
          <a:xfrm flipH="1">
            <a:off x="6711582" y="11417101"/>
            <a:ext cx="490194" cy="490194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4E4F2AA4-0175-C760-EF2B-8C29B18A357C}"/>
              </a:ext>
            </a:extLst>
          </p:cNvPr>
          <p:cNvSpPr/>
          <p:nvPr/>
        </p:nvSpPr>
        <p:spPr>
          <a:xfrm flipH="1">
            <a:off x="16944705" y="1189381"/>
            <a:ext cx="490194" cy="490194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173FCAF3-E156-A0F8-06A6-8F12ACE44EE6}"/>
              </a:ext>
            </a:extLst>
          </p:cNvPr>
          <p:cNvSpPr txBox="1"/>
          <p:nvPr/>
        </p:nvSpPr>
        <p:spPr>
          <a:xfrm flipH="1">
            <a:off x="8952522" y="9916982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2024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9E1184C3-9FB9-1D86-106D-953C21A89D6E}"/>
              </a:ext>
            </a:extLst>
          </p:cNvPr>
          <p:cNvSpPr txBox="1"/>
          <p:nvPr/>
        </p:nvSpPr>
        <p:spPr>
          <a:xfrm flipH="1">
            <a:off x="10775339" y="8093053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2025</a:t>
            </a:r>
          </a:p>
        </p:txBody>
      </p:sp>
      <p:sp>
        <p:nvSpPr>
          <p:cNvPr id="105" name="Textbox 200">
            <a:extLst>
              <a:ext uri="{FF2B5EF4-FFF2-40B4-BE49-F238E27FC236}">
                <a16:creationId xmlns:a16="http://schemas.microsoft.com/office/drawing/2014/main" id="{0BA86524-76BB-8C30-D8E4-269D88E43E16}"/>
              </a:ext>
            </a:extLst>
          </p:cNvPr>
          <p:cNvSpPr txBox="1"/>
          <p:nvPr/>
        </p:nvSpPr>
        <p:spPr>
          <a:xfrm flipH="1">
            <a:off x="12598156" y="6269122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2026</a:t>
            </a:r>
          </a:p>
        </p:txBody>
      </p:sp>
      <p:sp>
        <p:nvSpPr>
          <p:cNvPr id="106" name="Textbox 200">
            <a:extLst>
              <a:ext uri="{FF2B5EF4-FFF2-40B4-BE49-F238E27FC236}">
                <a16:creationId xmlns:a16="http://schemas.microsoft.com/office/drawing/2014/main" id="{558E961E-BDDF-4BD4-0253-1DC31C241586}"/>
              </a:ext>
            </a:extLst>
          </p:cNvPr>
          <p:cNvSpPr txBox="1"/>
          <p:nvPr/>
        </p:nvSpPr>
        <p:spPr>
          <a:xfrm flipH="1">
            <a:off x="14420973" y="4445191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2027</a:t>
            </a:r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35361F3D-5A49-7E3F-B3F2-687C707187E5}"/>
              </a:ext>
            </a:extLst>
          </p:cNvPr>
          <p:cNvSpPr txBox="1"/>
          <p:nvPr/>
        </p:nvSpPr>
        <p:spPr>
          <a:xfrm flipH="1">
            <a:off x="16243789" y="2621260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2028</a:t>
            </a:r>
          </a:p>
        </p:txBody>
      </p:sp>
      <p:sp>
        <p:nvSpPr>
          <p:cNvPr id="108" name="!!SubTitle">
            <a:extLst>
              <a:ext uri="{FF2B5EF4-FFF2-40B4-BE49-F238E27FC236}">
                <a16:creationId xmlns:a16="http://schemas.microsoft.com/office/drawing/2014/main" id="{613BCA4F-C313-7C4C-04FD-103E0007E721}"/>
              </a:ext>
            </a:extLst>
          </p:cNvPr>
          <p:cNvSpPr txBox="1"/>
          <p:nvPr/>
        </p:nvSpPr>
        <p:spPr>
          <a:xfrm>
            <a:off x="17444612" y="11937458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9" name="!!MainTitle1">
            <a:extLst>
              <a:ext uri="{FF2B5EF4-FFF2-40B4-BE49-F238E27FC236}">
                <a16:creationId xmlns:a16="http://schemas.microsoft.com/office/drawing/2014/main" id="{F91BE53A-A1E2-18BF-C566-ABA6FB5AF246}"/>
              </a:ext>
            </a:extLst>
          </p:cNvPr>
          <p:cNvSpPr txBox="1"/>
          <p:nvPr/>
        </p:nvSpPr>
        <p:spPr>
          <a:xfrm>
            <a:off x="17444612" y="9220863"/>
            <a:ext cx="5631735" cy="18466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Future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Build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  <a:p>
            <a:pPr lvl="0">
              <a:defRPr/>
            </a:pPr>
            <a:r>
              <a:rPr kumimoji="0" lang="en-US" sz="39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MILESTONES</a:t>
            </a: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26EB7E2A-DB1A-DDA9-3464-668A4536ADA7}"/>
              </a:ext>
            </a:extLst>
          </p:cNvPr>
          <p:cNvSpPr/>
          <p:nvPr/>
        </p:nvSpPr>
        <p:spPr>
          <a:xfrm>
            <a:off x="18060134" y="8965251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E266ADC4-B248-ABB5-9609-6CE2D83E3210}"/>
              </a:ext>
            </a:extLst>
          </p:cNvPr>
          <p:cNvSpPr/>
          <p:nvPr/>
        </p:nvSpPr>
        <p:spPr>
          <a:xfrm>
            <a:off x="17592550" y="8965251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FCAD73A0-6CC2-7CAC-1A5C-ED9EE4C0DA1A}"/>
              </a:ext>
            </a:extLst>
          </p:cNvPr>
          <p:cNvSpPr/>
          <p:nvPr/>
        </p:nvSpPr>
        <p:spPr>
          <a:xfrm>
            <a:off x="18527718" y="8965251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A428BE69-0D16-FC4C-F81E-B97D3044F7E6}"/>
              </a:ext>
            </a:extLst>
          </p:cNvPr>
          <p:cNvSpPr/>
          <p:nvPr/>
        </p:nvSpPr>
        <p:spPr>
          <a:xfrm>
            <a:off x="18995302" y="8965251"/>
            <a:ext cx="247918" cy="24791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4" name="Graphic 250">
            <a:extLst>
              <a:ext uri="{FF2B5EF4-FFF2-40B4-BE49-F238E27FC236}">
                <a16:creationId xmlns:a16="http://schemas.microsoft.com/office/drawing/2014/main" id="{D76322B7-D3DD-FC31-DF45-713D6CD16DBF}"/>
              </a:ext>
            </a:extLst>
          </p:cNvPr>
          <p:cNvGrpSpPr/>
          <p:nvPr/>
        </p:nvGrpSpPr>
        <p:grpSpPr>
          <a:xfrm>
            <a:off x="4817718" y="11563852"/>
            <a:ext cx="1549390" cy="1650996"/>
            <a:chOff x="20549957" y="8126028"/>
            <a:chExt cx="2668808" cy="2843823"/>
          </a:xfrm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A11B618B-3E24-10E2-7C46-7EDCBEE7B8AF}"/>
                </a:ext>
              </a:extLst>
            </p:cNvPr>
            <p:cNvSpPr/>
            <p:nvPr/>
          </p:nvSpPr>
          <p:spPr>
            <a:xfrm>
              <a:off x="20931157" y="8820315"/>
              <a:ext cx="1292390" cy="502262"/>
            </a:xfrm>
            <a:custGeom>
              <a:avLst/>
              <a:gdLst>
                <a:gd name="csX0" fmla="*/ 1292390 w 1292390"/>
                <a:gd name="csY0" fmla="*/ 388934 h 502262"/>
                <a:gd name="csX1" fmla="*/ 980884 w 1292390"/>
                <a:gd name="csY1" fmla="*/ 280464 h 502262"/>
                <a:gd name="csX2" fmla="*/ 0 w 1292390"/>
                <a:gd name="csY2" fmla="*/ 68351 h 502262"/>
                <a:gd name="csX3" fmla="*/ 75924 w 1292390"/>
                <a:gd name="csY3" fmla="*/ 96336 h 502262"/>
                <a:gd name="csX4" fmla="*/ 46854 w 1292390"/>
                <a:gd name="csY4" fmla="*/ 172612 h 502262"/>
                <a:gd name="csX5" fmla="*/ 912638 w 1292390"/>
                <a:gd name="csY5" fmla="*/ 372151 h 502262"/>
                <a:gd name="csX6" fmla="*/ 1224439 w 1292390"/>
                <a:gd name="csY6" fmla="*/ 494843 h 502262"/>
                <a:gd name="csX7" fmla="*/ 1279198 w 1292390"/>
                <a:gd name="csY7" fmla="*/ 502263 h 502262"/>
                <a:gd name="csX8" fmla="*/ 1292390 w 1292390"/>
                <a:gd name="csY8" fmla="*/ 388934 h 50226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292390" h="502262">
                  <a:moveTo>
                    <a:pt x="1292390" y="388934"/>
                  </a:moveTo>
                  <a:cubicBezTo>
                    <a:pt x="1174080" y="376275"/>
                    <a:pt x="1057666" y="337604"/>
                    <a:pt x="980884" y="280464"/>
                  </a:cubicBezTo>
                  <a:cubicBezTo>
                    <a:pt x="710422" y="79134"/>
                    <a:pt x="382372" y="-103499"/>
                    <a:pt x="0" y="68351"/>
                  </a:cubicBezTo>
                  <a:lnTo>
                    <a:pt x="75924" y="96336"/>
                  </a:lnTo>
                  <a:lnTo>
                    <a:pt x="46854" y="172612"/>
                  </a:lnTo>
                  <a:cubicBezTo>
                    <a:pt x="374399" y="25403"/>
                    <a:pt x="656539" y="181527"/>
                    <a:pt x="912638" y="372151"/>
                  </a:cubicBezTo>
                  <a:cubicBezTo>
                    <a:pt x="993153" y="432083"/>
                    <a:pt x="1105805" y="474774"/>
                    <a:pt x="1224439" y="494843"/>
                  </a:cubicBezTo>
                  <a:cubicBezTo>
                    <a:pt x="1242584" y="497910"/>
                    <a:pt x="1260872" y="500272"/>
                    <a:pt x="1279198" y="502263"/>
                  </a:cubicBezTo>
                  <a:cubicBezTo>
                    <a:pt x="1280122" y="468011"/>
                    <a:pt x="1283294" y="424243"/>
                    <a:pt x="1292390" y="38893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6" name="Graphic 250">
              <a:extLst>
                <a:ext uri="{FF2B5EF4-FFF2-40B4-BE49-F238E27FC236}">
                  <a16:creationId xmlns:a16="http://schemas.microsoft.com/office/drawing/2014/main" id="{DD709DAA-5FAE-9574-2F47-3D22264282B8}"/>
                </a:ext>
              </a:extLst>
            </p:cNvPr>
            <p:cNvGrpSpPr/>
            <p:nvPr/>
          </p:nvGrpSpPr>
          <p:grpSpPr>
            <a:xfrm>
              <a:off x="21126183" y="9472653"/>
              <a:ext cx="917741" cy="1497197"/>
              <a:chOff x="21126183" y="9472653"/>
              <a:chExt cx="917741" cy="1497197"/>
            </a:xfrm>
          </p:grpSpPr>
          <p:grpSp>
            <p:nvGrpSpPr>
              <p:cNvPr id="165" name="Graphic 250">
                <a:extLst>
                  <a:ext uri="{FF2B5EF4-FFF2-40B4-BE49-F238E27FC236}">
                    <a16:creationId xmlns:a16="http://schemas.microsoft.com/office/drawing/2014/main" id="{4A93F876-E977-99D4-3B44-EE2ED5FE49C3}"/>
                  </a:ext>
                </a:extLst>
              </p:cNvPr>
              <p:cNvGrpSpPr/>
              <p:nvPr/>
            </p:nvGrpSpPr>
            <p:grpSpPr>
              <a:xfrm>
                <a:off x="21126183" y="10522190"/>
                <a:ext cx="229825" cy="447661"/>
                <a:chOff x="21126183" y="10522190"/>
                <a:chExt cx="229825" cy="447661"/>
              </a:xfrm>
            </p:grpSpPr>
            <p:sp>
              <p:nvSpPr>
                <p:cNvPr id="167" name="Freeform: Shape 166">
                  <a:extLst>
                    <a:ext uri="{FF2B5EF4-FFF2-40B4-BE49-F238E27FC236}">
                      <a16:creationId xmlns:a16="http://schemas.microsoft.com/office/drawing/2014/main" id="{E972016C-B521-D3F0-4E7C-32193F024020}"/>
                    </a:ext>
                  </a:extLst>
                </p:cNvPr>
                <p:cNvSpPr/>
                <p:nvPr/>
              </p:nvSpPr>
              <p:spPr>
                <a:xfrm>
                  <a:off x="21126183" y="10634036"/>
                  <a:ext cx="226979" cy="335814"/>
                </a:xfrm>
                <a:custGeom>
                  <a:avLst/>
                  <a:gdLst>
                    <a:gd name="csX0" fmla="*/ 11467 w 226979"/>
                    <a:gd name="csY0" fmla="*/ 0 h 335814"/>
                    <a:gd name="csX1" fmla="*/ 2847 w 226979"/>
                    <a:gd name="csY1" fmla="*/ 41881 h 335814"/>
                    <a:gd name="csX2" fmla="*/ 206358 w 226979"/>
                    <a:gd name="csY2" fmla="*/ 332985 h 335814"/>
                    <a:gd name="csX3" fmla="*/ 226980 w 226979"/>
                    <a:gd name="csY3" fmla="*/ 329184 h 335814"/>
                    <a:gd name="csX4" fmla="*/ 113537 w 226979"/>
                    <a:gd name="csY4" fmla="*/ 206969 h 335814"/>
                    <a:gd name="csX5" fmla="*/ 11467 w 226979"/>
                    <a:gd name="csY5" fmla="*/ 0 h 33581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226979" h="335814">
                      <a:moveTo>
                        <a:pt x="11467" y="0"/>
                      </a:moveTo>
                      <a:cubicBezTo>
                        <a:pt x="380" y="9868"/>
                        <a:pt x="-3040" y="26908"/>
                        <a:pt x="2847" y="41881"/>
                      </a:cubicBezTo>
                      <a:cubicBezTo>
                        <a:pt x="26021" y="100794"/>
                        <a:pt x="94820" y="254975"/>
                        <a:pt x="206358" y="332985"/>
                      </a:cubicBezTo>
                      <a:cubicBezTo>
                        <a:pt x="213721" y="338138"/>
                        <a:pt x="222617" y="335890"/>
                        <a:pt x="226980" y="329184"/>
                      </a:cubicBezTo>
                      <a:cubicBezTo>
                        <a:pt x="198643" y="308934"/>
                        <a:pt x="161333" y="272225"/>
                        <a:pt x="113537" y="206969"/>
                      </a:cubicBezTo>
                      <a:cubicBezTo>
                        <a:pt x="40070" y="106661"/>
                        <a:pt x="17553" y="40529"/>
                        <a:pt x="11467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3D8FF"/>
                    </a:gs>
                    <a:gs pos="50000">
                      <a:srgbClr val="458CFB"/>
                    </a:gs>
                    <a:gs pos="100000">
                      <a:srgbClr val="3840F7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8" name="Freeform: Shape 167">
                  <a:extLst>
                    <a:ext uri="{FF2B5EF4-FFF2-40B4-BE49-F238E27FC236}">
                      <a16:creationId xmlns:a16="http://schemas.microsoft.com/office/drawing/2014/main" id="{ACEB66C7-6AD6-28D8-31AA-0C018FE92C9F}"/>
                    </a:ext>
                  </a:extLst>
                </p:cNvPr>
                <p:cNvSpPr/>
                <p:nvPr/>
              </p:nvSpPr>
              <p:spPr>
                <a:xfrm>
                  <a:off x="21137659" y="10604069"/>
                  <a:ext cx="218349" cy="359131"/>
                </a:xfrm>
                <a:custGeom>
                  <a:avLst/>
                  <a:gdLst>
                    <a:gd name="csX0" fmla="*/ 120463 w 218349"/>
                    <a:gd name="csY0" fmla="*/ 5021 h 359131"/>
                    <a:gd name="csX1" fmla="*/ 362 w 218349"/>
                    <a:gd name="csY1" fmla="*/ 29586 h 359131"/>
                    <a:gd name="csX2" fmla="*/ 0 w 218349"/>
                    <a:gd name="csY2" fmla="*/ 29958 h 359131"/>
                    <a:gd name="csX3" fmla="*/ 102070 w 218349"/>
                    <a:gd name="csY3" fmla="*/ 236917 h 359131"/>
                    <a:gd name="csX4" fmla="*/ 215513 w 218349"/>
                    <a:gd name="csY4" fmla="*/ 359132 h 359131"/>
                    <a:gd name="csX5" fmla="*/ 218132 w 218349"/>
                    <a:gd name="csY5" fmla="*/ 351531 h 359131"/>
                    <a:gd name="csX6" fmla="*/ 120463 w 218349"/>
                    <a:gd name="csY6" fmla="*/ 5021 h 3591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18349" h="359131">
                      <a:moveTo>
                        <a:pt x="120463" y="5021"/>
                      </a:moveTo>
                      <a:cubicBezTo>
                        <a:pt x="120463" y="5021"/>
                        <a:pt x="53940" y="-16506"/>
                        <a:pt x="362" y="29586"/>
                      </a:cubicBezTo>
                      <a:cubicBezTo>
                        <a:pt x="229" y="29700"/>
                        <a:pt x="124" y="29843"/>
                        <a:pt x="0" y="29958"/>
                      </a:cubicBezTo>
                      <a:cubicBezTo>
                        <a:pt x="6086" y="70486"/>
                        <a:pt x="28603" y="136619"/>
                        <a:pt x="102070" y="236917"/>
                      </a:cubicBezTo>
                      <a:cubicBezTo>
                        <a:pt x="149866" y="302172"/>
                        <a:pt x="187176" y="338882"/>
                        <a:pt x="215513" y="359132"/>
                      </a:cubicBezTo>
                      <a:cubicBezTo>
                        <a:pt x="216894" y="357008"/>
                        <a:pt x="217846" y="354465"/>
                        <a:pt x="218132" y="351531"/>
                      </a:cubicBezTo>
                      <a:cubicBezTo>
                        <a:pt x="224266" y="287152"/>
                        <a:pt x="98384" y="240288"/>
                        <a:pt x="120463" y="502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B3582"/>
                    </a:gs>
                    <a:gs pos="50000">
                      <a:srgbClr val="202162"/>
                    </a:gs>
                    <a:gs pos="100000">
                      <a:srgbClr val="150E42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9" name="Freeform: Shape 168">
                  <a:extLst>
                    <a:ext uri="{FF2B5EF4-FFF2-40B4-BE49-F238E27FC236}">
                      <a16:creationId xmlns:a16="http://schemas.microsoft.com/office/drawing/2014/main" id="{F6FFB3B1-8C6E-45CD-4BAF-61B51CAB3208}"/>
                    </a:ext>
                  </a:extLst>
                </p:cNvPr>
                <p:cNvSpPr/>
                <p:nvPr/>
              </p:nvSpPr>
              <p:spPr>
                <a:xfrm>
                  <a:off x="21187850" y="10522190"/>
                  <a:ext cx="124434" cy="147080"/>
                </a:xfrm>
                <a:custGeom>
                  <a:avLst/>
                  <a:gdLst>
                    <a:gd name="csX0" fmla="*/ 118964 w 124434"/>
                    <a:gd name="csY0" fmla="*/ 72023 h 147080"/>
                    <a:gd name="csX1" fmla="*/ 74101 w 124434"/>
                    <a:gd name="csY1" fmla="*/ 134754 h 147080"/>
                    <a:gd name="csX2" fmla="*/ 39049 w 124434"/>
                    <a:gd name="csY2" fmla="*/ 144803 h 147080"/>
                    <a:gd name="csX3" fmla="*/ 4816 w 124434"/>
                    <a:gd name="csY3" fmla="*/ 115752 h 147080"/>
                    <a:gd name="csX4" fmla="*/ 4369 w 124434"/>
                    <a:gd name="csY4" fmla="*/ 84234 h 147080"/>
                    <a:gd name="csX5" fmla="*/ 47717 w 124434"/>
                    <a:gd name="csY5" fmla="*/ 13920 h 147080"/>
                    <a:gd name="csX6" fmla="*/ 94694 w 124434"/>
                    <a:gd name="csY6" fmla="*/ 9996 h 147080"/>
                    <a:gd name="csX7" fmla="*/ 117183 w 124434"/>
                    <a:gd name="csY7" fmla="*/ 35675 h 147080"/>
                    <a:gd name="csX8" fmla="*/ 118964 w 124434"/>
                    <a:gd name="csY8" fmla="*/ 72023 h 14708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124434" h="147080">
                      <a:moveTo>
                        <a:pt x="118964" y="72023"/>
                      </a:moveTo>
                      <a:lnTo>
                        <a:pt x="74101" y="134754"/>
                      </a:lnTo>
                      <a:cubicBezTo>
                        <a:pt x="66167" y="145851"/>
                        <a:pt x="51603" y="150128"/>
                        <a:pt x="39049" y="144803"/>
                      </a:cubicBezTo>
                      <a:cubicBezTo>
                        <a:pt x="28096" y="140165"/>
                        <a:pt x="15256" y="131592"/>
                        <a:pt x="4816" y="115752"/>
                      </a:cubicBezTo>
                      <a:cubicBezTo>
                        <a:pt x="-1451" y="106246"/>
                        <a:pt x="-1603" y="93921"/>
                        <a:pt x="4369" y="84234"/>
                      </a:cubicBezTo>
                      <a:lnTo>
                        <a:pt x="47717" y="13920"/>
                      </a:lnTo>
                      <a:cubicBezTo>
                        <a:pt x="58061" y="-2863"/>
                        <a:pt x="81702" y="-4835"/>
                        <a:pt x="94694" y="9996"/>
                      </a:cubicBezTo>
                      <a:lnTo>
                        <a:pt x="117183" y="35675"/>
                      </a:lnTo>
                      <a:cubicBezTo>
                        <a:pt x="126136" y="45915"/>
                        <a:pt x="126879" y="60955"/>
                        <a:pt x="118964" y="7202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9B776"/>
                    </a:gs>
                    <a:gs pos="50000">
                      <a:srgbClr val="F6986B"/>
                    </a:gs>
                    <a:gs pos="100000">
                      <a:srgbClr val="F47960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70" name="Graphic 250">
                  <a:extLst>
                    <a:ext uri="{FF2B5EF4-FFF2-40B4-BE49-F238E27FC236}">
                      <a16:creationId xmlns:a16="http://schemas.microsoft.com/office/drawing/2014/main" id="{3995CD5D-057B-3ED2-EB0D-6522B9BBABFF}"/>
                    </a:ext>
                  </a:extLst>
                </p:cNvPr>
                <p:cNvGrpSpPr/>
                <p:nvPr/>
              </p:nvGrpSpPr>
              <p:grpSpPr>
                <a:xfrm>
                  <a:off x="21228783" y="10752111"/>
                  <a:ext cx="72891" cy="79235"/>
                  <a:chOff x="21228783" y="10752111"/>
                  <a:chExt cx="72891" cy="79235"/>
                </a:xfrm>
                <a:solidFill>
                  <a:srgbClr val="D0DBFF"/>
                </a:solidFill>
              </p:grpSpPr>
              <p:sp>
                <p:nvSpPr>
                  <p:cNvPr id="171" name="Freeform: Shape 170">
                    <a:extLst>
                      <a:ext uri="{FF2B5EF4-FFF2-40B4-BE49-F238E27FC236}">
                        <a16:creationId xmlns:a16="http://schemas.microsoft.com/office/drawing/2014/main" id="{F520DC66-7A6B-DF41-E445-3290FFB733DA}"/>
                      </a:ext>
                    </a:extLst>
                  </p:cNvPr>
                  <p:cNvSpPr/>
                  <p:nvPr/>
                </p:nvSpPr>
                <p:spPr>
                  <a:xfrm>
                    <a:off x="21228783" y="10752111"/>
                    <a:ext cx="51561" cy="28495"/>
                  </a:xfrm>
                  <a:custGeom>
                    <a:avLst/>
                    <a:gdLst>
                      <a:gd name="csX0" fmla="*/ 46788 w 51561"/>
                      <a:gd name="csY0" fmla="*/ 28496 h 28495"/>
                      <a:gd name="csX1" fmla="*/ 42226 w 51561"/>
                      <a:gd name="csY1" fmla="*/ 25095 h 28495"/>
                      <a:gd name="csX2" fmla="*/ 27662 w 51561"/>
                      <a:gd name="csY2" fmla="*/ 10989 h 28495"/>
                      <a:gd name="csX3" fmla="*/ 7488 w 51561"/>
                      <a:gd name="csY3" fmla="*/ 13008 h 28495"/>
                      <a:gd name="csX4" fmla="*/ 859 w 51561"/>
                      <a:gd name="csY4" fmla="*/ 11827 h 28495"/>
                      <a:gd name="csX5" fmla="*/ 2030 w 51561"/>
                      <a:gd name="csY5" fmla="*/ 5198 h 28495"/>
                      <a:gd name="csX6" fmla="*/ 30796 w 51561"/>
                      <a:gd name="csY6" fmla="*/ 1997 h 28495"/>
                      <a:gd name="csX7" fmla="*/ 51360 w 51561"/>
                      <a:gd name="csY7" fmla="*/ 22371 h 28495"/>
                      <a:gd name="csX8" fmla="*/ 48170 w 51561"/>
                      <a:gd name="csY8" fmla="*/ 28296 h 28495"/>
                      <a:gd name="csX9" fmla="*/ 46788 w 51561"/>
                      <a:gd name="csY9" fmla="*/ 28496 h 2849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</a:cxnLst>
                    <a:rect l="l" t="t" r="r" b="b"/>
                    <a:pathLst>
                      <a:path w="51561" h="28495">
                        <a:moveTo>
                          <a:pt x="46788" y="28496"/>
                        </a:moveTo>
                        <a:cubicBezTo>
                          <a:pt x="44741" y="28496"/>
                          <a:pt x="42845" y="27162"/>
                          <a:pt x="42226" y="25095"/>
                        </a:cubicBezTo>
                        <a:cubicBezTo>
                          <a:pt x="40330" y="18771"/>
                          <a:pt x="34892" y="13494"/>
                          <a:pt x="27662" y="10989"/>
                        </a:cubicBezTo>
                        <a:cubicBezTo>
                          <a:pt x="20442" y="8465"/>
                          <a:pt x="12898" y="9227"/>
                          <a:pt x="7488" y="13008"/>
                        </a:cubicBezTo>
                        <a:cubicBezTo>
                          <a:pt x="5336" y="14513"/>
                          <a:pt x="2354" y="13989"/>
                          <a:pt x="859" y="11827"/>
                        </a:cubicBezTo>
                        <a:cubicBezTo>
                          <a:pt x="-646" y="9665"/>
                          <a:pt x="-122" y="6702"/>
                          <a:pt x="2030" y="5198"/>
                        </a:cubicBezTo>
                        <a:cubicBezTo>
                          <a:pt x="9946" y="-327"/>
                          <a:pt x="20699" y="-1537"/>
                          <a:pt x="30796" y="1997"/>
                        </a:cubicBezTo>
                        <a:cubicBezTo>
                          <a:pt x="40902" y="5512"/>
                          <a:pt x="48589" y="13132"/>
                          <a:pt x="51360" y="22371"/>
                        </a:cubicBezTo>
                        <a:cubicBezTo>
                          <a:pt x="52113" y="24895"/>
                          <a:pt x="50684" y="27543"/>
                          <a:pt x="48170" y="28296"/>
                        </a:cubicBezTo>
                        <a:cubicBezTo>
                          <a:pt x="47703" y="28429"/>
                          <a:pt x="47246" y="28496"/>
                          <a:pt x="46788" y="28496"/>
                        </a:cubicBezTo>
                        <a:close/>
                      </a:path>
                    </a:pathLst>
                  </a:custGeom>
                  <a:solidFill>
                    <a:srgbClr val="D0DB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2" name="Freeform: Shape 171">
                    <a:extLst>
                      <a:ext uri="{FF2B5EF4-FFF2-40B4-BE49-F238E27FC236}">
                        <a16:creationId xmlns:a16="http://schemas.microsoft.com/office/drawing/2014/main" id="{C6D2BF83-DC94-2614-FDEC-C6A50D625736}"/>
                      </a:ext>
                    </a:extLst>
                  </p:cNvPr>
                  <p:cNvSpPr/>
                  <p:nvPr/>
                </p:nvSpPr>
                <p:spPr>
                  <a:xfrm>
                    <a:off x="21254119" y="10804395"/>
                    <a:ext cx="47555" cy="26952"/>
                  </a:xfrm>
                  <a:custGeom>
                    <a:avLst/>
                    <a:gdLst>
                      <a:gd name="csX0" fmla="*/ 42798 w 47555"/>
                      <a:gd name="csY0" fmla="*/ 26952 h 26952"/>
                      <a:gd name="csX1" fmla="*/ 38436 w 47555"/>
                      <a:gd name="csY1" fmla="*/ 24104 h 26952"/>
                      <a:gd name="csX2" fmla="*/ 6536 w 47555"/>
                      <a:gd name="csY2" fmla="*/ 11084 h 26952"/>
                      <a:gd name="csX3" fmla="*/ 345 w 47555"/>
                      <a:gd name="csY3" fmla="*/ 8445 h 26952"/>
                      <a:gd name="csX4" fmla="*/ 2993 w 47555"/>
                      <a:gd name="csY4" fmla="*/ 2254 h 26952"/>
                      <a:gd name="csX5" fmla="*/ 47151 w 47555"/>
                      <a:gd name="csY5" fmla="*/ 20285 h 26952"/>
                      <a:gd name="csX6" fmla="*/ 44713 w 47555"/>
                      <a:gd name="csY6" fmla="*/ 26562 h 26952"/>
                      <a:gd name="csX7" fmla="*/ 42798 w 47555"/>
                      <a:gd name="csY7" fmla="*/ 26952 h 26952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47555" h="26952">
                        <a:moveTo>
                          <a:pt x="42798" y="26952"/>
                        </a:moveTo>
                        <a:cubicBezTo>
                          <a:pt x="40969" y="26952"/>
                          <a:pt x="39217" y="25895"/>
                          <a:pt x="38436" y="24104"/>
                        </a:cubicBezTo>
                        <a:cubicBezTo>
                          <a:pt x="33378" y="12617"/>
                          <a:pt x="18176" y="6435"/>
                          <a:pt x="6536" y="11084"/>
                        </a:cubicBezTo>
                        <a:cubicBezTo>
                          <a:pt x="4107" y="12074"/>
                          <a:pt x="1326" y="10884"/>
                          <a:pt x="345" y="8445"/>
                        </a:cubicBezTo>
                        <a:cubicBezTo>
                          <a:pt x="-636" y="5997"/>
                          <a:pt x="545" y="3225"/>
                          <a:pt x="2993" y="2254"/>
                        </a:cubicBezTo>
                        <a:cubicBezTo>
                          <a:pt x="19395" y="-4337"/>
                          <a:pt x="40036" y="4083"/>
                          <a:pt x="47151" y="20285"/>
                        </a:cubicBezTo>
                        <a:cubicBezTo>
                          <a:pt x="48208" y="22694"/>
                          <a:pt x="47122" y="25504"/>
                          <a:pt x="44713" y="26562"/>
                        </a:cubicBezTo>
                        <a:cubicBezTo>
                          <a:pt x="44084" y="26819"/>
                          <a:pt x="43436" y="26952"/>
                          <a:pt x="42798" y="26952"/>
                        </a:cubicBezTo>
                        <a:close/>
                      </a:path>
                    </a:pathLst>
                  </a:custGeom>
                  <a:solidFill>
                    <a:srgbClr val="D0DB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29F1719A-E804-89D9-7E0D-ABFDE84ACBBA}"/>
                  </a:ext>
                </a:extLst>
              </p:cNvPr>
              <p:cNvSpPr/>
              <p:nvPr/>
            </p:nvSpPr>
            <p:spPr>
              <a:xfrm>
                <a:off x="21214212" y="9472653"/>
                <a:ext cx="829713" cy="1139275"/>
              </a:xfrm>
              <a:custGeom>
                <a:avLst/>
                <a:gdLst>
                  <a:gd name="csX0" fmla="*/ 463229 w 829713"/>
                  <a:gd name="csY0" fmla="*/ 32480 h 1139275"/>
                  <a:gd name="csX1" fmla="*/ 382105 w 829713"/>
                  <a:gd name="csY1" fmla="*/ 613886 h 1139275"/>
                  <a:gd name="csX2" fmla="*/ 190176 w 829713"/>
                  <a:gd name="csY2" fmla="*/ 716956 h 1139275"/>
                  <a:gd name="csX3" fmla="*/ 0 w 829713"/>
                  <a:gd name="csY3" fmla="*/ 1061333 h 1139275"/>
                  <a:gd name="csX4" fmla="*/ 114852 w 829713"/>
                  <a:gd name="csY4" fmla="*/ 1139276 h 1139275"/>
                  <a:gd name="csX5" fmla="*/ 531123 w 829713"/>
                  <a:gd name="csY5" fmla="*/ 718128 h 1139275"/>
                  <a:gd name="csX6" fmla="*/ 829713 w 829713"/>
                  <a:gd name="csY6" fmla="*/ 202549 h 1139275"/>
                  <a:gd name="csX7" fmla="*/ 772992 w 829713"/>
                  <a:gd name="csY7" fmla="*/ 0 h 1139275"/>
                  <a:gd name="csX8" fmla="*/ 463229 w 829713"/>
                  <a:gd name="csY8" fmla="*/ 32480 h 113927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829713" h="1139275">
                    <a:moveTo>
                      <a:pt x="463229" y="32480"/>
                    </a:moveTo>
                    <a:cubicBezTo>
                      <a:pt x="463229" y="32480"/>
                      <a:pt x="422910" y="433368"/>
                      <a:pt x="382105" y="613886"/>
                    </a:cubicBezTo>
                    <a:cubicBezTo>
                      <a:pt x="382105" y="613886"/>
                      <a:pt x="259651" y="656739"/>
                      <a:pt x="190176" y="716956"/>
                    </a:cubicBezTo>
                    <a:cubicBezTo>
                      <a:pt x="120701" y="777164"/>
                      <a:pt x="0" y="1061333"/>
                      <a:pt x="0" y="1061333"/>
                    </a:cubicBezTo>
                    <a:cubicBezTo>
                      <a:pt x="0" y="1061333"/>
                      <a:pt x="59503" y="1136428"/>
                      <a:pt x="114852" y="1139276"/>
                    </a:cubicBezTo>
                    <a:lnTo>
                      <a:pt x="531123" y="718128"/>
                    </a:lnTo>
                    <a:lnTo>
                      <a:pt x="829713" y="202549"/>
                    </a:lnTo>
                    <a:lnTo>
                      <a:pt x="772992" y="0"/>
                    </a:lnTo>
                    <a:lnTo>
                      <a:pt x="463229" y="3248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7" name="Graphic 250">
              <a:extLst>
                <a:ext uri="{FF2B5EF4-FFF2-40B4-BE49-F238E27FC236}">
                  <a16:creationId xmlns:a16="http://schemas.microsoft.com/office/drawing/2014/main" id="{63350332-E908-75DA-CF89-3756C066D762}"/>
                </a:ext>
              </a:extLst>
            </p:cNvPr>
            <p:cNvGrpSpPr/>
            <p:nvPr/>
          </p:nvGrpSpPr>
          <p:grpSpPr>
            <a:xfrm>
              <a:off x="21665363" y="9345850"/>
              <a:ext cx="1553402" cy="655396"/>
              <a:chOff x="21665363" y="9345850"/>
              <a:chExt cx="1553402" cy="655396"/>
            </a:xfrm>
          </p:grpSpPr>
          <p:grpSp>
            <p:nvGrpSpPr>
              <p:cNvPr id="158" name="Graphic 250">
                <a:extLst>
                  <a:ext uri="{FF2B5EF4-FFF2-40B4-BE49-F238E27FC236}">
                    <a16:creationId xmlns:a16="http://schemas.microsoft.com/office/drawing/2014/main" id="{BCB4AF69-8E78-C20A-645C-D1498699B2E2}"/>
                  </a:ext>
                </a:extLst>
              </p:cNvPr>
              <p:cNvGrpSpPr/>
              <p:nvPr/>
            </p:nvGrpSpPr>
            <p:grpSpPr>
              <a:xfrm>
                <a:off x="22851052" y="9649455"/>
                <a:ext cx="367713" cy="351790"/>
                <a:chOff x="22851052" y="9649455"/>
                <a:chExt cx="367713" cy="351790"/>
              </a:xfrm>
            </p:grpSpPr>
            <p:sp>
              <p:nvSpPr>
                <p:cNvPr id="160" name="Freeform: Shape 159">
                  <a:extLst>
                    <a:ext uri="{FF2B5EF4-FFF2-40B4-BE49-F238E27FC236}">
                      <a16:creationId xmlns:a16="http://schemas.microsoft.com/office/drawing/2014/main" id="{6A7A1A4E-28D3-1F35-E5E8-B27E561FDE37}"/>
                    </a:ext>
                  </a:extLst>
                </p:cNvPr>
                <p:cNvSpPr/>
                <p:nvPr/>
              </p:nvSpPr>
              <p:spPr>
                <a:xfrm>
                  <a:off x="23025543" y="9649494"/>
                  <a:ext cx="193222" cy="351751"/>
                </a:xfrm>
                <a:custGeom>
                  <a:avLst/>
                  <a:gdLst>
                    <a:gd name="csX0" fmla="*/ 0 w 193222"/>
                    <a:gd name="csY0" fmla="*/ 350044 h 351751"/>
                    <a:gd name="csX1" fmla="*/ 40672 w 193222"/>
                    <a:gd name="csY1" fmla="*/ 336833 h 351751"/>
                    <a:gd name="csX2" fmla="*/ 193148 w 193222"/>
                    <a:gd name="csY2" fmla="*/ 16050 h 351751"/>
                    <a:gd name="csX3" fmla="*/ 179651 w 193222"/>
                    <a:gd name="csY3" fmla="*/ 0 h 351751"/>
                    <a:gd name="csX4" fmla="*/ 129473 w 193222"/>
                    <a:gd name="csY4" fmla="*/ 159029 h 351751"/>
                    <a:gd name="csX5" fmla="*/ 0 w 193222"/>
                    <a:gd name="csY5" fmla="*/ 350044 h 35175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93222" h="351751">
                      <a:moveTo>
                        <a:pt x="0" y="350044"/>
                      </a:moveTo>
                      <a:cubicBezTo>
                        <a:pt x="14059" y="354806"/>
                        <a:pt x="30566" y="349358"/>
                        <a:pt x="40672" y="336833"/>
                      </a:cubicBezTo>
                      <a:cubicBezTo>
                        <a:pt x="80429" y="287569"/>
                        <a:pt x="180461" y="151562"/>
                        <a:pt x="193148" y="16050"/>
                      </a:cubicBezTo>
                      <a:cubicBezTo>
                        <a:pt x="193986" y="7106"/>
                        <a:pt x="187643" y="486"/>
                        <a:pt x="179651" y="0"/>
                      </a:cubicBezTo>
                      <a:cubicBezTo>
                        <a:pt x="176051" y="34643"/>
                        <a:pt x="162573" y="85220"/>
                        <a:pt x="129473" y="159029"/>
                      </a:cubicBezTo>
                      <a:cubicBezTo>
                        <a:pt x="78591" y="272463"/>
                        <a:pt x="32233" y="324726"/>
                        <a:pt x="0" y="35004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3D8FF"/>
                    </a:gs>
                    <a:gs pos="50000">
                      <a:srgbClr val="458CFB"/>
                    </a:gs>
                    <a:gs pos="100000">
                      <a:srgbClr val="3840F7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1" name="Freeform: Shape 160">
                  <a:extLst>
                    <a:ext uri="{FF2B5EF4-FFF2-40B4-BE49-F238E27FC236}">
                      <a16:creationId xmlns:a16="http://schemas.microsoft.com/office/drawing/2014/main" id="{D5D599E0-1FE0-1166-AE20-FEEE00D4472A}"/>
                    </a:ext>
                  </a:extLst>
                </p:cNvPr>
                <p:cNvSpPr/>
                <p:nvPr/>
              </p:nvSpPr>
              <p:spPr>
                <a:xfrm>
                  <a:off x="22944323" y="9649455"/>
                  <a:ext cx="260861" cy="350082"/>
                </a:xfrm>
                <a:custGeom>
                  <a:avLst/>
                  <a:gdLst>
                    <a:gd name="csX0" fmla="*/ 0 w 260861"/>
                    <a:gd name="csY0" fmla="*/ 257690 h 350082"/>
                    <a:gd name="csX1" fmla="*/ 80715 w 260861"/>
                    <a:gd name="csY1" fmla="*/ 349950 h 350082"/>
                    <a:gd name="csX2" fmla="*/ 81219 w 260861"/>
                    <a:gd name="csY2" fmla="*/ 350083 h 350082"/>
                    <a:gd name="csX3" fmla="*/ 210683 w 260861"/>
                    <a:gd name="csY3" fmla="*/ 159059 h 350082"/>
                    <a:gd name="csX4" fmla="*/ 260861 w 260861"/>
                    <a:gd name="csY4" fmla="*/ 30 h 350082"/>
                    <a:gd name="csX5" fmla="*/ 252965 w 260861"/>
                    <a:gd name="csY5" fmla="*/ 1506 h 350082"/>
                    <a:gd name="csX6" fmla="*/ 39529 w 260861"/>
                    <a:gd name="csY6" fmla="*/ 179242 h 350082"/>
                    <a:gd name="csX7" fmla="*/ 0 w 260861"/>
                    <a:gd name="csY7" fmla="*/ 257690 h 35008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260861" h="350082">
                      <a:moveTo>
                        <a:pt x="0" y="257690"/>
                      </a:moveTo>
                      <a:cubicBezTo>
                        <a:pt x="0" y="257690"/>
                        <a:pt x="14164" y="326156"/>
                        <a:pt x="80715" y="349950"/>
                      </a:cubicBezTo>
                      <a:cubicBezTo>
                        <a:pt x="80877" y="350007"/>
                        <a:pt x="81058" y="350026"/>
                        <a:pt x="81219" y="350083"/>
                      </a:cubicBezTo>
                      <a:cubicBezTo>
                        <a:pt x="113452" y="324765"/>
                        <a:pt x="159810" y="272502"/>
                        <a:pt x="210683" y="159059"/>
                      </a:cubicBezTo>
                      <a:cubicBezTo>
                        <a:pt x="243792" y="85250"/>
                        <a:pt x="257260" y="34682"/>
                        <a:pt x="260861" y="30"/>
                      </a:cubicBezTo>
                      <a:cubicBezTo>
                        <a:pt x="258337" y="-123"/>
                        <a:pt x="255651" y="306"/>
                        <a:pt x="252965" y="1506"/>
                      </a:cubicBezTo>
                      <a:cubicBezTo>
                        <a:pt x="210464" y="20585"/>
                        <a:pt x="122025" y="154087"/>
                        <a:pt x="39529" y="179242"/>
                      </a:cubicBezTo>
                      <a:cubicBezTo>
                        <a:pt x="1962" y="190701"/>
                        <a:pt x="30384" y="237545"/>
                        <a:pt x="0" y="25769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B3582"/>
                    </a:gs>
                    <a:gs pos="50000">
                      <a:srgbClr val="202162"/>
                    </a:gs>
                    <a:gs pos="100000">
                      <a:srgbClr val="150E42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2" name="Freeform: Shape 161">
                  <a:extLst>
                    <a:ext uri="{FF2B5EF4-FFF2-40B4-BE49-F238E27FC236}">
                      <a16:creationId xmlns:a16="http://schemas.microsoft.com/office/drawing/2014/main" id="{BDAAF2F4-C51D-D796-7AF6-DE88E7332194}"/>
                    </a:ext>
                  </a:extLst>
                </p:cNvPr>
                <p:cNvSpPr/>
                <p:nvPr/>
              </p:nvSpPr>
              <p:spPr>
                <a:xfrm>
                  <a:off x="22851052" y="9790130"/>
                  <a:ext cx="148733" cy="120184"/>
                </a:xfrm>
                <a:custGeom>
                  <a:avLst/>
                  <a:gdLst>
                    <a:gd name="csX0" fmla="*/ 67715 w 148733"/>
                    <a:gd name="csY0" fmla="*/ 4040 h 120184"/>
                    <a:gd name="csX1" fmla="*/ 134209 w 148733"/>
                    <a:gd name="csY1" fmla="*/ 43121 h 120184"/>
                    <a:gd name="csX2" fmla="*/ 147354 w 148733"/>
                    <a:gd name="csY2" fmla="*/ 77135 h 120184"/>
                    <a:gd name="csX3" fmla="*/ 121475 w 148733"/>
                    <a:gd name="csY3" fmla="*/ 113834 h 120184"/>
                    <a:gd name="csX4" fmla="*/ 90118 w 148733"/>
                    <a:gd name="csY4" fmla="*/ 117092 h 120184"/>
                    <a:gd name="csX5" fmla="*/ 16214 w 148733"/>
                    <a:gd name="csY5" fmla="*/ 80192 h 120184"/>
                    <a:gd name="csX6" fmla="*/ 8108 w 148733"/>
                    <a:gd name="csY6" fmla="*/ 33758 h 120184"/>
                    <a:gd name="csX7" fmla="*/ 31673 w 148733"/>
                    <a:gd name="csY7" fmla="*/ 9059 h 120184"/>
                    <a:gd name="csX8" fmla="*/ 67715 w 148733"/>
                    <a:gd name="csY8" fmla="*/ 4040 h 12018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148733" h="120184">
                      <a:moveTo>
                        <a:pt x="67715" y="4040"/>
                      </a:moveTo>
                      <a:lnTo>
                        <a:pt x="134209" y="43121"/>
                      </a:lnTo>
                      <a:cubicBezTo>
                        <a:pt x="145973" y="50036"/>
                        <a:pt x="151526" y="64152"/>
                        <a:pt x="147354" y="77135"/>
                      </a:cubicBezTo>
                      <a:cubicBezTo>
                        <a:pt x="143715" y="88460"/>
                        <a:pt x="136314" y="102014"/>
                        <a:pt x="121475" y="113834"/>
                      </a:cubicBezTo>
                      <a:cubicBezTo>
                        <a:pt x="112568" y="120921"/>
                        <a:pt x="100310" y="122178"/>
                        <a:pt x="90118" y="117092"/>
                      </a:cubicBezTo>
                      <a:lnTo>
                        <a:pt x="16214" y="80192"/>
                      </a:lnTo>
                      <a:cubicBezTo>
                        <a:pt x="-1427" y="71382"/>
                        <a:pt x="-5503" y="48017"/>
                        <a:pt x="8108" y="33758"/>
                      </a:cubicBezTo>
                      <a:lnTo>
                        <a:pt x="31673" y="9059"/>
                      </a:lnTo>
                      <a:cubicBezTo>
                        <a:pt x="41064" y="-770"/>
                        <a:pt x="55990" y="-2847"/>
                        <a:pt x="67715" y="404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9B776"/>
                    </a:gs>
                    <a:gs pos="50000">
                      <a:srgbClr val="F6986B"/>
                    </a:gs>
                    <a:gs pos="100000">
                      <a:srgbClr val="F47960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3" name="Freeform: Shape 162">
                  <a:extLst>
                    <a:ext uri="{FF2B5EF4-FFF2-40B4-BE49-F238E27FC236}">
                      <a16:creationId xmlns:a16="http://schemas.microsoft.com/office/drawing/2014/main" id="{625B422E-CA16-6CE6-62D1-FB678E850B7C}"/>
                    </a:ext>
                  </a:extLst>
                </p:cNvPr>
                <p:cNvSpPr/>
                <p:nvPr/>
              </p:nvSpPr>
              <p:spPr>
                <a:xfrm>
                  <a:off x="23058357" y="9769367"/>
                  <a:ext cx="47628" cy="76200"/>
                </a:xfrm>
                <a:custGeom>
                  <a:avLst/>
                  <a:gdLst>
                    <a:gd name="csX0" fmla="*/ 42863 w 47628"/>
                    <a:gd name="csY0" fmla="*/ 76200 h 76200"/>
                    <a:gd name="csX1" fmla="*/ 39557 w 47628"/>
                    <a:gd name="csY1" fmla="*/ 74867 h 76200"/>
                    <a:gd name="csX2" fmla="*/ 0 w 47628"/>
                    <a:gd name="csY2" fmla="*/ 4763 h 76200"/>
                    <a:gd name="csX3" fmla="*/ 4763 w 47628"/>
                    <a:gd name="csY3" fmla="*/ 0 h 76200"/>
                    <a:gd name="csX4" fmla="*/ 9525 w 47628"/>
                    <a:gd name="csY4" fmla="*/ 4763 h 76200"/>
                    <a:gd name="csX5" fmla="*/ 46168 w 47628"/>
                    <a:gd name="csY5" fmla="*/ 68008 h 76200"/>
                    <a:gd name="csX6" fmla="*/ 46301 w 47628"/>
                    <a:gd name="csY6" fmla="*/ 74743 h 76200"/>
                    <a:gd name="csX7" fmla="*/ 42863 w 47628"/>
                    <a:gd name="csY7" fmla="*/ 76200 h 7620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47628" h="76200">
                      <a:moveTo>
                        <a:pt x="42863" y="76200"/>
                      </a:moveTo>
                      <a:cubicBezTo>
                        <a:pt x="41672" y="76200"/>
                        <a:pt x="40491" y="75762"/>
                        <a:pt x="39557" y="74867"/>
                      </a:cubicBezTo>
                      <a:cubicBezTo>
                        <a:pt x="17917" y="54073"/>
                        <a:pt x="0" y="34442"/>
                        <a:pt x="0" y="4763"/>
                      </a:cubicBezTo>
                      <a:cubicBezTo>
                        <a:pt x="0" y="2134"/>
                        <a:pt x="2134" y="0"/>
                        <a:pt x="4763" y="0"/>
                      </a:cubicBezTo>
                      <a:cubicBezTo>
                        <a:pt x="7391" y="0"/>
                        <a:pt x="9525" y="2134"/>
                        <a:pt x="9525" y="4763"/>
                      </a:cubicBezTo>
                      <a:cubicBezTo>
                        <a:pt x="9525" y="30737"/>
                        <a:pt x="25403" y="48063"/>
                        <a:pt x="46168" y="68008"/>
                      </a:cubicBezTo>
                      <a:cubicBezTo>
                        <a:pt x="48063" y="69828"/>
                        <a:pt x="48120" y="72847"/>
                        <a:pt x="46301" y="74743"/>
                      </a:cubicBezTo>
                      <a:cubicBezTo>
                        <a:pt x="45368" y="75714"/>
                        <a:pt x="44110" y="76200"/>
                        <a:pt x="42863" y="76200"/>
                      </a:cubicBezTo>
                      <a:close/>
                    </a:path>
                  </a:pathLst>
                </a:custGeom>
                <a:solidFill>
                  <a:srgbClr val="D0DB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" name="Freeform: Shape 163">
                  <a:extLst>
                    <a:ext uri="{FF2B5EF4-FFF2-40B4-BE49-F238E27FC236}">
                      <a16:creationId xmlns:a16="http://schemas.microsoft.com/office/drawing/2014/main" id="{DCC15D0F-EDBF-B75F-5E12-4C7F9A2D0A5E}"/>
                    </a:ext>
                  </a:extLst>
                </p:cNvPr>
                <p:cNvSpPr/>
                <p:nvPr/>
              </p:nvSpPr>
              <p:spPr>
                <a:xfrm>
                  <a:off x="23089099" y="9734810"/>
                  <a:ext cx="45416" cy="68827"/>
                </a:xfrm>
                <a:custGeom>
                  <a:avLst/>
                  <a:gdLst>
                    <a:gd name="csX0" fmla="*/ 40657 w 45416"/>
                    <a:gd name="csY0" fmla="*/ 68827 h 68827"/>
                    <a:gd name="csX1" fmla="*/ 39591 w 45416"/>
                    <a:gd name="csY1" fmla="*/ 68704 h 68827"/>
                    <a:gd name="csX2" fmla="*/ 7301 w 45416"/>
                    <a:gd name="csY2" fmla="*/ 43786 h 68827"/>
                    <a:gd name="csX3" fmla="*/ 2062 w 45416"/>
                    <a:gd name="csY3" fmla="*/ 3343 h 68827"/>
                    <a:gd name="csX4" fmla="*/ 8025 w 45416"/>
                    <a:gd name="csY4" fmla="*/ 209 h 68827"/>
                    <a:gd name="csX5" fmla="*/ 11158 w 45416"/>
                    <a:gd name="csY5" fmla="*/ 6172 h 68827"/>
                    <a:gd name="csX6" fmla="*/ 15559 w 45416"/>
                    <a:gd name="csY6" fmla="*/ 39052 h 68827"/>
                    <a:gd name="csX7" fmla="*/ 41724 w 45416"/>
                    <a:gd name="csY7" fmla="*/ 59436 h 68827"/>
                    <a:gd name="csX8" fmla="*/ 45296 w 45416"/>
                    <a:gd name="csY8" fmla="*/ 65151 h 68827"/>
                    <a:gd name="csX9" fmla="*/ 40657 w 45416"/>
                    <a:gd name="csY9" fmla="*/ 68827 h 6882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45416" h="68827">
                      <a:moveTo>
                        <a:pt x="40657" y="68827"/>
                      </a:moveTo>
                      <a:cubicBezTo>
                        <a:pt x="40305" y="68827"/>
                        <a:pt x="39953" y="68789"/>
                        <a:pt x="39591" y="68704"/>
                      </a:cubicBezTo>
                      <a:cubicBezTo>
                        <a:pt x="26418" y="65665"/>
                        <a:pt x="14654" y="56578"/>
                        <a:pt x="7301" y="43786"/>
                      </a:cubicBezTo>
                      <a:cubicBezTo>
                        <a:pt x="-43" y="30985"/>
                        <a:pt x="-1957" y="16240"/>
                        <a:pt x="2062" y="3343"/>
                      </a:cubicBezTo>
                      <a:cubicBezTo>
                        <a:pt x="2843" y="828"/>
                        <a:pt x="5520" y="-553"/>
                        <a:pt x="8025" y="209"/>
                      </a:cubicBezTo>
                      <a:cubicBezTo>
                        <a:pt x="10539" y="990"/>
                        <a:pt x="11939" y="3667"/>
                        <a:pt x="11158" y="6172"/>
                      </a:cubicBezTo>
                      <a:cubicBezTo>
                        <a:pt x="7920" y="16554"/>
                        <a:pt x="9530" y="28546"/>
                        <a:pt x="15559" y="39052"/>
                      </a:cubicBezTo>
                      <a:cubicBezTo>
                        <a:pt x="21588" y="49558"/>
                        <a:pt x="31132" y="56988"/>
                        <a:pt x="41724" y="59436"/>
                      </a:cubicBezTo>
                      <a:cubicBezTo>
                        <a:pt x="44296" y="60026"/>
                        <a:pt x="45877" y="62588"/>
                        <a:pt x="45296" y="65151"/>
                      </a:cubicBezTo>
                      <a:cubicBezTo>
                        <a:pt x="44791" y="67342"/>
                        <a:pt x="42839" y="68827"/>
                        <a:pt x="40657" y="68827"/>
                      </a:cubicBezTo>
                      <a:close/>
                    </a:path>
                  </a:pathLst>
                </a:custGeom>
                <a:solidFill>
                  <a:srgbClr val="D0DB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04E61E4B-E247-0FD3-7550-DF434594EFED}"/>
                  </a:ext>
                </a:extLst>
              </p:cNvPr>
              <p:cNvSpPr/>
              <p:nvPr/>
            </p:nvSpPr>
            <p:spPr>
              <a:xfrm>
                <a:off x="21665363" y="9345850"/>
                <a:ext cx="1254880" cy="538026"/>
              </a:xfrm>
              <a:custGeom>
                <a:avLst/>
                <a:gdLst>
                  <a:gd name="csX0" fmla="*/ 13135 w 1254880"/>
                  <a:gd name="csY0" fmla="*/ 127004 h 538026"/>
                  <a:gd name="csX1" fmla="*/ 0 w 1254880"/>
                  <a:gd name="csY1" fmla="*/ 237179 h 538026"/>
                  <a:gd name="csX2" fmla="*/ 416281 w 1254880"/>
                  <a:gd name="csY2" fmla="*/ 393923 h 538026"/>
                  <a:gd name="csX3" fmla="*/ 784279 w 1254880"/>
                  <a:gd name="csY3" fmla="*/ 219206 h 538026"/>
                  <a:gd name="csX4" fmla="*/ 1202407 w 1254880"/>
                  <a:gd name="csY4" fmla="*/ 538026 h 538026"/>
                  <a:gd name="csX5" fmla="*/ 1254881 w 1254880"/>
                  <a:gd name="csY5" fmla="*/ 432804 h 538026"/>
                  <a:gd name="csX6" fmla="*/ 909933 w 1254880"/>
                  <a:gd name="csY6" fmla="*/ 47841 h 538026"/>
                  <a:gd name="csX7" fmla="*/ 760819 w 1254880"/>
                  <a:gd name="csY7" fmla="*/ 12113 h 538026"/>
                  <a:gd name="csX8" fmla="*/ 302400 w 1254880"/>
                  <a:gd name="csY8" fmla="*/ 145806 h 538026"/>
                  <a:gd name="csX9" fmla="*/ 13135 w 1254880"/>
                  <a:gd name="csY9" fmla="*/ 127004 h 5380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254880" h="538026">
                    <a:moveTo>
                      <a:pt x="13135" y="127004"/>
                    </a:moveTo>
                    <a:lnTo>
                      <a:pt x="0" y="237179"/>
                    </a:lnTo>
                    <a:cubicBezTo>
                      <a:pt x="0" y="237179"/>
                      <a:pt x="80982" y="504384"/>
                      <a:pt x="416281" y="393923"/>
                    </a:cubicBezTo>
                    <a:cubicBezTo>
                      <a:pt x="751580" y="283461"/>
                      <a:pt x="784279" y="219206"/>
                      <a:pt x="784279" y="219206"/>
                    </a:cubicBezTo>
                    <a:cubicBezTo>
                      <a:pt x="784279" y="219206"/>
                      <a:pt x="787079" y="399028"/>
                      <a:pt x="1202407" y="538026"/>
                    </a:cubicBezTo>
                    <a:cubicBezTo>
                      <a:pt x="1202407" y="538026"/>
                      <a:pt x="1251480" y="484163"/>
                      <a:pt x="1254881" y="432804"/>
                    </a:cubicBezTo>
                    <a:lnTo>
                      <a:pt x="909933" y="47841"/>
                    </a:lnTo>
                    <a:cubicBezTo>
                      <a:pt x="862594" y="-2260"/>
                      <a:pt x="825789" y="-10899"/>
                      <a:pt x="760819" y="12113"/>
                    </a:cubicBezTo>
                    <a:cubicBezTo>
                      <a:pt x="617153" y="62995"/>
                      <a:pt x="345681" y="145111"/>
                      <a:pt x="302400" y="145806"/>
                    </a:cubicBezTo>
                    <a:lnTo>
                      <a:pt x="13135" y="127004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C0B4A38-5A76-55A1-064E-C49357652501}"/>
                </a:ext>
              </a:extLst>
            </p:cNvPr>
            <p:cNvSpPr/>
            <p:nvPr/>
          </p:nvSpPr>
          <p:spPr>
            <a:xfrm>
              <a:off x="21468634" y="8630010"/>
              <a:ext cx="871881" cy="930378"/>
            </a:xfrm>
            <a:custGeom>
              <a:avLst/>
              <a:gdLst>
                <a:gd name="csX0" fmla="*/ 333442 w 871881"/>
                <a:gd name="csY0" fmla="*/ 18740 h 930378"/>
                <a:gd name="csX1" fmla="*/ 0 w 871881"/>
                <a:gd name="csY1" fmla="*/ 233358 h 930378"/>
                <a:gd name="csX2" fmla="*/ 143475 w 871881"/>
                <a:gd name="csY2" fmla="*/ 358573 h 930378"/>
                <a:gd name="csX3" fmla="*/ 290046 w 871881"/>
                <a:gd name="csY3" fmla="*/ 246054 h 930378"/>
                <a:gd name="csX4" fmla="*/ 181708 w 871881"/>
                <a:gd name="csY4" fmla="*/ 895917 h 930378"/>
                <a:gd name="csX5" fmla="*/ 199939 w 871881"/>
                <a:gd name="csY5" fmla="*/ 922891 h 930378"/>
                <a:gd name="csX6" fmla="*/ 594570 w 871881"/>
                <a:gd name="csY6" fmla="*/ 838643 h 930378"/>
                <a:gd name="csX7" fmla="*/ 835476 w 871881"/>
                <a:gd name="csY7" fmla="*/ 305433 h 930378"/>
                <a:gd name="csX8" fmla="*/ 871652 w 871881"/>
                <a:gd name="csY8" fmla="*/ 122667 h 930378"/>
                <a:gd name="csX9" fmla="*/ 823112 w 871881"/>
                <a:gd name="csY9" fmla="*/ 39552 h 930378"/>
                <a:gd name="csX10" fmla="*/ 333442 w 871881"/>
                <a:gd name="csY10" fmla="*/ 18740 h 9303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871881" h="930378">
                  <a:moveTo>
                    <a:pt x="333442" y="18740"/>
                  </a:moveTo>
                  <a:cubicBezTo>
                    <a:pt x="234172" y="42619"/>
                    <a:pt x="84677" y="119962"/>
                    <a:pt x="0" y="233358"/>
                  </a:cubicBezTo>
                  <a:cubicBezTo>
                    <a:pt x="37967" y="262180"/>
                    <a:pt x="96945" y="309567"/>
                    <a:pt x="143475" y="358573"/>
                  </a:cubicBezTo>
                  <a:cubicBezTo>
                    <a:pt x="170040" y="322264"/>
                    <a:pt x="227895" y="274410"/>
                    <a:pt x="290046" y="246054"/>
                  </a:cubicBezTo>
                  <a:cubicBezTo>
                    <a:pt x="294713" y="477759"/>
                    <a:pt x="227905" y="694234"/>
                    <a:pt x="181708" y="895917"/>
                  </a:cubicBezTo>
                  <a:cubicBezTo>
                    <a:pt x="178822" y="908537"/>
                    <a:pt x="187138" y="920958"/>
                    <a:pt x="199939" y="922891"/>
                  </a:cubicBezTo>
                  <a:cubicBezTo>
                    <a:pt x="266833" y="932997"/>
                    <a:pt x="461781" y="950409"/>
                    <a:pt x="594570" y="838643"/>
                  </a:cubicBezTo>
                  <a:lnTo>
                    <a:pt x="835476" y="305433"/>
                  </a:lnTo>
                  <a:cubicBezTo>
                    <a:pt x="861384" y="248093"/>
                    <a:pt x="873757" y="185552"/>
                    <a:pt x="871652" y="122667"/>
                  </a:cubicBezTo>
                  <a:lnTo>
                    <a:pt x="823112" y="39552"/>
                  </a:lnTo>
                  <a:cubicBezTo>
                    <a:pt x="823093" y="39543"/>
                    <a:pt x="549745" y="-33295"/>
                    <a:pt x="333442" y="1874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E833680-7F15-AC7B-2A3B-B0D70AA9B5DD}"/>
                </a:ext>
              </a:extLst>
            </p:cNvPr>
            <p:cNvSpPr/>
            <p:nvPr/>
          </p:nvSpPr>
          <p:spPr>
            <a:xfrm>
              <a:off x="21351686" y="8621080"/>
              <a:ext cx="688684" cy="1028298"/>
            </a:xfrm>
            <a:custGeom>
              <a:avLst/>
              <a:gdLst>
                <a:gd name="csX0" fmla="*/ 611505 w 688684"/>
                <a:gd name="csY0" fmla="*/ 0 h 1028298"/>
                <a:gd name="csX1" fmla="*/ 587121 w 688684"/>
                <a:gd name="csY1" fmla="*/ 49368 h 1028298"/>
                <a:gd name="csX2" fmla="*/ 626659 w 688684"/>
                <a:gd name="csY2" fmla="*/ 92516 h 1028298"/>
                <a:gd name="csX3" fmla="*/ 685524 w 688684"/>
                <a:gd name="csY3" fmla="*/ 105737 h 1028298"/>
                <a:gd name="csX4" fmla="*/ 313611 w 688684"/>
                <a:gd name="csY4" fmla="*/ 1023528 h 1028298"/>
                <a:gd name="csX5" fmla="*/ 0 w 688684"/>
                <a:gd name="csY5" fmla="*/ 849725 h 1028298"/>
                <a:gd name="csX6" fmla="*/ 336204 w 688684"/>
                <a:gd name="csY6" fmla="*/ 683466 h 1028298"/>
                <a:gd name="csX7" fmla="*/ 394992 w 688684"/>
                <a:gd name="csY7" fmla="*/ 320221 h 1028298"/>
                <a:gd name="csX8" fmla="*/ 211245 w 688684"/>
                <a:gd name="csY8" fmla="*/ 767286 h 1028298"/>
                <a:gd name="csX9" fmla="*/ 106470 w 688684"/>
                <a:gd name="csY9" fmla="*/ 805386 h 1028298"/>
                <a:gd name="csX10" fmla="*/ 104489 w 688684"/>
                <a:gd name="csY10" fmla="*/ 243850 h 1028298"/>
                <a:gd name="csX11" fmla="*/ 611505 w 688684"/>
                <a:gd name="csY11" fmla="*/ 0 h 10282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688684" h="1028298">
                  <a:moveTo>
                    <a:pt x="611505" y="0"/>
                  </a:moveTo>
                  <a:cubicBezTo>
                    <a:pt x="592284" y="6191"/>
                    <a:pt x="582339" y="29747"/>
                    <a:pt x="587121" y="49368"/>
                  </a:cubicBezTo>
                  <a:cubicBezTo>
                    <a:pt x="591903" y="68990"/>
                    <a:pt x="608276" y="84163"/>
                    <a:pt x="626659" y="92516"/>
                  </a:cubicBezTo>
                  <a:cubicBezTo>
                    <a:pt x="645052" y="100870"/>
                    <a:pt x="685524" y="105737"/>
                    <a:pt x="685524" y="105737"/>
                  </a:cubicBezTo>
                  <a:cubicBezTo>
                    <a:pt x="685524" y="105737"/>
                    <a:pt x="748370" y="757914"/>
                    <a:pt x="313611" y="1023528"/>
                  </a:cubicBezTo>
                  <a:cubicBezTo>
                    <a:pt x="249803" y="1062514"/>
                    <a:pt x="0" y="849725"/>
                    <a:pt x="0" y="849725"/>
                  </a:cubicBezTo>
                  <a:cubicBezTo>
                    <a:pt x="0" y="849725"/>
                    <a:pt x="258032" y="830437"/>
                    <a:pt x="336204" y="683466"/>
                  </a:cubicBezTo>
                  <a:cubicBezTo>
                    <a:pt x="376866" y="607009"/>
                    <a:pt x="394992" y="320221"/>
                    <a:pt x="394992" y="320221"/>
                  </a:cubicBezTo>
                  <a:cubicBezTo>
                    <a:pt x="394992" y="320221"/>
                    <a:pt x="59198" y="501625"/>
                    <a:pt x="211245" y="767286"/>
                  </a:cubicBezTo>
                  <a:cubicBezTo>
                    <a:pt x="220866" y="784089"/>
                    <a:pt x="106470" y="805386"/>
                    <a:pt x="106470" y="805386"/>
                  </a:cubicBezTo>
                  <a:cubicBezTo>
                    <a:pt x="106470" y="805386"/>
                    <a:pt x="-76629" y="496024"/>
                    <a:pt x="104489" y="243850"/>
                  </a:cubicBezTo>
                  <a:cubicBezTo>
                    <a:pt x="277406" y="3086"/>
                    <a:pt x="611505" y="0"/>
                    <a:pt x="611505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0" name="Graphic 250">
              <a:extLst>
                <a:ext uri="{FF2B5EF4-FFF2-40B4-BE49-F238E27FC236}">
                  <a16:creationId xmlns:a16="http://schemas.microsoft.com/office/drawing/2014/main" id="{BC4B50A6-27C6-E3F8-AEAE-0DB07E6B3BF9}"/>
                </a:ext>
              </a:extLst>
            </p:cNvPr>
            <p:cNvGrpSpPr/>
            <p:nvPr/>
          </p:nvGrpSpPr>
          <p:grpSpPr>
            <a:xfrm>
              <a:off x="21828392" y="8126028"/>
              <a:ext cx="386963" cy="598070"/>
              <a:chOff x="21828392" y="8126028"/>
              <a:chExt cx="386963" cy="598070"/>
            </a:xfrm>
          </p:grpSpPr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A2E8B4C0-F728-5144-7882-45C30EFDDF1B}"/>
                  </a:ext>
                </a:extLst>
              </p:cNvPr>
              <p:cNvSpPr/>
              <p:nvPr/>
            </p:nvSpPr>
            <p:spPr>
              <a:xfrm>
                <a:off x="21945388" y="8481834"/>
                <a:ext cx="186750" cy="242264"/>
              </a:xfrm>
              <a:custGeom>
                <a:avLst/>
                <a:gdLst>
                  <a:gd name="csX0" fmla="*/ 55636 w 186750"/>
                  <a:gd name="csY0" fmla="*/ 0 h 242264"/>
                  <a:gd name="csX1" fmla="*/ 1172 w 186750"/>
                  <a:gd name="csY1" fmla="*/ 184509 h 242264"/>
                  <a:gd name="csX2" fmla="*/ 11050 w 186750"/>
                  <a:gd name="csY2" fmla="*/ 215027 h 242264"/>
                  <a:gd name="csX3" fmla="*/ 173013 w 186750"/>
                  <a:gd name="csY3" fmla="*/ 219742 h 242264"/>
                  <a:gd name="csX4" fmla="*/ 186729 w 186750"/>
                  <a:gd name="csY4" fmla="*/ 195367 h 242264"/>
                  <a:gd name="csX5" fmla="*/ 180471 w 186750"/>
                  <a:gd name="csY5" fmla="*/ 38243 h 242264"/>
                  <a:gd name="csX6" fmla="*/ 55636 w 186750"/>
                  <a:gd name="csY6" fmla="*/ 0 h 24226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186750" h="242264">
                    <a:moveTo>
                      <a:pt x="55636" y="0"/>
                    </a:moveTo>
                    <a:lnTo>
                      <a:pt x="1172" y="184509"/>
                    </a:lnTo>
                    <a:cubicBezTo>
                      <a:pt x="-2152" y="195767"/>
                      <a:pt x="1734" y="207883"/>
                      <a:pt x="11050" y="215027"/>
                    </a:cubicBezTo>
                    <a:cubicBezTo>
                      <a:pt x="36224" y="234325"/>
                      <a:pt x="92488" y="262785"/>
                      <a:pt x="173013" y="219742"/>
                    </a:cubicBezTo>
                    <a:cubicBezTo>
                      <a:pt x="181890" y="214998"/>
                      <a:pt x="187129" y="205426"/>
                      <a:pt x="186729" y="195367"/>
                    </a:cubicBezTo>
                    <a:lnTo>
                      <a:pt x="180471" y="38243"/>
                    </a:lnTo>
                    <a:lnTo>
                      <a:pt x="55636" y="0"/>
                    </a:ln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16722517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id="{0BC4180F-6E1B-F1AE-B196-059EC72126F8}"/>
                  </a:ext>
                </a:extLst>
              </p:cNvPr>
              <p:cNvSpPr/>
              <p:nvPr/>
            </p:nvSpPr>
            <p:spPr>
              <a:xfrm>
                <a:off x="21920815" y="8259425"/>
                <a:ext cx="288813" cy="299476"/>
              </a:xfrm>
              <a:custGeom>
                <a:avLst/>
                <a:gdLst>
                  <a:gd name="csX0" fmla="*/ 186975 w 288813"/>
                  <a:gd name="csY0" fmla="*/ 0 h 299476"/>
                  <a:gd name="csX1" fmla="*/ 273948 w 288813"/>
                  <a:gd name="csY1" fmla="*/ 166649 h 299476"/>
                  <a:gd name="csX2" fmla="*/ 241201 w 288813"/>
                  <a:gd name="csY2" fmla="*/ 289303 h 299476"/>
                  <a:gd name="csX3" fmla="*/ 63864 w 288813"/>
                  <a:gd name="csY3" fmla="*/ 236220 h 299476"/>
                  <a:gd name="csX4" fmla="*/ 180 w 288813"/>
                  <a:gd name="csY4" fmla="*/ 111909 h 299476"/>
                  <a:gd name="csX5" fmla="*/ 186975 w 288813"/>
                  <a:gd name="csY5" fmla="*/ 0 h 2994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288813" h="299476">
                    <a:moveTo>
                      <a:pt x="186975" y="0"/>
                    </a:moveTo>
                    <a:cubicBezTo>
                      <a:pt x="186975" y="0"/>
                      <a:pt x="259155" y="106451"/>
                      <a:pt x="273948" y="166649"/>
                    </a:cubicBezTo>
                    <a:cubicBezTo>
                      <a:pt x="288740" y="226847"/>
                      <a:pt x="309247" y="263871"/>
                      <a:pt x="241201" y="289303"/>
                    </a:cubicBezTo>
                    <a:cubicBezTo>
                      <a:pt x="173154" y="314735"/>
                      <a:pt x="107327" y="290808"/>
                      <a:pt x="63864" y="236220"/>
                    </a:cubicBezTo>
                    <a:cubicBezTo>
                      <a:pt x="63864" y="236220"/>
                      <a:pt x="-3935" y="152267"/>
                      <a:pt x="180" y="111909"/>
                    </a:cubicBezTo>
                    <a:cubicBezTo>
                      <a:pt x="4295" y="71561"/>
                      <a:pt x="186975" y="0"/>
                      <a:pt x="18697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7917846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id="{378C1444-E5A3-8E68-41AF-835EB32ED8D8}"/>
                  </a:ext>
                </a:extLst>
              </p:cNvPr>
              <p:cNvSpPr/>
              <p:nvPr/>
            </p:nvSpPr>
            <p:spPr>
              <a:xfrm>
                <a:off x="22149481" y="8331272"/>
                <a:ext cx="65875" cy="99288"/>
              </a:xfrm>
              <a:custGeom>
                <a:avLst/>
                <a:gdLst>
                  <a:gd name="csX0" fmla="*/ 1419 w 65875"/>
                  <a:gd name="csY0" fmla="*/ 0 h 99288"/>
                  <a:gd name="csX1" fmla="*/ 65875 w 65875"/>
                  <a:gd name="csY1" fmla="*/ 69104 h 99288"/>
                  <a:gd name="csX2" fmla="*/ 21327 w 65875"/>
                  <a:gd name="csY2" fmla="*/ 99289 h 99288"/>
                  <a:gd name="csX3" fmla="*/ 0 w 65875"/>
                  <a:gd name="csY3" fmla="*/ 11992 h 992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65875" h="99288">
                    <a:moveTo>
                      <a:pt x="1419" y="0"/>
                    </a:moveTo>
                    <a:cubicBezTo>
                      <a:pt x="21250" y="24508"/>
                      <a:pt x="42806" y="47615"/>
                      <a:pt x="65875" y="69104"/>
                    </a:cubicBezTo>
                    <a:cubicBezTo>
                      <a:pt x="51026" y="79162"/>
                      <a:pt x="36176" y="89230"/>
                      <a:pt x="21327" y="99289"/>
                    </a:cubicBezTo>
                    <a:cubicBezTo>
                      <a:pt x="14221" y="70190"/>
                      <a:pt x="7115" y="41091"/>
                      <a:pt x="0" y="11992"/>
                    </a:cubicBezTo>
                  </a:path>
                </a:pathLst>
              </a:custGeom>
              <a:gradFill>
                <a:gsLst>
                  <a:gs pos="0">
                    <a:srgbClr val="F9B776"/>
                  </a:gs>
                  <a:gs pos="99720">
                    <a:srgbClr val="F47960"/>
                  </a:gs>
                </a:gsLst>
                <a:lin ang="20963137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93A2AEF8-7C63-2E76-3A14-57B82C80F9AF}"/>
                  </a:ext>
                </a:extLst>
              </p:cNvPr>
              <p:cNvSpPr/>
              <p:nvPr/>
            </p:nvSpPr>
            <p:spPr>
              <a:xfrm>
                <a:off x="21828392" y="8126028"/>
                <a:ext cx="336444" cy="393924"/>
              </a:xfrm>
              <a:custGeom>
                <a:avLst/>
                <a:gdLst>
                  <a:gd name="csX0" fmla="*/ 316859 w 336444"/>
                  <a:gd name="csY0" fmla="*/ 30089 h 393924"/>
                  <a:gd name="csX1" fmla="*/ 277578 w 336444"/>
                  <a:gd name="csY1" fmla="*/ 3238 h 393924"/>
                  <a:gd name="csX2" fmla="*/ 274864 w 336444"/>
                  <a:gd name="csY2" fmla="*/ 3391 h 393924"/>
                  <a:gd name="csX3" fmla="*/ 264605 w 336444"/>
                  <a:gd name="csY3" fmla="*/ 1000 h 393924"/>
                  <a:gd name="csX4" fmla="*/ 164421 w 336444"/>
                  <a:gd name="csY4" fmla="*/ 61122 h 393924"/>
                  <a:gd name="csX5" fmla="*/ 160945 w 336444"/>
                  <a:gd name="csY5" fmla="*/ 80782 h 393924"/>
                  <a:gd name="csX6" fmla="*/ 43559 w 336444"/>
                  <a:gd name="csY6" fmla="*/ 216179 h 393924"/>
                  <a:gd name="csX7" fmla="*/ 36901 w 336444"/>
                  <a:gd name="csY7" fmla="*/ 221513 h 393924"/>
                  <a:gd name="csX8" fmla="*/ 7621 w 336444"/>
                  <a:gd name="csY8" fmla="*/ 232991 h 393924"/>
                  <a:gd name="csX9" fmla="*/ 67304 w 336444"/>
                  <a:gd name="csY9" fmla="*/ 340624 h 393924"/>
                  <a:gd name="csX10" fmla="*/ 68514 w 336444"/>
                  <a:gd name="csY10" fmla="*/ 348320 h 393924"/>
                  <a:gd name="csX11" fmla="*/ 89079 w 336444"/>
                  <a:gd name="csY11" fmla="*/ 386277 h 393924"/>
                  <a:gd name="csX12" fmla="*/ 169203 w 336444"/>
                  <a:gd name="csY12" fmla="*/ 388620 h 393924"/>
                  <a:gd name="csX13" fmla="*/ 171984 w 336444"/>
                  <a:gd name="csY13" fmla="*/ 382153 h 393924"/>
                  <a:gd name="csX14" fmla="*/ 150496 w 336444"/>
                  <a:gd name="csY14" fmla="*/ 331622 h 393924"/>
                  <a:gd name="csX15" fmla="*/ 154077 w 336444"/>
                  <a:gd name="csY15" fmla="*/ 324936 h 393924"/>
                  <a:gd name="csX16" fmla="*/ 172165 w 336444"/>
                  <a:gd name="csY16" fmla="*/ 321545 h 393924"/>
                  <a:gd name="csX17" fmla="*/ 175842 w 336444"/>
                  <a:gd name="csY17" fmla="*/ 319030 h 393924"/>
                  <a:gd name="csX18" fmla="*/ 178071 w 336444"/>
                  <a:gd name="csY18" fmla="*/ 304886 h 393924"/>
                  <a:gd name="csX19" fmla="*/ 160049 w 336444"/>
                  <a:gd name="csY19" fmla="*/ 232353 h 393924"/>
                  <a:gd name="csX20" fmla="*/ 331452 w 336444"/>
                  <a:gd name="csY20" fmla="*/ 112795 h 393924"/>
                  <a:gd name="csX21" fmla="*/ 336405 w 336444"/>
                  <a:gd name="csY21" fmla="*/ 82401 h 393924"/>
                  <a:gd name="csX22" fmla="*/ 316859 w 336444"/>
                  <a:gd name="csY22" fmla="*/ 30089 h 39392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</a:cxnLst>
                <a:rect l="l" t="t" r="r" b="b"/>
                <a:pathLst>
                  <a:path w="336444" h="393924">
                    <a:moveTo>
                      <a:pt x="316859" y="30089"/>
                    </a:moveTo>
                    <a:cubicBezTo>
                      <a:pt x="306172" y="16650"/>
                      <a:pt x="292199" y="6829"/>
                      <a:pt x="277578" y="3238"/>
                    </a:cubicBezTo>
                    <a:cubicBezTo>
                      <a:pt x="276645" y="3010"/>
                      <a:pt x="275721" y="3124"/>
                      <a:pt x="274864" y="3391"/>
                    </a:cubicBezTo>
                    <a:cubicBezTo>
                      <a:pt x="271501" y="2400"/>
                      <a:pt x="268091" y="1543"/>
                      <a:pt x="264605" y="1000"/>
                    </a:cubicBezTo>
                    <a:cubicBezTo>
                      <a:pt x="222829" y="-5601"/>
                      <a:pt x="178242" y="21155"/>
                      <a:pt x="164421" y="61122"/>
                    </a:cubicBezTo>
                    <a:cubicBezTo>
                      <a:pt x="162278" y="67313"/>
                      <a:pt x="161154" y="74047"/>
                      <a:pt x="160945" y="80782"/>
                    </a:cubicBezTo>
                    <a:cubicBezTo>
                      <a:pt x="81630" y="112881"/>
                      <a:pt x="34034" y="157763"/>
                      <a:pt x="43559" y="216179"/>
                    </a:cubicBezTo>
                    <a:cubicBezTo>
                      <a:pt x="44178" y="220008"/>
                      <a:pt x="40530" y="222885"/>
                      <a:pt x="36901" y="221513"/>
                    </a:cubicBezTo>
                    <a:cubicBezTo>
                      <a:pt x="29757" y="218808"/>
                      <a:pt x="19165" y="218894"/>
                      <a:pt x="7621" y="232991"/>
                    </a:cubicBezTo>
                    <a:cubicBezTo>
                      <a:pt x="-12458" y="257499"/>
                      <a:pt x="7040" y="307658"/>
                      <a:pt x="67304" y="340624"/>
                    </a:cubicBezTo>
                    <a:cubicBezTo>
                      <a:pt x="70162" y="342186"/>
                      <a:pt x="70876" y="346072"/>
                      <a:pt x="68514" y="348320"/>
                    </a:cubicBezTo>
                    <a:cubicBezTo>
                      <a:pt x="60199" y="356264"/>
                      <a:pt x="48826" y="373580"/>
                      <a:pt x="89079" y="386277"/>
                    </a:cubicBezTo>
                    <a:cubicBezTo>
                      <a:pt x="130712" y="399412"/>
                      <a:pt x="158659" y="392459"/>
                      <a:pt x="169203" y="388620"/>
                    </a:cubicBezTo>
                    <a:cubicBezTo>
                      <a:pt x="171822" y="387667"/>
                      <a:pt x="173080" y="384715"/>
                      <a:pt x="171984" y="382153"/>
                    </a:cubicBezTo>
                    <a:lnTo>
                      <a:pt x="150496" y="331622"/>
                    </a:lnTo>
                    <a:cubicBezTo>
                      <a:pt x="149277" y="328765"/>
                      <a:pt x="151020" y="325507"/>
                      <a:pt x="154077" y="324936"/>
                    </a:cubicBezTo>
                    <a:lnTo>
                      <a:pt x="172165" y="321545"/>
                    </a:lnTo>
                    <a:lnTo>
                      <a:pt x="175842" y="319030"/>
                    </a:lnTo>
                    <a:cubicBezTo>
                      <a:pt x="180519" y="315830"/>
                      <a:pt x="181557" y="309353"/>
                      <a:pt x="178071" y="304886"/>
                    </a:cubicBezTo>
                    <a:cubicBezTo>
                      <a:pt x="164555" y="287579"/>
                      <a:pt x="136989" y="247288"/>
                      <a:pt x="160049" y="232353"/>
                    </a:cubicBezTo>
                    <a:cubicBezTo>
                      <a:pt x="189767" y="213112"/>
                      <a:pt x="312421" y="163211"/>
                      <a:pt x="331452" y="112795"/>
                    </a:cubicBezTo>
                    <a:cubicBezTo>
                      <a:pt x="335281" y="102660"/>
                      <a:pt x="336710" y="92402"/>
                      <a:pt x="336405" y="82401"/>
                    </a:cubicBezTo>
                    <a:cubicBezTo>
                      <a:pt x="336405" y="82401"/>
                      <a:pt x="331566" y="46225"/>
                      <a:pt x="316859" y="30089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8A0F62DF-8F30-5244-A1AD-BC9FEE8D7B09}"/>
                  </a:ext>
                </a:extLst>
              </p:cNvPr>
              <p:cNvSpPr/>
              <p:nvPr/>
            </p:nvSpPr>
            <p:spPr>
              <a:xfrm>
                <a:off x="21934706" y="8408677"/>
                <a:ext cx="70118" cy="83722"/>
              </a:xfrm>
              <a:custGeom>
                <a:avLst/>
                <a:gdLst>
                  <a:gd name="csX0" fmla="*/ 70119 w 70118"/>
                  <a:gd name="csY0" fmla="*/ 49611 h 83722"/>
                  <a:gd name="csX1" fmla="*/ 7682 w 70118"/>
                  <a:gd name="csY1" fmla="*/ 6158 h 83722"/>
                  <a:gd name="csX2" fmla="*/ 67661 w 70118"/>
                  <a:gd name="csY2" fmla="*/ 83654 h 83722"/>
                  <a:gd name="csX3" fmla="*/ 70119 w 70118"/>
                  <a:gd name="csY3" fmla="*/ 49611 h 837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0118" h="83722">
                    <a:moveTo>
                      <a:pt x="70119" y="49611"/>
                    </a:moveTo>
                    <a:cubicBezTo>
                      <a:pt x="70119" y="49611"/>
                      <a:pt x="36991" y="-20826"/>
                      <a:pt x="7682" y="6158"/>
                    </a:cubicBezTo>
                    <a:cubicBezTo>
                      <a:pt x="-21626" y="33142"/>
                      <a:pt x="40458" y="85882"/>
                      <a:pt x="67661" y="83654"/>
                    </a:cubicBezTo>
                    <a:lnTo>
                      <a:pt x="70119" y="49611"/>
                    </a:ln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7917849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1" name="Graphic 250">
              <a:extLst>
                <a:ext uri="{FF2B5EF4-FFF2-40B4-BE49-F238E27FC236}">
                  <a16:creationId xmlns:a16="http://schemas.microsoft.com/office/drawing/2014/main" id="{198A099A-B98A-AE7E-6A98-27B6D90472FA}"/>
                </a:ext>
              </a:extLst>
            </p:cNvPr>
            <p:cNvGrpSpPr/>
            <p:nvPr/>
          </p:nvGrpSpPr>
          <p:grpSpPr>
            <a:xfrm>
              <a:off x="22130764" y="8636568"/>
              <a:ext cx="936450" cy="828722"/>
              <a:chOff x="22130764" y="8636568"/>
              <a:chExt cx="936450" cy="828722"/>
            </a:xfrm>
          </p:grpSpPr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8A9366AA-D0CA-0B55-128E-C87CABB61A78}"/>
                  </a:ext>
                </a:extLst>
              </p:cNvPr>
              <p:cNvSpPr/>
              <p:nvPr/>
            </p:nvSpPr>
            <p:spPr>
              <a:xfrm>
                <a:off x="22130764" y="8637939"/>
                <a:ext cx="708612" cy="827351"/>
              </a:xfrm>
              <a:custGeom>
                <a:avLst/>
                <a:gdLst>
                  <a:gd name="csX0" fmla="*/ 160963 w 708612"/>
                  <a:gd name="csY0" fmla="*/ 31613 h 827351"/>
                  <a:gd name="csX1" fmla="*/ 417814 w 708612"/>
                  <a:gd name="csY1" fmla="*/ 264509 h 827351"/>
                  <a:gd name="csX2" fmla="*/ 631384 w 708612"/>
                  <a:gd name="csY2" fmla="*/ 214789 h 827351"/>
                  <a:gd name="csX3" fmla="*/ 708613 w 708612"/>
                  <a:gd name="csY3" fmla="*/ 316601 h 827351"/>
                  <a:gd name="csX4" fmla="*/ 242268 w 708612"/>
                  <a:gd name="csY4" fmla="*/ 413699 h 827351"/>
                  <a:gd name="csX5" fmla="*/ 162697 w 708612"/>
                  <a:gd name="csY5" fmla="*/ 351082 h 827351"/>
                  <a:gd name="csX6" fmla="*/ 105337 w 708612"/>
                  <a:gd name="csY6" fmla="*/ 613791 h 827351"/>
                  <a:gd name="csX7" fmla="*/ 126044 w 708612"/>
                  <a:gd name="csY7" fmla="*/ 775964 h 827351"/>
                  <a:gd name="csX8" fmla="*/ 0 w 708612"/>
                  <a:gd name="csY8" fmla="*/ 827351 h 827351"/>
                  <a:gd name="csX9" fmla="*/ 55617 w 708612"/>
                  <a:gd name="csY9" fmla="*/ 400222 h 827351"/>
                  <a:gd name="csX10" fmla="*/ 3563 w 708612"/>
                  <a:gd name="csY10" fmla="*/ 70799 h 827351"/>
                  <a:gd name="csX11" fmla="*/ 19365 w 708612"/>
                  <a:gd name="csY11" fmla="*/ 0 h 8273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708612" h="827351">
                    <a:moveTo>
                      <a:pt x="160963" y="31613"/>
                    </a:moveTo>
                    <a:cubicBezTo>
                      <a:pt x="197806" y="73162"/>
                      <a:pt x="320259" y="245212"/>
                      <a:pt x="417814" y="264509"/>
                    </a:cubicBezTo>
                    <a:cubicBezTo>
                      <a:pt x="568776" y="294361"/>
                      <a:pt x="631384" y="214789"/>
                      <a:pt x="631384" y="214789"/>
                    </a:cubicBezTo>
                    <a:lnTo>
                      <a:pt x="708613" y="316601"/>
                    </a:lnTo>
                    <a:cubicBezTo>
                      <a:pt x="708613" y="316601"/>
                      <a:pt x="537153" y="591007"/>
                      <a:pt x="242268" y="413699"/>
                    </a:cubicBezTo>
                    <a:cubicBezTo>
                      <a:pt x="195548" y="385610"/>
                      <a:pt x="162697" y="351082"/>
                      <a:pt x="162697" y="351082"/>
                    </a:cubicBezTo>
                    <a:cubicBezTo>
                      <a:pt x="162697" y="351082"/>
                      <a:pt x="112366" y="496186"/>
                      <a:pt x="105337" y="613791"/>
                    </a:cubicBezTo>
                    <a:cubicBezTo>
                      <a:pt x="98308" y="731396"/>
                      <a:pt x="126044" y="775964"/>
                      <a:pt x="126044" y="775964"/>
                    </a:cubicBezTo>
                    <a:lnTo>
                      <a:pt x="0" y="827351"/>
                    </a:lnTo>
                    <a:cubicBezTo>
                      <a:pt x="0" y="827351"/>
                      <a:pt x="42091" y="587597"/>
                      <a:pt x="55617" y="400222"/>
                    </a:cubicBezTo>
                    <a:cubicBezTo>
                      <a:pt x="69085" y="213570"/>
                      <a:pt x="62065" y="176127"/>
                      <a:pt x="3563" y="70799"/>
                    </a:cubicBezTo>
                    <a:lnTo>
                      <a:pt x="19365" y="0"/>
                    </a:lnTo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59EC7009-3BE8-3050-3BA6-B156B22AEF0B}"/>
                  </a:ext>
                </a:extLst>
              </p:cNvPr>
              <p:cNvSpPr/>
              <p:nvPr/>
            </p:nvSpPr>
            <p:spPr>
              <a:xfrm>
                <a:off x="22744849" y="8841413"/>
                <a:ext cx="126481" cy="150761"/>
              </a:xfrm>
              <a:custGeom>
                <a:avLst/>
                <a:gdLst>
                  <a:gd name="csX0" fmla="*/ 107434 w 126481"/>
                  <a:gd name="csY0" fmla="*/ 150761 h 150761"/>
                  <a:gd name="csX1" fmla="*/ 91679 w 126481"/>
                  <a:gd name="csY1" fmla="*/ 142446 h 150761"/>
                  <a:gd name="csX2" fmla="*/ 21576 w 126481"/>
                  <a:gd name="csY2" fmla="*/ 51635 h 150761"/>
                  <a:gd name="csX3" fmla="*/ 3916 w 126481"/>
                  <a:gd name="csY3" fmla="*/ 30623 h 150761"/>
                  <a:gd name="csX4" fmla="*/ 7488 w 126481"/>
                  <a:gd name="csY4" fmla="*/ 3914 h 150761"/>
                  <a:gd name="csX5" fmla="*/ 34186 w 126481"/>
                  <a:gd name="csY5" fmla="*/ 7486 h 150761"/>
                  <a:gd name="csX6" fmla="*/ 50227 w 126481"/>
                  <a:gd name="csY6" fmla="*/ 26508 h 150761"/>
                  <a:gd name="csX7" fmla="*/ 123169 w 126481"/>
                  <a:gd name="csY7" fmla="*/ 120977 h 150761"/>
                  <a:gd name="csX8" fmla="*/ 118169 w 126481"/>
                  <a:gd name="csY8" fmla="*/ 147447 h 150761"/>
                  <a:gd name="csX9" fmla="*/ 107434 w 126481"/>
                  <a:gd name="csY9" fmla="*/ 150761 h 1507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26481" h="150761">
                    <a:moveTo>
                      <a:pt x="107434" y="150761"/>
                    </a:moveTo>
                    <a:cubicBezTo>
                      <a:pt x="101347" y="150761"/>
                      <a:pt x="95366" y="147856"/>
                      <a:pt x="91679" y="142446"/>
                    </a:cubicBezTo>
                    <a:cubicBezTo>
                      <a:pt x="58285" y="93487"/>
                      <a:pt x="37073" y="69294"/>
                      <a:pt x="21576" y="51635"/>
                    </a:cubicBezTo>
                    <a:cubicBezTo>
                      <a:pt x="14898" y="44024"/>
                      <a:pt x="9126" y="37442"/>
                      <a:pt x="3916" y="30623"/>
                    </a:cubicBezTo>
                    <a:cubicBezTo>
                      <a:pt x="-2475" y="22260"/>
                      <a:pt x="-875" y="10306"/>
                      <a:pt x="7488" y="3914"/>
                    </a:cubicBezTo>
                    <a:cubicBezTo>
                      <a:pt x="15851" y="-2486"/>
                      <a:pt x="27805" y="-858"/>
                      <a:pt x="34186" y="7486"/>
                    </a:cubicBezTo>
                    <a:cubicBezTo>
                      <a:pt x="38625" y="13287"/>
                      <a:pt x="43740" y="19126"/>
                      <a:pt x="50227" y="26508"/>
                    </a:cubicBezTo>
                    <a:cubicBezTo>
                      <a:pt x="66362" y="44910"/>
                      <a:pt x="88469" y="70104"/>
                      <a:pt x="123169" y="120977"/>
                    </a:cubicBezTo>
                    <a:cubicBezTo>
                      <a:pt x="129094" y="129673"/>
                      <a:pt x="126855" y="141522"/>
                      <a:pt x="118169" y="147447"/>
                    </a:cubicBezTo>
                    <a:cubicBezTo>
                      <a:pt x="114863" y="149685"/>
                      <a:pt x="111129" y="150761"/>
                      <a:pt x="107434" y="150761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" name="Freeform: Shape 151">
                <a:extLst>
                  <a:ext uri="{FF2B5EF4-FFF2-40B4-BE49-F238E27FC236}">
                    <a16:creationId xmlns:a16="http://schemas.microsoft.com/office/drawing/2014/main" id="{02159404-DA04-9306-0584-6FFFC02652EC}"/>
                  </a:ext>
                </a:extLst>
              </p:cNvPr>
              <p:cNvSpPr/>
              <p:nvPr/>
            </p:nvSpPr>
            <p:spPr>
              <a:xfrm>
                <a:off x="22852110" y="8636568"/>
                <a:ext cx="215104" cy="242763"/>
              </a:xfrm>
              <a:custGeom>
                <a:avLst/>
                <a:gdLst>
                  <a:gd name="csX0" fmla="*/ 10003 w 215104"/>
                  <a:gd name="csY0" fmla="*/ 0 h 242763"/>
                  <a:gd name="csX1" fmla="*/ 35482 w 215104"/>
                  <a:gd name="csY1" fmla="*/ 22431 h 242763"/>
                  <a:gd name="csX2" fmla="*/ 41550 w 215104"/>
                  <a:gd name="csY2" fmla="*/ 57179 h 242763"/>
                  <a:gd name="csX3" fmla="*/ 44759 w 215104"/>
                  <a:gd name="csY3" fmla="*/ 110366 h 242763"/>
                  <a:gd name="csX4" fmla="*/ 116959 w 215104"/>
                  <a:gd name="csY4" fmla="*/ 51254 h 242763"/>
                  <a:gd name="csX5" fmla="*/ 208428 w 215104"/>
                  <a:gd name="csY5" fmla="*/ 39824 h 242763"/>
                  <a:gd name="csX6" fmla="*/ 111387 w 215104"/>
                  <a:gd name="csY6" fmla="*/ 99412 h 242763"/>
                  <a:gd name="csX7" fmla="*/ 215105 w 215104"/>
                  <a:gd name="csY7" fmla="*/ 70542 h 242763"/>
                  <a:gd name="csX8" fmla="*/ 132056 w 215104"/>
                  <a:gd name="csY8" fmla="*/ 112366 h 242763"/>
                  <a:gd name="csX9" fmla="*/ 183767 w 215104"/>
                  <a:gd name="csY9" fmla="*/ 96012 h 242763"/>
                  <a:gd name="csX10" fmla="*/ 206351 w 215104"/>
                  <a:gd name="csY10" fmla="*/ 99470 h 242763"/>
                  <a:gd name="csX11" fmla="*/ 118912 w 215104"/>
                  <a:gd name="csY11" fmla="*/ 147571 h 242763"/>
                  <a:gd name="csX12" fmla="*/ 184996 w 215104"/>
                  <a:gd name="csY12" fmla="*/ 120253 h 242763"/>
                  <a:gd name="csX13" fmla="*/ 171890 w 215104"/>
                  <a:gd name="csY13" fmla="*/ 141789 h 242763"/>
                  <a:gd name="csX14" fmla="*/ 43588 w 215104"/>
                  <a:gd name="csY14" fmla="*/ 242764 h 242763"/>
                  <a:gd name="csX15" fmla="*/ 1516 w 215104"/>
                  <a:gd name="csY15" fmla="*/ 144151 h 242763"/>
                  <a:gd name="csX16" fmla="*/ 10003 w 215104"/>
                  <a:gd name="csY16" fmla="*/ 0 h 2427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215104" h="242763">
                    <a:moveTo>
                      <a:pt x="10003" y="0"/>
                    </a:moveTo>
                    <a:cubicBezTo>
                      <a:pt x="21680" y="1848"/>
                      <a:pt x="30891" y="11535"/>
                      <a:pt x="35482" y="22431"/>
                    </a:cubicBezTo>
                    <a:cubicBezTo>
                      <a:pt x="40073" y="33328"/>
                      <a:pt x="40845" y="45387"/>
                      <a:pt x="41550" y="57179"/>
                    </a:cubicBezTo>
                    <a:cubicBezTo>
                      <a:pt x="42617" y="74914"/>
                      <a:pt x="43683" y="92640"/>
                      <a:pt x="44759" y="110366"/>
                    </a:cubicBezTo>
                    <a:cubicBezTo>
                      <a:pt x="64724" y="86192"/>
                      <a:pt x="88708" y="64837"/>
                      <a:pt x="116959" y="51254"/>
                    </a:cubicBezTo>
                    <a:cubicBezTo>
                      <a:pt x="145210" y="37662"/>
                      <a:pt x="178005" y="32271"/>
                      <a:pt x="208428" y="39824"/>
                    </a:cubicBezTo>
                    <a:cubicBezTo>
                      <a:pt x="179110" y="64132"/>
                      <a:pt x="146334" y="84268"/>
                      <a:pt x="111387" y="99412"/>
                    </a:cubicBezTo>
                    <a:cubicBezTo>
                      <a:pt x="139981" y="76029"/>
                      <a:pt x="178548" y="65294"/>
                      <a:pt x="215105" y="70542"/>
                    </a:cubicBezTo>
                    <a:cubicBezTo>
                      <a:pt x="189968" y="88906"/>
                      <a:pt x="161784" y="103108"/>
                      <a:pt x="132056" y="112366"/>
                    </a:cubicBezTo>
                    <a:cubicBezTo>
                      <a:pt x="149296" y="106918"/>
                      <a:pt x="166527" y="101460"/>
                      <a:pt x="183767" y="96012"/>
                    </a:cubicBezTo>
                    <a:cubicBezTo>
                      <a:pt x="191692" y="93507"/>
                      <a:pt x="202522" y="92088"/>
                      <a:pt x="206351" y="99470"/>
                    </a:cubicBezTo>
                    <a:cubicBezTo>
                      <a:pt x="177205" y="115500"/>
                      <a:pt x="148058" y="131540"/>
                      <a:pt x="118912" y="147571"/>
                    </a:cubicBezTo>
                    <a:cubicBezTo>
                      <a:pt x="140943" y="138465"/>
                      <a:pt x="162965" y="129359"/>
                      <a:pt x="184996" y="120253"/>
                    </a:cubicBezTo>
                    <a:cubicBezTo>
                      <a:pt x="189187" y="128549"/>
                      <a:pt x="179853" y="136989"/>
                      <a:pt x="171890" y="141789"/>
                    </a:cubicBezTo>
                    <a:cubicBezTo>
                      <a:pt x="125179" y="169983"/>
                      <a:pt x="81974" y="203987"/>
                      <a:pt x="43588" y="242764"/>
                    </a:cubicBezTo>
                    <a:cubicBezTo>
                      <a:pt x="15013" y="199673"/>
                      <a:pt x="-5933" y="196053"/>
                      <a:pt x="1516" y="144151"/>
                    </a:cubicBezTo>
                    <a:cubicBezTo>
                      <a:pt x="3297" y="131817"/>
                      <a:pt x="16775" y="1067"/>
                      <a:pt x="1000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18794238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E0404635-1581-47C0-99DC-A25F451D9E95}"/>
                </a:ext>
              </a:extLst>
            </p:cNvPr>
            <p:cNvSpPr/>
            <p:nvPr/>
          </p:nvSpPr>
          <p:spPr>
            <a:xfrm>
              <a:off x="20549957" y="9101653"/>
              <a:ext cx="1708299" cy="345187"/>
            </a:xfrm>
            <a:custGeom>
              <a:avLst/>
              <a:gdLst>
                <a:gd name="csX0" fmla="*/ 1278427 w 1708299"/>
                <a:gd name="csY0" fmla="*/ 345188 h 345187"/>
                <a:gd name="csX1" fmla="*/ 950528 w 1708299"/>
                <a:gd name="csY1" fmla="*/ 276227 h 345187"/>
                <a:gd name="csX2" fmla="*/ 63589 w 1708299"/>
                <a:gd name="csY2" fmla="*/ 223896 h 345187"/>
                <a:gd name="csX3" fmla="*/ 79524 w 1708299"/>
                <a:gd name="csY3" fmla="*/ 143839 h 345187"/>
                <a:gd name="csX4" fmla="*/ 0 w 1708299"/>
                <a:gd name="csY4" fmla="*/ 128913 h 345187"/>
                <a:gd name="csX5" fmla="*/ 1002525 w 1708299"/>
                <a:gd name="csY5" fmla="*/ 174433 h 345187"/>
                <a:gd name="csX6" fmla="*/ 1523305 w 1708299"/>
                <a:gd name="csY6" fmla="*/ 190768 h 345187"/>
                <a:gd name="csX7" fmla="*/ 1698774 w 1708299"/>
                <a:gd name="csY7" fmla="*/ 48589 h 345187"/>
                <a:gd name="csX8" fmla="*/ 1708299 w 1708299"/>
                <a:gd name="csY8" fmla="*/ 115264 h 345187"/>
                <a:gd name="csX9" fmla="*/ 1562500 w 1708299"/>
                <a:gd name="csY9" fmla="*/ 298134 h 345187"/>
                <a:gd name="csX10" fmla="*/ 1278427 w 1708299"/>
                <a:gd name="csY10" fmla="*/ 345188 h 3451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708299" h="345187">
                  <a:moveTo>
                    <a:pt x="1278427" y="345188"/>
                  </a:moveTo>
                  <a:cubicBezTo>
                    <a:pt x="1158107" y="345188"/>
                    <a:pt x="1039901" y="321880"/>
                    <a:pt x="950528" y="276227"/>
                  </a:cubicBezTo>
                  <a:cubicBezTo>
                    <a:pt x="666217" y="130990"/>
                    <a:pt x="361988" y="24119"/>
                    <a:pt x="63589" y="223896"/>
                  </a:cubicBezTo>
                  <a:lnTo>
                    <a:pt x="79524" y="143839"/>
                  </a:lnTo>
                  <a:lnTo>
                    <a:pt x="0" y="128913"/>
                  </a:lnTo>
                  <a:cubicBezTo>
                    <a:pt x="348348" y="-104316"/>
                    <a:pt x="702269" y="21033"/>
                    <a:pt x="1002525" y="174433"/>
                  </a:cubicBezTo>
                  <a:cubicBezTo>
                    <a:pt x="1136885" y="243070"/>
                    <a:pt x="1360770" y="250090"/>
                    <a:pt x="1523305" y="190768"/>
                  </a:cubicBezTo>
                  <a:cubicBezTo>
                    <a:pt x="1590294" y="166318"/>
                    <a:pt x="1663551" y="132256"/>
                    <a:pt x="1698774" y="48589"/>
                  </a:cubicBezTo>
                  <a:lnTo>
                    <a:pt x="1708299" y="115264"/>
                  </a:lnTo>
                  <a:cubicBezTo>
                    <a:pt x="1708299" y="115264"/>
                    <a:pt x="1689192" y="251890"/>
                    <a:pt x="1562500" y="298134"/>
                  </a:cubicBezTo>
                  <a:cubicBezTo>
                    <a:pt x="1476108" y="329671"/>
                    <a:pt x="1376553" y="345188"/>
                    <a:pt x="1278427" y="34518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3" name="Graphic 250">
              <a:extLst>
                <a:ext uri="{FF2B5EF4-FFF2-40B4-BE49-F238E27FC236}">
                  <a16:creationId xmlns:a16="http://schemas.microsoft.com/office/drawing/2014/main" id="{39DA87D5-380A-9C77-97B4-37ECF0B6889E}"/>
                </a:ext>
              </a:extLst>
            </p:cNvPr>
            <p:cNvGrpSpPr/>
            <p:nvPr/>
          </p:nvGrpSpPr>
          <p:grpSpPr>
            <a:xfrm>
              <a:off x="20957061" y="9547893"/>
              <a:ext cx="891043" cy="771965"/>
              <a:chOff x="20957061" y="9547893"/>
              <a:chExt cx="891043" cy="771965"/>
            </a:xfrm>
          </p:grpSpPr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D2571E3F-D355-4748-8A88-1F970B38D59D}"/>
                  </a:ext>
                </a:extLst>
              </p:cNvPr>
              <p:cNvSpPr/>
              <p:nvPr/>
            </p:nvSpPr>
            <p:spPr>
              <a:xfrm>
                <a:off x="20995394" y="9733391"/>
                <a:ext cx="817435" cy="409127"/>
              </a:xfrm>
              <a:custGeom>
                <a:avLst/>
                <a:gdLst>
                  <a:gd name="csX0" fmla="*/ 762648 w 817435"/>
                  <a:gd name="csY0" fmla="*/ 409127 h 409127"/>
                  <a:gd name="csX1" fmla="*/ 0 w 817435"/>
                  <a:gd name="csY1" fmla="*/ 196634 h 409127"/>
                  <a:gd name="csX2" fmla="*/ 54788 w 817435"/>
                  <a:gd name="csY2" fmla="*/ 0 h 409127"/>
                  <a:gd name="csX3" fmla="*/ 817435 w 817435"/>
                  <a:gd name="csY3" fmla="*/ 212503 h 409127"/>
                  <a:gd name="csX4" fmla="*/ 762648 w 817435"/>
                  <a:gd name="csY4" fmla="*/ 409127 h 40912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817435" h="409127">
                    <a:moveTo>
                      <a:pt x="762648" y="409127"/>
                    </a:moveTo>
                    <a:lnTo>
                      <a:pt x="0" y="196634"/>
                    </a:lnTo>
                    <a:lnTo>
                      <a:pt x="54788" y="0"/>
                    </a:lnTo>
                    <a:lnTo>
                      <a:pt x="817435" y="212503"/>
                    </a:lnTo>
                    <a:lnTo>
                      <a:pt x="762648" y="409127"/>
                    </a:lnTo>
                    <a:close/>
                  </a:path>
                </a:pathLst>
              </a:custGeom>
              <a:solidFill>
                <a:srgbClr val="82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1" name="Graphic 250">
                <a:extLst>
                  <a:ext uri="{FF2B5EF4-FFF2-40B4-BE49-F238E27FC236}">
                    <a16:creationId xmlns:a16="http://schemas.microsoft.com/office/drawing/2014/main" id="{C5990100-7BCC-3A63-D37F-623A696B4FD7}"/>
                  </a:ext>
                </a:extLst>
              </p:cNvPr>
              <p:cNvGrpSpPr/>
              <p:nvPr/>
            </p:nvGrpSpPr>
            <p:grpSpPr>
              <a:xfrm>
                <a:off x="20957061" y="9547893"/>
                <a:ext cx="891043" cy="771965"/>
                <a:chOff x="20957061" y="9547893"/>
                <a:chExt cx="891043" cy="771965"/>
              </a:xfrm>
            </p:grpSpPr>
            <p:sp>
              <p:nvSpPr>
                <p:cNvPr id="142" name="Freeform: Shape 141">
                  <a:extLst>
                    <a:ext uri="{FF2B5EF4-FFF2-40B4-BE49-F238E27FC236}">
                      <a16:creationId xmlns:a16="http://schemas.microsoft.com/office/drawing/2014/main" id="{5E98CBAC-5878-11AB-6D3A-9AA9FA36CFF6}"/>
                    </a:ext>
                  </a:extLst>
                </p:cNvPr>
                <p:cNvSpPr/>
                <p:nvPr/>
              </p:nvSpPr>
              <p:spPr>
                <a:xfrm>
                  <a:off x="21012389" y="9564565"/>
                  <a:ext cx="835716" cy="437896"/>
                </a:xfrm>
                <a:custGeom>
                  <a:avLst/>
                  <a:gdLst>
                    <a:gd name="csX0" fmla="*/ 813718 w 835716"/>
                    <a:gd name="csY0" fmla="*/ 196667 h 437896"/>
                    <a:gd name="csX1" fmla="*/ 121918 w 835716"/>
                    <a:gd name="csY1" fmla="*/ 3909 h 437896"/>
                    <a:gd name="csX2" fmla="*/ 116869 w 835716"/>
                    <a:gd name="csY2" fmla="*/ 2500 h 437896"/>
                    <a:gd name="csX3" fmla="*/ 32735 w 835716"/>
                    <a:gd name="csY3" fmla="*/ 49972 h 437896"/>
                    <a:gd name="csX4" fmla="*/ 2588 w 835716"/>
                    <a:gd name="csY4" fmla="*/ 158176 h 437896"/>
                    <a:gd name="csX5" fmla="*/ 22496 w 835716"/>
                    <a:gd name="csY5" fmla="*/ 222327 h 437896"/>
                    <a:gd name="csX6" fmla="*/ 50061 w 835716"/>
                    <a:gd name="csY6" fmla="*/ 242320 h 437896"/>
                    <a:gd name="csX7" fmla="*/ 383084 w 835716"/>
                    <a:gd name="csY7" fmla="*/ 404445 h 437896"/>
                    <a:gd name="csX8" fmla="*/ 751958 w 835716"/>
                    <a:gd name="csY8" fmla="*/ 437897 h 437896"/>
                    <a:gd name="csX9" fmla="*/ 786210 w 835716"/>
                    <a:gd name="csY9" fmla="*/ 433877 h 437896"/>
                    <a:gd name="csX10" fmla="*/ 833226 w 835716"/>
                    <a:gd name="csY10" fmla="*/ 265132 h 437896"/>
                    <a:gd name="csX11" fmla="*/ 813718 w 835716"/>
                    <a:gd name="csY11" fmla="*/ 196667 h 4378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</a:cxnLst>
                  <a:rect l="l" t="t" r="r" b="b"/>
                  <a:pathLst>
                    <a:path w="835716" h="437896">
                      <a:moveTo>
                        <a:pt x="813718" y="196667"/>
                      </a:moveTo>
                      <a:lnTo>
                        <a:pt x="121918" y="3909"/>
                      </a:lnTo>
                      <a:lnTo>
                        <a:pt x="116869" y="2500"/>
                      </a:lnTo>
                      <a:cubicBezTo>
                        <a:pt x="80684" y="-7587"/>
                        <a:pt x="42822" y="13777"/>
                        <a:pt x="32735" y="49972"/>
                      </a:cubicBezTo>
                      <a:lnTo>
                        <a:pt x="2588" y="158176"/>
                      </a:lnTo>
                      <a:cubicBezTo>
                        <a:pt x="-4612" y="184017"/>
                        <a:pt x="3589" y="204639"/>
                        <a:pt x="22496" y="222327"/>
                      </a:cubicBezTo>
                      <a:cubicBezTo>
                        <a:pt x="30068" y="229414"/>
                        <a:pt x="39355" y="236024"/>
                        <a:pt x="50061" y="242320"/>
                      </a:cubicBezTo>
                      <a:lnTo>
                        <a:pt x="383084" y="404445"/>
                      </a:lnTo>
                      <a:lnTo>
                        <a:pt x="751958" y="437897"/>
                      </a:lnTo>
                      <a:cubicBezTo>
                        <a:pt x="764160" y="437506"/>
                        <a:pt x="775723" y="436325"/>
                        <a:pt x="786210" y="433877"/>
                      </a:cubicBezTo>
                      <a:lnTo>
                        <a:pt x="833226" y="265132"/>
                      </a:lnTo>
                      <a:cubicBezTo>
                        <a:pt x="840293" y="239739"/>
                        <a:pt x="831864" y="213536"/>
                        <a:pt x="813718" y="19666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43" name="Graphic 250">
                  <a:extLst>
                    <a:ext uri="{FF2B5EF4-FFF2-40B4-BE49-F238E27FC236}">
                      <a16:creationId xmlns:a16="http://schemas.microsoft.com/office/drawing/2014/main" id="{6FDA6708-9D22-8E91-7D4B-605C0806571A}"/>
                    </a:ext>
                  </a:extLst>
                </p:cNvPr>
                <p:cNvGrpSpPr/>
                <p:nvPr/>
              </p:nvGrpSpPr>
              <p:grpSpPr>
                <a:xfrm>
                  <a:off x="20957061" y="9547893"/>
                  <a:ext cx="838670" cy="771965"/>
                  <a:chOff x="20957061" y="9547893"/>
                  <a:chExt cx="838670" cy="771965"/>
                </a:xfrm>
              </p:grpSpPr>
              <p:sp>
                <p:nvSpPr>
                  <p:cNvPr id="144" name="Freeform: Shape 143">
                    <a:extLst>
                      <a:ext uri="{FF2B5EF4-FFF2-40B4-BE49-F238E27FC236}">
                        <a16:creationId xmlns:a16="http://schemas.microsoft.com/office/drawing/2014/main" id="{B8C335A4-0213-0EE1-4812-E51A23B78C32}"/>
                      </a:ext>
                    </a:extLst>
                  </p:cNvPr>
                  <p:cNvSpPr/>
                  <p:nvPr/>
                </p:nvSpPr>
                <p:spPr>
                  <a:xfrm>
                    <a:off x="20957061" y="9797122"/>
                    <a:ext cx="838670" cy="522736"/>
                  </a:xfrm>
                  <a:custGeom>
                    <a:avLst/>
                    <a:gdLst>
                      <a:gd name="csX0" fmla="*/ 435544 w 838670"/>
                      <a:gd name="csY0" fmla="*/ 182118 h 522736"/>
                      <a:gd name="csX1" fmla="*/ 102531 w 838670"/>
                      <a:gd name="csY1" fmla="*/ 19993 h 522736"/>
                      <a:gd name="csX2" fmla="*/ 74966 w 838670"/>
                      <a:gd name="csY2" fmla="*/ 0 h 522736"/>
                      <a:gd name="csX3" fmla="*/ 2500 w 838670"/>
                      <a:gd name="csY3" fmla="*/ 260070 h 522736"/>
                      <a:gd name="csX4" fmla="*/ 49972 w 838670"/>
                      <a:gd name="csY4" fmla="*/ 344205 h 522736"/>
                      <a:gd name="csX5" fmla="*/ 681746 w 838670"/>
                      <a:gd name="csY5" fmla="*/ 520237 h 522736"/>
                      <a:gd name="csX6" fmla="*/ 765881 w 838670"/>
                      <a:gd name="csY6" fmla="*/ 472773 h 522736"/>
                      <a:gd name="csX7" fmla="*/ 838671 w 838670"/>
                      <a:gd name="csY7" fmla="*/ 211550 h 522736"/>
                      <a:gd name="csX8" fmla="*/ 804419 w 838670"/>
                      <a:gd name="csY8" fmla="*/ 215560 h 522736"/>
                      <a:gd name="csX9" fmla="*/ 435544 w 838670"/>
                      <a:gd name="csY9" fmla="*/ 182118 h 522736"/>
                      <a:gd name="csX10" fmla="*/ 435544 w 838670"/>
                      <a:gd name="csY10" fmla="*/ 182118 h 522736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</a:cxnLst>
                    <a:rect l="l" t="t" r="r" b="b"/>
                    <a:pathLst>
                      <a:path w="838670" h="522736">
                        <a:moveTo>
                          <a:pt x="435544" y="182118"/>
                        </a:moveTo>
                        <a:lnTo>
                          <a:pt x="102531" y="19993"/>
                        </a:lnTo>
                        <a:cubicBezTo>
                          <a:pt x="91825" y="13706"/>
                          <a:pt x="82538" y="7087"/>
                          <a:pt x="74966" y="0"/>
                        </a:cubicBezTo>
                        <a:lnTo>
                          <a:pt x="2500" y="260070"/>
                        </a:lnTo>
                        <a:cubicBezTo>
                          <a:pt x="-7587" y="296266"/>
                          <a:pt x="13777" y="334118"/>
                          <a:pt x="49972" y="344205"/>
                        </a:cubicBezTo>
                        <a:lnTo>
                          <a:pt x="681746" y="520237"/>
                        </a:lnTo>
                        <a:cubicBezTo>
                          <a:pt x="717941" y="530323"/>
                          <a:pt x="755803" y="508959"/>
                          <a:pt x="765881" y="472773"/>
                        </a:cubicBezTo>
                        <a:lnTo>
                          <a:pt x="838671" y="211550"/>
                        </a:lnTo>
                        <a:cubicBezTo>
                          <a:pt x="828184" y="213998"/>
                          <a:pt x="816620" y="215179"/>
                          <a:pt x="804419" y="215560"/>
                        </a:cubicBezTo>
                        <a:lnTo>
                          <a:pt x="435544" y="182118"/>
                        </a:lnTo>
                        <a:lnTo>
                          <a:pt x="435544" y="182118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5" name="Freeform: Shape 144">
                    <a:extLst>
                      <a:ext uri="{FF2B5EF4-FFF2-40B4-BE49-F238E27FC236}">
                        <a16:creationId xmlns:a16="http://schemas.microsoft.com/office/drawing/2014/main" id="{CFBE5F21-6D66-7292-FCA7-66E6E30C6598}"/>
                      </a:ext>
                    </a:extLst>
                  </p:cNvPr>
                  <p:cNvSpPr/>
                  <p:nvPr/>
                </p:nvSpPr>
                <p:spPr>
                  <a:xfrm>
                    <a:off x="21310824" y="9880542"/>
                    <a:ext cx="165935" cy="188928"/>
                  </a:xfrm>
                  <a:custGeom>
                    <a:avLst/>
                    <a:gdLst>
                      <a:gd name="csX0" fmla="*/ 122825 w 165935"/>
                      <a:gd name="csY0" fmla="*/ 188928 h 188928"/>
                      <a:gd name="csX1" fmla="*/ 0 w 165935"/>
                      <a:gd name="csY1" fmla="*/ 154696 h 188928"/>
                      <a:gd name="csX2" fmla="*/ 43101 w 165935"/>
                      <a:gd name="csY2" fmla="*/ 0 h 188928"/>
                      <a:gd name="csX3" fmla="*/ 165935 w 165935"/>
                      <a:gd name="csY3" fmla="*/ 34223 h 188928"/>
                      <a:gd name="csX4" fmla="*/ 122825 w 165935"/>
                      <a:gd name="csY4" fmla="*/ 188928 h 18892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165935" h="188928">
                        <a:moveTo>
                          <a:pt x="122825" y="188928"/>
                        </a:moveTo>
                        <a:lnTo>
                          <a:pt x="0" y="154696"/>
                        </a:lnTo>
                        <a:lnTo>
                          <a:pt x="43101" y="0"/>
                        </a:lnTo>
                        <a:lnTo>
                          <a:pt x="165935" y="34223"/>
                        </a:lnTo>
                        <a:lnTo>
                          <a:pt x="122825" y="188928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DF53F"/>
                      </a:gs>
                      <a:gs pos="50000">
                        <a:srgbClr val="EB9852"/>
                      </a:gs>
                      <a:gs pos="100000">
                        <a:srgbClr val="D93C6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6" name="Freeform: Shape 145">
                    <a:extLst>
                      <a:ext uri="{FF2B5EF4-FFF2-40B4-BE49-F238E27FC236}">
                        <a16:creationId xmlns:a16="http://schemas.microsoft.com/office/drawing/2014/main" id="{D89E295C-7CFE-9FA8-274E-1297A58A14F4}"/>
                      </a:ext>
                    </a:extLst>
                  </p:cNvPr>
                  <p:cNvSpPr/>
                  <p:nvPr/>
                </p:nvSpPr>
                <p:spPr>
                  <a:xfrm>
                    <a:off x="21342323" y="9917633"/>
                    <a:ext cx="101622" cy="115700"/>
                  </a:xfrm>
                  <a:custGeom>
                    <a:avLst/>
                    <a:gdLst>
                      <a:gd name="csX0" fmla="*/ 75219 w 101622"/>
                      <a:gd name="csY0" fmla="*/ 115700 h 115700"/>
                      <a:gd name="csX1" fmla="*/ 0 w 101622"/>
                      <a:gd name="csY1" fmla="*/ 94736 h 115700"/>
                      <a:gd name="csX2" fmla="*/ 26394 w 101622"/>
                      <a:gd name="csY2" fmla="*/ 0 h 115700"/>
                      <a:gd name="csX3" fmla="*/ 101622 w 101622"/>
                      <a:gd name="csY3" fmla="*/ 20955 h 115700"/>
                      <a:gd name="csX4" fmla="*/ 75219 w 101622"/>
                      <a:gd name="csY4" fmla="*/ 115700 h 11570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101622" h="115700">
                        <a:moveTo>
                          <a:pt x="75219" y="115700"/>
                        </a:moveTo>
                        <a:lnTo>
                          <a:pt x="0" y="94736"/>
                        </a:lnTo>
                        <a:lnTo>
                          <a:pt x="26394" y="0"/>
                        </a:lnTo>
                        <a:lnTo>
                          <a:pt x="101622" y="20955"/>
                        </a:lnTo>
                        <a:lnTo>
                          <a:pt x="75219" y="115700"/>
                        </a:lnTo>
                        <a:close/>
                      </a:path>
                    </a:pathLst>
                  </a:custGeom>
                  <a:gradFill>
                    <a:gsLst>
                      <a:gs pos="370">
                        <a:srgbClr val="F47960"/>
                      </a:gs>
                      <a:gs pos="100000">
                        <a:srgbClr val="F9B776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7" name="Freeform: Shape 146">
                    <a:extLst>
                      <a:ext uri="{FF2B5EF4-FFF2-40B4-BE49-F238E27FC236}">
                        <a16:creationId xmlns:a16="http://schemas.microsoft.com/office/drawing/2014/main" id="{B418C8EA-3C6D-9313-0551-14F42F6F4202}"/>
                      </a:ext>
                    </a:extLst>
                  </p:cNvPr>
                  <p:cNvSpPr/>
                  <p:nvPr/>
                </p:nvSpPr>
                <p:spPr>
                  <a:xfrm>
                    <a:off x="21325245" y="9608023"/>
                    <a:ext cx="51568" cy="26965"/>
                  </a:xfrm>
                  <a:custGeom>
                    <a:avLst/>
                    <a:gdLst>
                      <a:gd name="csX0" fmla="*/ 47768 w 51568"/>
                      <a:gd name="csY0" fmla="*/ 26965 h 26965"/>
                      <a:gd name="csX1" fmla="*/ 0 w 51568"/>
                      <a:gd name="csY1" fmla="*/ 13649 h 26965"/>
                      <a:gd name="csX2" fmla="*/ 3800 w 51568"/>
                      <a:gd name="csY2" fmla="*/ 0 h 26965"/>
                      <a:gd name="csX3" fmla="*/ 51568 w 51568"/>
                      <a:gd name="csY3" fmla="*/ 13316 h 26965"/>
                      <a:gd name="csX4" fmla="*/ 47768 w 51568"/>
                      <a:gd name="csY4" fmla="*/ 26965 h 2696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51568" h="26965">
                        <a:moveTo>
                          <a:pt x="47768" y="26965"/>
                        </a:moveTo>
                        <a:lnTo>
                          <a:pt x="0" y="13649"/>
                        </a:lnTo>
                        <a:lnTo>
                          <a:pt x="3800" y="0"/>
                        </a:lnTo>
                        <a:lnTo>
                          <a:pt x="51568" y="13316"/>
                        </a:lnTo>
                        <a:lnTo>
                          <a:pt x="47768" y="26965"/>
                        </a:lnTo>
                        <a:close/>
                      </a:path>
                    </a:pathLst>
                  </a:custGeom>
                  <a:gradFill>
                    <a:gsLst>
                      <a:gs pos="66">
                        <a:srgbClr val="F47960"/>
                      </a:gs>
                      <a:gs pos="99850">
                        <a:srgbClr val="FF1D2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8" name="Freeform: Shape 147">
                    <a:extLst>
                      <a:ext uri="{FF2B5EF4-FFF2-40B4-BE49-F238E27FC236}">
                        <a16:creationId xmlns:a16="http://schemas.microsoft.com/office/drawing/2014/main" id="{B907A686-0D84-8B9E-6BE5-E6216B08310E}"/>
                      </a:ext>
                    </a:extLst>
                  </p:cNvPr>
                  <p:cNvSpPr/>
                  <p:nvPr/>
                </p:nvSpPr>
                <p:spPr>
                  <a:xfrm>
                    <a:off x="21586496" y="9680822"/>
                    <a:ext cx="51577" cy="26955"/>
                  </a:xfrm>
                  <a:custGeom>
                    <a:avLst/>
                    <a:gdLst>
                      <a:gd name="csX0" fmla="*/ 47777 w 51577"/>
                      <a:gd name="csY0" fmla="*/ 26956 h 26955"/>
                      <a:gd name="csX1" fmla="*/ 0 w 51577"/>
                      <a:gd name="csY1" fmla="*/ 13649 h 26955"/>
                      <a:gd name="csX2" fmla="*/ 3810 w 51577"/>
                      <a:gd name="csY2" fmla="*/ 0 h 26955"/>
                      <a:gd name="csX3" fmla="*/ 51578 w 51577"/>
                      <a:gd name="csY3" fmla="*/ 13316 h 26955"/>
                      <a:gd name="csX4" fmla="*/ 47777 w 51577"/>
                      <a:gd name="csY4" fmla="*/ 26956 h 2695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51577" h="26955">
                        <a:moveTo>
                          <a:pt x="47777" y="26956"/>
                        </a:moveTo>
                        <a:lnTo>
                          <a:pt x="0" y="13649"/>
                        </a:lnTo>
                        <a:lnTo>
                          <a:pt x="3810" y="0"/>
                        </a:lnTo>
                        <a:lnTo>
                          <a:pt x="51578" y="13316"/>
                        </a:lnTo>
                        <a:lnTo>
                          <a:pt x="47777" y="26956"/>
                        </a:lnTo>
                        <a:close/>
                      </a:path>
                    </a:pathLst>
                  </a:custGeom>
                  <a:gradFill>
                    <a:gsLst>
                      <a:gs pos="66">
                        <a:srgbClr val="F47960"/>
                      </a:gs>
                      <a:gs pos="99850">
                        <a:srgbClr val="FF1D2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9" name="Freeform: Shape 148">
                    <a:extLst>
                      <a:ext uri="{FF2B5EF4-FFF2-40B4-BE49-F238E27FC236}">
                        <a16:creationId xmlns:a16="http://schemas.microsoft.com/office/drawing/2014/main" id="{FFCB3BDA-19B2-39BA-D93B-D6614C3C707A}"/>
                      </a:ext>
                    </a:extLst>
                  </p:cNvPr>
                  <p:cNvSpPr/>
                  <p:nvPr/>
                </p:nvSpPr>
                <p:spPr>
                  <a:xfrm>
                    <a:off x="21334370" y="9547893"/>
                    <a:ext cx="299660" cy="144463"/>
                  </a:xfrm>
                  <a:custGeom>
                    <a:avLst/>
                    <a:gdLst>
                      <a:gd name="csX0" fmla="*/ 174946 w 299660"/>
                      <a:gd name="csY0" fmla="*/ 8723 h 144463"/>
                      <a:gd name="csX1" fmla="*/ 0 w 299660"/>
                      <a:gd name="csY1" fmla="*/ 61615 h 144463"/>
                      <a:gd name="csX2" fmla="*/ 36881 w 299660"/>
                      <a:gd name="csY2" fmla="*/ 71893 h 144463"/>
                      <a:gd name="csX3" fmla="*/ 168431 w 299660"/>
                      <a:gd name="csY3" fmla="*/ 32116 h 144463"/>
                      <a:gd name="csX4" fmla="*/ 260461 w 299660"/>
                      <a:gd name="csY4" fmla="*/ 134186 h 144463"/>
                      <a:gd name="csX5" fmla="*/ 297332 w 299660"/>
                      <a:gd name="csY5" fmla="*/ 144464 h 144463"/>
                      <a:gd name="csX6" fmla="*/ 174946 w 299660"/>
                      <a:gd name="csY6" fmla="*/ 8723 h 144463"/>
                      <a:gd name="csX7" fmla="*/ 174946 w 299660"/>
                      <a:gd name="csY7" fmla="*/ 8723 h 144463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299660" h="144463">
                        <a:moveTo>
                          <a:pt x="174946" y="8723"/>
                        </a:moveTo>
                        <a:cubicBezTo>
                          <a:pt x="92840" y="-14156"/>
                          <a:pt x="14516" y="9523"/>
                          <a:pt x="0" y="61615"/>
                        </a:cubicBezTo>
                        <a:lnTo>
                          <a:pt x="36881" y="71893"/>
                        </a:lnTo>
                        <a:cubicBezTo>
                          <a:pt x="47797" y="32726"/>
                          <a:pt x="106690" y="14914"/>
                          <a:pt x="168431" y="32116"/>
                        </a:cubicBezTo>
                        <a:cubicBezTo>
                          <a:pt x="230172" y="49318"/>
                          <a:pt x="271377" y="95019"/>
                          <a:pt x="260461" y="134186"/>
                        </a:cubicBezTo>
                        <a:lnTo>
                          <a:pt x="297332" y="144464"/>
                        </a:lnTo>
                        <a:cubicBezTo>
                          <a:pt x="311839" y="92371"/>
                          <a:pt x="257051" y="31602"/>
                          <a:pt x="174946" y="8723"/>
                        </a:cubicBezTo>
                        <a:lnTo>
                          <a:pt x="174946" y="8723"/>
                        </a:lnTo>
                        <a:close/>
                      </a:path>
                    </a:pathLst>
                  </a:custGeom>
                  <a:solidFill>
                    <a:schemeClr val="tx2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33" name="Graphic 250">
              <a:extLst>
                <a:ext uri="{FF2B5EF4-FFF2-40B4-BE49-F238E27FC236}">
                  <a16:creationId xmlns:a16="http://schemas.microsoft.com/office/drawing/2014/main" id="{85E4456F-C7D8-77CF-1847-5F53DC32EA46}"/>
                </a:ext>
              </a:extLst>
            </p:cNvPr>
            <p:cNvGrpSpPr/>
            <p:nvPr/>
          </p:nvGrpSpPr>
          <p:grpSpPr>
            <a:xfrm>
              <a:off x="21906224" y="8599559"/>
              <a:ext cx="259386" cy="153499"/>
              <a:chOff x="21906224" y="8599559"/>
              <a:chExt cx="259386" cy="153499"/>
            </a:xfrm>
            <a:solidFill>
              <a:srgbClr val="D0DBFF"/>
            </a:solidFill>
          </p:grpSpPr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658CC7D7-0AA0-A725-F369-064F1B6E780B}"/>
                  </a:ext>
                </a:extLst>
              </p:cNvPr>
              <p:cNvSpPr/>
              <p:nvPr/>
            </p:nvSpPr>
            <p:spPr>
              <a:xfrm>
                <a:off x="21906224" y="8599559"/>
                <a:ext cx="154245" cy="153499"/>
              </a:xfrm>
              <a:custGeom>
                <a:avLst/>
                <a:gdLst>
                  <a:gd name="csX0" fmla="*/ 135225 w 154245"/>
                  <a:gd name="csY0" fmla="*/ 153500 h 153499"/>
                  <a:gd name="csX1" fmla="*/ 133148 w 154245"/>
                  <a:gd name="csY1" fmla="*/ 153385 h 153499"/>
                  <a:gd name="csX2" fmla="*/ 35946 w 154245"/>
                  <a:gd name="csY2" fmla="*/ 122467 h 153499"/>
                  <a:gd name="csX3" fmla="*/ 8 w 154245"/>
                  <a:gd name="csY3" fmla="*/ 52297 h 153499"/>
                  <a:gd name="csX4" fmla="*/ 25268 w 154245"/>
                  <a:gd name="csY4" fmla="*/ 3872 h 153499"/>
                  <a:gd name="csX5" fmla="*/ 51957 w 154245"/>
                  <a:gd name="csY5" fmla="*/ 7539 h 153499"/>
                  <a:gd name="csX6" fmla="*/ 48290 w 154245"/>
                  <a:gd name="csY6" fmla="*/ 34228 h 153499"/>
                  <a:gd name="csX7" fmla="*/ 38108 w 154245"/>
                  <a:gd name="csY7" fmla="*/ 52868 h 153499"/>
                  <a:gd name="csX8" fmla="*/ 59891 w 154245"/>
                  <a:gd name="csY8" fmla="*/ 92816 h 153499"/>
                  <a:gd name="csX9" fmla="*/ 137244 w 154245"/>
                  <a:gd name="csY9" fmla="*/ 115485 h 153499"/>
                  <a:gd name="csX10" fmla="*/ 154132 w 154245"/>
                  <a:gd name="csY10" fmla="*/ 136479 h 153499"/>
                  <a:gd name="csX11" fmla="*/ 135225 w 154245"/>
                  <a:gd name="csY11" fmla="*/ 153500 h 1534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54245" h="153499">
                    <a:moveTo>
                      <a:pt x="135225" y="153500"/>
                    </a:moveTo>
                    <a:cubicBezTo>
                      <a:pt x="134539" y="153500"/>
                      <a:pt x="133843" y="153462"/>
                      <a:pt x="133148" y="153385"/>
                    </a:cubicBezTo>
                    <a:cubicBezTo>
                      <a:pt x="102830" y="150109"/>
                      <a:pt x="65102" y="146032"/>
                      <a:pt x="35946" y="122467"/>
                    </a:cubicBezTo>
                    <a:cubicBezTo>
                      <a:pt x="19077" y="108837"/>
                      <a:pt x="-449" y="82291"/>
                      <a:pt x="8" y="52297"/>
                    </a:cubicBezTo>
                    <a:cubicBezTo>
                      <a:pt x="303" y="32923"/>
                      <a:pt x="9038" y="16178"/>
                      <a:pt x="25268" y="3872"/>
                    </a:cubicBezTo>
                    <a:cubicBezTo>
                      <a:pt x="33650" y="-2491"/>
                      <a:pt x="45604" y="-834"/>
                      <a:pt x="51957" y="7539"/>
                    </a:cubicBezTo>
                    <a:cubicBezTo>
                      <a:pt x="58310" y="15921"/>
                      <a:pt x="56672" y="27875"/>
                      <a:pt x="48290" y="34228"/>
                    </a:cubicBezTo>
                    <a:cubicBezTo>
                      <a:pt x="41461" y="39409"/>
                      <a:pt x="38222" y="45334"/>
                      <a:pt x="38108" y="52868"/>
                    </a:cubicBezTo>
                    <a:cubicBezTo>
                      <a:pt x="37889" y="67365"/>
                      <a:pt x="48900" y="83939"/>
                      <a:pt x="59891" y="92816"/>
                    </a:cubicBezTo>
                    <a:cubicBezTo>
                      <a:pt x="78827" y="108113"/>
                      <a:pt x="105002" y="111999"/>
                      <a:pt x="137244" y="115485"/>
                    </a:cubicBezTo>
                    <a:cubicBezTo>
                      <a:pt x="147712" y="116619"/>
                      <a:pt x="155275" y="126011"/>
                      <a:pt x="154132" y="136479"/>
                    </a:cubicBezTo>
                    <a:cubicBezTo>
                      <a:pt x="153084" y="146270"/>
                      <a:pt x="144826" y="153500"/>
                      <a:pt x="135225" y="153500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D29D3228-A84E-13C4-A1DC-F873B719F83B}"/>
                  </a:ext>
                </a:extLst>
              </p:cNvPr>
              <p:cNvSpPr/>
              <p:nvPr/>
            </p:nvSpPr>
            <p:spPr>
              <a:xfrm>
                <a:off x="22109354" y="8623122"/>
                <a:ext cx="56256" cy="108743"/>
              </a:xfrm>
              <a:custGeom>
                <a:avLst/>
                <a:gdLst>
                  <a:gd name="csX0" fmla="*/ 19039 w 56256"/>
                  <a:gd name="csY0" fmla="*/ 108744 h 108743"/>
                  <a:gd name="csX1" fmla="*/ 7295 w 56256"/>
                  <a:gd name="csY1" fmla="*/ 104686 h 108743"/>
                  <a:gd name="csX2" fmla="*/ 4056 w 56256"/>
                  <a:gd name="csY2" fmla="*/ 77940 h 108743"/>
                  <a:gd name="csX3" fmla="*/ 16743 w 56256"/>
                  <a:gd name="csY3" fmla="*/ 23038 h 108743"/>
                  <a:gd name="csX4" fmla="*/ 31393 w 56256"/>
                  <a:gd name="csY4" fmla="*/ 425 h 108743"/>
                  <a:gd name="csX5" fmla="*/ 54005 w 56256"/>
                  <a:gd name="csY5" fmla="*/ 15075 h 108743"/>
                  <a:gd name="csX6" fmla="*/ 34041 w 56256"/>
                  <a:gd name="csY6" fmla="*/ 101447 h 108743"/>
                  <a:gd name="csX7" fmla="*/ 19039 w 56256"/>
                  <a:gd name="csY7" fmla="*/ 108744 h 10874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56256" h="108743">
                    <a:moveTo>
                      <a:pt x="19039" y="108744"/>
                    </a:moveTo>
                    <a:cubicBezTo>
                      <a:pt x="14924" y="108744"/>
                      <a:pt x="10781" y="107420"/>
                      <a:pt x="7295" y="104686"/>
                    </a:cubicBezTo>
                    <a:cubicBezTo>
                      <a:pt x="-983" y="98199"/>
                      <a:pt x="-2430" y="86226"/>
                      <a:pt x="4056" y="77940"/>
                    </a:cubicBezTo>
                    <a:cubicBezTo>
                      <a:pt x="15896" y="62833"/>
                      <a:pt x="20763" y="41802"/>
                      <a:pt x="16743" y="23038"/>
                    </a:cubicBezTo>
                    <a:cubicBezTo>
                      <a:pt x="14552" y="12751"/>
                      <a:pt x="21106" y="2626"/>
                      <a:pt x="31393" y="425"/>
                    </a:cubicBezTo>
                    <a:cubicBezTo>
                      <a:pt x="41651" y="-1775"/>
                      <a:pt x="51805" y="4778"/>
                      <a:pt x="54005" y="15075"/>
                    </a:cubicBezTo>
                    <a:cubicBezTo>
                      <a:pt x="60415" y="45040"/>
                      <a:pt x="52948" y="77330"/>
                      <a:pt x="34041" y="101447"/>
                    </a:cubicBezTo>
                    <a:cubicBezTo>
                      <a:pt x="30288" y="106239"/>
                      <a:pt x="24687" y="108744"/>
                      <a:pt x="19039" y="108744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4" name="Graphic 250">
              <a:extLst>
                <a:ext uri="{FF2B5EF4-FFF2-40B4-BE49-F238E27FC236}">
                  <a16:creationId xmlns:a16="http://schemas.microsoft.com/office/drawing/2014/main" id="{4BB495BF-7B60-40B5-55F4-367DAB8DC319}"/>
                </a:ext>
              </a:extLst>
            </p:cNvPr>
            <p:cNvGrpSpPr/>
            <p:nvPr/>
          </p:nvGrpSpPr>
          <p:grpSpPr>
            <a:xfrm>
              <a:off x="21376299" y="9113837"/>
              <a:ext cx="316353" cy="509257"/>
              <a:chOff x="21376299" y="9113837"/>
              <a:chExt cx="316353" cy="509257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746C6D36-F075-5461-F196-599DD711F955}"/>
                  </a:ext>
                </a:extLst>
              </p:cNvPr>
              <p:cNvSpPr/>
              <p:nvPr/>
            </p:nvSpPr>
            <p:spPr>
              <a:xfrm>
                <a:off x="21466415" y="9390914"/>
                <a:ext cx="226237" cy="232180"/>
              </a:xfrm>
              <a:custGeom>
                <a:avLst/>
                <a:gdLst>
                  <a:gd name="csX0" fmla="*/ 226238 w 226237"/>
                  <a:gd name="csY0" fmla="*/ 100704 h 232180"/>
                  <a:gd name="csX1" fmla="*/ 193986 w 226237"/>
                  <a:gd name="csY1" fmla="*/ 111277 h 232180"/>
                  <a:gd name="csX2" fmla="*/ 160963 w 226237"/>
                  <a:gd name="csY2" fmla="*/ 98866 h 232180"/>
                  <a:gd name="csX3" fmla="*/ 113500 w 226237"/>
                  <a:gd name="csY3" fmla="*/ 74634 h 232180"/>
                  <a:gd name="csX4" fmla="*/ 127797 w 226237"/>
                  <a:gd name="csY4" fmla="*/ 166845 h 232180"/>
                  <a:gd name="csX5" fmla="*/ 110166 w 226237"/>
                  <a:gd name="csY5" fmla="*/ 228025 h 232180"/>
                  <a:gd name="csX6" fmla="*/ 93145 w 226237"/>
                  <a:gd name="csY6" fmla="*/ 224195 h 232180"/>
                  <a:gd name="csX7" fmla="*/ 89125 w 226237"/>
                  <a:gd name="csY7" fmla="*/ 137604 h 232180"/>
                  <a:gd name="csX8" fmla="*/ 67942 w 226237"/>
                  <a:gd name="csY8" fmla="*/ 226043 h 232180"/>
                  <a:gd name="csX9" fmla="*/ 67475 w 226237"/>
                  <a:gd name="csY9" fmla="*/ 148843 h 232180"/>
                  <a:gd name="csX10" fmla="*/ 55331 w 226237"/>
                  <a:gd name="csY10" fmla="*/ 201697 h 232180"/>
                  <a:gd name="csX11" fmla="*/ 39367 w 226237"/>
                  <a:gd name="csY11" fmla="*/ 206993 h 232180"/>
                  <a:gd name="csX12" fmla="*/ 43805 w 226237"/>
                  <a:gd name="csY12" fmla="*/ 119649 h 232180"/>
                  <a:gd name="csX13" fmla="*/ 33814 w 226237"/>
                  <a:gd name="csY13" fmla="*/ 190458 h 232180"/>
                  <a:gd name="csX14" fmla="*/ 21898 w 226237"/>
                  <a:gd name="csY14" fmla="*/ 168236 h 232180"/>
                  <a:gd name="csX15" fmla="*/ 0 w 226237"/>
                  <a:gd name="csY15" fmla="*/ 6435 h 232180"/>
                  <a:gd name="csX16" fmla="*/ 106318 w 226237"/>
                  <a:gd name="csY16" fmla="*/ 20227 h 232180"/>
                  <a:gd name="csX17" fmla="*/ 226238 w 226237"/>
                  <a:gd name="csY17" fmla="*/ 100704 h 23218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226237" h="232180">
                    <a:moveTo>
                      <a:pt x="226238" y="100704"/>
                    </a:moveTo>
                    <a:cubicBezTo>
                      <a:pt x="218723" y="109829"/>
                      <a:pt x="205692" y="112848"/>
                      <a:pt x="193986" y="111277"/>
                    </a:cubicBezTo>
                    <a:cubicBezTo>
                      <a:pt x="182270" y="109705"/>
                      <a:pt x="171488" y="104247"/>
                      <a:pt x="160963" y="98866"/>
                    </a:cubicBezTo>
                    <a:cubicBezTo>
                      <a:pt x="145142" y="90788"/>
                      <a:pt x="129321" y="82711"/>
                      <a:pt x="113500" y="74634"/>
                    </a:cubicBezTo>
                    <a:cubicBezTo>
                      <a:pt x="124196" y="104104"/>
                      <a:pt x="130426" y="135604"/>
                      <a:pt x="127797" y="166845"/>
                    </a:cubicBezTo>
                    <a:cubicBezTo>
                      <a:pt x="125816" y="190363"/>
                      <a:pt x="121530" y="210137"/>
                      <a:pt x="110166" y="228025"/>
                    </a:cubicBezTo>
                    <a:cubicBezTo>
                      <a:pt x="105623" y="235178"/>
                      <a:pt x="94459" y="232578"/>
                      <a:pt x="93145" y="224195"/>
                    </a:cubicBezTo>
                    <a:cubicBezTo>
                      <a:pt x="88554" y="195097"/>
                      <a:pt x="85334" y="168227"/>
                      <a:pt x="89125" y="137604"/>
                    </a:cubicBezTo>
                    <a:cubicBezTo>
                      <a:pt x="94764" y="174104"/>
                      <a:pt x="93564" y="229511"/>
                      <a:pt x="67942" y="226043"/>
                    </a:cubicBezTo>
                    <a:cubicBezTo>
                      <a:pt x="54197" y="224186"/>
                      <a:pt x="60369" y="179161"/>
                      <a:pt x="67475" y="148843"/>
                    </a:cubicBezTo>
                    <a:cubicBezTo>
                      <a:pt x="63427" y="166465"/>
                      <a:pt x="59379" y="184076"/>
                      <a:pt x="55331" y="201697"/>
                    </a:cubicBezTo>
                    <a:cubicBezTo>
                      <a:pt x="53464" y="209803"/>
                      <a:pt x="47673" y="207441"/>
                      <a:pt x="39367" y="206993"/>
                    </a:cubicBezTo>
                    <a:cubicBezTo>
                      <a:pt x="28318" y="194582"/>
                      <a:pt x="42834" y="152901"/>
                      <a:pt x="43805" y="119649"/>
                    </a:cubicBezTo>
                    <a:cubicBezTo>
                      <a:pt x="40472" y="143252"/>
                      <a:pt x="37138" y="166855"/>
                      <a:pt x="33814" y="190458"/>
                    </a:cubicBezTo>
                    <a:cubicBezTo>
                      <a:pt x="24536" y="189858"/>
                      <a:pt x="22003" y="177533"/>
                      <a:pt x="21898" y="168236"/>
                    </a:cubicBezTo>
                    <a:cubicBezTo>
                      <a:pt x="21307" y="113677"/>
                      <a:pt x="13935" y="59194"/>
                      <a:pt x="0" y="6435"/>
                    </a:cubicBezTo>
                    <a:cubicBezTo>
                      <a:pt x="51635" y="3682"/>
                      <a:pt x="65380" y="-12529"/>
                      <a:pt x="106318" y="20227"/>
                    </a:cubicBezTo>
                    <a:cubicBezTo>
                      <a:pt x="116053" y="28028"/>
                      <a:pt x="221885" y="105990"/>
                      <a:pt x="226238" y="100704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4424058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0B616EC5-9AB4-6509-A3B0-424EB0700495}"/>
                  </a:ext>
                </a:extLst>
              </p:cNvPr>
              <p:cNvSpPr/>
              <p:nvPr/>
            </p:nvSpPr>
            <p:spPr>
              <a:xfrm>
                <a:off x="21376299" y="9113837"/>
                <a:ext cx="187206" cy="312629"/>
              </a:xfrm>
              <a:custGeom>
                <a:avLst/>
                <a:gdLst>
                  <a:gd name="csX0" fmla="*/ 186632 w 187206"/>
                  <a:gd name="csY0" fmla="*/ 274530 h 312629"/>
                  <a:gd name="csX1" fmla="*/ 164315 w 187206"/>
                  <a:gd name="csY1" fmla="*/ 46635 h 312629"/>
                  <a:gd name="csX2" fmla="*/ 48301 w 187206"/>
                  <a:gd name="csY2" fmla="*/ 12906 h 312629"/>
                  <a:gd name="csX3" fmla="*/ 47 w 187206"/>
                  <a:gd name="csY3" fmla="*/ 0 h 312629"/>
                  <a:gd name="csX4" fmla="*/ 81857 w 187206"/>
                  <a:gd name="csY4" fmla="*/ 312630 h 312629"/>
                  <a:gd name="csX5" fmla="*/ 186632 w 187206"/>
                  <a:gd name="csY5" fmla="*/ 274530 h 3126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7206" h="312629">
                    <a:moveTo>
                      <a:pt x="186632" y="274530"/>
                    </a:moveTo>
                    <a:cubicBezTo>
                      <a:pt x="137483" y="188662"/>
                      <a:pt x="139341" y="111614"/>
                      <a:pt x="164315" y="46635"/>
                    </a:cubicBezTo>
                    <a:cubicBezTo>
                      <a:pt x="125005" y="37748"/>
                      <a:pt x="86220" y="26565"/>
                      <a:pt x="48301" y="12906"/>
                    </a:cubicBezTo>
                    <a:cubicBezTo>
                      <a:pt x="31946" y="7020"/>
                      <a:pt x="15611" y="762"/>
                      <a:pt x="47" y="0"/>
                    </a:cubicBezTo>
                    <a:cubicBezTo>
                      <a:pt x="-2268" y="170269"/>
                      <a:pt x="81857" y="312630"/>
                      <a:pt x="81857" y="312630"/>
                    </a:cubicBezTo>
                    <a:cubicBezTo>
                      <a:pt x="81857" y="312630"/>
                      <a:pt x="196252" y="291332"/>
                      <a:pt x="186632" y="27453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21E03F4F-22CB-B227-CAE9-E5308A9727CC}"/>
                  </a:ext>
                </a:extLst>
              </p:cNvPr>
              <p:cNvSpPr/>
              <p:nvPr/>
            </p:nvSpPr>
            <p:spPr>
              <a:xfrm>
                <a:off x="21441232" y="9364401"/>
                <a:ext cx="132702" cy="77114"/>
              </a:xfrm>
              <a:custGeom>
                <a:avLst/>
                <a:gdLst>
                  <a:gd name="csX0" fmla="*/ 19029 w 132702"/>
                  <a:gd name="csY0" fmla="*/ 77115 h 77114"/>
                  <a:gd name="csX1" fmla="*/ 27 w 132702"/>
                  <a:gd name="csY1" fmla="*/ 59055 h 77114"/>
                  <a:gd name="csX2" fmla="*/ 18058 w 132702"/>
                  <a:gd name="csY2" fmla="*/ 39043 h 77114"/>
                  <a:gd name="csX3" fmla="*/ 100944 w 132702"/>
                  <a:gd name="csY3" fmla="*/ 4858 h 77114"/>
                  <a:gd name="csX4" fmla="*/ 127843 w 132702"/>
                  <a:gd name="csY4" fmla="*/ 6344 h 77114"/>
                  <a:gd name="csX5" fmla="*/ 126366 w 132702"/>
                  <a:gd name="csY5" fmla="*/ 33242 h 77114"/>
                  <a:gd name="csX6" fmla="*/ 20039 w 132702"/>
                  <a:gd name="csY6" fmla="*/ 77096 h 77114"/>
                  <a:gd name="csX7" fmla="*/ 19029 w 132702"/>
                  <a:gd name="csY7" fmla="*/ 77115 h 771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32702" h="77114">
                    <a:moveTo>
                      <a:pt x="19029" y="77115"/>
                    </a:moveTo>
                    <a:cubicBezTo>
                      <a:pt x="8961" y="77115"/>
                      <a:pt x="551" y="69228"/>
                      <a:pt x="27" y="59055"/>
                    </a:cubicBezTo>
                    <a:cubicBezTo>
                      <a:pt x="-526" y="48549"/>
                      <a:pt x="7552" y="39586"/>
                      <a:pt x="18058" y="39043"/>
                    </a:cubicBezTo>
                    <a:cubicBezTo>
                      <a:pt x="48223" y="37471"/>
                      <a:pt x="78436" y="25013"/>
                      <a:pt x="100944" y="4858"/>
                    </a:cubicBezTo>
                    <a:cubicBezTo>
                      <a:pt x="108783" y="-2153"/>
                      <a:pt x="120823" y="-1505"/>
                      <a:pt x="127843" y="6344"/>
                    </a:cubicBezTo>
                    <a:cubicBezTo>
                      <a:pt x="134863" y="14183"/>
                      <a:pt x="134196" y="26222"/>
                      <a:pt x="126366" y="33242"/>
                    </a:cubicBezTo>
                    <a:cubicBezTo>
                      <a:pt x="97077" y="59474"/>
                      <a:pt x="59310" y="75048"/>
                      <a:pt x="20039" y="77096"/>
                    </a:cubicBezTo>
                    <a:cubicBezTo>
                      <a:pt x="19705" y="77105"/>
                      <a:pt x="19362" y="77115"/>
                      <a:pt x="19029" y="77115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73" name="TextBox 172">
            <a:extLst>
              <a:ext uri="{FF2B5EF4-FFF2-40B4-BE49-F238E27FC236}">
                <a16:creationId xmlns:a16="http://schemas.microsoft.com/office/drawing/2014/main" id="{452E4FD6-1AB7-2988-7324-E3B63B0749FC}"/>
              </a:ext>
            </a:extLst>
          </p:cNvPr>
          <p:cNvSpPr txBox="1"/>
          <p:nvPr/>
        </p:nvSpPr>
        <p:spPr>
          <a:xfrm>
            <a:off x="14269838" y="7372274"/>
            <a:ext cx="246392" cy="219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900" spc="0" baseline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  </a:t>
            </a:r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89207729-3B59-D428-A406-4BA6B26C9FF0}"/>
              </a:ext>
            </a:extLst>
          </p:cNvPr>
          <p:cNvSpPr/>
          <p:nvPr/>
        </p:nvSpPr>
        <p:spPr>
          <a:xfrm>
            <a:off x="4983604" y="8038339"/>
            <a:ext cx="541068" cy="54106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C3CA4463-8CB7-D9FE-E1E9-478C95F5CDB1}"/>
              </a:ext>
            </a:extLst>
          </p:cNvPr>
          <p:cNvSpPr/>
          <p:nvPr/>
        </p:nvSpPr>
        <p:spPr>
          <a:xfrm>
            <a:off x="6778530" y="6239567"/>
            <a:ext cx="563612" cy="56361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8172D8E1-3F76-CBD7-5049-ED724FA67A28}"/>
              </a:ext>
            </a:extLst>
          </p:cNvPr>
          <p:cNvSpPr/>
          <p:nvPr/>
        </p:nvSpPr>
        <p:spPr>
          <a:xfrm>
            <a:off x="8610908" y="4363735"/>
            <a:ext cx="608702" cy="63124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645F9360-6CC8-1814-7843-7931AEC6CC95}"/>
              </a:ext>
            </a:extLst>
          </p:cNvPr>
          <p:cNvSpPr/>
          <p:nvPr/>
        </p:nvSpPr>
        <p:spPr>
          <a:xfrm>
            <a:off x="3107602" y="9823993"/>
            <a:ext cx="653790" cy="653790"/>
          </a:xfrm>
          <a:custGeom>
            <a:avLst/>
            <a:gdLst>
              <a:gd name="connsiteX0" fmla="*/ 220904 w 441960"/>
              <a:gd name="connsiteY0" fmla="*/ 210693 h 441960"/>
              <a:gd name="connsiteX1" fmla="*/ 19431 w 441960"/>
              <a:gd name="connsiteY1" fmla="*/ 112090 h 441960"/>
              <a:gd name="connsiteX2" fmla="*/ 226847 w 441960"/>
              <a:gd name="connsiteY2" fmla="*/ 19431 h 441960"/>
              <a:gd name="connsiteX3" fmla="*/ 422529 w 441960"/>
              <a:gd name="connsiteY3" fmla="*/ 112090 h 441960"/>
              <a:gd name="connsiteX4" fmla="*/ 220904 w 441960"/>
              <a:gd name="connsiteY4" fmla="*/ 210693 h 441960"/>
              <a:gd name="connsiteX5" fmla="*/ 19431 w 441960"/>
              <a:gd name="connsiteY5" fmla="*/ 112243 h 441960"/>
              <a:gd name="connsiteX6" fmla="*/ 19431 w 441960"/>
              <a:gd name="connsiteY6" fmla="*/ 336423 h 441960"/>
              <a:gd name="connsiteX7" fmla="*/ 220904 w 441960"/>
              <a:gd name="connsiteY7" fmla="*/ 435026 h 441960"/>
              <a:gd name="connsiteX8" fmla="*/ 422377 w 441960"/>
              <a:gd name="connsiteY8" fmla="*/ 336423 h 441960"/>
              <a:gd name="connsiteX9" fmla="*/ 422377 w 441960"/>
              <a:gd name="connsiteY9" fmla="*/ 112243 h 441960"/>
              <a:gd name="connsiteX10" fmla="*/ 220904 w 441960"/>
              <a:gd name="connsiteY10" fmla="*/ 435026 h 441960"/>
              <a:gd name="connsiteX11" fmla="*/ 220904 w 441960"/>
              <a:gd name="connsiteY11" fmla="*/ 210845 h 441960"/>
              <a:gd name="connsiteX12" fmla="*/ 293751 w 441960"/>
              <a:gd name="connsiteY12" fmla="*/ 346482 h 441960"/>
              <a:gd name="connsiteX13" fmla="*/ 293751 w 441960"/>
              <a:gd name="connsiteY13" fmla="*/ 302285 h 441960"/>
              <a:gd name="connsiteX14" fmla="*/ 377266 w 441960"/>
              <a:gd name="connsiteY14" fmla="*/ 305943 h 441960"/>
              <a:gd name="connsiteX15" fmla="*/ 377266 w 441960"/>
              <a:gd name="connsiteY15" fmla="*/ 261747 h 441960"/>
              <a:gd name="connsiteX16" fmla="*/ 335509 w 441960"/>
              <a:gd name="connsiteY16" fmla="*/ 326669 h 441960"/>
              <a:gd name="connsiteX17" fmla="*/ 335509 w 441960"/>
              <a:gd name="connsiteY17" fmla="*/ 282473 h 441960"/>
              <a:gd name="connsiteX18" fmla="*/ 126721 w 441960"/>
              <a:gd name="connsiteY18" fmla="*/ 164668 h 441960"/>
              <a:gd name="connsiteX19" fmla="*/ 319202 w 441960"/>
              <a:gd name="connsiteY19" fmla="*/ 63322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1960" h="441960">
                <a:moveTo>
                  <a:pt x="220904" y="210693"/>
                </a:moveTo>
                <a:lnTo>
                  <a:pt x="19431" y="112090"/>
                </a:lnTo>
                <a:lnTo>
                  <a:pt x="226847" y="19431"/>
                </a:lnTo>
                <a:lnTo>
                  <a:pt x="422529" y="112090"/>
                </a:lnTo>
                <a:lnTo>
                  <a:pt x="220904" y="210693"/>
                </a:lnTo>
                <a:close/>
                <a:moveTo>
                  <a:pt x="19431" y="112243"/>
                </a:moveTo>
                <a:lnTo>
                  <a:pt x="19431" y="336423"/>
                </a:lnTo>
                <a:lnTo>
                  <a:pt x="220904" y="435026"/>
                </a:lnTo>
                <a:lnTo>
                  <a:pt x="422377" y="336423"/>
                </a:lnTo>
                <a:lnTo>
                  <a:pt x="422377" y="112243"/>
                </a:lnTo>
                <a:moveTo>
                  <a:pt x="220904" y="435026"/>
                </a:moveTo>
                <a:lnTo>
                  <a:pt x="220904" y="210845"/>
                </a:lnTo>
                <a:moveTo>
                  <a:pt x="293751" y="346482"/>
                </a:moveTo>
                <a:lnTo>
                  <a:pt x="293751" y="302285"/>
                </a:lnTo>
                <a:moveTo>
                  <a:pt x="377266" y="305943"/>
                </a:moveTo>
                <a:lnTo>
                  <a:pt x="377266" y="261747"/>
                </a:lnTo>
                <a:moveTo>
                  <a:pt x="335509" y="326669"/>
                </a:moveTo>
                <a:lnTo>
                  <a:pt x="335509" y="282473"/>
                </a:lnTo>
                <a:moveTo>
                  <a:pt x="126721" y="164668"/>
                </a:moveTo>
                <a:lnTo>
                  <a:pt x="319202" y="63322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8" name="Freeform 167">
            <a:extLst>
              <a:ext uri="{FF2B5EF4-FFF2-40B4-BE49-F238E27FC236}">
                <a16:creationId xmlns:a16="http://schemas.microsoft.com/office/drawing/2014/main" id="{14AD91C1-50AD-D4A1-0DDA-8581332BC455}"/>
              </a:ext>
            </a:extLst>
          </p:cNvPr>
          <p:cNvSpPr>
            <a:spLocks noEditPoints="1"/>
          </p:cNvSpPr>
          <p:nvPr/>
        </p:nvSpPr>
        <p:spPr bwMode="auto">
          <a:xfrm>
            <a:off x="10462507" y="2516151"/>
            <a:ext cx="528388" cy="619974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5000B169-74CE-0372-826E-6D1907BD8890}"/>
              </a:ext>
            </a:extLst>
          </p:cNvPr>
          <p:cNvSpPr/>
          <p:nvPr/>
        </p:nvSpPr>
        <p:spPr>
          <a:xfrm>
            <a:off x="19462887" y="8965251"/>
            <a:ext cx="247918" cy="2479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BB4B910E-DD18-7561-7DBC-FD56E2B9A296}"/>
              </a:ext>
            </a:extLst>
          </p:cNvPr>
          <p:cNvSpPr/>
          <p:nvPr/>
        </p:nvSpPr>
        <p:spPr>
          <a:xfrm>
            <a:off x="0" y="0"/>
            <a:ext cx="210235" cy="13716000"/>
          </a:xfrm>
          <a:prstGeom prst="rect">
            <a:avLst/>
          </a:prstGeom>
          <a:gradFill>
            <a:gsLst>
              <a:gs pos="100000">
                <a:schemeClr val="accent1"/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18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2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3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 animBg="1"/>
          <p:bldP spid="47" grpId="0" animBg="1"/>
          <p:bldP spid="57" grpId="0" animBg="1"/>
          <p:bldP spid="58" grpId="0" animBg="1"/>
          <p:bldP spid="68" grpId="0" animBg="1"/>
          <p:bldP spid="69" grpId="0" animBg="1"/>
          <p:bldP spid="79" grpId="0" animBg="1"/>
          <p:bldP spid="80" grpId="0" animBg="1"/>
          <p:bldP spid="90" grpId="0" animBg="1"/>
          <p:bldP spid="91" grpId="0" animBg="1"/>
          <p:bldP spid="101" grpId="0" animBg="1"/>
          <p:bldP spid="102" grpId="0" animBg="1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 animBg="1"/>
          <p:bldP spid="111" grpId="0" animBg="1"/>
          <p:bldP spid="112" grpId="0" animBg="1"/>
          <p:bldP spid="113" grpId="0" animBg="1"/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18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 animBg="1"/>
          <p:bldP spid="47" grpId="0" animBg="1"/>
          <p:bldP spid="57" grpId="0" animBg="1"/>
          <p:bldP spid="58" grpId="0" animBg="1"/>
          <p:bldP spid="68" grpId="0" animBg="1"/>
          <p:bldP spid="69" grpId="0" animBg="1"/>
          <p:bldP spid="79" grpId="0" animBg="1"/>
          <p:bldP spid="80" grpId="0" animBg="1"/>
          <p:bldP spid="90" grpId="0" animBg="1"/>
          <p:bldP spid="91" grpId="0" animBg="1"/>
          <p:bldP spid="101" grpId="0" animBg="1"/>
          <p:bldP spid="102" grpId="0" animBg="1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 animBg="1"/>
          <p:bldP spid="111" grpId="0" animBg="1"/>
          <p:bldP spid="112" grpId="0" animBg="1"/>
          <p:bldP spid="113" grpId="0" animBg="1"/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A04C3C9-F3BC-FC6B-FBFC-8496AB476E05}"/>
              </a:ext>
            </a:extLst>
          </p:cNvPr>
          <p:cNvCxnSpPr>
            <a:cxnSpLocks/>
          </p:cNvCxnSpPr>
          <p:nvPr/>
        </p:nvCxnSpPr>
        <p:spPr>
          <a:xfrm flipV="1">
            <a:off x="7110195" y="1593850"/>
            <a:ext cx="9935804" cy="9929372"/>
          </a:xfrm>
          <a:prstGeom prst="line">
            <a:avLst/>
          </a:prstGeom>
          <a:ln w="38100" cap="rnd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09DBB09C-1FC9-4408-7115-4339724540B1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156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55" name="Arrow: Pentagon 54">
            <a:extLst>
              <a:ext uri="{FF2B5EF4-FFF2-40B4-BE49-F238E27FC236}">
                <a16:creationId xmlns:a16="http://schemas.microsoft.com/office/drawing/2014/main" id="{CC108521-90AC-46A7-7FB5-7FD20A372F70}"/>
              </a:ext>
            </a:extLst>
          </p:cNvPr>
          <p:cNvSpPr/>
          <p:nvPr/>
        </p:nvSpPr>
        <p:spPr>
          <a:xfrm>
            <a:off x="10608599" y="3967258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4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24F0B880-E397-E39F-C946-D236EF7B5AFE}"/>
              </a:ext>
            </a:extLst>
          </p:cNvPr>
          <p:cNvSpPr/>
          <p:nvPr/>
        </p:nvSpPr>
        <p:spPr>
          <a:xfrm>
            <a:off x="8134367" y="3935626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2834776-ACB0-83FA-5CC7-8C48FE885D62}"/>
              </a:ext>
            </a:extLst>
          </p:cNvPr>
          <p:cNvGrpSpPr/>
          <p:nvPr/>
        </p:nvGrpSpPr>
        <p:grpSpPr>
          <a:xfrm>
            <a:off x="9511569" y="4146398"/>
            <a:ext cx="1651571" cy="1066944"/>
            <a:chOff x="14824533" y="4198377"/>
            <a:chExt cx="1615713" cy="1066944"/>
          </a:xfrm>
        </p:grpSpPr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6B84FDE3-2C19-B780-28EC-8A2831588F59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Ứng dụng AI, analytics và insight-driven decision vào toàn bộ chuỗi giá trị.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16FBF5F4-1766-7143-3451-E22B5034832A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500" b="1" dirty="0">
                  <a:solidFill>
                    <a:schemeClr val="tx2"/>
                  </a:solidFill>
                  <a:latin typeface="+mj-lt"/>
                </a:rPr>
                <a:t>INTELLIGENCE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E79F72F-F731-E0AE-4D66-461FE5091398}"/>
              </a:ext>
            </a:extLst>
          </p:cNvPr>
          <p:cNvGrpSpPr/>
          <p:nvPr/>
        </p:nvGrpSpPr>
        <p:grpSpPr>
          <a:xfrm>
            <a:off x="11557989" y="4203253"/>
            <a:ext cx="936772" cy="951771"/>
            <a:chOff x="16791279" y="4180700"/>
            <a:chExt cx="936772" cy="951771"/>
          </a:xfrm>
        </p:grpSpPr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AEBAFED6-EA15-9BCD-A157-C75E40CA8368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82124029-F390-EB59-6713-25C2ECC00D64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881CF7B-27D4-04B7-2BD6-0893E5BDFA9E}"/>
              </a:ext>
            </a:extLst>
          </p:cNvPr>
          <p:cNvGrpSpPr/>
          <p:nvPr/>
        </p:nvGrpSpPr>
        <p:grpSpPr>
          <a:xfrm>
            <a:off x="12800710" y="4430926"/>
            <a:ext cx="1394561" cy="490194"/>
            <a:chOff x="18034000" y="4418356"/>
            <a:chExt cx="1394561" cy="490194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F18F6A6-E26F-C389-51B2-8BCA22C4FF82}"/>
                </a:ext>
              </a:extLst>
            </p:cNvPr>
            <p:cNvCxnSpPr>
              <a:cxnSpLocks/>
              <a:endCxn id="65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B0CF6E9-688D-B5E8-4555-32B335DB3B80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66" name="Arrow: Pentagon 65">
            <a:extLst>
              <a:ext uri="{FF2B5EF4-FFF2-40B4-BE49-F238E27FC236}">
                <a16:creationId xmlns:a16="http://schemas.microsoft.com/office/drawing/2014/main" id="{6B2B18B1-D706-5916-109C-FAE6341F416B}"/>
              </a:ext>
            </a:extLst>
          </p:cNvPr>
          <p:cNvSpPr/>
          <p:nvPr/>
        </p:nvSpPr>
        <p:spPr>
          <a:xfrm>
            <a:off x="12434559" y="2143327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6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3C053DED-F1C0-50CC-FFCA-B90DAA425238}"/>
              </a:ext>
            </a:extLst>
          </p:cNvPr>
          <p:cNvSpPr/>
          <p:nvPr/>
        </p:nvSpPr>
        <p:spPr>
          <a:xfrm>
            <a:off x="9960327" y="2111695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E287A3D-99C1-EE7E-745D-356592413504}"/>
              </a:ext>
            </a:extLst>
          </p:cNvPr>
          <p:cNvGrpSpPr/>
          <p:nvPr/>
        </p:nvGrpSpPr>
        <p:grpSpPr>
          <a:xfrm>
            <a:off x="11337529" y="2322467"/>
            <a:ext cx="1651571" cy="1066944"/>
            <a:chOff x="14824533" y="4198377"/>
            <a:chExt cx="1615713" cy="1066944"/>
          </a:xfrm>
        </p:grpSpPr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9F8B0005-ADC1-71C2-0ED8-078DA4D28036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Khẳng định vị thế dẫn đầu, xây dựng ảnh hưởng ngành và giá trị dài hạn.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CCCC669A-CBBD-3A97-04FA-FF169D3D45B5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LEADERSHIP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8C271D7B-7A6C-323C-0AB5-9BD521D4280E}"/>
              </a:ext>
            </a:extLst>
          </p:cNvPr>
          <p:cNvGrpSpPr/>
          <p:nvPr/>
        </p:nvGrpSpPr>
        <p:grpSpPr>
          <a:xfrm>
            <a:off x="13383949" y="2379322"/>
            <a:ext cx="936772" cy="951771"/>
            <a:chOff x="16791279" y="4180700"/>
            <a:chExt cx="936772" cy="951771"/>
          </a:xfrm>
        </p:grpSpPr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9BBE7FFE-5219-B2D1-5717-084ADA0C3BD5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B7935FB8-522C-D897-630E-298921D4E268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41EF4177-D0CF-6476-DD93-E11E612263D8}"/>
              </a:ext>
            </a:extLst>
          </p:cNvPr>
          <p:cNvGrpSpPr/>
          <p:nvPr/>
        </p:nvGrpSpPr>
        <p:grpSpPr>
          <a:xfrm>
            <a:off x="14626670" y="2606995"/>
            <a:ext cx="1394561" cy="490194"/>
            <a:chOff x="18034000" y="4418356"/>
            <a:chExt cx="1394561" cy="490194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C127AA31-37FE-8E94-1FD4-7986E1B9F6E5}"/>
                </a:ext>
              </a:extLst>
            </p:cNvPr>
            <p:cNvCxnSpPr>
              <a:cxnSpLocks/>
              <a:endCxn id="76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4F24C486-C012-AD95-C1F6-400892E093E5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6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77" name="Arrow: Pentagon 76">
            <a:extLst>
              <a:ext uri="{FF2B5EF4-FFF2-40B4-BE49-F238E27FC236}">
                <a16:creationId xmlns:a16="http://schemas.microsoft.com/office/drawing/2014/main" id="{B97DEFC0-936B-CBC3-C36F-1701583FF4CE}"/>
              </a:ext>
            </a:extLst>
          </p:cNvPr>
          <p:cNvSpPr/>
          <p:nvPr/>
        </p:nvSpPr>
        <p:spPr>
          <a:xfrm>
            <a:off x="8782639" y="5791188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3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184D65E5-7E94-D2F1-2487-300891674899}"/>
              </a:ext>
            </a:extLst>
          </p:cNvPr>
          <p:cNvSpPr/>
          <p:nvPr/>
        </p:nvSpPr>
        <p:spPr>
          <a:xfrm>
            <a:off x="6308407" y="5759556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541BDC5-FFA2-BB92-3BFC-6C58A356596B}"/>
              </a:ext>
            </a:extLst>
          </p:cNvPr>
          <p:cNvGrpSpPr/>
          <p:nvPr/>
        </p:nvGrpSpPr>
        <p:grpSpPr>
          <a:xfrm>
            <a:off x="7685609" y="5970328"/>
            <a:ext cx="1651571" cy="1066944"/>
            <a:chOff x="14824533" y="4198377"/>
            <a:chExt cx="1615713" cy="1066944"/>
          </a:xfrm>
        </p:grpSpPr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F7458CEB-11CF-27ED-1463-EB5DDAF58B68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thị trường, danh mục sản phẩm và hệ sinh thái đối tác chiến lược.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1" name="Textbox 200">
              <a:extLst>
                <a:ext uri="{FF2B5EF4-FFF2-40B4-BE49-F238E27FC236}">
                  <a16:creationId xmlns:a16="http://schemas.microsoft.com/office/drawing/2014/main" id="{BCE51561-ACF5-EBB2-3608-02A0DAAA1714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EXPANSION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D261DAFA-7BAE-DD0F-0728-A32D49B02887}"/>
              </a:ext>
            </a:extLst>
          </p:cNvPr>
          <p:cNvGrpSpPr/>
          <p:nvPr/>
        </p:nvGrpSpPr>
        <p:grpSpPr>
          <a:xfrm>
            <a:off x="9732029" y="6027183"/>
            <a:ext cx="936772" cy="951771"/>
            <a:chOff x="16791279" y="4180700"/>
            <a:chExt cx="936772" cy="951771"/>
          </a:xfrm>
        </p:grpSpPr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94B151CE-ACFA-CDF9-4EF3-745B96518774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B5DECE87-BC1C-75C8-CF35-692E4834404B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EA2BDF9B-CB4A-6EFC-3BF5-8E33E87EB1E7}"/>
              </a:ext>
            </a:extLst>
          </p:cNvPr>
          <p:cNvGrpSpPr/>
          <p:nvPr/>
        </p:nvGrpSpPr>
        <p:grpSpPr>
          <a:xfrm>
            <a:off x="10974750" y="6254856"/>
            <a:ext cx="1394561" cy="490194"/>
            <a:chOff x="18034000" y="4418356"/>
            <a:chExt cx="1394561" cy="490194"/>
          </a:xfrm>
        </p:grpSpPr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673E166D-28D5-9EE8-CEF7-BFD6AD6FBC49}"/>
                </a:ext>
              </a:extLst>
            </p:cNvPr>
            <p:cNvCxnSpPr>
              <a:cxnSpLocks/>
              <a:endCxn id="87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210D5DD5-C667-77F5-3662-8ED849B04EE1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88" name="Arrow: Pentagon 87">
            <a:extLst>
              <a:ext uri="{FF2B5EF4-FFF2-40B4-BE49-F238E27FC236}">
                <a16:creationId xmlns:a16="http://schemas.microsoft.com/office/drawing/2014/main" id="{EBF9D96D-8F86-26A9-4473-770BBE24F03E}"/>
              </a:ext>
            </a:extLst>
          </p:cNvPr>
          <p:cNvSpPr/>
          <p:nvPr/>
        </p:nvSpPr>
        <p:spPr>
          <a:xfrm>
            <a:off x="6956679" y="7615119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2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048B7E57-58B1-BE40-F355-3C32831EE987}"/>
              </a:ext>
            </a:extLst>
          </p:cNvPr>
          <p:cNvSpPr/>
          <p:nvPr/>
        </p:nvSpPr>
        <p:spPr>
          <a:xfrm>
            <a:off x="4482447" y="7583487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7E97FB8-34F5-A032-E20B-FC502FC8A80E}"/>
              </a:ext>
            </a:extLst>
          </p:cNvPr>
          <p:cNvGrpSpPr/>
          <p:nvPr/>
        </p:nvGrpSpPr>
        <p:grpSpPr>
          <a:xfrm>
            <a:off x="5859649" y="7678843"/>
            <a:ext cx="1651571" cy="1182360"/>
            <a:chOff x="14824533" y="4082961"/>
            <a:chExt cx="1615713" cy="1182360"/>
          </a:xfrm>
        </p:grpSpPr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60F04BA8-394A-1206-2891-C53FC5238642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Tăng tốc tăng trưởng nhờ công nghệ, tự động hóa và tối ưu hiệu suất vận hành.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DE6B552F-C494-5F9E-FEB9-FDF9F320D663}"/>
                </a:ext>
              </a:extLst>
            </p:cNvPr>
            <p:cNvSpPr txBox="1"/>
            <p:nvPr/>
          </p:nvSpPr>
          <p:spPr>
            <a:xfrm flipH="1">
              <a:off x="14824533" y="4082961"/>
              <a:ext cx="1615710" cy="5539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ACCELERATION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553A0AAD-097D-067E-7878-B348686DF0AB}"/>
              </a:ext>
            </a:extLst>
          </p:cNvPr>
          <p:cNvGrpSpPr/>
          <p:nvPr/>
        </p:nvGrpSpPr>
        <p:grpSpPr>
          <a:xfrm>
            <a:off x="7906069" y="7851114"/>
            <a:ext cx="936772" cy="951771"/>
            <a:chOff x="16791279" y="4180700"/>
            <a:chExt cx="936772" cy="951771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B7F44991-D616-C448-27AA-82C753FF43B0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02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97AADF09-2D48-B986-AAFE-55E30EA27B85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70A35072-5D19-A194-46B2-4A07627C0542}"/>
              </a:ext>
            </a:extLst>
          </p:cNvPr>
          <p:cNvGrpSpPr/>
          <p:nvPr/>
        </p:nvGrpSpPr>
        <p:grpSpPr>
          <a:xfrm>
            <a:off x="9148790" y="8078787"/>
            <a:ext cx="1394561" cy="490194"/>
            <a:chOff x="18034000" y="4418356"/>
            <a:chExt cx="1394561" cy="490194"/>
          </a:xfrm>
        </p:grpSpPr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0A77A4FE-08DB-D703-676C-2EC7C1FC494A}"/>
                </a:ext>
              </a:extLst>
            </p:cNvPr>
            <p:cNvCxnSpPr>
              <a:cxnSpLocks/>
              <a:endCxn id="98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0E4154CB-71C7-0746-FFA8-B8B6DC0FE806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99" name="Arrow: Pentagon 98">
            <a:extLst>
              <a:ext uri="{FF2B5EF4-FFF2-40B4-BE49-F238E27FC236}">
                <a16:creationId xmlns:a16="http://schemas.microsoft.com/office/drawing/2014/main" id="{6FFF068B-B7C9-5550-1A88-B573788B250D}"/>
              </a:ext>
            </a:extLst>
          </p:cNvPr>
          <p:cNvSpPr/>
          <p:nvPr/>
        </p:nvSpPr>
        <p:spPr>
          <a:xfrm>
            <a:off x="5130719" y="9439049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1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128551A9-C75B-6B83-1244-6F49CFB76EC1}"/>
              </a:ext>
            </a:extLst>
          </p:cNvPr>
          <p:cNvSpPr/>
          <p:nvPr/>
        </p:nvSpPr>
        <p:spPr>
          <a:xfrm>
            <a:off x="2656487" y="9407417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4217CB96-B824-6E85-AE02-4004DAD6380D}"/>
              </a:ext>
            </a:extLst>
          </p:cNvPr>
          <p:cNvGrpSpPr/>
          <p:nvPr/>
        </p:nvGrpSpPr>
        <p:grpSpPr>
          <a:xfrm>
            <a:off x="4033689" y="9618189"/>
            <a:ext cx="1651571" cy="1066944"/>
            <a:chOff x="14824533" y="4198377"/>
            <a:chExt cx="1615713" cy="1066944"/>
          </a:xfrm>
        </p:grpSpPr>
        <p:sp>
          <p:nvSpPr>
            <p:cNvPr id="102" name="Textbox 200">
              <a:extLst>
                <a:ext uri="{FF2B5EF4-FFF2-40B4-BE49-F238E27FC236}">
                  <a16:creationId xmlns:a16="http://schemas.microsoft.com/office/drawing/2014/main" id="{16C53A2B-5238-3CC8-005B-06CA0FF946E9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Củng cố nền tảng tổ chức, chuẩn hóa quy trình, dữ liệu và năng lực cốt lõi.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3" name="Textbox 200">
              <a:extLst>
                <a:ext uri="{FF2B5EF4-FFF2-40B4-BE49-F238E27FC236}">
                  <a16:creationId xmlns:a16="http://schemas.microsoft.com/office/drawing/2014/main" id="{20B798A6-EF27-E39C-08D8-D2CE06E20B3F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500" b="1" dirty="0">
                  <a:solidFill>
                    <a:schemeClr val="tx2"/>
                  </a:solidFill>
                  <a:latin typeface="+mj-lt"/>
                </a:rPr>
                <a:t>FOUNDATION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7F6B21E2-E2E8-D8E4-24AA-5282FEF3E038}"/>
              </a:ext>
            </a:extLst>
          </p:cNvPr>
          <p:cNvGrpSpPr/>
          <p:nvPr/>
        </p:nvGrpSpPr>
        <p:grpSpPr>
          <a:xfrm>
            <a:off x="6080109" y="9675044"/>
            <a:ext cx="936772" cy="951771"/>
            <a:chOff x="16791279" y="4180700"/>
            <a:chExt cx="936772" cy="951771"/>
          </a:xfrm>
        </p:grpSpPr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97FCFCCF-3066-B126-D02A-3D8111730CF3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01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61A4FCC3-664C-4521-0748-CCE25A7C9086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5C975693-123B-DB97-DA7C-E06DCBABE8F8}"/>
              </a:ext>
            </a:extLst>
          </p:cNvPr>
          <p:cNvGrpSpPr/>
          <p:nvPr/>
        </p:nvGrpSpPr>
        <p:grpSpPr>
          <a:xfrm>
            <a:off x="7322830" y="9902717"/>
            <a:ext cx="1394561" cy="490194"/>
            <a:chOff x="18034000" y="4418356"/>
            <a:chExt cx="1394561" cy="490194"/>
          </a:xfrm>
        </p:grpSpPr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16092E29-8A90-5A55-A8EE-F92A7D8B8BF9}"/>
                </a:ext>
              </a:extLst>
            </p:cNvPr>
            <p:cNvCxnSpPr>
              <a:cxnSpLocks/>
              <a:endCxn id="109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84C94F0-D1E4-D717-6A4E-77866516CFBD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848F04FB-E3B9-FA5F-A86D-7C2D22C90AA8}"/>
              </a:ext>
            </a:extLst>
          </p:cNvPr>
          <p:cNvSpPr/>
          <p:nvPr/>
        </p:nvSpPr>
        <p:spPr>
          <a:xfrm flipH="1">
            <a:off x="6711582" y="11417101"/>
            <a:ext cx="490194" cy="490194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929281F-47BC-D5F0-0A48-7DBEBBAAD78A}"/>
              </a:ext>
            </a:extLst>
          </p:cNvPr>
          <p:cNvSpPr/>
          <p:nvPr/>
        </p:nvSpPr>
        <p:spPr>
          <a:xfrm flipH="1">
            <a:off x="16944705" y="1189381"/>
            <a:ext cx="490194" cy="490194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2" name="Textbox 200">
            <a:extLst>
              <a:ext uri="{FF2B5EF4-FFF2-40B4-BE49-F238E27FC236}">
                <a16:creationId xmlns:a16="http://schemas.microsoft.com/office/drawing/2014/main" id="{B9093F14-A183-DF26-F729-F987C5B81293}"/>
              </a:ext>
            </a:extLst>
          </p:cNvPr>
          <p:cNvSpPr txBox="1"/>
          <p:nvPr/>
        </p:nvSpPr>
        <p:spPr>
          <a:xfrm flipH="1">
            <a:off x="8952522" y="9916982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2024</a:t>
            </a:r>
          </a:p>
        </p:txBody>
      </p:sp>
      <p:sp>
        <p:nvSpPr>
          <p:cNvPr id="113" name="Textbox 200">
            <a:extLst>
              <a:ext uri="{FF2B5EF4-FFF2-40B4-BE49-F238E27FC236}">
                <a16:creationId xmlns:a16="http://schemas.microsoft.com/office/drawing/2014/main" id="{6E293C0C-EC2E-370D-62C9-8C4485FA897D}"/>
              </a:ext>
            </a:extLst>
          </p:cNvPr>
          <p:cNvSpPr txBox="1"/>
          <p:nvPr/>
        </p:nvSpPr>
        <p:spPr>
          <a:xfrm flipH="1">
            <a:off x="10775339" y="8093053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2025</a:t>
            </a:r>
          </a:p>
        </p:txBody>
      </p:sp>
      <p:sp>
        <p:nvSpPr>
          <p:cNvPr id="114" name="Textbox 200">
            <a:extLst>
              <a:ext uri="{FF2B5EF4-FFF2-40B4-BE49-F238E27FC236}">
                <a16:creationId xmlns:a16="http://schemas.microsoft.com/office/drawing/2014/main" id="{0D564EE5-AF72-4D88-E8D1-D03C4A6D3A88}"/>
              </a:ext>
            </a:extLst>
          </p:cNvPr>
          <p:cNvSpPr txBox="1"/>
          <p:nvPr/>
        </p:nvSpPr>
        <p:spPr>
          <a:xfrm flipH="1">
            <a:off x="12598156" y="6269122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2026</a:t>
            </a:r>
          </a:p>
        </p:txBody>
      </p:sp>
      <p:sp>
        <p:nvSpPr>
          <p:cNvPr id="115" name="Textbox 200">
            <a:extLst>
              <a:ext uri="{FF2B5EF4-FFF2-40B4-BE49-F238E27FC236}">
                <a16:creationId xmlns:a16="http://schemas.microsoft.com/office/drawing/2014/main" id="{D29EB44A-6C60-A00B-789B-35A27C67D140}"/>
              </a:ext>
            </a:extLst>
          </p:cNvPr>
          <p:cNvSpPr txBox="1"/>
          <p:nvPr/>
        </p:nvSpPr>
        <p:spPr>
          <a:xfrm flipH="1">
            <a:off x="14420973" y="4445191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2027</a:t>
            </a:r>
          </a:p>
        </p:txBody>
      </p:sp>
      <p:sp>
        <p:nvSpPr>
          <p:cNvPr id="116" name="Textbox 200">
            <a:extLst>
              <a:ext uri="{FF2B5EF4-FFF2-40B4-BE49-F238E27FC236}">
                <a16:creationId xmlns:a16="http://schemas.microsoft.com/office/drawing/2014/main" id="{4C6184F8-55AF-373E-1CA2-F192DF010074}"/>
              </a:ext>
            </a:extLst>
          </p:cNvPr>
          <p:cNvSpPr txBox="1"/>
          <p:nvPr/>
        </p:nvSpPr>
        <p:spPr>
          <a:xfrm flipH="1">
            <a:off x="16243789" y="2621260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2028</a:t>
            </a:r>
          </a:p>
        </p:txBody>
      </p:sp>
      <p:sp>
        <p:nvSpPr>
          <p:cNvPr id="117" name="!!SubTitle">
            <a:extLst>
              <a:ext uri="{FF2B5EF4-FFF2-40B4-BE49-F238E27FC236}">
                <a16:creationId xmlns:a16="http://schemas.microsoft.com/office/drawing/2014/main" id="{FD53081D-D5A1-308F-282D-BEB45FB2C5BA}"/>
              </a:ext>
            </a:extLst>
          </p:cNvPr>
          <p:cNvSpPr txBox="1"/>
          <p:nvPr/>
        </p:nvSpPr>
        <p:spPr>
          <a:xfrm>
            <a:off x="17444612" y="11937458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18" name="!!MainTitle1">
            <a:extLst>
              <a:ext uri="{FF2B5EF4-FFF2-40B4-BE49-F238E27FC236}">
                <a16:creationId xmlns:a16="http://schemas.microsoft.com/office/drawing/2014/main" id="{CD8D02F3-2932-2189-97A8-20A4946B9472}"/>
              </a:ext>
            </a:extLst>
          </p:cNvPr>
          <p:cNvSpPr txBox="1"/>
          <p:nvPr/>
        </p:nvSpPr>
        <p:spPr>
          <a:xfrm>
            <a:off x="17444612" y="9220863"/>
            <a:ext cx="5631735" cy="18466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Future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Build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  <a:p>
            <a:pPr lvl="0">
              <a:defRPr/>
            </a:pPr>
            <a:r>
              <a:rPr kumimoji="0" lang="en-US" sz="39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MILESTONES</a:t>
            </a: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D03C42AE-FAE4-0B3A-936A-8C2F6B90E975}"/>
              </a:ext>
            </a:extLst>
          </p:cNvPr>
          <p:cNvSpPr/>
          <p:nvPr/>
        </p:nvSpPr>
        <p:spPr>
          <a:xfrm>
            <a:off x="18060134" y="8965251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D391C496-CAB8-7A28-2CE5-C9EFD3993C51}"/>
              </a:ext>
            </a:extLst>
          </p:cNvPr>
          <p:cNvSpPr/>
          <p:nvPr/>
        </p:nvSpPr>
        <p:spPr>
          <a:xfrm>
            <a:off x="17592550" y="8965251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E7757D05-95AD-0FCA-59DB-7525CE90BF13}"/>
              </a:ext>
            </a:extLst>
          </p:cNvPr>
          <p:cNvSpPr/>
          <p:nvPr/>
        </p:nvSpPr>
        <p:spPr>
          <a:xfrm>
            <a:off x="18527718" y="8965251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3793506B-73A5-6779-5538-8E59320BB21E}"/>
              </a:ext>
            </a:extLst>
          </p:cNvPr>
          <p:cNvSpPr/>
          <p:nvPr/>
        </p:nvSpPr>
        <p:spPr>
          <a:xfrm>
            <a:off x="18995302" y="8965251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3" name="Graphic 250">
            <a:extLst>
              <a:ext uri="{FF2B5EF4-FFF2-40B4-BE49-F238E27FC236}">
                <a16:creationId xmlns:a16="http://schemas.microsoft.com/office/drawing/2014/main" id="{979A7DCB-C65A-11CE-68CE-2FFFB5463B39}"/>
              </a:ext>
            </a:extLst>
          </p:cNvPr>
          <p:cNvGrpSpPr/>
          <p:nvPr/>
        </p:nvGrpSpPr>
        <p:grpSpPr>
          <a:xfrm>
            <a:off x="4817718" y="11563852"/>
            <a:ext cx="1549390" cy="1650996"/>
            <a:chOff x="20549957" y="8126028"/>
            <a:chExt cx="2668808" cy="2843823"/>
          </a:xfrm>
        </p:grpSpPr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8E7EE14D-7FB3-AEA7-D860-733F7E6862D1}"/>
                </a:ext>
              </a:extLst>
            </p:cNvPr>
            <p:cNvSpPr/>
            <p:nvPr/>
          </p:nvSpPr>
          <p:spPr>
            <a:xfrm>
              <a:off x="20931157" y="8820315"/>
              <a:ext cx="1292390" cy="502262"/>
            </a:xfrm>
            <a:custGeom>
              <a:avLst/>
              <a:gdLst>
                <a:gd name="csX0" fmla="*/ 1292390 w 1292390"/>
                <a:gd name="csY0" fmla="*/ 388934 h 502262"/>
                <a:gd name="csX1" fmla="*/ 980884 w 1292390"/>
                <a:gd name="csY1" fmla="*/ 280464 h 502262"/>
                <a:gd name="csX2" fmla="*/ 0 w 1292390"/>
                <a:gd name="csY2" fmla="*/ 68351 h 502262"/>
                <a:gd name="csX3" fmla="*/ 75924 w 1292390"/>
                <a:gd name="csY3" fmla="*/ 96336 h 502262"/>
                <a:gd name="csX4" fmla="*/ 46854 w 1292390"/>
                <a:gd name="csY4" fmla="*/ 172612 h 502262"/>
                <a:gd name="csX5" fmla="*/ 912638 w 1292390"/>
                <a:gd name="csY5" fmla="*/ 372151 h 502262"/>
                <a:gd name="csX6" fmla="*/ 1224439 w 1292390"/>
                <a:gd name="csY6" fmla="*/ 494843 h 502262"/>
                <a:gd name="csX7" fmla="*/ 1279198 w 1292390"/>
                <a:gd name="csY7" fmla="*/ 502263 h 502262"/>
                <a:gd name="csX8" fmla="*/ 1292390 w 1292390"/>
                <a:gd name="csY8" fmla="*/ 388934 h 50226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292390" h="502262">
                  <a:moveTo>
                    <a:pt x="1292390" y="388934"/>
                  </a:moveTo>
                  <a:cubicBezTo>
                    <a:pt x="1174080" y="376275"/>
                    <a:pt x="1057666" y="337604"/>
                    <a:pt x="980884" y="280464"/>
                  </a:cubicBezTo>
                  <a:cubicBezTo>
                    <a:pt x="710422" y="79134"/>
                    <a:pt x="382372" y="-103499"/>
                    <a:pt x="0" y="68351"/>
                  </a:cubicBezTo>
                  <a:lnTo>
                    <a:pt x="75924" y="96336"/>
                  </a:lnTo>
                  <a:lnTo>
                    <a:pt x="46854" y="172612"/>
                  </a:lnTo>
                  <a:cubicBezTo>
                    <a:pt x="374399" y="25403"/>
                    <a:pt x="656539" y="181527"/>
                    <a:pt x="912638" y="372151"/>
                  </a:cubicBezTo>
                  <a:cubicBezTo>
                    <a:pt x="993153" y="432083"/>
                    <a:pt x="1105805" y="474774"/>
                    <a:pt x="1224439" y="494843"/>
                  </a:cubicBezTo>
                  <a:cubicBezTo>
                    <a:pt x="1242584" y="497910"/>
                    <a:pt x="1260872" y="500272"/>
                    <a:pt x="1279198" y="502263"/>
                  </a:cubicBezTo>
                  <a:cubicBezTo>
                    <a:pt x="1280122" y="468011"/>
                    <a:pt x="1283294" y="424243"/>
                    <a:pt x="1292390" y="38893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5" name="Graphic 250">
              <a:extLst>
                <a:ext uri="{FF2B5EF4-FFF2-40B4-BE49-F238E27FC236}">
                  <a16:creationId xmlns:a16="http://schemas.microsoft.com/office/drawing/2014/main" id="{70B0B65E-7A23-C2C8-C13E-99C54E76505F}"/>
                </a:ext>
              </a:extLst>
            </p:cNvPr>
            <p:cNvGrpSpPr/>
            <p:nvPr/>
          </p:nvGrpSpPr>
          <p:grpSpPr>
            <a:xfrm>
              <a:off x="21126183" y="9472653"/>
              <a:ext cx="917741" cy="1497197"/>
              <a:chOff x="21126183" y="9472653"/>
              <a:chExt cx="917741" cy="1497197"/>
            </a:xfrm>
          </p:grpSpPr>
          <p:grpSp>
            <p:nvGrpSpPr>
              <p:cNvPr id="165" name="Graphic 250">
                <a:extLst>
                  <a:ext uri="{FF2B5EF4-FFF2-40B4-BE49-F238E27FC236}">
                    <a16:creationId xmlns:a16="http://schemas.microsoft.com/office/drawing/2014/main" id="{3E9DC66A-F958-0CB3-827E-5E671350299D}"/>
                  </a:ext>
                </a:extLst>
              </p:cNvPr>
              <p:cNvGrpSpPr/>
              <p:nvPr/>
            </p:nvGrpSpPr>
            <p:grpSpPr>
              <a:xfrm>
                <a:off x="21126183" y="10522190"/>
                <a:ext cx="229825" cy="447661"/>
                <a:chOff x="21126183" y="10522190"/>
                <a:chExt cx="229825" cy="447661"/>
              </a:xfrm>
            </p:grpSpPr>
            <p:sp>
              <p:nvSpPr>
                <p:cNvPr id="167" name="Freeform: Shape 166">
                  <a:extLst>
                    <a:ext uri="{FF2B5EF4-FFF2-40B4-BE49-F238E27FC236}">
                      <a16:creationId xmlns:a16="http://schemas.microsoft.com/office/drawing/2014/main" id="{CF650A13-6004-40FF-DC9C-5AE5F3D365B3}"/>
                    </a:ext>
                  </a:extLst>
                </p:cNvPr>
                <p:cNvSpPr/>
                <p:nvPr/>
              </p:nvSpPr>
              <p:spPr>
                <a:xfrm>
                  <a:off x="21126183" y="10634036"/>
                  <a:ext cx="226979" cy="335814"/>
                </a:xfrm>
                <a:custGeom>
                  <a:avLst/>
                  <a:gdLst>
                    <a:gd name="csX0" fmla="*/ 11467 w 226979"/>
                    <a:gd name="csY0" fmla="*/ 0 h 335814"/>
                    <a:gd name="csX1" fmla="*/ 2847 w 226979"/>
                    <a:gd name="csY1" fmla="*/ 41881 h 335814"/>
                    <a:gd name="csX2" fmla="*/ 206358 w 226979"/>
                    <a:gd name="csY2" fmla="*/ 332985 h 335814"/>
                    <a:gd name="csX3" fmla="*/ 226980 w 226979"/>
                    <a:gd name="csY3" fmla="*/ 329184 h 335814"/>
                    <a:gd name="csX4" fmla="*/ 113537 w 226979"/>
                    <a:gd name="csY4" fmla="*/ 206969 h 335814"/>
                    <a:gd name="csX5" fmla="*/ 11467 w 226979"/>
                    <a:gd name="csY5" fmla="*/ 0 h 33581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226979" h="335814">
                      <a:moveTo>
                        <a:pt x="11467" y="0"/>
                      </a:moveTo>
                      <a:cubicBezTo>
                        <a:pt x="380" y="9868"/>
                        <a:pt x="-3040" y="26908"/>
                        <a:pt x="2847" y="41881"/>
                      </a:cubicBezTo>
                      <a:cubicBezTo>
                        <a:pt x="26021" y="100794"/>
                        <a:pt x="94820" y="254975"/>
                        <a:pt x="206358" y="332985"/>
                      </a:cubicBezTo>
                      <a:cubicBezTo>
                        <a:pt x="213721" y="338138"/>
                        <a:pt x="222617" y="335890"/>
                        <a:pt x="226980" y="329184"/>
                      </a:cubicBezTo>
                      <a:cubicBezTo>
                        <a:pt x="198643" y="308934"/>
                        <a:pt x="161333" y="272225"/>
                        <a:pt x="113537" y="206969"/>
                      </a:cubicBezTo>
                      <a:cubicBezTo>
                        <a:pt x="40070" y="106661"/>
                        <a:pt x="17553" y="40529"/>
                        <a:pt x="11467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3D8FF"/>
                    </a:gs>
                    <a:gs pos="50000">
                      <a:srgbClr val="458CFB"/>
                    </a:gs>
                    <a:gs pos="100000">
                      <a:srgbClr val="3840F7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8" name="Freeform: Shape 167">
                  <a:extLst>
                    <a:ext uri="{FF2B5EF4-FFF2-40B4-BE49-F238E27FC236}">
                      <a16:creationId xmlns:a16="http://schemas.microsoft.com/office/drawing/2014/main" id="{7A7F47FD-D9E6-4A38-EFDA-25498A9840B4}"/>
                    </a:ext>
                  </a:extLst>
                </p:cNvPr>
                <p:cNvSpPr/>
                <p:nvPr/>
              </p:nvSpPr>
              <p:spPr>
                <a:xfrm>
                  <a:off x="21137659" y="10604069"/>
                  <a:ext cx="218349" cy="359131"/>
                </a:xfrm>
                <a:custGeom>
                  <a:avLst/>
                  <a:gdLst>
                    <a:gd name="csX0" fmla="*/ 120463 w 218349"/>
                    <a:gd name="csY0" fmla="*/ 5021 h 359131"/>
                    <a:gd name="csX1" fmla="*/ 362 w 218349"/>
                    <a:gd name="csY1" fmla="*/ 29586 h 359131"/>
                    <a:gd name="csX2" fmla="*/ 0 w 218349"/>
                    <a:gd name="csY2" fmla="*/ 29958 h 359131"/>
                    <a:gd name="csX3" fmla="*/ 102070 w 218349"/>
                    <a:gd name="csY3" fmla="*/ 236917 h 359131"/>
                    <a:gd name="csX4" fmla="*/ 215513 w 218349"/>
                    <a:gd name="csY4" fmla="*/ 359132 h 359131"/>
                    <a:gd name="csX5" fmla="*/ 218132 w 218349"/>
                    <a:gd name="csY5" fmla="*/ 351531 h 359131"/>
                    <a:gd name="csX6" fmla="*/ 120463 w 218349"/>
                    <a:gd name="csY6" fmla="*/ 5021 h 3591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18349" h="359131">
                      <a:moveTo>
                        <a:pt x="120463" y="5021"/>
                      </a:moveTo>
                      <a:cubicBezTo>
                        <a:pt x="120463" y="5021"/>
                        <a:pt x="53940" y="-16506"/>
                        <a:pt x="362" y="29586"/>
                      </a:cubicBezTo>
                      <a:cubicBezTo>
                        <a:pt x="229" y="29700"/>
                        <a:pt x="124" y="29843"/>
                        <a:pt x="0" y="29958"/>
                      </a:cubicBezTo>
                      <a:cubicBezTo>
                        <a:pt x="6086" y="70486"/>
                        <a:pt x="28603" y="136619"/>
                        <a:pt x="102070" y="236917"/>
                      </a:cubicBezTo>
                      <a:cubicBezTo>
                        <a:pt x="149866" y="302172"/>
                        <a:pt x="187176" y="338882"/>
                        <a:pt x="215513" y="359132"/>
                      </a:cubicBezTo>
                      <a:cubicBezTo>
                        <a:pt x="216894" y="357008"/>
                        <a:pt x="217846" y="354465"/>
                        <a:pt x="218132" y="351531"/>
                      </a:cubicBezTo>
                      <a:cubicBezTo>
                        <a:pt x="224266" y="287152"/>
                        <a:pt x="98384" y="240288"/>
                        <a:pt x="120463" y="502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B3582"/>
                    </a:gs>
                    <a:gs pos="50000">
                      <a:srgbClr val="202162"/>
                    </a:gs>
                    <a:gs pos="100000">
                      <a:srgbClr val="150E42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9" name="Freeform: Shape 168">
                  <a:extLst>
                    <a:ext uri="{FF2B5EF4-FFF2-40B4-BE49-F238E27FC236}">
                      <a16:creationId xmlns:a16="http://schemas.microsoft.com/office/drawing/2014/main" id="{4E6AE9BE-76D7-2DD8-6303-18B800E3DC36}"/>
                    </a:ext>
                  </a:extLst>
                </p:cNvPr>
                <p:cNvSpPr/>
                <p:nvPr/>
              </p:nvSpPr>
              <p:spPr>
                <a:xfrm>
                  <a:off x="21187850" y="10522190"/>
                  <a:ext cx="124434" cy="147080"/>
                </a:xfrm>
                <a:custGeom>
                  <a:avLst/>
                  <a:gdLst>
                    <a:gd name="csX0" fmla="*/ 118964 w 124434"/>
                    <a:gd name="csY0" fmla="*/ 72023 h 147080"/>
                    <a:gd name="csX1" fmla="*/ 74101 w 124434"/>
                    <a:gd name="csY1" fmla="*/ 134754 h 147080"/>
                    <a:gd name="csX2" fmla="*/ 39049 w 124434"/>
                    <a:gd name="csY2" fmla="*/ 144803 h 147080"/>
                    <a:gd name="csX3" fmla="*/ 4816 w 124434"/>
                    <a:gd name="csY3" fmla="*/ 115752 h 147080"/>
                    <a:gd name="csX4" fmla="*/ 4369 w 124434"/>
                    <a:gd name="csY4" fmla="*/ 84234 h 147080"/>
                    <a:gd name="csX5" fmla="*/ 47717 w 124434"/>
                    <a:gd name="csY5" fmla="*/ 13920 h 147080"/>
                    <a:gd name="csX6" fmla="*/ 94694 w 124434"/>
                    <a:gd name="csY6" fmla="*/ 9996 h 147080"/>
                    <a:gd name="csX7" fmla="*/ 117183 w 124434"/>
                    <a:gd name="csY7" fmla="*/ 35675 h 147080"/>
                    <a:gd name="csX8" fmla="*/ 118964 w 124434"/>
                    <a:gd name="csY8" fmla="*/ 72023 h 14708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124434" h="147080">
                      <a:moveTo>
                        <a:pt x="118964" y="72023"/>
                      </a:moveTo>
                      <a:lnTo>
                        <a:pt x="74101" y="134754"/>
                      </a:lnTo>
                      <a:cubicBezTo>
                        <a:pt x="66167" y="145851"/>
                        <a:pt x="51603" y="150128"/>
                        <a:pt x="39049" y="144803"/>
                      </a:cubicBezTo>
                      <a:cubicBezTo>
                        <a:pt x="28096" y="140165"/>
                        <a:pt x="15256" y="131592"/>
                        <a:pt x="4816" y="115752"/>
                      </a:cubicBezTo>
                      <a:cubicBezTo>
                        <a:pt x="-1451" y="106246"/>
                        <a:pt x="-1603" y="93921"/>
                        <a:pt x="4369" y="84234"/>
                      </a:cubicBezTo>
                      <a:lnTo>
                        <a:pt x="47717" y="13920"/>
                      </a:lnTo>
                      <a:cubicBezTo>
                        <a:pt x="58061" y="-2863"/>
                        <a:pt x="81702" y="-4835"/>
                        <a:pt x="94694" y="9996"/>
                      </a:cubicBezTo>
                      <a:lnTo>
                        <a:pt x="117183" y="35675"/>
                      </a:lnTo>
                      <a:cubicBezTo>
                        <a:pt x="126136" y="45915"/>
                        <a:pt x="126879" y="60955"/>
                        <a:pt x="118964" y="7202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9B776"/>
                    </a:gs>
                    <a:gs pos="50000">
                      <a:srgbClr val="F6986B"/>
                    </a:gs>
                    <a:gs pos="100000">
                      <a:srgbClr val="F47960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70" name="Graphic 250">
                  <a:extLst>
                    <a:ext uri="{FF2B5EF4-FFF2-40B4-BE49-F238E27FC236}">
                      <a16:creationId xmlns:a16="http://schemas.microsoft.com/office/drawing/2014/main" id="{6426C810-E8D9-50B8-A32B-601EF100E4DB}"/>
                    </a:ext>
                  </a:extLst>
                </p:cNvPr>
                <p:cNvGrpSpPr/>
                <p:nvPr/>
              </p:nvGrpSpPr>
              <p:grpSpPr>
                <a:xfrm>
                  <a:off x="21228783" y="10752111"/>
                  <a:ext cx="72891" cy="79235"/>
                  <a:chOff x="21228783" y="10752111"/>
                  <a:chExt cx="72891" cy="79235"/>
                </a:xfrm>
                <a:solidFill>
                  <a:srgbClr val="D0DBFF"/>
                </a:solidFill>
              </p:grpSpPr>
              <p:sp>
                <p:nvSpPr>
                  <p:cNvPr id="171" name="Freeform: Shape 170">
                    <a:extLst>
                      <a:ext uri="{FF2B5EF4-FFF2-40B4-BE49-F238E27FC236}">
                        <a16:creationId xmlns:a16="http://schemas.microsoft.com/office/drawing/2014/main" id="{3E226891-76E2-832F-E89F-3374BB159765}"/>
                      </a:ext>
                    </a:extLst>
                  </p:cNvPr>
                  <p:cNvSpPr/>
                  <p:nvPr/>
                </p:nvSpPr>
                <p:spPr>
                  <a:xfrm>
                    <a:off x="21228783" y="10752111"/>
                    <a:ext cx="51561" cy="28495"/>
                  </a:xfrm>
                  <a:custGeom>
                    <a:avLst/>
                    <a:gdLst>
                      <a:gd name="csX0" fmla="*/ 46788 w 51561"/>
                      <a:gd name="csY0" fmla="*/ 28496 h 28495"/>
                      <a:gd name="csX1" fmla="*/ 42226 w 51561"/>
                      <a:gd name="csY1" fmla="*/ 25095 h 28495"/>
                      <a:gd name="csX2" fmla="*/ 27662 w 51561"/>
                      <a:gd name="csY2" fmla="*/ 10989 h 28495"/>
                      <a:gd name="csX3" fmla="*/ 7488 w 51561"/>
                      <a:gd name="csY3" fmla="*/ 13008 h 28495"/>
                      <a:gd name="csX4" fmla="*/ 859 w 51561"/>
                      <a:gd name="csY4" fmla="*/ 11827 h 28495"/>
                      <a:gd name="csX5" fmla="*/ 2030 w 51561"/>
                      <a:gd name="csY5" fmla="*/ 5198 h 28495"/>
                      <a:gd name="csX6" fmla="*/ 30796 w 51561"/>
                      <a:gd name="csY6" fmla="*/ 1997 h 28495"/>
                      <a:gd name="csX7" fmla="*/ 51360 w 51561"/>
                      <a:gd name="csY7" fmla="*/ 22371 h 28495"/>
                      <a:gd name="csX8" fmla="*/ 48170 w 51561"/>
                      <a:gd name="csY8" fmla="*/ 28296 h 28495"/>
                      <a:gd name="csX9" fmla="*/ 46788 w 51561"/>
                      <a:gd name="csY9" fmla="*/ 28496 h 2849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</a:cxnLst>
                    <a:rect l="l" t="t" r="r" b="b"/>
                    <a:pathLst>
                      <a:path w="51561" h="28495">
                        <a:moveTo>
                          <a:pt x="46788" y="28496"/>
                        </a:moveTo>
                        <a:cubicBezTo>
                          <a:pt x="44741" y="28496"/>
                          <a:pt x="42845" y="27162"/>
                          <a:pt x="42226" y="25095"/>
                        </a:cubicBezTo>
                        <a:cubicBezTo>
                          <a:pt x="40330" y="18771"/>
                          <a:pt x="34892" y="13494"/>
                          <a:pt x="27662" y="10989"/>
                        </a:cubicBezTo>
                        <a:cubicBezTo>
                          <a:pt x="20442" y="8465"/>
                          <a:pt x="12898" y="9227"/>
                          <a:pt x="7488" y="13008"/>
                        </a:cubicBezTo>
                        <a:cubicBezTo>
                          <a:pt x="5336" y="14513"/>
                          <a:pt x="2354" y="13989"/>
                          <a:pt x="859" y="11827"/>
                        </a:cubicBezTo>
                        <a:cubicBezTo>
                          <a:pt x="-646" y="9665"/>
                          <a:pt x="-122" y="6702"/>
                          <a:pt x="2030" y="5198"/>
                        </a:cubicBezTo>
                        <a:cubicBezTo>
                          <a:pt x="9946" y="-327"/>
                          <a:pt x="20699" y="-1537"/>
                          <a:pt x="30796" y="1997"/>
                        </a:cubicBezTo>
                        <a:cubicBezTo>
                          <a:pt x="40902" y="5512"/>
                          <a:pt x="48589" y="13132"/>
                          <a:pt x="51360" y="22371"/>
                        </a:cubicBezTo>
                        <a:cubicBezTo>
                          <a:pt x="52113" y="24895"/>
                          <a:pt x="50684" y="27543"/>
                          <a:pt x="48170" y="28296"/>
                        </a:cubicBezTo>
                        <a:cubicBezTo>
                          <a:pt x="47703" y="28429"/>
                          <a:pt x="47246" y="28496"/>
                          <a:pt x="46788" y="28496"/>
                        </a:cubicBezTo>
                        <a:close/>
                      </a:path>
                    </a:pathLst>
                  </a:custGeom>
                  <a:solidFill>
                    <a:srgbClr val="D0DB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2" name="Freeform: Shape 171">
                    <a:extLst>
                      <a:ext uri="{FF2B5EF4-FFF2-40B4-BE49-F238E27FC236}">
                        <a16:creationId xmlns:a16="http://schemas.microsoft.com/office/drawing/2014/main" id="{55D214BB-CFBB-6371-2D6C-245581F63A62}"/>
                      </a:ext>
                    </a:extLst>
                  </p:cNvPr>
                  <p:cNvSpPr/>
                  <p:nvPr/>
                </p:nvSpPr>
                <p:spPr>
                  <a:xfrm>
                    <a:off x="21254119" y="10804395"/>
                    <a:ext cx="47555" cy="26952"/>
                  </a:xfrm>
                  <a:custGeom>
                    <a:avLst/>
                    <a:gdLst>
                      <a:gd name="csX0" fmla="*/ 42798 w 47555"/>
                      <a:gd name="csY0" fmla="*/ 26952 h 26952"/>
                      <a:gd name="csX1" fmla="*/ 38436 w 47555"/>
                      <a:gd name="csY1" fmla="*/ 24104 h 26952"/>
                      <a:gd name="csX2" fmla="*/ 6536 w 47555"/>
                      <a:gd name="csY2" fmla="*/ 11084 h 26952"/>
                      <a:gd name="csX3" fmla="*/ 345 w 47555"/>
                      <a:gd name="csY3" fmla="*/ 8445 h 26952"/>
                      <a:gd name="csX4" fmla="*/ 2993 w 47555"/>
                      <a:gd name="csY4" fmla="*/ 2254 h 26952"/>
                      <a:gd name="csX5" fmla="*/ 47151 w 47555"/>
                      <a:gd name="csY5" fmla="*/ 20285 h 26952"/>
                      <a:gd name="csX6" fmla="*/ 44713 w 47555"/>
                      <a:gd name="csY6" fmla="*/ 26562 h 26952"/>
                      <a:gd name="csX7" fmla="*/ 42798 w 47555"/>
                      <a:gd name="csY7" fmla="*/ 26952 h 26952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47555" h="26952">
                        <a:moveTo>
                          <a:pt x="42798" y="26952"/>
                        </a:moveTo>
                        <a:cubicBezTo>
                          <a:pt x="40969" y="26952"/>
                          <a:pt x="39217" y="25895"/>
                          <a:pt x="38436" y="24104"/>
                        </a:cubicBezTo>
                        <a:cubicBezTo>
                          <a:pt x="33378" y="12617"/>
                          <a:pt x="18176" y="6435"/>
                          <a:pt x="6536" y="11084"/>
                        </a:cubicBezTo>
                        <a:cubicBezTo>
                          <a:pt x="4107" y="12074"/>
                          <a:pt x="1326" y="10884"/>
                          <a:pt x="345" y="8445"/>
                        </a:cubicBezTo>
                        <a:cubicBezTo>
                          <a:pt x="-636" y="5997"/>
                          <a:pt x="545" y="3225"/>
                          <a:pt x="2993" y="2254"/>
                        </a:cubicBezTo>
                        <a:cubicBezTo>
                          <a:pt x="19395" y="-4337"/>
                          <a:pt x="40036" y="4083"/>
                          <a:pt x="47151" y="20285"/>
                        </a:cubicBezTo>
                        <a:cubicBezTo>
                          <a:pt x="48208" y="22694"/>
                          <a:pt x="47122" y="25504"/>
                          <a:pt x="44713" y="26562"/>
                        </a:cubicBezTo>
                        <a:cubicBezTo>
                          <a:pt x="44084" y="26819"/>
                          <a:pt x="43436" y="26952"/>
                          <a:pt x="42798" y="26952"/>
                        </a:cubicBezTo>
                        <a:close/>
                      </a:path>
                    </a:pathLst>
                  </a:custGeom>
                  <a:solidFill>
                    <a:srgbClr val="D0DB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40F88D38-752C-334B-8FBA-FC7F694227A9}"/>
                  </a:ext>
                </a:extLst>
              </p:cNvPr>
              <p:cNvSpPr/>
              <p:nvPr/>
            </p:nvSpPr>
            <p:spPr>
              <a:xfrm>
                <a:off x="21214212" y="9472653"/>
                <a:ext cx="829713" cy="1139275"/>
              </a:xfrm>
              <a:custGeom>
                <a:avLst/>
                <a:gdLst>
                  <a:gd name="csX0" fmla="*/ 463229 w 829713"/>
                  <a:gd name="csY0" fmla="*/ 32480 h 1139275"/>
                  <a:gd name="csX1" fmla="*/ 382105 w 829713"/>
                  <a:gd name="csY1" fmla="*/ 613886 h 1139275"/>
                  <a:gd name="csX2" fmla="*/ 190176 w 829713"/>
                  <a:gd name="csY2" fmla="*/ 716956 h 1139275"/>
                  <a:gd name="csX3" fmla="*/ 0 w 829713"/>
                  <a:gd name="csY3" fmla="*/ 1061333 h 1139275"/>
                  <a:gd name="csX4" fmla="*/ 114852 w 829713"/>
                  <a:gd name="csY4" fmla="*/ 1139276 h 1139275"/>
                  <a:gd name="csX5" fmla="*/ 531123 w 829713"/>
                  <a:gd name="csY5" fmla="*/ 718128 h 1139275"/>
                  <a:gd name="csX6" fmla="*/ 829713 w 829713"/>
                  <a:gd name="csY6" fmla="*/ 202549 h 1139275"/>
                  <a:gd name="csX7" fmla="*/ 772992 w 829713"/>
                  <a:gd name="csY7" fmla="*/ 0 h 1139275"/>
                  <a:gd name="csX8" fmla="*/ 463229 w 829713"/>
                  <a:gd name="csY8" fmla="*/ 32480 h 113927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829713" h="1139275">
                    <a:moveTo>
                      <a:pt x="463229" y="32480"/>
                    </a:moveTo>
                    <a:cubicBezTo>
                      <a:pt x="463229" y="32480"/>
                      <a:pt x="422910" y="433368"/>
                      <a:pt x="382105" y="613886"/>
                    </a:cubicBezTo>
                    <a:cubicBezTo>
                      <a:pt x="382105" y="613886"/>
                      <a:pt x="259651" y="656739"/>
                      <a:pt x="190176" y="716956"/>
                    </a:cubicBezTo>
                    <a:cubicBezTo>
                      <a:pt x="120701" y="777164"/>
                      <a:pt x="0" y="1061333"/>
                      <a:pt x="0" y="1061333"/>
                    </a:cubicBezTo>
                    <a:cubicBezTo>
                      <a:pt x="0" y="1061333"/>
                      <a:pt x="59503" y="1136428"/>
                      <a:pt x="114852" y="1139276"/>
                    </a:cubicBezTo>
                    <a:lnTo>
                      <a:pt x="531123" y="718128"/>
                    </a:lnTo>
                    <a:lnTo>
                      <a:pt x="829713" y="202549"/>
                    </a:lnTo>
                    <a:lnTo>
                      <a:pt x="772992" y="0"/>
                    </a:lnTo>
                    <a:lnTo>
                      <a:pt x="463229" y="3248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6" name="Graphic 250">
              <a:extLst>
                <a:ext uri="{FF2B5EF4-FFF2-40B4-BE49-F238E27FC236}">
                  <a16:creationId xmlns:a16="http://schemas.microsoft.com/office/drawing/2014/main" id="{586E3CC3-14ED-BB66-DF76-7DEB9AA7ED6F}"/>
                </a:ext>
              </a:extLst>
            </p:cNvPr>
            <p:cNvGrpSpPr/>
            <p:nvPr/>
          </p:nvGrpSpPr>
          <p:grpSpPr>
            <a:xfrm>
              <a:off x="21665363" y="9345850"/>
              <a:ext cx="1553402" cy="655396"/>
              <a:chOff x="21665363" y="9345850"/>
              <a:chExt cx="1553402" cy="655396"/>
            </a:xfrm>
          </p:grpSpPr>
          <p:grpSp>
            <p:nvGrpSpPr>
              <p:cNvPr id="158" name="Graphic 250">
                <a:extLst>
                  <a:ext uri="{FF2B5EF4-FFF2-40B4-BE49-F238E27FC236}">
                    <a16:creationId xmlns:a16="http://schemas.microsoft.com/office/drawing/2014/main" id="{444FD5ED-22B8-68D1-F8D9-327DC8E87348}"/>
                  </a:ext>
                </a:extLst>
              </p:cNvPr>
              <p:cNvGrpSpPr/>
              <p:nvPr/>
            </p:nvGrpSpPr>
            <p:grpSpPr>
              <a:xfrm>
                <a:off x="22851052" y="9649455"/>
                <a:ext cx="367713" cy="351790"/>
                <a:chOff x="22851052" y="9649455"/>
                <a:chExt cx="367713" cy="351790"/>
              </a:xfrm>
            </p:grpSpPr>
            <p:sp>
              <p:nvSpPr>
                <p:cNvPr id="160" name="Freeform: Shape 159">
                  <a:extLst>
                    <a:ext uri="{FF2B5EF4-FFF2-40B4-BE49-F238E27FC236}">
                      <a16:creationId xmlns:a16="http://schemas.microsoft.com/office/drawing/2014/main" id="{BDAAD8A6-86BD-1BED-1215-4DF020163809}"/>
                    </a:ext>
                  </a:extLst>
                </p:cNvPr>
                <p:cNvSpPr/>
                <p:nvPr/>
              </p:nvSpPr>
              <p:spPr>
                <a:xfrm>
                  <a:off x="23025543" y="9649494"/>
                  <a:ext cx="193222" cy="351751"/>
                </a:xfrm>
                <a:custGeom>
                  <a:avLst/>
                  <a:gdLst>
                    <a:gd name="csX0" fmla="*/ 0 w 193222"/>
                    <a:gd name="csY0" fmla="*/ 350044 h 351751"/>
                    <a:gd name="csX1" fmla="*/ 40672 w 193222"/>
                    <a:gd name="csY1" fmla="*/ 336833 h 351751"/>
                    <a:gd name="csX2" fmla="*/ 193148 w 193222"/>
                    <a:gd name="csY2" fmla="*/ 16050 h 351751"/>
                    <a:gd name="csX3" fmla="*/ 179651 w 193222"/>
                    <a:gd name="csY3" fmla="*/ 0 h 351751"/>
                    <a:gd name="csX4" fmla="*/ 129473 w 193222"/>
                    <a:gd name="csY4" fmla="*/ 159029 h 351751"/>
                    <a:gd name="csX5" fmla="*/ 0 w 193222"/>
                    <a:gd name="csY5" fmla="*/ 350044 h 35175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93222" h="351751">
                      <a:moveTo>
                        <a:pt x="0" y="350044"/>
                      </a:moveTo>
                      <a:cubicBezTo>
                        <a:pt x="14059" y="354806"/>
                        <a:pt x="30566" y="349358"/>
                        <a:pt x="40672" y="336833"/>
                      </a:cubicBezTo>
                      <a:cubicBezTo>
                        <a:pt x="80429" y="287569"/>
                        <a:pt x="180461" y="151562"/>
                        <a:pt x="193148" y="16050"/>
                      </a:cubicBezTo>
                      <a:cubicBezTo>
                        <a:pt x="193986" y="7106"/>
                        <a:pt x="187643" y="486"/>
                        <a:pt x="179651" y="0"/>
                      </a:cubicBezTo>
                      <a:cubicBezTo>
                        <a:pt x="176051" y="34643"/>
                        <a:pt x="162573" y="85220"/>
                        <a:pt x="129473" y="159029"/>
                      </a:cubicBezTo>
                      <a:cubicBezTo>
                        <a:pt x="78591" y="272463"/>
                        <a:pt x="32233" y="324726"/>
                        <a:pt x="0" y="35004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3D8FF"/>
                    </a:gs>
                    <a:gs pos="50000">
                      <a:srgbClr val="458CFB"/>
                    </a:gs>
                    <a:gs pos="100000">
                      <a:srgbClr val="3840F7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1" name="Freeform: Shape 160">
                  <a:extLst>
                    <a:ext uri="{FF2B5EF4-FFF2-40B4-BE49-F238E27FC236}">
                      <a16:creationId xmlns:a16="http://schemas.microsoft.com/office/drawing/2014/main" id="{C9FAD56B-3549-551E-BF3F-5AB40EB2A25A}"/>
                    </a:ext>
                  </a:extLst>
                </p:cNvPr>
                <p:cNvSpPr/>
                <p:nvPr/>
              </p:nvSpPr>
              <p:spPr>
                <a:xfrm>
                  <a:off x="22944323" y="9649455"/>
                  <a:ext cx="260861" cy="350082"/>
                </a:xfrm>
                <a:custGeom>
                  <a:avLst/>
                  <a:gdLst>
                    <a:gd name="csX0" fmla="*/ 0 w 260861"/>
                    <a:gd name="csY0" fmla="*/ 257690 h 350082"/>
                    <a:gd name="csX1" fmla="*/ 80715 w 260861"/>
                    <a:gd name="csY1" fmla="*/ 349950 h 350082"/>
                    <a:gd name="csX2" fmla="*/ 81219 w 260861"/>
                    <a:gd name="csY2" fmla="*/ 350083 h 350082"/>
                    <a:gd name="csX3" fmla="*/ 210683 w 260861"/>
                    <a:gd name="csY3" fmla="*/ 159059 h 350082"/>
                    <a:gd name="csX4" fmla="*/ 260861 w 260861"/>
                    <a:gd name="csY4" fmla="*/ 30 h 350082"/>
                    <a:gd name="csX5" fmla="*/ 252965 w 260861"/>
                    <a:gd name="csY5" fmla="*/ 1506 h 350082"/>
                    <a:gd name="csX6" fmla="*/ 39529 w 260861"/>
                    <a:gd name="csY6" fmla="*/ 179242 h 350082"/>
                    <a:gd name="csX7" fmla="*/ 0 w 260861"/>
                    <a:gd name="csY7" fmla="*/ 257690 h 35008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260861" h="350082">
                      <a:moveTo>
                        <a:pt x="0" y="257690"/>
                      </a:moveTo>
                      <a:cubicBezTo>
                        <a:pt x="0" y="257690"/>
                        <a:pt x="14164" y="326156"/>
                        <a:pt x="80715" y="349950"/>
                      </a:cubicBezTo>
                      <a:cubicBezTo>
                        <a:pt x="80877" y="350007"/>
                        <a:pt x="81058" y="350026"/>
                        <a:pt x="81219" y="350083"/>
                      </a:cubicBezTo>
                      <a:cubicBezTo>
                        <a:pt x="113452" y="324765"/>
                        <a:pt x="159810" y="272502"/>
                        <a:pt x="210683" y="159059"/>
                      </a:cubicBezTo>
                      <a:cubicBezTo>
                        <a:pt x="243792" y="85250"/>
                        <a:pt x="257260" y="34682"/>
                        <a:pt x="260861" y="30"/>
                      </a:cubicBezTo>
                      <a:cubicBezTo>
                        <a:pt x="258337" y="-123"/>
                        <a:pt x="255651" y="306"/>
                        <a:pt x="252965" y="1506"/>
                      </a:cubicBezTo>
                      <a:cubicBezTo>
                        <a:pt x="210464" y="20585"/>
                        <a:pt x="122025" y="154087"/>
                        <a:pt x="39529" y="179242"/>
                      </a:cubicBezTo>
                      <a:cubicBezTo>
                        <a:pt x="1962" y="190701"/>
                        <a:pt x="30384" y="237545"/>
                        <a:pt x="0" y="25769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B3582"/>
                    </a:gs>
                    <a:gs pos="50000">
                      <a:srgbClr val="202162"/>
                    </a:gs>
                    <a:gs pos="100000">
                      <a:srgbClr val="150E42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2" name="Freeform: Shape 161">
                  <a:extLst>
                    <a:ext uri="{FF2B5EF4-FFF2-40B4-BE49-F238E27FC236}">
                      <a16:creationId xmlns:a16="http://schemas.microsoft.com/office/drawing/2014/main" id="{337126CB-9588-8A4C-9797-CA7EA9AAEF6D}"/>
                    </a:ext>
                  </a:extLst>
                </p:cNvPr>
                <p:cNvSpPr/>
                <p:nvPr/>
              </p:nvSpPr>
              <p:spPr>
                <a:xfrm>
                  <a:off x="22851052" y="9790130"/>
                  <a:ext cx="148733" cy="120184"/>
                </a:xfrm>
                <a:custGeom>
                  <a:avLst/>
                  <a:gdLst>
                    <a:gd name="csX0" fmla="*/ 67715 w 148733"/>
                    <a:gd name="csY0" fmla="*/ 4040 h 120184"/>
                    <a:gd name="csX1" fmla="*/ 134209 w 148733"/>
                    <a:gd name="csY1" fmla="*/ 43121 h 120184"/>
                    <a:gd name="csX2" fmla="*/ 147354 w 148733"/>
                    <a:gd name="csY2" fmla="*/ 77135 h 120184"/>
                    <a:gd name="csX3" fmla="*/ 121475 w 148733"/>
                    <a:gd name="csY3" fmla="*/ 113834 h 120184"/>
                    <a:gd name="csX4" fmla="*/ 90118 w 148733"/>
                    <a:gd name="csY4" fmla="*/ 117092 h 120184"/>
                    <a:gd name="csX5" fmla="*/ 16214 w 148733"/>
                    <a:gd name="csY5" fmla="*/ 80192 h 120184"/>
                    <a:gd name="csX6" fmla="*/ 8108 w 148733"/>
                    <a:gd name="csY6" fmla="*/ 33758 h 120184"/>
                    <a:gd name="csX7" fmla="*/ 31673 w 148733"/>
                    <a:gd name="csY7" fmla="*/ 9059 h 120184"/>
                    <a:gd name="csX8" fmla="*/ 67715 w 148733"/>
                    <a:gd name="csY8" fmla="*/ 4040 h 12018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148733" h="120184">
                      <a:moveTo>
                        <a:pt x="67715" y="4040"/>
                      </a:moveTo>
                      <a:lnTo>
                        <a:pt x="134209" y="43121"/>
                      </a:lnTo>
                      <a:cubicBezTo>
                        <a:pt x="145973" y="50036"/>
                        <a:pt x="151526" y="64152"/>
                        <a:pt x="147354" y="77135"/>
                      </a:cubicBezTo>
                      <a:cubicBezTo>
                        <a:pt x="143715" y="88460"/>
                        <a:pt x="136314" y="102014"/>
                        <a:pt x="121475" y="113834"/>
                      </a:cubicBezTo>
                      <a:cubicBezTo>
                        <a:pt x="112568" y="120921"/>
                        <a:pt x="100310" y="122178"/>
                        <a:pt x="90118" y="117092"/>
                      </a:cubicBezTo>
                      <a:lnTo>
                        <a:pt x="16214" y="80192"/>
                      </a:lnTo>
                      <a:cubicBezTo>
                        <a:pt x="-1427" y="71382"/>
                        <a:pt x="-5503" y="48017"/>
                        <a:pt x="8108" y="33758"/>
                      </a:cubicBezTo>
                      <a:lnTo>
                        <a:pt x="31673" y="9059"/>
                      </a:lnTo>
                      <a:cubicBezTo>
                        <a:pt x="41064" y="-770"/>
                        <a:pt x="55990" y="-2847"/>
                        <a:pt x="67715" y="404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9B776"/>
                    </a:gs>
                    <a:gs pos="50000">
                      <a:srgbClr val="F6986B"/>
                    </a:gs>
                    <a:gs pos="100000">
                      <a:srgbClr val="F47960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3" name="Freeform: Shape 162">
                  <a:extLst>
                    <a:ext uri="{FF2B5EF4-FFF2-40B4-BE49-F238E27FC236}">
                      <a16:creationId xmlns:a16="http://schemas.microsoft.com/office/drawing/2014/main" id="{3679779D-A211-4079-6746-E62587D9FF13}"/>
                    </a:ext>
                  </a:extLst>
                </p:cNvPr>
                <p:cNvSpPr/>
                <p:nvPr/>
              </p:nvSpPr>
              <p:spPr>
                <a:xfrm>
                  <a:off x="23058357" y="9769367"/>
                  <a:ext cx="47628" cy="76200"/>
                </a:xfrm>
                <a:custGeom>
                  <a:avLst/>
                  <a:gdLst>
                    <a:gd name="csX0" fmla="*/ 42863 w 47628"/>
                    <a:gd name="csY0" fmla="*/ 76200 h 76200"/>
                    <a:gd name="csX1" fmla="*/ 39557 w 47628"/>
                    <a:gd name="csY1" fmla="*/ 74867 h 76200"/>
                    <a:gd name="csX2" fmla="*/ 0 w 47628"/>
                    <a:gd name="csY2" fmla="*/ 4763 h 76200"/>
                    <a:gd name="csX3" fmla="*/ 4763 w 47628"/>
                    <a:gd name="csY3" fmla="*/ 0 h 76200"/>
                    <a:gd name="csX4" fmla="*/ 9525 w 47628"/>
                    <a:gd name="csY4" fmla="*/ 4763 h 76200"/>
                    <a:gd name="csX5" fmla="*/ 46168 w 47628"/>
                    <a:gd name="csY5" fmla="*/ 68008 h 76200"/>
                    <a:gd name="csX6" fmla="*/ 46301 w 47628"/>
                    <a:gd name="csY6" fmla="*/ 74743 h 76200"/>
                    <a:gd name="csX7" fmla="*/ 42863 w 47628"/>
                    <a:gd name="csY7" fmla="*/ 76200 h 7620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47628" h="76200">
                      <a:moveTo>
                        <a:pt x="42863" y="76200"/>
                      </a:moveTo>
                      <a:cubicBezTo>
                        <a:pt x="41672" y="76200"/>
                        <a:pt x="40491" y="75762"/>
                        <a:pt x="39557" y="74867"/>
                      </a:cubicBezTo>
                      <a:cubicBezTo>
                        <a:pt x="17917" y="54073"/>
                        <a:pt x="0" y="34442"/>
                        <a:pt x="0" y="4763"/>
                      </a:cubicBezTo>
                      <a:cubicBezTo>
                        <a:pt x="0" y="2134"/>
                        <a:pt x="2134" y="0"/>
                        <a:pt x="4763" y="0"/>
                      </a:cubicBezTo>
                      <a:cubicBezTo>
                        <a:pt x="7391" y="0"/>
                        <a:pt x="9525" y="2134"/>
                        <a:pt x="9525" y="4763"/>
                      </a:cubicBezTo>
                      <a:cubicBezTo>
                        <a:pt x="9525" y="30737"/>
                        <a:pt x="25403" y="48063"/>
                        <a:pt x="46168" y="68008"/>
                      </a:cubicBezTo>
                      <a:cubicBezTo>
                        <a:pt x="48063" y="69828"/>
                        <a:pt x="48120" y="72847"/>
                        <a:pt x="46301" y="74743"/>
                      </a:cubicBezTo>
                      <a:cubicBezTo>
                        <a:pt x="45368" y="75714"/>
                        <a:pt x="44110" y="76200"/>
                        <a:pt x="42863" y="76200"/>
                      </a:cubicBezTo>
                      <a:close/>
                    </a:path>
                  </a:pathLst>
                </a:custGeom>
                <a:solidFill>
                  <a:srgbClr val="D0DB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" name="Freeform: Shape 163">
                  <a:extLst>
                    <a:ext uri="{FF2B5EF4-FFF2-40B4-BE49-F238E27FC236}">
                      <a16:creationId xmlns:a16="http://schemas.microsoft.com/office/drawing/2014/main" id="{5C4FEB30-4A40-301D-82C3-DBF5DCE32F3F}"/>
                    </a:ext>
                  </a:extLst>
                </p:cNvPr>
                <p:cNvSpPr/>
                <p:nvPr/>
              </p:nvSpPr>
              <p:spPr>
                <a:xfrm>
                  <a:off x="23089099" y="9734810"/>
                  <a:ext cx="45416" cy="68827"/>
                </a:xfrm>
                <a:custGeom>
                  <a:avLst/>
                  <a:gdLst>
                    <a:gd name="csX0" fmla="*/ 40657 w 45416"/>
                    <a:gd name="csY0" fmla="*/ 68827 h 68827"/>
                    <a:gd name="csX1" fmla="*/ 39591 w 45416"/>
                    <a:gd name="csY1" fmla="*/ 68704 h 68827"/>
                    <a:gd name="csX2" fmla="*/ 7301 w 45416"/>
                    <a:gd name="csY2" fmla="*/ 43786 h 68827"/>
                    <a:gd name="csX3" fmla="*/ 2062 w 45416"/>
                    <a:gd name="csY3" fmla="*/ 3343 h 68827"/>
                    <a:gd name="csX4" fmla="*/ 8025 w 45416"/>
                    <a:gd name="csY4" fmla="*/ 209 h 68827"/>
                    <a:gd name="csX5" fmla="*/ 11158 w 45416"/>
                    <a:gd name="csY5" fmla="*/ 6172 h 68827"/>
                    <a:gd name="csX6" fmla="*/ 15559 w 45416"/>
                    <a:gd name="csY6" fmla="*/ 39052 h 68827"/>
                    <a:gd name="csX7" fmla="*/ 41724 w 45416"/>
                    <a:gd name="csY7" fmla="*/ 59436 h 68827"/>
                    <a:gd name="csX8" fmla="*/ 45296 w 45416"/>
                    <a:gd name="csY8" fmla="*/ 65151 h 68827"/>
                    <a:gd name="csX9" fmla="*/ 40657 w 45416"/>
                    <a:gd name="csY9" fmla="*/ 68827 h 6882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45416" h="68827">
                      <a:moveTo>
                        <a:pt x="40657" y="68827"/>
                      </a:moveTo>
                      <a:cubicBezTo>
                        <a:pt x="40305" y="68827"/>
                        <a:pt x="39953" y="68789"/>
                        <a:pt x="39591" y="68704"/>
                      </a:cubicBezTo>
                      <a:cubicBezTo>
                        <a:pt x="26418" y="65665"/>
                        <a:pt x="14654" y="56578"/>
                        <a:pt x="7301" y="43786"/>
                      </a:cubicBezTo>
                      <a:cubicBezTo>
                        <a:pt x="-43" y="30985"/>
                        <a:pt x="-1957" y="16240"/>
                        <a:pt x="2062" y="3343"/>
                      </a:cubicBezTo>
                      <a:cubicBezTo>
                        <a:pt x="2843" y="828"/>
                        <a:pt x="5520" y="-553"/>
                        <a:pt x="8025" y="209"/>
                      </a:cubicBezTo>
                      <a:cubicBezTo>
                        <a:pt x="10539" y="990"/>
                        <a:pt x="11939" y="3667"/>
                        <a:pt x="11158" y="6172"/>
                      </a:cubicBezTo>
                      <a:cubicBezTo>
                        <a:pt x="7920" y="16554"/>
                        <a:pt x="9530" y="28546"/>
                        <a:pt x="15559" y="39052"/>
                      </a:cubicBezTo>
                      <a:cubicBezTo>
                        <a:pt x="21588" y="49558"/>
                        <a:pt x="31132" y="56988"/>
                        <a:pt x="41724" y="59436"/>
                      </a:cubicBezTo>
                      <a:cubicBezTo>
                        <a:pt x="44296" y="60026"/>
                        <a:pt x="45877" y="62588"/>
                        <a:pt x="45296" y="65151"/>
                      </a:cubicBezTo>
                      <a:cubicBezTo>
                        <a:pt x="44791" y="67342"/>
                        <a:pt x="42839" y="68827"/>
                        <a:pt x="40657" y="68827"/>
                      </a:cubicBezTo>
                      <a:close/>
                    </a:path>
                  </a:pathLst>
                </a:custGeom>
                <a:solidFill>
                  <a:srgbClr val="D0DB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2A74C691-31E7-15D9-3B72-A2CE0B741FD6}"/>
                  </a:ext>
                </a:extLst>
              </p:cNvPr>
              <p:cNvSpPr/>
              <p:nvPr/>
            </p:nvSpPr>
            <p:spPr>
              <a:xfrm>
                <a:off x="21665363" y="9345850"/>
                <a:ext cx="1254880" cy="538026"/>
              </a:xfrm>
              <a:custGeom>
                <a:avLst/>
                <a:gdLst>
                  <a:gd name="csX0" fmla="*/ 13135 w 1254880"/>
                  <a:gd name="csY0" fmla="*/ 127004 h 538026"/>
                  <a:gd name="csX1" fmla="*/ 0 w 1254880"/>
                  <a:gd name="csY1" fmla="*/ 237179 h 538026"/>
                  <a:gd name="csX2" fmla="*/ 416281 w 1254880"/>
                  <a:gd name="csY2" fmla="*/ 393923 h 538026"/>
                  <a:gd name="csX3" fmla="*/ 784279 w 1254880"/>
                  <a:gd name="csY3" fmla="*/ 219206 h 538026"/>
                  <a:gd name="csX4" fmla="*/ 1202407 w 1254880"/>
                  <a:gd name="csY4" fmla="*/ 538026 h 538026"/>
                  <a:gd name="csX5" fmla="*/ 1254881 w 1254880"/>
                  <a:gd name="csY5" fmla="*/ 432804 h 538026"/>
                  <a:gd name="csX6" fmla="*/ 909933 w 1254880"/>
                  <a:gd name="csY6" fmla="*/ 47841 h 538026"/>
                  <a:gd name="csX7" fmla="*/ 760819 w 1254880"/>
                  <a:gd name="csY7" fmla="*/ 12113 h 538026"/>
                  <a:gd name="csX8" fmla="*/ 302400 w 1254880"/>
                  <a:gd name="csY8" fmla="*/ 145806 h 538026"/>
                  <a:gd name="csX9" fmla="*/ 13135 w 1254880"/>
                  <a:gd name="csY9" fmla="*/ 127004 h 5380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254880" h="538026">
                    <a:moveTo>
                      <a:pt x="13135" y="127004"/>
                    </a:moveTo>
                    <a:lnTo>
                      <a:pt x="0" y="237179"/>
                    </a:lnTo>
                    <a:cubicBezTo>
                      <a:pt x="0" y="237179"/>
                      <a:pt x="80982" y="504384"/>
                      <a:pt x="416281" y="393923"/>
                    </a:cubicBezTo>
                    <a:cubicBezTo>
                      <a:pt x="751580" y="283461"/>
                      <a:pt x="784279" y="219206"/>
                      <a:pt x="784279" y="219206"/>
                    </a:cubicBezTo>
                    <a:cubicBezTo>
                      <a:pt x="784279" y="219206"/>
                      <a:pt x="787079" y="399028"/>
                      <a:pt x="1202407" y="538026"/>
                    </a:cubicBezTo>
                    <a:cubicBezTo>
                      <a:pt x="1202407" y="538026"/>
                      <a:pt x="1251480" y="484163"/>
                      <a:pt x="1254881" y="432804"/>
                    </a:cubicBezTo>
                    <a:lnTo>
                      <a:pt x="909933" y="47841"/>
                    </a:lnTo>
                    <a:cubicBezTo>
                      <a:pt x="862594" y="-2260"/>
                      <a:pt x="825789" y="-10899"/>
                      <a:pt x="760819" y="12113"/>
                    </a:cubicBezTo>
                    <a:cubicBezTo>
                      <a:pt x="617153" y="62995"/>
                      <a:pt x="345681" y="145111"/>
                      <a:pt x="302400" y="145806"/>
                    </a:cubicBezTo>
                    <a:lnTo>
                      <a:pt x="13135" y="127004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74F9B16B-68C1-44FB-2180-4E81D99A0FC6}"/>
                </a:ext>
              </a:extLst>
            </p:cNvPr>
            <p:cNvSpPr/>
            <p:nvPr/>
          </p:nvSpPr>
          <p:spPr>
            <a:xfrm>
              <a:off x="21468634" y="8630010"/>
              <a:ext cx="871881" cy="930378"/>
            </a:xfrm>
            <a:custGeom>
              <a:avLst/>
              <a:gdLst>
                <a:gd name="csX0" fmla="*/ 333442 w 871881"/>
                <a:gd name="csY0" fmla="*/ 18740 h 930378"/>
                <a:gd name="csX1" fmla="*/ 0 w 871881"/>
                <a:gd name="csY1" fmla="*/ 233358 h 930378"/>
                <a:gd name="csX2" fmla="*/ 143475 w 871881"/>
                <a:gd name="csY2" fmla="*/ 358573 h 930378"/>
                <a:gd name="csX3" fmla="*/ 290046 w 871881"/>
                <a:gd name="csY3" fmla="*/ 246054 h 930378"/>
                <a:gd name="csX4" fmla="*/ 181708 w 871881"/>
                <a:gd name="csY4" fmla="*/ 895917 h 930378"/>
                <a:gd name="csX5" fmla="*/ 199939 w 871881"/>
                <a:gd name="csY5" fmla="*/ 922891 h 930378"/>
                <a:gd name="csX6" fmla="*/ 594570 w 871881"/>
                <a:gd name="csY6" fmla="*/ 838643 h 930378"/>
                <a:gd name="csX7" fmla="*/ 835476 w 871881"/>
                <a:gd name="csY7" fmla="*/ 305433 h 930378"/>
                <a:gd name="csX8" fmla="*/ 871652 w 871881"/>
                <a:gd name="csY8" fmla="*/ 122667 h 930378"/>
                <a:gd name="csX9" fmla="*/ 823112 w 871881"/>
                <a:gd name="csY9" fmla="*/ 39552 h 930378"/>
                <a:gd name="csX10" fmla="*/ 333442 w 871881"/>
                <a:gd name="csY10" fmla="*/ 18740 h 9303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871881" h="930378">
                  <a:moveTo>
                    <a:pt x="333442" y="18740"/>
                  </a:moveTo>
                  <a:cubicBezTo>
                    <a:pt x="234172" y="42619"/>
                    <a:pt x="84677" y="119962"/>
                    <a:pt x="0" y="233358"/>
                  </a:cubicBezTo>
                  <a:cubicBezTo>
                    <a:pt x="37967" y="262180"/>
                    <a:pt x="96945" y="309567"/>
                    <a:pt x="143475" y="358573"/>
                  </a:cubicBezTo>
                  <a:cubicBezTo>
                    <a:pt x="170040" y="322264"/>
                    <a:pt x="227895" y="274410"/>
                    <a:pt x="290046" y="246054"/>
                  </a:cubicBezTo>
                  <a:cubicBezTo>
                    <a:pt x="294713" y="477759"/>
                    <a:pt x="227905" y="694234"/>
                    <a:pt x="181708" y="895917"/>
                  </a:cubicBezTo>
                  <a:cubicBezTo>
                    <a:pt x="178822" y="908537"/>
                    <a:pt x="187138" y="920958"/>
                    <a:pt x="199939" y="922891"/>
                  </a:cubicBezTo>
                  <a:cubicBezTo>
                    <a:pt x="266833" y="932997"/>
                    <a:pt x="461781" y="950409"/>
                    <a:pt x="594570" y="838643"/>
                  </a:cubicBezTo>
                  <a:lnTo>
                    <a:pt x="835476" y="305433"/>
                  </a:lnTo>
                  <a:cubicBezTo>
                    <a:pt x="861384" y="248093"/>
                    <a:pt x="873757" y="185552"/>
                    <a:pt x="871652" y="122667"/>
                  </a:cubicBezTo>
                  <a:lnTo>
                    <a:pt x="823112" y="39552"/>
                  </a:lnTo>
                  <a:cubicBezTo>
                    <a:pt x="823093" y="39543"/>
                    <a:pt x="549745" y="-33295"/>
                    <a:pt x="333442" y="1874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7432752C-E3B2-E7F8-C1E4-0F100F7D61DC}"/>
                </a:ext>
              </a:extLst>
            </p:cNvPr>
            <p:cNvSpPr/>
            <p:nvPr/>
          </p:nvSpPr>
          <p:spPr>
            <a:xfrm>
              <a:off x="21351686" y="8621080"/>
              <a:ext cx="688684" cy="1028298"/>
            </a:xfrm>
            <a:custGeom>
              <a:avLst/>
              <a:gdLst>
                <a:gd name="csX0" fmla="*/ 611505 w 688684"/>
                <a:gd name="csY0" fmla="*/ 0 h 1028298"/>
                <a:gd name="csX1" fmla="*/ 587121 w 688684"/>
                <a:gd name="csY1" fmla="*/ 49368 h 1028298"/>
                <a:gd name="csX2" fmla="*/ 626659 w 688684"/>
                <a:gd name="csY2" fmla="*/ 92516 h 1028298"/>
                <a:gd name="csX3" fmla="*/ 685524 w 688684"/>
                <a:gd name="csY3" fmla="*/ 105737 h 1028298"/>
                <a:gd name="csX4" fmla="*/ 313611 w 688684"/>
                <a:gd name="csY4" fmla="*/ 1023528 h 1028298"/>
                <a:gd name="csX5" fmla="*/ 0 w 688684"/>
                <a:gd name="csY5" fmla="*/ 849725 h 1028298"/>
                <a:gd name="csX6" fmla="*/ 336204 w 688684"/>
                <a:gd name="csY6" fmla="*/ 683466 h 1028298"/>
                <a:gd name="csX7" fmla="*/ 394992 w 688684"/>
                <a:gd name="csY7" fmla="*/ 320221 h 1028298"/>
                <a:gd name="csX8" fmla="*/ 211245 w 688684"/>
                <a:gd name="csY8" fmla="*/ 767286 h 1028298"/>
                <a:gd name="csX9" fmla="*/ 106470 w 688684"/>
                <a:gd name="csY9" fmla="*/ 805386 h 1028298"/>
                <a:gd name="csX10" fmla="*/ 104489 w 688684"/>
                <a:gd name="csY10" fmla="*/ 243850 h 1028298"/>
                <a:gd name="csX11" fmla="*/ 611505 w 688684"/>
                <a:gd name="csY11" fmla="*/ 0 h 10282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688684" h="1028298">
                  <a:moveTo>
                    <a:pt x="611505" y="0"/>
                  </a:moveTo>
                  <a:cubicBezTo>
                    <a:pt x="592284" y="6191"/>
                    <a:pt x="582339" y="29747"/>
                    <a:pt x="587121" y="49368"/>
                  </a:cubicBezTo>
                  <a:cubicBezTo>
                    <a:pt x="591903" y="68990"/>
                    <a:pt x="608276" y="84163"/>
                    <a:pt x="626659" y="92516"/>
                  </a:cubicBezTo>
                  <a:cubicBezTo>
                    <a:pt x="645052" y="100870"/>
                    <a:pt x="685524" y="105737"/>
                    <a:pt x="685524" y="105737"/>
                  </a:cubicBezTo>
                  <a:cubicBezTo>
                    <a:pt x="685524" y="105737"/>
                    <a:pt x="748370" y="757914"/>
                    <a:pt x="313611" y="1023528"/>
                  </a:cubicBezTo>
                  <a:cubicBezTo>
                    <a:pt x="249803" y="1062514"/>
                    <a:pt x="0" y="849725"/>
                    <a:pt x="0" y="849725"/>
                  </a:cubicBezTo>
                  <a:cubicBezTo>
                    <a:pt x="0" y="849725"/>
                    <a:pt x="258032" y="830437"/>
                    <a:pt x="336204" y="683466"/>
                  </a:cubicBezTo>
                  <a:cubicBezTo>
                    <a:pt x="376866" y="607009"/>
                    <a:pt x="394992" y="320221"/>
                    <a:pt x="394992" y="320221"/>
                  </a:cubicBezTo>
                  <a:cubicBezTo>
                    <a:pt x="394992" y="320221"/>
                    <a:pt x="59198" y="501625"/>
                    <a:pt x="211245" y="767286"/>
                  </a:cubicBezTo>
                  <a:cubicBezTo>
                    <a:pt x="220866" y="784089"/>
                    <a:pt x="106470" y="805386"/>
                    <a:pt x="106470" y="805386"/>
                  </a:cubicBezTo>
                  <a:cubicBezTo>
                    <a:pt x="106470" y="805386"/>
                    <a:pt x="-76629" y="496024"/>
                    <a:pt x="104489" y="243850"/>
                  </a:cubicBezTo>
                  <a:cubicBezTo>
                    <a:pt x="277406" y="3086"/>
                    <a:pt x="611505" y="0"/>
                    <a:pt x="611505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" name="Graphic 250">
              <a:extLst>
                <a:ext uri="{FF2B5EF4-FFF2-40B4-BE49-F238E27FC236}">
                  <a16:creationId xmlns:a16="http://schemas.microsoft.com/office/drawing/2014/main" id="{10A1D206-59BF-391E-C949-826102D9A235}"/>
                </a:ext>
              </a:extLst>
            </p:cNvPr>
            <p:cNvGrpSpPr/>
            <p:nvPr/>
          </p:nvGrpSpPr>
          <p:grpSpPr>
            <a:xfrm>
              <a:off x="21828392" y="8126028"/>
              <a:ext cx="386963" cy="598070"/>
              <a:chOff x="21828392" y="8126028"/>
              <a:chExt cx="386963" cy="598070"/>
            </a:xfrm>
          </p:grpSpPr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434BB7FB-07AA-8608-20A2-644095ECBFBD}"/>
                  </a:ext>
                </a:extLst>
              </p:cNvPr>
              <p:cNvSpPr/>
              <p:nvPr/>
            </p:nvSpPr>
            <p:spPr>
              <a:xfrm>
                <a:off x="21945388" y="8481834"/>
                <a:ext cx="186750" cy="242264"/>
              </a:xfrm>
              <a:custGeom>
                <a:avLst/>
                <a:gdLst>
                  <a:gd name="csX0" fmla="*/ 55636 w 186750"/>
                  <a:gd name="csY0" fmla="*/ 0 h 242264"/>
                  <a:gd name="csX1" fmla="*/ 1172 w 186750"/>
                  <a:gd name="csY1" fmla="*/ 184509 h 242264"/>
                  <a:gd name="csX2" fmla="*/ 11050 w 186750"/>
                  <a:gd name="csY2" fmla="*/ 215027 h 242264"/>
                  <a:gd name="csX3" fmla="*/ 173013 w 186750"/>
                  <a:gd name="csY3" fmla="*/ 219742 h 242264"/>
                  <a:gd name="csX4" fmla="*/ 186729 w 186750"/>
                  <a:gd name="csY4" fmla="*/ 195367 h 242264"/>
                  <a:gd name="csX5" fmla="*/ 180471 w 186750"/>
                  <a:gd name="csY5" fmla="*/ 38243 h 242264"/>
                  <a:gd name="csX6" fmla="*/ 55636 w 186750"/>
                  <a:gd name="csY6" fmla="*/ 0 h 24226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186750" h="242264">
                    <a:moveTo>
                      <a:pt x="55636" y="0"/>
                    </a:moveTo>
                    <a:lnTo>
                      <a:pt x="1172" y="184509"/>
                    </a:lnTo>
                    <a:cubicBezTo>
                      <a:pt x="-2152" y="195767"/>
                      <a:pt x="1734" y="207883"/>
                      <a:pt x="11050" y="215027"/>
                    </a:cubicBezTo>
                    <a:cubicBezTo>
                      <a:pt x="36224" y="234325"/>
                      <a:pt x="92488" y="262785"/>
                      <a:pt x="173013" y="219742"/>
                    </a:cubicBezTo>
                    <a:cubicBezTo>
                      <a:pt x="181890" y="214998"/>
                      <a:pt x="187129" y="205426"/>
                      <a:pt x="186729" y="195367"/>
                    </a:cubicBezTo>
                    <a:lnTo>
                      <a:pt x="180471" y="38243"/>
                    </a:lnTo>
                    <a:lnTo>
                      <a:pt x="55636" y="0"/>
                    </a:ln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16722517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id="{CDEC6BC5-D05D-82A7-5184-2517970B2202}"/>
                  </a:ext>
                </a:extLst>
              </p:cNvPr>
              <p:cNvSpPr/>
              <p:nvPr/>
            </p:nvSpPr>
            <p:spPr>
              <a:xfrm>
                <a:off x="21920815" y="8259425"/>
                <a:ext cx="288813" cy="299476"/>
              </a:xfrm>
              <a:custGeom>
                <a:avLst/>
                <a:gdLst>
                  <a:gd name="csX0" fmla="*/ 186975 w 288813"/>
                  <a:gd name="csY0" fmla="*/ 0 h 299476"/>
                  <a:gd name="csX1" fmla="*/ 273948 w 288813"/>
                  <a:gd name="csY1" fmla="*/ 166649 h 299476"/>
                  <a:gd name="csX2" fmla="*/ 241201 w 288813"/>
                  <a:gd name="csY2" fmla="*/ 289303 h 299476"/>
                  <a:gd name="csX3" fmla="*/ 63864 w 288813"/>
                  <a:gd name="csY3" fmla="*/ 236220 h 299476"/>
                  <a:gd name="csX4" fmla="*/ 180 w 288813"/>
                  <a:gd name="csY4" fmla="*/ 111909 h 299476"/>
                  <a:gd name="csX5" fmla="*/ 186975 w 288813"/>
                  <a:gd name="csY5" fmla="*/ 0 h 2994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288813" h="299476">
                    <a:moveTo>
                      <a:pt x="186975" y="0"/>
                    </a:moveTo>
                    <a:cubicBezTo>
                      <a:pt x="186975" y="0"/>
                      <a:pt x="259155" y="106451"/>
                      <a:pt x="273948" y="166649"/>
                    </a:cubicBezTo>
                    <a:cubicBezTo>
                      <a:pt x="288740" y="226847"/>
                      <a:pt x="309247" y="263871"/>
                      <a:pt x="241201" y="289303"/>
                    </a:cubicBezTo>
                    <a:cubicBezTo>
                      <a:pt x="173154" y="314735"/>
                      <a:pt x="107327" y="290808"/>
                      <a:pt x="63864" y="236220"/>
                    </a:cubicBezTo>
                    <a:cubicBezTo>
                      <a:pt x="63864" y="236220"/>
                      <a:pt x="-3935" y="152267"/>
                      <a:pt x="180" y="111909"/>
                    </a:cubicBezTo>
                    <a:cubicBezTo>
                      <a:pt x="4295" y="71561"/>
                      <a:pt x="186975" y="0"/>
                      <a:pt x="18697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7917846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id="{4BF8473A-DA44-B6A8-1510-EBC45E3ECC58}"/>
                  </a:ext>
                </a:extLst>
              </p:cNvPr>
              <p:cNvSpPr/>
              <p:nvPr/>
            </p:nvSpPr>
            <p:spPr>
              <a:xfrm>
                <a:off x="22149481" y="8331272"/>
                <a:ext cx="65875" cy="99288"/>
              </a:xfrm>
              <a:custGeom>
                <a:avLst/>
                <a:gdLst>
                  <a:gd name="csX0" fmla="*/ 1419 w 65875"/>
                  <a:gd name="csY0" fmla="*/ 0 h 99288"/>
                  <a:gd name="csX1" fmla="*/ 65875 w 65875"/>
                  <a:gd name="csY1" fmla="*/ 69104 h 99288"/>
                  <a:gd name="csX2" fmla="*/ 21327 w 65875"/>
                  <a:gd name="csY2" fmla="*/ 99289 h 99288"/>
                  <a:gd name="csX3" fmla="*/ 0 w 65875"/>
                  <a:gd name="csY3" fmla="*/ 11992 h 992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65875" h="99288">
                    <a:moveTo>
                      <a:pt x="1419" y="0"/>
                    </a:moveTo>
                    <a:cubicBezTo>
                      <a:pt x="21250" y="24508"/>
                      <a:pt x="42806" y="47615"/>
                      <a:pt x="65875" y="69104"/>
                    </a:cubicBezTo>
                    <a:cubicBezTo>
                      <a:pt x="51026" y="79162"/>
                      <a:pt x="36176" y="89230"/>
                      <a:pt x="21327" y="99289"/>
                    </a:cubicBezTo>
                    <a:cubicBezTo>
                      <a:pt x="14221" y="70190"/>
                      <a:pt x="7115" y="41091"/>
                      <a:pt x="0" y="11992"/>
                    </a:cubicBezTo>
                  </a:path>
                </a:pathLst>
              </a:custGeom>
              <a:gradFill>
                <a:gsLst>
                  <a:gs pos="0">
                    <a:srgbClr val="F9B776"/>
                  </a:gs>
                  <a:gs pos="99720">
                    <a:srgbClr val="F47960"/>
                  </a:gs>
                </a:gsLst>
                <a:lin ang="20963137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31D7829A-44AB-0ED5-36D3-FED069CD816C}"/>
                  </a:ext>
                </a:extLst>
              </p:cNvPr>
              <p:cNvSpPr/>
              <p:nvPr/>
            </p:nvSpPr>
            <p:spPr>
              <a:xfrm>
                <a:off x="21828392" y="8126028"/>
                <a:ext cx="336444" cy="393924"/>
              </a:xfrm>
              <a:custGeom>
                <a:avLst/>
                <a:gdLst>
                  <a:gd name="csX0" fmla="*/ 316859 w 336444"/>
                  <a:gd name="csY0" fmla="*/ 30089 h 393924"/>
                  <a:gd name="csX1" fmla="*/ 277578 w 336444"/>
                  <a:gd name="csY1" fmla="*/ 3238 h 393924"/>
                  <a:gd name="csX2" fmla="*/ 274864 w 336444"/>
                  <a:gd name="csY2" fmla="*/ 3391 h 393924"/>
                  <a:gd name="csX3" fmla="*/ 264605 w 336444"/>
                  <a:gd name="csY3" fmla="*/ 1000 h 393924"/>
                  <a:gd name="csX4" fmla="*/ 164421 w 336444"/>
                  <a:gd name="csY4" fmla="*/ 61122 h 393924"/>
                  <a:gd name="csX5" fmla="*/ 160945 w 336444"/>
                  <a:gd name="csY5" fmla="*/ 80782 h 393924"/>
                  <a:gd name="csX6" fmla="*/ 43559 w 336444"/>
                  <a:gd name="csY6" fmla="*/ 216179 h 393924"/>
                  <a:gd name="csX7" fmla="*/ 36901 w 336444"/>
                  <a:gd name="csY7" fmla="*/ 221513 h 393924"/>
                  <a:gd name="csX8" fmla="*/ 7621 w 336444"/>
                  <a:gd name="csY8" fmla="*/ 232991 h 393924"/>
                  <a:gd name="csX9" fmla="*/ 67304 w 336444"/>
                  <a:gd name="csY9" fmla="*/ 340624 h 393924"/>
                  <a:gd name="csX10" fmla="*/ 68514 w 336444"/>
                  <a:gd name="csY10" fmla="*/ 348320 h 393924"/>
                  <a:gd name="csX11" fmla="*/ 89079 w 336444"/>
                  <a:gd name="csY11" fmla="*/ 386277 h 393924"/>
                  <a:gd name="csX12" fmla="*/ 169203 w 336444"/>
                  <a:gd name="csY12" fmla="*/ 388620 h 393924"/>
                  <a:gd name="csX13" fmla="*/ 171984 w 336444"/>
                  <a:gd name="csY13" fmla="*/ 382153 h 393924"/>
                  <a:gd name="csX14" fmla="*/ 150496 w 336444"/>
                  <a:gd name="csY14" fmla="*/ 331622 h 393924"/>
                  <a:gd name="csX15" fmla="*/ 154077 w 336444"/>
                  <a:gd name="csY15" fmla="*/ 324936 h 393924"/>
                  <a:gd name="csX16" fmla="*/ 172165 w 336444"/>
                  <a:gd name="csY16" fmla="*/ 321545 h 393924"/>
                  <a:gd name="csX17" fmla="*/ 175842 w 336444"/>
                  <a:gd name="csY17" fmla="*/ 319030 h 393924"/>
                  <a:gd name="csX18" fmla="*/ 178071 w 336444"/>
                  <a:gd name="csY18" fmla="*/ 304886 h 393924"/>
                  <a:gd name="csX19" fmla="*/ 160049 w 336444"/>
                  <a:gd name="csY19" fmla="*/ 232353 h 393924"/>
                  <a:gd name="csX20" fmla="*/ 331452 w 336444"/>
                  <a:gd name="csY20" fmla="*/ 112795 h 393924"/>
                  <a:gd name="csX21" fmla="*/ 336405 w 336444"/>
                  <a:gd name="csY21" fmla="*/ 82401 h 393924"/>
                  <a:gd name="csX22" fmla="*/ 316859 w 336444"/>
                  <a:gd name="csY22" fmla="*/ 30089 h 39392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</a:cxnLst>
                <a:rect l="l" t="t" r="r" b="b"/>
                <a:pathLst>
                  <a:path w="336444" h="393924">
                    <a:moveTo>
                      <a:pt x="316859" y="30089"/>
                    </a:moveTo>
                    <a:cubicBezTo>
                      <a:pt x="306172" y="16650"/>
                      <a:pt x="292199" y="6829"/>
                      <a:pt x="277578" y="3238"/>
                    </a:cubicBezTo>
                    <a:cubicBezTo>
                      <a:pt x="276645" y="3010"/>
                      <a:pt x="275721" y="3124"/>
                      <a:pt x="274864" y="3391"/>
                    </a:cubicBezTo>
                    <a:cubicBezTo>
                      <a:pt x="271501" y="2400"/>
                      <a:pt x="268091" y="1543"/>
                      <a:pt x="264605" y="1000"/>
                    </a:cubicBezTo>
                    <a:cubicBezTo>
                      <a:pt x="222829" y="-5601"/>
                      <a:pt x="178242" y="21155"/>
                      <a:pt x="164421" y="61122"/>
                    </a:cubicBezTo>
                    <a:cubicBezTo>
                      <a:pt x="162278" y="67313"/>
                      <a:pt x="161154" y="74047"/>
                      <a:pt x="160945" y="80782"/>
                    </a:cubicBezTo>
                    <a:cubicBezTo>
                      <a:pt x="81630" y="112881"/>
                      <a:pt x="34034" y="157763"/>
                      <a:pt x="43559" y="216179"/>
                    </a:cubicBezTo>
                    <a:cubicBezTo>
                      <a:pt x="44178" y="220008"/>
                      <a:pt x="40530" y="222885"/>
                      <a:pt x="36901" y="221513"/>
                    </a:cubicBezTo>
                    <a:cubicBezTo>
                      <a:pt x="29757" y="218808"/>
                      <a:pt x="19165" y="218894"/>
                      <a:pt x="7621" y="232991"/>
                    </a:cubicBezTo>
                    <a:cubicBezTo>
                      <a:pt x="-12458" y="257499"/>
                      <a:pt x="7040" y="307658"/>
                      <a:pt x="67304" y="340624"/>
                    </a:cubicBezTo>
                    <a:cubicBezTo>
                      <a:pt x="70162" y="342186"/>
                      <a:pt x="70876" y="346072"/>
                      <a:pt x="68514" y="348320"/>
                    </a:cubicBezTo>
                    <a:cubicBezTo>
                      <a:pt x="60199" y="356264"/>
                      <a:pt x="48826" y="373580"/>
                      <a:pt x="89079" y="386277"/>
                    </a:cubicBezTo>
                    <a:cubicBezTo>
                      <a:pt x="130712" y="399412"/>
                      <a:pt x="158659" y="392459"/>
                      <a:pt x="169203" y="388620"/>
                    </a:cubicBezTo>
                    <a:cubicBezTo>
                      <a:pt x="171822" y="387667"/>
                      <a:pt x="173080" y="384715"/>
                      <a:pt x="171984" y="382153"/>
                    </a:cubicBezTo>
                    <a:lnTo>
                      <a:pt x="150496" y="331622"/>
                    </a:lnTo>
                    <a:cubicBezTo>
                      <a:pt x="149277" y="328765"/>
                      <a:pt x="151020" y="325507"/>
                      <a:pt x="154077" y="324936"/>
                    </a:cubicBezTo>
                    <a:lnTo>
                      <a:pt x="172165" y="321545"/>
                    </a:lnTo>
                    <a:lnTo>
                      <a:pt x="175842" y="319030"/>
                    </a:lnTo>
                    <a:cubicBezTo>
                      <a:pt x="180519" y="315830"/>
                      <a:pt x="181557" y="309353"/>
                      <a:pt x="178071" y="304886"/>
                    </a:cubicBezTo>
                    <a:cubicBezTo>
                      <a:pt x="164555" y="287579"/>
                      <a:pt x="136989" y="247288"/>
                      <a:pt x="160049" y="232353"/>
                    </a:cubicBezTo>
                    <a:cubicBezTo>
                      <a:pt x="189767" y="213112"/>
                      <a:pt x="312421" y="163211"/>
                      <a:pt x="331452" y="112795"/>
                    </a:cubicBezTo>
                    <a:cubicBezTo>
                      <a:pt x="335281" y="102660"/>
                      <a:pt x="336710" y="92402"/>
                      <a:pt x="336405" y="82401"/>
                    </a:cubicBezTo>
                    <a:cubicBezTo>
                      <a:pt x="336405" y="82401"/>
                      <a:pt x="331566" y="46225"/>
                      <a:pt x="316859" y="30089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CA37797E-FCE8-8F3B-87BD-81489D87FA6C}"/>
                  </a:ext>
                </a:extLst>
              </p:cNvPr>
              <p:cNvSpPr/>
              <p:nvPr/>
            </p:nvSpPr>
            <p:spPr>
              <a:xfrm>
                <a:off x="21934706" y="8408677"/>
                <a:ext cx="70118" cy="83722"/>
              </a:xfrm>
              <a:custGeom>
                <a:avLst/>
                <a:gdLst>
                  <a:gd name="csX0" fmla="*/ 70119 w 70118"/>
                  <a:gd name="csY0" fmla="*/ 49611 h 83722"/>
                  <a:gd name="csX1" fmla="*/ 7682 w 70118"/>
                  <a:gd name="csY1" fmla="*/ 6158 h 83722"/>
                  <a:gd name="csX2" fmla="*/ 67661 w 70118"/>
                  <a:gd name="csY2" fmla="*/ 83654 h 83722"/>
                  <a:gd name="csX3" fmla="*/ 70119 w 70118"/>
                  <a:gd name="csY3" fmla="*/ 49611 h 837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0118" h="83722">
                    <a:moveTo>
                      <a:pt x="70119" y="49611"/>
                    </a:moveTo>
                    <a:cubicBezTo>
                      <a:pt x="70119" y="49611"/>
                      <a:pt x="36991" y="-20826"/>
                      <a:pt x="7682" y="6158"/>
                    </a:cubicBezTo>
                    <a:cubicBezTo>
                      <a:pt x="-21626" y="33142"/>
                      <a:pt x="40458" y="85882"/>
                      <a:pt x="67661" y="83654"/>
                    </a:cubicBezTo>
                    <a:lnTo>
                      <a:pt x="70119" y="49611"/>
                    </a:ln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7917849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0" name="Graphic 250">
              <a:extLst>
                <a:ext uri="{FF2B5EF4-FFF2-40B4-BE49-F238E27FC236}">
                  <a16:creationId xmlns:a16="http://schemas.microsoft.com/office/drawing/2014/main" id="{DFD09593-12F2-6CE2-C5E3-5E8D6D18DE93}"/>
                </a:ext>
              </a:extLst>
            </p:cNvPr>
            <p:cNvGrpSpPr/>
            <p:nvPr/>
          </p:nvGrpSpPr>
          <p:grpSpPr>
            <a:xfrm>
              <a:off x="22130764" y="8636568"/>
              <a:ext cx="936450" cy="828722"/>
              <a:chOff x="22130764" y="8636568"/>
              <a:chExt cx="936450" cy="828722"/>
            </a:xfrm>
          </p:grpSpPr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500DE6F6-21A4-9321-06FE-C691323C643C}"/>
                  </a:ext>
                </a:extLst>
              </p:cNvPr>
              <p:cNvSpPr/>
              <p:nvPr/>
            </p:nvSpPr>
            <p:spPr>
              <a:xfrm>
                <a:off x="22130764" y="8637939"/>
                <a:ext cx="708612" cy="827351"/>
              </a:xfrm>
              <a:custGeom>
                <a:avLst/>
                <a:gdLst>
                  <a:gd name="csX0" fmla="*/ 160963 w 708612"/>
                  <a:gd name="csY0" fmla="*/ 31613 h 827351"/>
                  <a:gd name="csX1" fmla="*/ 417814 w 708612"/>
                  <a:gd name="csY1" fmla="*/ 264509 h 827351"/>
                  <a:gd name="csX2" fmla="*/ 631384 w 708612"/>
                  <a:gd name="csY2" fmla="*/ 214789 h 827351"/>
                  <a:gd name="csX3" fmla="*/ 708613 w 708612"/>
                  <a:gd name="csY3" fmla="*/ 316601 h 827351"/>
                  <a:gd name="csX4" fmla="*/ 242268 w 708612"/>
                  <a:gd name="csY4" fmla="*/ 413699 h 827351"/>
                  <a:gd name="csX5" fmla="*/ 162697 w 708612"/>
                  <a:gd name="csY5" fmla="*/ 351082 h 827351"/>
                  <a:gd name="csX6" fmla="*/ 105337 w 708612"/>
                  <a:gd name="csY6" fmla="*/ 613791 h 827351"/>
                  <a:gd name="csX7" fmla="*/ 126044 w 708612"/>
                  <a:gd name="csY7" fmla="*/ 775964 h 827351"/>
                  <a:gd name="csX8" fmla="*/ 0 w 708612"/>
                  <a:gd name="csY8" fmla="*/ 827351 h 827351"/>
                  <a:gd name="csX9" fmla="*/ 55617 w 708612"/>
                  <a:gd name="csY9" fmla="*/ 400222 h 827351"/>
                  <a:gd name="csX10" fmla="*/ 3563 w 708612"/>
                  <a:gd name="csY10" fmla="*/ 70799 h 827351"/>
                  <a:gd name="csX11" fmla="*/ 19365 w 708612"/>
                  <a:gd name="csY11" fmla="*/ 0 h 8273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708612" h="827351">
                    <a:moveTo>
                      <a:pt x="160963" y="31613"/>
                    </a:moveTo>
                    <a:cubicBezTo>
                      <a:pt x="197806" y="73162"/>
                      <a:pt x="320259" y="245212"/>
                      <a:pt x="417814" y="264509"/>
                    </a:cubicBezTo>
                    <a:cubicBezTo>
                      <a:pt x="568776" y="294361"/>
                      <a:pt x="631384" y="214789"/>
                      <a:pt x="631384" y="214789"/>
                    </a:cubicBezTo>
                    <a:lnTo>
                      <a:pt x="708613" y="316601"/>
                    </a:lnTo>
                    <a:cubicBezTo>
                      <a:pt x="708613" y="316601"/>
                      <a:pt x="537153" y="591007"/>
                      <a:pt x="242268" y="413699"/>
                    </a:cubicBezTo>
                    <a:cubicBezTo>
                      <a:pt x="195548" y="385610"/>
                      <a:pt x="162697" y="351082"/>
                      <a:pt x="162697" y="351082"/>
                    </a:cubicBezTo>
                    <a:cubicBezTo>
                      <a:pt x="162697" y="351082"/>
                      <a:pt x="112366" y="496186"/>
                      <a:pt x="105337" y="613791"/>
                    </a:cubicBezTo>
                    <a:cubicBezTo>
                      <a:pt x="98308" y="731396"/>
                      <a:pt x="126044" y="775964"/>
                      <a:pt x="126044" y="775964"/>
                    </a:cubicBezTo>
                    <a:lnTo>
                      <a:pt x="0" y="827351"/>
                    </a:lnTo>
                    <a:cubicBezTo>
                      <a:pt x="0" y="827351"/>
                      <a:pt x="42091" y="587597"/>
                      <a:pt x="55617" y="400222"/>
                    </a:cubicBezTo>
                    <a:cubicBezTo>
                      <a:pt x="69085" y="213570"/>
                      <a:pt x="62065" y="176127"/>
                      <a:pt x="3563" y="70799"/>
                    </a:cubicBezTo>
                    <a:lnTo>
                      <a:pt x="19365" y="0"/>
                    </a:lnTo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0BC2D0B3-6AA9-5D1A-DF17-06481A00E8A1}"/>
                  </a:ext>
                </a:extLst>
              </p:cNvPr>
              <p:cNvSpPr/>
              <p:nvPr/>
            </p:nvSpPr>
            <p:spPr>
              <a:xfrm>
                <a:off x="22744849" y="8841413"/>
                <a:ext cx="126481" cy="150761"/>
              </a:xfrm>
              <a:custGeom>
                <a:avLst/>
                <a:gdLst>
                  <a:gd name="csX0" fmla="*/ 107434 w 126481"/>
                  <a:gd name="csY0" fmla="*/ 150761 h 150761"/>
                  <a:gd name="csX1" fmla="*/ 91679 w 126481"/>
                  <a:gd name="csY1" fmla="*/ 142446 h 150761"/>
                  <a:gd name="csX2" fmla="*/ 21576 w 126481"/>
                  <a:gd name="csY2" fmla="*/ 51635 h 150761"/>
                  <a:gd name="csX3" fmla="*/ 3916 w 126481"/>
                  <a:gd name="csY3" fmla="*/ 30623 h 150761"/>
                  <a:gd name="csX4" fmla="*/ 7488 w 126481"/>
                  <a:gd name="csY4" fmla="*/ 3914 h 150761"/>
                  <a:gd name="csX5" fmla="*/ 34186 w 126481"/>
                  <a:gd name="csY5" fmla="*/ 7486 h 150761"/>
                  <a:gd name="csX6" fmla="*/ 50227 w 126481"/>
                  <a:gd name="csY6" fmla="*/ 26508 h 150761"/>
                  <a:gd name="csX7" fmla="*/ 123169 w 126481"/>
                  <a:gd name="csY7" fmla="*/ 120977 h 150761"/>
                  <a:gd name="csX8" fmla="*/ 118169 w 126481"/>
                  <a:gd name="csY8" fmla="*/ 147447 h 150761"/>
                  <a:gd name="csX9" fmla="*/ 107434 w 126481"/>
                  <a:gd name="csY9" fmla="*/ 150761 h 1507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26481" h="150761">
                    <a:moveTo>
                      <a:pt x="107434" y="150761"/>
                    </a:moveTo>
                    <a:cubicBezTo>
                      <a:pt x="101347" y="150761"/>
                      <a:pt x="95366" y="147856"/>
                      <a:pt x="91679" y="142446"/>
                    </a:cubicBezTo>
                    <a:cubicBezTo>
                      <a:pt x="58285" y="93487"/>
                      <a:pt x="37073" y="69294"/>
                      <a:pt x="21576" y="51635"/>
                    </a:cubicBezTo>
                    <a:cubicBezTo>
                      <a:pt x="14898" y="44024"/>
                      <a:pt x="9126" y="37442"/>
                      <a:pt x="3916" y="30623"/>
                    </a:cubicBezTo>
                    <a:cubicBezTo>
                      <a:pt x="-2475" y="22260"/>
                      <a:pt x="-875" y="10306"/>
                      <a:pt x="7488" y="3914"/>
                    </a:cubicBezTo>
                    <a:cubicBezTo>
                      <a:pt x="15851" y="-2486"/>
                      <a:pt x="27805" y="-858"/>
                      <a:pt x="34186" y="7486"/>
                    </a:cubicBezTo>
                    <a:cubicBezTo>
                      <a:pt x="38625" y="13287"/>
                      <a:pt x="43740" y="19126"/>
                      <a:pt x="50227" y="26508"/>
                    </a:cubicBezTo>
                    <a:cubicBezTo>
                      <a:pt x="66362" y="44910"/>
                      <a:pt x="88469" y="70104"/>
                      <a:pt x="123169" y="120977"/>
                    </a:cubicBezTo>
                    <a:cubicBezTo>
                      <a:pt x="129094" y="129673"/>
                      <a:pt x="126855" y="141522"/>
                      <a:pt x="118169" y="147447"/>
                    </a:cubicBezTo>
                    <a:cubicBezTo>
                      <a:pt x="114863" y="149685"/>
                      <a:pt x="111129" y="150761"/>
                      <a:pt x="107434" y="150761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" name="Freeform: Shape 151">
                <a:extLst>
                  <a:ext uri="{FF2B5EF4-FFF2-40B4-BE49-F238E27FC236}">
                    <a16:creationId xmlns:a16="http://schemas.microsoft.com/office/drawing/2014/main" id="{C2CA477C-A457-60EE-54D7-9C481AF66BB5}"/>
                  </a:ext>
                </a:extLst>
              </p:cNvPr>
              <p:cNvSpPr/>
              <p:nvPr/>
            </p:nvSpPr>
            <p:spPr>
              <a:xfrm>
                <a:off x="22852110" y="8636568"/>
                <a:ext cx="215104" cy="242763"/>
              </a:xfrm>
              <a:custGeom>
                <a:avLst/>
                <a:gdLst>
                  <a:gd name="csX0" fmla="*/ 10003 w 215104"/>
                  <a:gd name="csY0" fmla="*/ 0 h 242763"/>
                  <a:gd name="csX1" fmla="*/ 35482 w 215104"/>
                  <a:gd name="csY1" fmla="*/ 22431 h 242763"/>
                  <a:gd name="csX2" fmla="*/ 41550 w 215104"/>
                  <a:gd name="csY2" fmla="*/ 57179 h 242763"/>
                  <a:gd name="csX3" fmla="*/ 44759 w 215104"/>
                  <a:gd name="csY3" fmla="*/ 110366 h 242763"/>
                  <a:gd name="csX4" fmla="*/ 116959 w 215104"/>
                  <a:gd name="csY4" fmla="*/ 51254 h 242763"/>
                  <a:gd name="csX5" fmla="*/ 208428 w 215104"/>
                  <a:gd name="csY5" fmla="*/ 39824 h 242763"/>
                  <a:gd name="csX6" fmla="*/ 111387 w 215104"/>
                  <a:gd name="csY6" fmla="*/ 99412 h 242763"/>
                  <a:gd name="csX7" fmla="*/ 215105 w 215104"/>
                  <a:gd name="csY7" fmla="*/ 70542 h 242763"/>
                  <a:gd name="csX8" fmla="*/ 132056 w 215104"/>
                  <a:gd name="csY8" fmla="*/ 112366 h 242763"/>
                  <a:gd name="csX9" fmla="*/ 183767 w 215104"/>
                  <a:gd name="csY9" fmla="*/ 96012 h 242763"/>
                  <a:gd name="csX10" fmla="*/ 206351 w 215104"/>
                  <a:gd name="csY10" fmla="*/ 99470 h 242763"/>
                  <a:gd name="csX11" fmla="*/ 118912 w 215104"/>
                  <a:gd name="csY11" fmla="*/ 147571 h 242763"/>
                  <a:gd name="csX12" fmla="*/ 184996 w 215104"/>
                  <a:gd name="csY12" fmla="*/ 120253 h 242763"/>
                  <a:gd name="csX13" fmla="*/ 171890 w 215104"/>
                  <a:gd name="csY13" fmla="*/ 141789 h 242763"/>
                  <a:gd name="csX14" fmla="*/ 43588 w 215104"/>
                  <a:gd name="csY14" fmla="*/ 242764 h 242763"/>
                  <a:gd name="csX15" fmla="*/ 1516 w 215104"/>
                  <a:gd name="csY15" fmla="*/ 144151 h 242763"/>
                  <a:gd name="csX16" fmla="*/ 10003 w 215104"/>
                  <a:gd name="csY16" fmla="*/ 0 h 2427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215104" h="242763">
                    <a:moveTo>
                      <a:pt x="10003" y="0"/>
                    </a:moveTo>
                    <a:cubicBezTo>
                      <a:pt x="21680" y="1848"/>
                      <a:pt x="30891" y="11535"/>
                      <a:pt x="35482" y="22431"/>
                    </a:cubicBezTo>
                    <a:cubicBezTo>
                      <a:pt x="40073" y="33328"/>
                      <a:pt x="40845" y="45387"/>
                      <a:pt x="41550" y="57179"/>
                    </a:cubicBezTo>
                    <a:cubicBezTo>
                      <a:pt x="42617" y="74914"/>
                      <a:pt x="43683" y="92640"/>
                      <a:pt x="44759" y="110366"/>
                    </a:cubicBezTo>
                    <a:cubicBezTo>
                      <a:pt x="64724" y="86192"/>
                      <a:pt x="88708" y="64837"/>
                      <a:pt x="116959" y="51254"/>
                    </a:cubicBezTo>
                    <a:cubicBezTo>
                      <a:pt x="145210" y="37662"/>
                      <a:pt x="178005" y="32271"/>
                      <a:pt x="208428" y="39824"/>
                    </a:cubicBezTo>
                    <a:cubicBezTo>
                      <a:pt x="179110" y="64132"/>
                      <a:pt x="146334" y="84268"/>
                      <a:pt x="111387" y="99412"/>
                    </a:cubicBezTo>
                    <a:cubicBezTo>
                      <a:pt x="139981" y="76029"/>
                      <a:pt x="178548" y="65294"/>
                      <a:pt x="215105" y="70542"/>
                    </a:cubicBezTo>
                    <a:cubicBezTo>
                      <a:pt x="189968" y="88906"/>
                      <a:pt x="161784" y="103108"/>
                      <a:pt x="132056" y="112366"/>
                    </a:cubicBezTo>
                    <a:cubicBezTo>
                      <a:pt x="149296" y="106918"/>
                      <a:pt x="166527" y="101460"/>
                      <a:pt x="183767" y="96012"/>
                    </a:cubicBezTo>
                    <a:cubicBezTo>
                      <a:pt x="191692" y="93507"/>
                      <a:pt x="202522" y="92088"/>
                      <a:pt x="206351" y="99470"/>
                    </a:cubicBezTo>
                    <a:cubicBezTo>
                      <a:pt x="177205" y="115500"/>
                      <a:pt x="148058" y="131540"/>
                      <a:pt x="118912" y="147571"/>
                    </a:cubicBezTo>
                    <a:cubicBezTo>
                      <a:pt x="140943" y="138465"/>
                      <a:pt x="162965" y="129359"/>
                      <a:pt x="184996" y="120253"/>
                    </a:cubicBezTo>
                    <a:cubicBezTo>
                      <a:pt x="189187" y="128549"/>
                      <a:pt x="179853" y="136989"/>
                      <a:pt x="171890" y="141789"/>
                    </a:cubicBezTo>
                    <a:cubicBezTo>
                      <a:pt x="125179" y="169983"/>
                      <a:pt x="81974" y="203987"/>
                      <a:pt x="43588" y="242764"/>
                    </a:cubicBezTo>
                    <a:cubicBezTo>
                      <a:pt x="15013" y="199673"/>
                      <a:pt x="-5933" y="196053"/>
                      <a:pt x="1516" y="144151"/>
                    </a:cubicBezTo>
                    <a:cubicBezTo>
                      <a:pt x="3297" y="131817"/>
                      <a:pt x="16775" y="1067"/>
                      <a:pt x="1000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18794238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162E870D-D2F0-5AF4-C2D9-D478F24450A7}"/>
                </a:ext>
              </a:extLst>
            </p:cNvPr>
            <p:cNvSpPr/>
            <p:nvPr/>
          </p:nvSpPr>
          <p:spPr>
            <a:xfrm>
              <a:off x="20549957" y="9101653"/>
              <a:ext cx="1708299" cy="345187"/>
            </a:xfrm>
            <a:custGeom>
              <a:avLst/>
              <a:gdLst>
                <a:gd name="csX0" fmla="*/ 1278427 w 1708299"/>
                <a:gd name="csY0" fmla="*/ 345188 h 345187"/>
                <a:gd name="csX1" fmla="*/ 950528 w 1708299"/>
                <a:gd name="csY1" fmla="*/ 276227 h 345187"/>
                <a:gd name="csX2" fmla="*/ 63589 w 1708299"/>
                <a:gd name="csY2" fmla="*/ 223896 h 345187"/>
                <a:gd name="csX3" fmla="*/ 79524 w 1708299"/>
                <a:gd name="csY3" fmla="*/ 143839 h 345187"/>
                <a:gd name="csX4" fmla="*/ 0 w 1708299"/>
                <a:gd name="csY4" fmla="*/ 128913 h 345187"/>
                <a:gd name="csX5" fmla="*/ 1002525 w 1708299"/>
                <a:gd name="csY5" fmla="*/ 174433 h 345187"/>
                <a:gd name="csX6" fmla="*/ 1523305 w 1708299"/>
                <a:gd name="csY6" fmla="*/ 190768 h 345187"/>
                <a:gd name="csX7" fmla="*/ 1698774 w 1708299"/>
                <a:gd name="csY7" fmla="*/ 48589 h 345187"/>
                <a:gd name="csX8" fmla="*/ 1708299 w 1708299"/>
                <a:gd name="csY8" fmla="*/ 115264 h 345187"/>
                <a:gd name="csX9" fmla="*/ 1562500 w 1708299"/>
                <a:gd name="csY9" fmla="*/ 298134 h 345187"/>
                <a:gd name="csX10" fmla="*/ 1278427 w 1708299"/>
                <a:gd name="csY10" fmla="*/ 345188 h 3451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708299" h="345187">
                  <a:moveTo>
                    <a:pt x="1278427" y="345188"/>
                  </a:moveTo>
                  <a:cubicBezTo>
                    <a:pt x="1158107" y="345188"/>
                    <a:pt x="1039901" y="321880"/>
                    <a:pt x="950528" y="276227"/>
                  </a:cubicBezTo>
                  <a:cubicBezTo>
                    <a:pt x="666217" y="130990"/>
                    <a:pt x="361988" y="24119"/>
                    <a:pt x="63589" y="223896"/>
                  </a:cubicBezTo>
                  <a:lnTo>
                    <a:pt x="79524" y="143839"/>
                  </a:lnTo>
                  <a:lnTo>
                    <a:pt x="0" y="128913"/>
                  </a:lnTo>
                  <a:cubicBezTo>
                    <a:pt x="348348" y="-104316"/>
                    <a:pt x="702269" y="21033"/>
                    <a:pt x="1002525" y="174433"/>
                  </a:cubicBezTo>
                  <a:cubicBezTo>
                    <a:pt x="1136885" y="243070"/>
                    <a:pt x="1360770" y="250090"/>
                    <a:pt x="1523305" y="190768"/>
                  </a:cubicBezTo>
                  <a:cubicBezTo>
                    <a:pt x="1590294" y="166318"/>
                    <a:pt x="1663551" y="132256"/>
                    <a:pt x="1698774" y="48589"/>
                  </a:cubicBezTo>
                  <a:lnTo>
                    <a:pt x="1708299" y="115264"/>
                  </a:lnTo>
                  <a:cubicBezTo>
                    <a:pt x="1708299" y="115264"/>
                    <a:pt x="1689192" y="251890"/>
                    <a:pt x="1562500" y="298134"/>
                  </a:cubicBezTo>
                  <a:cubicBezTo>
                    <a:pt x="1476108" y="329671"/>
                    <a:pt x="1376553" y="345188"/>
                    <a:pt x="1278427" y="34518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2" name="Graphic 250">
              <a:extLst>
                <a:ext uri="{FF2B5EF4-FFF2-40B4-BE49-F238E27FC236}">
                  <a16:creationId xmlns:a16="http://schemas.microsoft.com/office/drawing/2014/main" id="{CBFCA3FF-F4A1-FA75-DB97-0A3D744BC09C}"/>
                </a:ext>
              </a:extLst>
            </p:cNvPr>
            <p:cNvGrpSpPr/>
            <p:nvPr/>
          </p:nvGrpSpPr>
          <p:grpSpPr>
            <a:xfrm>
              <a:off x="20957061" y="9547893"/>
              <a:ext cx="891043" cy="771965"/>
              <a:chOff x="20957061" y="9547893"/>
              <a:chExt cx="891043" cy="771965"/>
            </a:xfrm>
          </p:grpSpPr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D8CAA813-1C78-71A1-29B8-87A03174FB86}"/>
                  </a:ext>
                </a:extLst>
              </p:cNvPr>
              <p:cNvSpPr/>
              <p:nvPr/>
            </p:nvSpPr>
            <p:spPr>
              <a:xfrm>
                <a:off x="20995394" y="9733391"/>
                <a:ext cx="817435" cy="409127"/>
              </a:xfrm>
              <a:custGeom>
                <a:avLst/>
                <a:gdLst>
                  <a:gd name="csX0" fmla="*/ 762648 w 817435"/>
                  <a:gd name="csY0" fmla="*/ 409127 h 409127"/>
                  <a:gd name="csX1" fmla="*/ 0 w 817435"/>
                  <a:gd name="csY1" fmla="*/ 196634 h 409127"/>
                  <a:gd name="csX2" fmla="*/ 54788 w 817435"/>
                  <a:gd name="csY2" fmla="*/ 0 h 409127"/>
                  <a:gd name="csX3" fmla="*/ 817435 w 817435"/>
                  <a:gd name="csY3" fmla="*/ 212503 h 409127"/>
                  <a:gd name="csX4" fmla="*/ 762648 w 817435"/>
                  <a:gd name="csY4" fmla="*/ 409127 h 40912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817435" h="409127">
                    <a:moveTo>
                      <a:pt x="762648" y="409127"/>
                    </a:moveTo>
                    <a:lnTo>
                      <a:pt x="0" y="196634"/>
                    </a:lnTo>
                    <a:lnTo>
                      <a:pt x="54788" y="0"/>
                    </a:lnTo>
                    <a:lnTo>
                      <a:pt x="817435" y="212503"/>
                    </a:lnTo>
                    <a:lnTo>
                      <a:pt x="762648" y="409127"/>
                    </a:lnTo>
                    <a:close/>
                  </a:path>
                </a:pathLst>
              </a:custGeom>
              <a:solidFill>
                <a:srgbClr val="82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1" name="Graphic 250">
                <a:extLst>
                  <a:ext uri="{FF2B5EF4-FFF2-40B4-BE49-F238E27FC236}">
                    <a16:creationId xmlns:a16="http://schemas.microsoft.com/office/drawing/2014/main" id="{8E7785E5-300F-D96A-10FE-2451A28021AD}"/>
                  </a:ext>
                </a:extLst>
              </p:cNvPr>
              <p:cNvGrpSpPr/>
              <p:nvPr/>
            </p:nvGrpSpPr>
            <p:grpSpPr>
              <a:xfrm>
                <a:off x="20957061" y="9547893"/>
                <a:ext cx="891043" cy="771965"/>
                <a:chOff x="20957061" y="9547893"/>
                <a:chExt cx="891043" cy="771965"/>
              </a:xfrm>
            </p:grpSpPr>
            <p:sp>
              <p:nvSpPr>
                <p:cNvPr id="142" name="Freeform: Shape 141">
                  <a:extLst>
                    <a:ext uri="{FF2B5EF4-FFF2-40B4-BE49-F238E27FC236}">
                      <a16:creationId xmlns:a16="http://schemas.microsoft.com/office/drawing/2014/main" id="{0788B870-68CE-E172-DC86-68EC9579B5AC}"/>
                    </a:ext>
                  </a:extLst>
                </p:cNvPr>
                <p:cNvSpPr/>
                <p:nvPr/>
              </p:nvSpPr>
              <p:spPr>
                <a:xfrm>
                  <a:off x="21012389" y="9564565"/>
                  <a:ext cx="835716" cy="437896"/>
                </a:xfrm>
                <a:custGeom>
                  <a:avLst/>
                  <a:gdLst>
                    <a:gd name="csX0" fmla="*/ 813718 w 835716"/>
                    <a:gd name="csY0" fmla="*/ 196667 h 437896"/>
                    <a:gd name="csX1" fmla="*/ 121918 w 835716"/>
                    <a:gd name="csY1" fmla="*/ 3909 h 437896"/>
                    <a:gd name="csX2" fmla="*/ 116869 w 835716"/>
                    <a:gd name="csY2" fmla="*/ 2500 h 437896"/>
                    <a:gd name="csX3" fmla="*/ 32735 w 835716"/>
                    <a:gd name="csY3" fmla="*/ 49972 h 437896"/>
                    <a:gd name="csX4" fmla="*/ 2588 w 835716"/>
                    <a:gd name="csY4" fmla="*/ 158176 h 437896"/>
                    <a:gd name="csX5" fmla="*/ 22496 w 835716"/>
                    <a:gd name="csY5" fmla="*/ 222327 h 437896"/>
                    <a:gd name="csX6" fmla="*/ 50061 w 835716"/>
                    <a:gd name="csY6" fmla="*/ 242320 h 437896"/>
                    <a:gd name="csX7" fmla="*/ 383084 w 835716"/>
                    <a:gd name="csY7" fmla="*/ 404445 h 437896"/>
                    <a:gd name="csX8" fmla="*/ 751958 w 835716"/>
                    <a:gd name="csY8" fmla="*/ 437897 h 437896"/>
                    <a:gd name="csX9" fmla="*/ 786210 w 835716"/>
                    <a:gd name="csY9" fmla="*/ 433877 h 437896"/>
                    <a:gd name="csX10" fmla="*/ 833226 w 835716"/>
                    <a:gd name="csY10" fmla="*/ 265132 h 437896"/>
                    <a:gd name="csX11" fmla="*/ 813718 w 835716"/>
                    <a:gd name="csY11" fmla="*/ 196667 h 4378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</a:cxnLst>
                  <a:rect l="l" t="t" r="r" b="b"/>
                  <a:pathLst>
                    <a:path w="835716" h="437896">
                      <a:moveTo>
                        <a:pt x="813718" y="196667"/>
                      </a:moveTo>
                      <a:lnTo>
                        <a:pt x="121918" y="3909"/>
                      </a:lnTo>
                      <a:lnTo>
                        <a:pt x="116869" y="2500"/>
                      </a:lnTo>
                      <a:cubicBezTo>
                        <a:pt x="80684" y="-7587"/>
                        <a:pt x="42822" y="13777"/>
                        <a:pt x="32735" y="49972"/>
                      </a:cubicBezTo>
                      <a:lnTo>
                        <a:pt x="2588" y="158176"/>
                      </a:lnTo>
                      <a:cubicBezTo>
                        <a:pt x="-4612" y="184017"/>
                        <a:pt x="3589" y="204639"/>
                        <a:pt x="22496" y="222327"/>
                      </a:cubicBezTo>
                      <a:cubicBezTo>
                        <a:pt x="30068" y="229414"/>
                        <a:pt x="39355" y="236024"/>
                        <a:pt x="50061" y="242320"/>
                      </a:cubicBezTo>
                      <a:lnTo>
                        <a:pt x="383084" y="404445"/>
                      </a:lnTo>
                      <a:lnTo>
                        <a:pt x="751958" y="437897"/>
                      </a:lnTo>
                      <a:cubicBezTo>
                        <a:pt x="764160" y="437506"/>
                        <a:pt x="775723" y="436325"/>
                        <a:pt x="786210" y="433877"/>
                      </a:cubicBezTo>
                      <a:lnTo>
                        <a:pt x="833226" y="265132"/>
                      </a:lnTo>
                      <a:cubicBezTo>
                        <a:pt x="840293" y="239739"/>
                        <a:pt x="831864" y="213536"/>
                        <a:pt x="813718" y="19666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43" name="Graphic 250">
                  <a:extLst>
                    <a:ext uri="{FF2B5EF4-FFF2-40B4-BE49-F238E27FC236}">
                      <a16:creationId xmlns:a16="http://schemas.microsoft.com/office/drawing/2014/main" id="{96C01458-5BD0-745F-F9BB-91CFBFC4DEC7}"/>
                    </a:ext>
                  </a:extLst>
                </p:cNvPr>
                <p:cNvGrpSpPr/>
                <p:nvPr/>
              </p:nvGrpSpPr>
              <p:grpSpPr>
                <a:xfrm>
                  <a:off x="20957061" y="9547893"/>
                  <a:ext cx="838670" cy="771965"/>
                  <a:chOff x="20957061" y="9547893"/>
                  <a:chExt cx="838670" cy="771965"/>
                </a:xfrm>
              </p:grpSpPr>
              <p:sp>
                <p:nvSpPr>
                  <p:cNvPr id="144" name="Freeform: Shape 143">
                    <a:extLst>
                      <a:ext uri="{FF2B5EF4-FFF2-40B4-BE49-F238E27FC236}">
                        <a16:creationId xmlns:a16="http://schemas.microsoft.com/office/drawing/2014/main" id="{A3DF7F02-9528-4927-974F-7C331C3EF308}"/>
                      </a:ext>
                    </a:extLst>
                  </p:cNvPr>
                  <p:cNvSpPr/>
                  <p:nvPr/>
                </p:nvSpPr>
                <p:spPr>
                  <a:xfrm>
                    <a:off x="20957061" y="9797122"/>
                    <a:ext cx="838670" cy="522736"/>
                  </a:xfrm>
                  <a:custGeom>
                    <a:avLst/>
                    <a:gdLst>
                      <a:gd name="csX0" fmla="*/ 435544 w 838670"/>
                      <a:gd name="csY0" fmla="*/ 182118 h 522736"/>
                      <a:gd name="csX1" fmla="*/ 102531 w 838670"/>
                      <a:gd name="csY1" fmla="*/ 19993 h 522736"/>
                      <a:gd name="csX2" fmla="*/ 74966 w 838670"/>
                      <a:gd name="csY2" fmla="*/ 0 h 522736"/>
                      <a:gd name="csX3" fmla="*/ 2500 w 838670"/>
                      <a:gd name="csY3" fmla="*/ 260070 h 522736"/>
                      <a:gd name="csX4" fmla="*/ 49972 w 838670"/>
                      <a:gd name="csY4" fmla="*/ 344205 h 522736"/>
                      <a:gd name="csX5" fmla="*/ 681746 w 838670"/>
                      <a:gd name="csY5" fmla="*/ 520237 h 522736"/>
                      <a:gd name="csX6" fmla="*/ 765881 w 838670"/>
                      <a:gd name="csY6" fmla="*/ 472773 h 522736"/>
                      <a:gd name="csX7" fmla="*/ 838671 w 838670"/>
                      <a:gd name="csY7" fmla="*/ 211550 h 522736"/>
                      <a:gd name="csX8" fmla="*/ 804419 w 838670"/>
                      <a:gd name="csY8" fmla="*/ 215560 h 522736"/>
                      <a:gd name="csX9" fmla="*/ 435544 w 838670"/>
                      <a:gd name="csY9" fmla="*/ 182118 h 522736"/>
                      <a:gd name="csX10" fmla="*/ 435544 w 838670"/>
                      <a:gd name="csY10" fmla="*/ 182118 h 522736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</a:cxnLst>
                    <a:rect l="l" t="t" r="r" b="b"/>
                    <a:pathLst>
                      <a:path w="838670" h="522736">
                        <a:moveTo>
                          <a:pt x="435544" y="182118"/>
                        </a:moveTo>
                        <a:lnTo>
                          <a:pt x="102531" y="19993"/>
                        </a:lnTo>
                        <a:cubicBezTo>
                          <a:pt x="91825" y="13706"/>
                          <a:pt x="82538" y="7087"/>
                          <a:pt x="74966" y="0"/>
                        </a:cubicBezTo>
                        <a:lnTo>
                          <a:pt x="2500" y="260070"/>
                        </a:lnTo>
                        <a:cubicBezTo>
                          <a:pt x="-7587" y="296266"/>
                          <a:pt x="13777" y="334118"/>
                          <a:pt x="49972" y="344205"/>
                        </a:cubicBezTo>
                        <a:lnTo>
                          <a:pt x="681746" y="520237"/>
                        </a:lnTo>
                        <a:cubicBezTo>
                          <a:pt x="717941" y="530323"/>
                          <a:pt x="755803" y="508959"/>
                          <a:pt x="765881" y="472773"/>
                        </a:cubicBezTo>
                        <a:lnTo>
                          <a:pt x="838671" y="211550"/>
                        </a:lnTo>
                        <a:cubicBezTo>
                          <a:pt x="828184" y="213998"/>
                          <a:pt x="816620" y="215179"/>
                          <a:pt x="804419" y="215560"/>
                        </a:cubicBezTo>
                        <a:lnTo>
                          <a:pt x="435544" y="182118"/>
                        </a:lnTo>
                        <a:lnTo>
                          <a:pt x="435544" y="182118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5" name="Freeform: Shape 144">
                    <a:extLst>
                      <a:ext uri="{FF2B5EF4-FFF2-40B4-BE49-F238E27FC236}">
                        <a16:creationId xmlns:a16="http://schemas.microsoft.com/office/drawing/2014/main" id="{21A4F78E-8D6F-C71B-2876-6D6A403615FB}"/>
                      </a:ext>
                    </a:extLst>
                  </p:cNvPr>
                  <p:cNvSpPr/>
                  <p:nvPr/>
                </p:nvSpPr>
                <p:spPr>
                  <a:xfrm>
                    <a:off x="21310824" y="9880542"/>
                    <a:ext cx="165935" cy="188928"/>
                  </a:xfrm>
                  <a:custGeom>
                    <a:avLst/>
                    <a:gdLst>
                      <a:gd name="csX0" fmla="*/ 122825 w 165935"/>
                      <a:gd name="csY0" fmla="*/ 188928 h 188928"/>
                      <a:gd name="csX1" fmla="*/ 0 w 165935"/>
                      <a:gd name="csY1" fmla="*/ 154696 h 188928"/>
                      <a:gd name="csX2" fmla="*/ 43101 w 165935"/>
                      <a:gd name="csY2" fmla="*/ 0 h 188928"/>
                      <a:gd name="csX3" fmla="*/ 165935 w 165935"/>
                      <a:gd name="csY3" fmla="*/ 34223 h 188928"/>
                      <a:gd name="csX4" fmla="*/ 122825 w 165935"/>
                      <a:gd name="csY4" fmla="*/ 188928 h 18892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165935" h="188928">
                        <a:moveTo>
                          <a:pt x="122825" y="188928"/>
                        </a:moveTo>
                        <a:lnTo>
                          <a:pt x="0" y="154696"/>
                        </a:lnTo>
                        <a:lnTo>
                          <a:pt x="43101" y="0"/>
                        </a:lnTo>
                        <a:lnTo>
                          <a:pt x="165935" y="34223"/>
                        </a:lnTo>
                        <a:lnTo>
                          <a:pt x="122825" y="188928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DF53F"/>
                      </a:gs>
                      <a:gs pos="50000">
                        <a:srgbClr val="EB9852"/>
                      </a:gs>
                      <a:gs pos="100000">
                        <a:srgbClr val="D93C6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6" name="Freeform: Shape 145">
                    <a:extLst>
                      <a:ext uri="{FF2B5EF4-FFF2-40B4-BE49-F238E27FC236}">
                        <a16:creationId xmlns:a16="http://schemas.microsoft.com/office/drawing/2014/main" id="{3E732055-4883-E2F7-5234-C19DFD8DA71A}"/>
                      </a:ext>
                    </a:extLst>
                  </p:cNvPr>
                  <p:cNvSpPr/>
                  <p:nvPr/>
                </p:nvSpPr>
                <p:spPr>
                  <a:xfrm>
                    <a:off x="21342323" y="9917633"/>
                    <a:ext cx="101622" cy="115700"/>
                  </a:xfrm>
                  <a:custGeom>
                    <a:avLst/>
                    <a:gdLst>
                      <a:gd name="csX0" fmla="*/ 75219 w 101622"/>
                      <a:gd name="csY0" fmla="*/ 115700 h 115700"/>
                      <a:gd name="csX1" fmla="*/ 0 w 101622"/>
                      <a:gd name="csY1" fmla="*/ 94736 h 115700"/>
                      <a:gd name="csX2" fmla="*/ 26394 w 101622"/>
                      <a:gd name="csY2" fmla="*/ 0 h 115700"/>
                      <a:gd name="csX3" fmla="*/ 101622 w 101622"/>
                      <a:gd name="csY3" fmla="*/ 20955 h 115700"/>
                      <a:gd name="csX4" fmla="*/ 75219 w 101622"/>
                      <a:gd name="csY4" fmla="*/ 115700 h 11570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101622" h="115700">
                        <a:moveTo>
                          <a:pt x="75219" y="115700"/>
                        </a:moveTo>
                        <a:lnTo>
                          <a:pt x="0" y="94736"/>
                        </a:lnTo>
                        <a:lnTo>
                          <a:pt x="26394" y="0"/>
                        </a:lnTo>
                        <a:lnTo>
                          <a:pt x="101622" y="20955"/>
                        </a:lnTo>
                        <a:lnTo>
                          <a:pt x="75219" y="115700"/>
                        </a:lnTo>
                        <a:close/>
                      </a:path>
                    </a:pathLst>
                  </a:custGeom>
                  <a:gradFill>
                    <a:gsLst>
                      <a:gs pos="370">
                        <a:srgbClr val="F47960"/>
                      </a:gs>
                      <a:gs pos="100000">
                        <a:srgbClr val="F9B776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7" name="Freeform: Shape 146">
                    <a:extLst>
                      <a:ext uri="{FF2B5EF4-FFF2-40B4-BE49-F238E27FC236}">
                        <a16:creationId xmlns:a16="http://schemas.microsoft.com/office/drawing/2014/main" id="{E725D14C-CC04-E189-7C7F-2BC670D05005}"/>
                      </a:ext>
                    </a:extLst>
                  </p:cNvPr>
                  <p:cNvSpPr/>
                  <p:nvPr/>
                </p:nvSpPr>
                <p:spPr>
                  <a:xfrm>
                    <a:off x="21325245" y="9608023"/>
                    <a:ext cx="51568" cy="26965"/>
                  </a:xfrm>
                  <a:custGeom>
                    <a:avLst/>
                    <a:gdLst>
                      <a:gd name="csX0" fmla="*/ 47768 w 51568"/>
                      <a:gd name="csY0" fmla="*/ 26965 h 26965"/>
                      <a:gd name="csX1" fmla="*/ 0 w 51568"/>
                      <a:gd name="csY1" fmla="*/ 13649 h 26965"/>
                      <a:gd name="csX2" fmla="*/ 3800 w 51568"/>
                      <a:gd name="csY2" fmla="*/ 0 h 26965"/>
                      <a:gd name="csX3" fmla="*/ 51568 w 51568"/>
                      <a:gd name="csY3" fmla="*/ 13316 h 26965"/>
                      <a:gd name="csX4" fmla="*/ 47768 w 51568"/>
                      <a:gd name="csY4" fmla="*/ 26965 h 2696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51568" h="26965">
                        <a:moveTo>
                          <a:pt x="47768" y="26965"/>
                        </a:moveTo>
                        <a:lnTo>
                          <a:pt x="0" y="13649"/>
                        </a:lnTo>
                        <a:lnTo>
                          <a:pt x="3800" y="0"/>
                        </a:lnTo>
                        <a:lnTo>
                          <a:pt x="51568" y="13316"/>
                        </a:lnTo>
                        <a:lnTo>
                          <a:pt x="47768" y="26965"/>
                        </a:lnTo>
                        <a:close/>
                      </a:path>
                    </a:pathLst>
                  </a:custGeom>
                  <a:gradFill>
                    <a:gsLst>
                      <a:gs pos="66">
                        <a:srgbClr val="F47960"/>
                      </a:gs>
                      <a:gs pos="99850">
                        <a:srgbClr val="FF1D2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8" name="Freeform: Shape 147">
                    <a:extLst>
                      <a:ext uri="{FF2B5EF4-FFF2-40B4-BE49-F238E27FC236}">
                        <a16:creationId xmlns:a16="http://schemas.microsoft.com/office/drawing/2014/main" id="{C6A7315C-B7AB-3B8D-9B76-312EB12B1608}"/>
                      </a:ext>
                    </a:extLst>
                  </p:cNvPr>
                  <p:cNvSpPr/>
                  <p:nvPr/>
                </p:nvSpPr>
                <p:spPr>
                  <a:xfrm>
                    <a:off x="21586496" y="9680822"/>
                    <a:ext cx="51577" cy="26955"/>
                  </a:xfrm>
                  <a:custGeom>
                    <a:avLst/>
                    <a:gdLst>
                      <a:gd name="csX0" fmla="*/ 47777 w 51577"/>
                      <a:gd name="csY0" fmla="*/ 26956 h 26955"/>
                      <a:gd name="csX1" fmla="*/ 0 w 51577"/>
                      <a:gd name="csY1" fmla="*/ 13649 h 26955"/>
                      <a:gd name="csX2" fmla="*/ 3810 w 51577"/>
                      <a:gd name="csY2" fmla="*/ 0 h 26955"/>
                      <a:gd name="csX3" fmla="*/ 51578 w 51577"/>
                      <a:gd name="csY3" fmla="*/ 13316 h 26955"/>
                      <a:gd name="csX4" fmla="*/ 47777 w 51577"/>
                      <a:gd name="csY4" fmla="*/ 26956 h 2695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51577" h="26955">
                        <a:moveTo>
                          <a:pt x="47777" y="26956"/>
                        </a:moveTo>
                        <a:lnTo>
                          <a:pt x="0" y="13649"/>
                        </a:lnTo>
                        <a:lnTo>
                          <a:pt x="3810" y="0"/>
                        </a:lnTo>
                        <a:lnTo>
                          <a:pt x="51578" y="13316"/>
                        </a:lnTo>
                        <a:lnTo>
                          <a:pt x="47777" y="26956"/>
                        </a:lnTo>
                        <a:close/>
                      </a:path>
                    </a:pathLst>
                  </a:custGeom>
                  <a:gradFill>
                    <a:gsLst>
                      <a:gs pos="66">
                        <a:srgbClr val="F47960"/>
                      </a:gs>
                      <a:gs pos="99850">
                        <a:srgbClr val="FF1D2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9" name="Freeform: Shape 148">
                    <a:extLst>
                      <a:ext uri="{FF2B5EF4-FFF2-40B4-BE49-F238E27FC236}">
                        <a16:creationId xmlns:a16="http://schemas.microsoft.com/office/drawing/2014/main" id="{9CA02EDD-07EF-E90E-64C0-A4FA460B0E51}"/>
                      </a:ext>
                    </a:extLst>
                  </p:cNvPr>
                  <p:cNvSpPr/>
                  <p:nvPr/>
                </p:nvSpPr>
                <p:spPr>
                  <a:xfrm>
                    <a:off x="21334370" y="9547893"/>
                    <a:ext cx="299660" cy="144463"/>
                  </a:xfrm>
                  <a:custGeom>
                    <a:avLst/>
                    <a:gdLst>
                      <a:gd name="csX0" fmla="*/ 174946 w 299660"/>
                      <a:gd name="csY0" fmla="*/ 8723 h 144463"/>
                      <a:gd name="csX1" fmla="*/ 0 w 299660"/>
                      <a:gd name="csY1" fmla="*/ 61615 h 144463"/>
                      <a:gd name="csX2" fmla="*/ 36881 w 299660"/>
                      <a:gd name="csY2" fmla="*/ 71893 h 144463"/>
                      <a:gd name="csX3" fmla="*/ 168431 w 299660"/>
                      <a:gd name="csY3" fmla="*/ 32116 h 144463"/>
                      <a:gd name="csX4" fmla="*/ 260461 w 299660"/>
                      <a:gd name="csY4" fmla="*/ 134186 h 144463"/>
                      <a:gd name="csX5" fmla="*/ 297332 w 299660"/>
                      <a:gd name="csY5" fmla="*/ 144464 h 144463"/>
                      <a:gd name="csX6" fmla="*/ 174946 w 299660"/>
                      <a:gd name="csY6" fmla="*/ 8723 h 144463"/>
                      <a:gd name="csX7" fmla="*/ 174946 w 299660"/>
                      <a:gd name="csY7" fmla="*/ 8723 h 144463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299660" h="144463">
                        <a:moveTo>
                          <a:pt x="174946" y="8723"/>
                        </a:moveTo>
                        <a:cubicBezTo>
                          <a:pt x="92840" y="-14156"/>
                          <a:pt x="14516" y="9523"/>
                          <a:pt x="0" y="61615"/>
                        </a:cubicBezTo>
                        <a:lnTo>
                          <a:pt x="36881" y="71893"/>
                        </a:lnTo>
                        <a:cubicBezTo>
                          <a:pt x="47797" y="32726"/>
                          <a:pt x="106690" y="14914"/>
                          <a:pt x="168431" y="32116"/>
                        </a:cubicBezTo>
                        <a:cubicBezTo>
                          <a:pt x="230172" y="49318"/>
                          <a:pt x="271377" y="95019"/>
                          <a:pt x="260461" y="134186"/>
                        </a:cubicBezTo>
                        <a:lnTo>
                          <a:pt x="297332" y="144464"/>
                        </a:lnTo>
                        <a:cubicBezTo>
                          <a:pt x="311839" y="92371"/>
                          <a:pt x="257051" y="31602"/>
                          <a:pt x="174946" y="8723"/>
                        </a:cubicBezTo>
                        <a:lnTo>
                          <a:pt x="174946" y="8723"/>
                        </a:lnTo>
                        <a:close/>
                      </a:path>
                    </a:pathLst>
                  </a:custGeom>
                  <a:solidFill>
                    <a:schemeClr val="tx2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33" name="Graphic 250">
              <a:extLst>
                <a:ext uri="{FF2B5EF4-FFF2-40B4-BE49-F238E27FC236}">
                  <a16:creationId xmlns:a16="http://schemas.microsoft.com/office/drawing/2014/main" id="{0BA488D3-0852-9411-4FE3-6248632E33E2}"/>
                </a:ext>
              </a:extLst>
            </p:cNvPr>
            <p:cNvGrpSpPr/>
            <p:nvPr/>
          </p:nvGrpSpPr>
          <p:grpSpPr>
            <a:xfrm>
              <a:off x="21906224" y="8599559"/>
              <a:ext cx="259386" cy="153499"/>
              <a:chOff x="21906224" y="8599559"/>
              <a:chExt cx="259386" cy="153499"/>
            </a:xfrm>
            <a:solidFill>
              <a:srgbClr val="D0DBFF"/>
            </a:solidFill>
          </p:grpSpPr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F182FA5C-95D8-04A6-ADC2-D8492BC0C68A}"/>
                  </a:ext>
                </a:extLst>
              </p:cNvPr>
              <p:cNvSpPr/>
              <p:nvPr/>
            </p:nvSpPr>
            <p:spPr>
              <a:xfrm>
                <a:off x="21906224" y="8599559"/>
                <a:ext cx="154245" cy="153499"/>
              </a:xfrm>
              <a:custGeom>
                <a:avLst/>
                <a:gdLst>
                  <a:gd name="csX0" fmla="*/ 135225 w 154245"/>
                  <a:gd name="csY0" fmla="*/ 153500 h 153499"/>
                  <a:gd name="csX1" fmla="*/ 133148 w 154245"/>
                  <a:gd name="csY1" fmla="*/ 153385 h 153499"/>
                  <a:gd name="csX2" fmla="*/ 35946 w 154245"/>
                  <a:gd name="csY2" fmla="*/ 122467 h 153499"/>
                  <a:gd name="csX3" fmla="*/ 8 w 154245"/>
                  <a:gd name="csY3" fmla="*/ 52297 h 153499"/>
                  <a:gd name="csX4" fmla="*/ 25268 w 154245"/>
                  <a:gd name="csY4" fmla="*/ 3872 h 153499"/>
                  <a:gd name="csX5" fmla="*/ 51957 w 154245"/>
                  <a:gd name="csY5" fmla="*/ 7539 h 153499"/>
                  <a:gd name="csX6" fmla="*/ 48290 w 154245"/>
                  <a:gd name="csY6" fmla="*/ 34228 h 153499"/>
                  <a:gd name="csX7" fmla="*/ 38108 w 154245"/>
                  <a:gd name="csY7" fmla="*/ 52868 h 153499"/>
                  <a:gd name="csX8" fmla="*/ 59891 w 154245"/>
                  <a:gd name="csY8" fmla="*/ 92816 h 153499"/>
                  <a:gd name="csX9" fmla="*/ 137244 w 154245"/>
                  <a:gd name="csY9" fmla="*/ 115485 h 153499"/>
                  <a:gd name="csX10" fmla="*/ 154132 w 154245"/>
                  <a:gd name="csY10" fmla="*/ 136479 h 153499"/>
                  <a:gd name="csX11" fmla="*/ 135225 w 154245"/>
                  <a:gd name="csY11" fmla="*/ 153500 h 1534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54245" h="153499">
                    <a:moveTo>
                      <a:pt x="135225" y="153500"/>
                    </a:moveTo>
                    <a:cubicBezTo>
                      <a:pt x="134539" y="153500"/>
                      <a:pt x="133843" y="153462"/>
                      <a:pt x="133148" y="153385"/>
                    </a:cubicBezTo>
                    <a:cubicBezTo>
                      <a:pt x="102830" y="150109"/>
                      <a:pt x="65102" y="146032"/>
                      <a:pt x="35946" y="122467"/>
                    </a:cubicBezTo>
                    <a:cubicBezTo>
                      <a:pt x="19077" y="108837"/>
                      <a:pt x="-449" y="82291"/>
                      <a:pt x="8" y="52297"/>
                    </a:cubicBezTo>
                    <a:cubicBezTo>
                      <a:pt x="303" y="32923"/>
                      <a:pt x="9038" y="16178"/>
                      <a:pt x="25268" y="3872"/>
                    </a:cubicBezTo>
                    <a:cubicBezTo>
                      <a:pt x="33650" y="-2491"/>
                      <a:pt x="45604" y="-834"/>
                      <a:pt x="51957" y="7539"/>
                    </a:cubicBezTo>
                    <a:cubicBezTo>
                      <a:pt x="58310" y="15921"/>
                      <a:pt x="56672" y="27875"/>
                      <a:pt x="48290" y="34228"/>
                    </a:cubicBezTo>
                    <a:cubicBezTo>
                      <a:pt x="41461" y="39409"/>
                      <a:pt x="38222" y="45334"/>
                      <a:pt x="38108" y="52868"/>
                    </a:cubicBezTo>
                    <a:cubicBezTo>
                      <a:pt x="37889" y="67365"/>
                      <a:pt x="48900" y="83939"/>
                      <a:pt x="59891" y="92816"/>
                    </a:cubicBezTo>
                    <a:cubicBezTo>
                      <a:pt x="78827" y="108113"/>
                      <a:pt x="105002" y="111999"/>
                      <a:pt x="137244" y="115485"/>
                    </a:cubicBezTo>
                    <a:cubicBezTo>
                      <a:pt x="147712" y="116619"/>
                      <a:pt x="155275" y="126011"/>
                      <a:pt x="154132" y="136479"/>
                    </a:cubicBezTo>
                    <a:cubicBezTo>
                      <a:pt x="153084" y="146270"/>
                      <a:pt x="144826" y="153500"/>
                      <a:pt x="135225" y="153500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8FB76FA7-A124-4DF3-050D-94C1E91C4590}"/>
                  </a:ext>
                </a:extLst>
              </p:cNvPr>
              <p:cNvSpPr/>
              <p:nvPr/>
            </p:nvSpPr>
            <p:spPr>
              <a:xfrm>
                <a:off x="22109354" y="8623122"/>
                <a:ext cx="56256" cy="108743"/>
              </a:xfrm>
              <a:custGeom>
                <a:avLst/>
                <a:gdLst>
                  <a:gd name="csX0" fmla="*/ 19039 w 56256"/>
                  <a:gd name="csY0" fmla="*/ 108744 h 108743"/>
                  <a:gd name="csX1" fmla="*/ 7295 w 56256"/>
                  <a:gd name="csY1" fmla="*/ 104686 h 108743"/>
                  <a:gd name="csX2" fmla="*/ 4056 w 56256"/>
                  <a:gd name="csY2" fmla="*/ 77940 h 108743"/>
                  <a:gd name="csX3" fmla="*/ 16743 w 56256"/>
                  <a:gd name="csY3" fmla="*/ 23038 h 108743"/>
                  <a:gd name="csX4" fmla="*/ 31393 w 56256"/>
                  <a:gd name="csY4" fmla="*/ 425 h 108743"/>
                  <a:gd name="csX5" fmla="*/ 54005 w 56256"/>
                  <a:gd name="csY5" fmla="*/ 15075 h 108743"/>
                  <a:gd name="csX6" fmla="*/ 34041 w 56256"/>
                  <a:gd name="csY6" fmla="*/ 101447 h 108743"/>
                  <a:gd name="csX7" fmla="*/ 19039 w 56256"/>
                  <a:gd name="csY7" fmla="*/ 108744 h 10874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56256" h="108743">
                    <a:moveTo>
                      <a:pt x="19039" y="108744"/>
                    </a:moveTo>
                    <a:cubicBezTo>
                      <a:pt x="14924" y="108744"/>
                      <a:pt x="10781" y="107420"/>
                      <a:pt x="7295" y="104686"/>
                    </a:cubicBezTo>
                    <a:cubicBezTo>
                      <a:pt x="-983" y="98199"/>
                      <a:pt x="-2430" y="86226"/>
                      <a:pt x="4056" y="77940"/>
                    </a:cubicBezTo>
                    <a:cubicBezTo>
                      <a:pt x="15896" y="62833"/>
                      <a:pt x="20763" y="41802"/>
                      <a:pt x="16743" y="23038"/>
                    </a:cubicBezTo>
                    <a:cubicBezTo>
                      <a:pt x="14552" y="12751"/>
                      <a:pt x="21106" y="2626"/>
                      <a:pt x="31393" y="425"/>
                    </a:cubicBezTo>
                    <a:cubicBezTo>
                      <a:pt x="41651" y="-1775"/>
                      <a:pt x="51805" y="4778"/>
                      <a:pt x="54005" y="15075"/>
                    </a:cubicBezTo>
                    <a:cubicBezTo>
                      <a:pt x="60415" y="45040"/>
                      <a:pt x="52948" y="77330"/>
                      <a:pt x="34041" y="101447"/>
                    </a:cubicBezTo>
                    <a:cubicBezTo>
                      <a:pt x="30288" y="106239"/>
                      <a:pt x="24687" y="108744"/>
                      <a:pt x="19039" y="108744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4" name="Graphic 250">
              <a:extLst>
                <a:ext uri="{FF2B5EF4-FFF2-40B4-BE49-F238E27FC236}">
                  <a16:creationId xmlns:a16="http://schemas.microsoft.com/office/drawing/2014/main" id="{EADF0056-AF17-3EEE-E3D5-89EBBD97A960}"/>
                </a:ext>
              </a:extLst>
            </p:cNvPr>
            <p:cNvGrpSpPr/>
            <p:nvPr/>
          </p:nvGrpSpPr>
          <p:grpSpPr>
            <a:xfrm>
              <a:off x="21376299" y="9113837"/>
              <a:ext cx="316353" cy="509257"/>
              <a:chOff x="21376299" y="9113837"/>
              <a:chExt cx="316353" cy="509257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7B5201C5-16D4-7820-0723-CF539A0B567A}"/>
                  </a:ext>
                </a:extLst>
              </p:cNvPr>
              <p:cNvSpPr/>
              <p:nvPr/>
            </p:nvSpPr>
            <p:spPr>
              <a:xfrm>
                <a:off x="21466415" y="9390914"/>
                <a:ext cx="226237" cy="232180"/>
              </a:xfrm>
              <a:custGeom>
                <a:avLst/>
                <a:gdLst>
                  <a:gd name="csX0" fmla="*/ 226238 w 226237"/>
                  <a:gd name="csY0" fmla="*/ 100704 h 232180"/>
                  <a:gd name="csX1" fmla="*/ 193986 w 226237"/>
                  <a:gd name="csY1" fmla="*/ 111277 h 232180"/>
                  <a:gd name="csX2" fmla="*/ 160963 w 226237"/>
                  <a:gd name="csY2" fmla="*/ 98866 h 232180"/>
                  <a:gd name="csX3" fmla="*/ 113500 w 226237"/>
                  <a:gd name="csY3" fmla="*/ 74634 h 232180"/>
                  <a:gd name="csX4" fmla="*/ 127797 w 226237"/>
                  <a:gd name="csY4" fmla="*/ 166845 h 232180"/>
                  <a:gd name="csX5" fmla="*/ 110166 w 226237"/>
                  <a:gd name="csY5" fmla="*/ 228025 h 232180"/>
                  <a:gd name="csX6" fmla="*/ 93145 w 226237"/>
                  <a:gd name="csY6" fmla="*/ 224195 h 232180"/>
                  <a:gd name="csX7" fmla="*/ 89125 w 226237"/>
                  <a:gd name="csY7" fmla="*/ 137604 h 232180"/>
                  <a:gd name="csX8" fmla="*/ 67942 w 226237"/>
                  <a:gd name="csY8" fmla="*/ 226043 h 232180"/>
                  <a:gd name="csX9" fmla="*/ 67475 w 226237"/>
                  <a:gd name="csY9" fmla="*/ 148843 h 232180"/>
                  <a:gd name="csX10" fmla="*/ 55331 w 226237"/>
                  <a:gd name="csY10" fmla="*/ 201697 h 232180"/>
                  <a:gd name="csX11" fmla="*/ 39367 w 226237"/>
                  <a:gd name="csY11" fmla="*/ 206993 h 232180"/>
                  <a:gd name="csX12" fmla="*/ 43805 w 226237"/>
                  <a:gd name="csY12" fmla="*/ 119649 h 232180"/>
                  <a:gd name="csX13" fmla="*/ 33814 w 226237"/>
                  <a:gd name="csY13" fmla="*/ 190458 h 232180"/>
                  <a:gd name="csX14" fmla="*/ 21898 w 226237"/>
                  <a:gd name="csY14" fmla="*/ 168236 h 232180"/>
                  <a:gd name="csX15" fmla="*/ 0 w 226237"/>
                  <a:gd name="csY15" fmla="*/ 6435 h 232180"/>
                  <a:gd name="csX16" fmla="*/ 106318 w 226237"/>
                  <a:gd name="csY16" fmla="*/ 20227 h 232180"/>
                  <a:gd name="csX17" fmla="*/ 226238 w 226237"/>
                  <a:gd name="csY17" fmla="*/ 100704 h 23218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226237" h="232180">
                    <a:moveTo>
                      <a:pt x="226238" y="100704"/>
                    </a:moveTo>
                    <a:cubicBezTo>
                      <a:pt x="218723" y="109829"/>
                      <a:pt x="205692" y="112848"/>
                      <a:pt x="193986" y="111277"/>
                    </a:cubicBezTo>
                    <a:cubicBezTo>
                      <a:pt x="182270" y="109705"/>
                      <a:pt x="171488" y="104247"/>
                      <a:pt x="160963" y="98866"/>
                    </a:cubicBezTo>
                    <a:cubicBezTo>
                      <a:pt x="145142" y="90788"/>
                      <a:pt x="129321" y="82711"/>
                      <a:pt x="113500" y="74634"/>
                    </a:cubicBezTo>
                    <a:cubicBezTo>
                      <a:pt x="124196" y="104104"/>
                      <a:pt x="130426" y="135604"/>
                      <a:pt x="127797" y="166845"/>
                    </a:cubicBezTo>
                    <a:cubicBezTo>
                      <a:pt x="125816" y="190363"/>
                      <a:pt x="121530" y="210137"/>
                      <a:pt x="110166" y="228025"/>
                    </a:cubicBezTo>
                    <a:cubicBezTo>
                      <a:pt x="105623" y="235178"/>
                      <a:pt x="94459" y="232578"/>
                      <a:pt x="93145" y="224195"/>
                    </a:cubicBezTo>
                    <a:cubicBezTo>
                      <a:pt x="88554" y="195097"/>
                      <a:pt x="85334" y="168227"/>
                      <a:pt x="89125" y="137604"/>
                    </a:cubicBezTo>
                    <a:cubicBezTo>
                      <a:pt x="94764" y="174104"/>
                      <a:pt x="93564" y="229511"/>
                      <a:pt x="67942" y="226043"/>
                    </a:cubicBezTo>
                    <a:cubicBezTo>
                      <a:pt x="54197" y="224186"/>
                      <a:pt x="60369" y="179161"/>
                      <a:pt x="67475" y="148843"/>
                    </a:cubicBezTo>
                    <a:cubicBezTo>
                      <a:pt x="63427" y="166465"/>
                      <a:pt x="59379" y="184076"/>
                      <a:pt x="55331" y="201697"/>
                    </a:cubicBezTo>
                    <a:cubicBezTo>
                      <a:pt x="53464" y="209803"/>
                      <a:pt x="47673" y="207441"/>
                      <a:pt x="39367" y="206993"/>
                    </a:cubicBezTo>
                    <a:cubicBezTo>
                      <a:pt x="28318" y="194582"/>
                      <a:pt x="42834" y="152901"/>
                      <a:pt x="43805" y="119649"/>
                    </a:cubicBezTo>
                    <a:cubicBezTo>
                      <a:pt x="40472" y="143252"/>
                      <a:pt x="37138" y="166855"/>
                      <a:pt x="33814" y="190458"/>
                    </a:cubicBezTo>
                    <a:cubicBezTo>
                      <a:pt x="24536" y="189858"/>
                      <a:pt x="22003" y="177533"/>
                      <a:pt x="21898" y="168236"/>
                    </a:cubicBezTo>
                    <a:cubicBezTo>
                      <a:pt x="21307" y="113677"/>
                      <a:pt x="13935" y="59194"/>
                      <a:pt x="0" y="6435"/>
                    </a:cubicBezTo>
                    <a:cubicBezTo>
                      <a:pt x="51635" y="3682"/>
                      <a:pt x="65380" y="-12529"/>
                      <a:pt x="106318" y="20227"/>
                    </a:cubicBezTo>
                    <a:cubicBezTo>
                      <a:pt x="116053" y="28028"/>
                      <a:pt x="221885" y="105990"/>
                      <a:pt x="226238" y="100704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4424058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EB28807F-752E-FE38-44BE-0E613828FB1E}"/>
                  </a:ext>
                </a:extLst>
              </p:cNvPr>
              <p:cNvSpPr/>
              <p:nvPr/>
            </p:nvSpPr>
            <p:spPr>
              <a:xfrm>
                <a:off x="21376299" y="9113837"/>
                <a:ext cx="187206" cy="312629"/>
              </a:xfrm>
              <a:custGeom>
                <a:avLst/>
                <a:gdLst>
                  <a:gd name="csX0" fmla="*/ 186632 w 187206"/>
                  <a:gd name="csY0" fmla="*/ 274530 h 312629"/>
                  <a:gd name="csX1" fmla="*/ 164315 w 187206"/>
                  <a:gd name="csY1" fmla="*/ 46635 h 312629"/>
                  <a:gd name="csX2" fmla="*/ 48301 w 187206"/>
                  <a:gd name="csY2" fmla="*/ 12906 h 312629"/>
                  <a:gd name="csX3" fmla="*/ 47 w 187206"/>
                  <a:gd name="csY3" fmla="*/ 0 h 312629"/>
                  <a:gd name="csX4" fmla="*/ 81857 w 187206"/>
                  <a:gd name="csY4" fmla="*/ 312630 h 312629"/>
                  <a:gd name="csX5" fmla="*/ 186632 w 187206"/>
                  <a:gd name="csY5" fmla="*/ 274530 h 3126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7206" h="312629">
                    <a:moveTo>
                      <a:pt x="186632" y="274530"/>
                    </a:moveTo>
                    <a:cubicBezTo>
                      <a:pt x="137483" y="188662"/>
                      <a:pt x="139341" y="111614"/>
                      <a:pt x="164315" y="46635"/>
                    </a:cubicBezTo>
                    <a:cubicBezTo>
                      <a:pt x="125005" y="37748"/>
                      <a:pt x="86220" y="26565"/>
                      <a:pt x="48301" y="12906"/>
                    </a:cubicBezTo>
                    <a:cubicBezTo>
                      <a:pt x="31946" y="7020"/>
                      <a:pt x="15611" y="762"/>
                      <a:pt x="47" y="0"/>
                    </a:cubicBezTo>
                    <a:cubicBezTo>
                      <a:pt x="-2268" y="170269"/>
                      <a:pt x="81857" y="312630"/>
                      <a:pt x="81857" y="312630"/>
                    </a:cubicBezTo>
                    <a:cubicBezTo>
                      <a:pt x="81857" y="312630"/>
                      <a:pt x="196252" y="291332"/>
                      <a:pt x="186632" y="27453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6CA77CCF-B094-6D89-B009-672D8A2CF237}"/>
                  </a:ext>
                </a:extLst>
              </p:cNvPr>
              <p:cNvSpPr/>
              <p:nvPr/>
            </p:nvSpPr>
            <p:spPr>
              <a:xfrm>
                <a:off x="21441232" y="9364401"/>
                <a:ext cx="132702" cy="77114"/>
              </a:xfrm>
              <a:custGeom>
                <a:avLst/>
                <a:gdLst>
                  <a:gd name="csX0" fmla="*/ 19029 w 132702"/>
                  <a:gd name="csY0" fmla="*/ 77115 h 77114"/>
                  <a:gd name="csX1" fmla="*/ 27 w 132702"/>
                  <a:gd name="csY1" fmla="*/ 59055 h 77114"/>
                  <a:gd name="csX2" fmla="*/ 18058 w 132702"/>
                  <a:gd name="csY2" fmla="*/ 39043 h 77114"/>
                  <a:gd name="csX3" fmla="*/ 100944 w 132702"/>
                  <a:gd name="csY3" fmla="*/ 4858 h 77114"/>
                  <a:gd name="csX4" fmla="*/ 127843 w 132702"/>
                  <a:gd name="csY4" fmla="*/ 6344 h 77114"/>
                  <a:gd name="csX5" fmla="*/ 126366 w 132702"/>
                  <a:gd name="csY5" fmla="*/ 33242 h 77114"/>
                  <a:gd name="csX6" fmla="*/ 20039 w 132702"/>
                  <a:gd name="csY6" fmla="*/ 77096 h 77114"/>
                  <a:gd name="csX7" fmla="*/ 19029 w 132702"/>
                  <a:gd name="csY7" fmla="*/ 77115 h 771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32702" h="77114">
                    <a:moveTo>
                      <a:pt x="19029" y="77115"/>
                    </a:moveTo>
                    <a:cubicBezTo>
                      <a:pt x="8961" y="77115"/>
                      <a:pt x="551" y="69228"/>
                      <a:pt x="27" y="59055"/>
                    </a:cubicBezTo>
                    <a:cubicBezTo>
                      <a:pt x="-526" y="48549"/>
                      <a:pt x="7552" y="39586"/>
                      <a:pt x="18058" y="39043"/>
                    </a:cubicBezTo>
                    <a:cubicBezTo>
                      <a:pt x="48223" y="37471"/>
                      <a:pt x="78436" y="25013"/>
                      <a:pt x="100944" y="4858"/>
                    </a:cubicBezTo>
                    <a:cubicBezTo>
                      <a:pt x="108783" y="-2153"/>
                      <a:pt x="120823" y="-1505"/>
                      <a:pt x="127843" y="6344"/>
                    </a:cubicBezTo>
                    <a:cubicBezTo>
                      <a:pt x="134863" y="14183"/>
                      <a:pt x="134196" y="26222"/>
                      <a:pt x="126366" y="33242"/>
                    </a:cubicBezTo>
                    <a:cubicBezTo>
                      <a:pt x="97077" y="59474"/>
                      <a:pt x="59310" y="75048"/>
                      <a:pt x="20039" y="77096"/>
                    </a:cubicBezTo>
                    <a:cubicBezTo>
                      <a:pt x="19705" y="77105"/>
                      <a:pt x="19362" y="77115"/>
                      <a:pt x="19029" y="77115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73" name="TextBox 172">
            <a:extLst>
              <a:ext uri="{FF2B5EF4-FFF2-40B4-BE49-F238E27FC236}">
                <a16:creationId xmlns:a16="http://schemas.microsoft.com/office/drawing/2014/main" id="{064D928D-290C-FC99-2B69-6068F86F0BC2}"/>
              </a:ext>
            </a:extLst>
          </p:cNvPr>
          <p:cNvSpPr txBox="1"/>
          <p:nvPr/>
        </p:nvSpPr>
        <p:spPr>
          <a:xfrm>
            <a:off x="14269838" y="7372274"/>
            <a:ext cx="246392" cy="219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900" spc="0" baseline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  </a:t>
            </a:r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FE3413E2-AEFD-3319-E4F3-2E898353BC86}"/>
              </a:ext>
            </a:extLst>
          </p:cNvPr>
          <p:cNvSpPr/>
          <p:nvPr/>
        </p:nvSpPr>
        <p:spPr>
          <a:xfrm>
            <a:off x="4983604" y="8038339"/>
            <a:ext cx="541068" cy="54106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8B24E8EE-0C8C-1AA1-B58B-5363F96720CF}"/>
              </a:ext>
            </a:extLst>
          </p:cNvPr>
          <p:cNvSpPr/>
          <p:nvPr/>
        </p:nvSpPr>
        <p:spPr>
          <a:xfrm>
            <a:off x="6778530" y="6239567"/>
            <a:ext cx="563612" cy="56361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F886AF2D-3917-2014-7D33-A3FD5C9EE731}"/>
              </a:ext>
            </a:extLst>
          </p:cNvPr>
          <p:cNvSpPr/>
          <p:nvPr/>
        </p:nvSpPr>
        <p:spPr>
          <a:xfrm>
            <a:off x="8610908" y="4363735"/>
            <a:ext cx="608702" cy="63124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FF670927-7B58-4EE0-D962-3442F9A6E4B4}"/>
              </a:ext>
            </a:extLst>
          </p:cNvPr>
          <p:cNvSpPr/>
          <p:nvPr/>
        </p:nvSpPr>
        <p:spPr>
          <a:xfrm>
            <a:off x="3107602" y="9823993"/>
            <a:ext cx="653790" cy="653790"/>
          </a:xfrm>
          <a:custGeom>
            <a:avLst/>
            <a:gdLst>
              <a:gd name="connsiteX0" fmla="*/ 220904 w 441960"/>
              <a:gd name="connsiteY0" fmla="*/ 210693 h 441960"/>
              <a:gd name="connsiteX1" fmla="*/ 19431 w 441960"/>
              <a:gd name="connsiteY1" fmla="*/ 112090 h 441960"/>
              <a:gd name="connsiteX2" fmla="*/ 226847 w 441960"/>
              <a:gd name="connsiteY2" fmla="*/ 19431 h 441960"/>
              <a:gd name="connsiteX3" fmla="*/ 422529 w 441960"/>
              <a:gd name="connsiteY3" fmla="*/ 112090 h 441960"/>
              <a:gd name="connsiteX4" fmla="*/ 220904 w 441960"/>
              <a:gd name="connsiteY4" fmla="*/ 210693 h 441960"/>
              <a:gd name="connsiteX5" fmla="*/ 19431 w 441960"/>
              <a:gd name="connsiteY5" fmla="*/ 112243 h 441960"/>
              <a:gd name="connsiteX6" fmla="*/ 19431 w 441960"/>
              <a:gd name="connsiteY6" fmla="*/ 336423 h 441960"/>
              <a:gd name="connsiteX7" fmla="*/ 220904 w 441960"/>
              <a:gd name="connsiteY7" fmla="*/ 435026 h 441960"/>
              <a:gd name="connsiteX8" fmla="*/ 422377 w 441960"/>
              <a:gd name="connsiteY8" fmla="*/ 336423 h 441960"/>
              <a:gd name="connsiteX9" fmla="*/ 422377 w 441960"/>
              <a:gd name="connsiteY9" fmla="*/ 112243 h 441960"/>
              <a:gd name="connsiteX10" fmla="*/ 220904 w 441960"/>
              <a:gd name="connsiteY10" fmla="*/ 435026 h 441960"/>
              <a:gd name="connsiteX11" fmla="*/ 220904 w 441960"/>
              <a:gd name="connsiteY11" fmla="*/ 210845 h 441960"/>
              <a:gd name="connsiteX12" fmla="*/ 293751 w 441960"/>
              <a:gd name="connsiteY12" fmla="*/ 346482 h 441960"/>
              <a:gd name="connsiteX13" fmla="*/ 293751 w 441960"/>
              <a:gd name="connsiteY13" fmla="*/ 302285 h 441960"/>
              <a:gd name="connsiteX14" fmla="*/ 377266 w 441960"/>
              <a:gd name="connsiteY14" fmla="*/ 305943 h 441960"/>
              <a:gd name="connsiteX15" fmla="*/ 377266 w 441960"/>
              <a:gd name="connsiteY15" fmla="*/ 261747 h 441960"/>
              <a:gd name="connsiteX16" fmla="*/ 335509 w 441960"/>
              <a:gd name="connsiteY16" fmla="*/ 326669 h 441960"/>
              <a:gd name="connsiteX17" fmla="*/ 335509 w 441960"/>
              <a:gd name="connsiteY17" fmla="*/ 282473 h 441960"/>
              <a:gd name="connsiteX18" fmla="*/ 126721 w 441960"/>
              <a:gd name="connsiteY18" fmla="*/ 164668 h 441960"/>
              <a:gd name="connsiteX19" fmla="*/ 319202 w 441960"/>
              <a:gd name="connsiteY19" fmla="*/ 63322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1960" h="441960">
                <a:moveTo>
                  <a:pt x="220904" y="210693"/>
                </a:moveTo>
                <a:lnTo>
                  <a:pt x="19431" y="112090"/>
                </a:lnTo>
                <a:lnTo>
                  <a:pt x="226847" y="19431"/>
                </a:lnTo>
                <a:lnTo>
                  <a:pt x="422529" y="112090"/>
                </a:lnTo>
                <a:lnTo>
                  <a:pt x="220904" y="210693"/>
                </a:lnTo>
                <a:close/>
                <a:moveTo>
                  <a:pt x="19431" y="112243"/>
                </a:moveTo>
                <a:lnTo>
                  <a:pt x="19431" y="336423"/>
                </a:lnTo>
                <a:lnTo>
                  <a:pt x="220904" y="435026"/>
                </a:lnTo>
                <a:lnTo>
                  <a:pt x="422377" y="336423"/>
                </a:lnTo>
                <a:lnTo>
                  <a:pt x="422377" y="112243"/>
                </a:lnTo>
                <a:moveTo>
                  <a:pt x="220904" y="435026"/>
                </a:moveTo>
                <a:lnTo>
                  <a:pt x="220904" y="210845"/>
                </a:lnTo>
                <a:moveTo>
                  <a:pt x="293751" y="346482"/>
                </a:moveTo>
                <a:lnTo>
                  <a:pt x="293751" y="302285"/>
                </a:lnTo>
                <a:moveTo>
                  <a:pt x="377266" y="305943"/>
                </a:moveTo>
                <a:lnTo>
                  <a:pt x="377266" y="261747"/>
                </a:lnTo>
                <a:moveTo>
                  <a:pt x="335509" y="326669"/>
                </a:moveTo>
                <a:lnTo>
                  <a:pt x="335509" y="282473"/>
                </a:lnTo>
                <a:moveTo>
                  <a:pt x="126721" y="164668"/>
                </a:moveTo>
                <a:lnTo>
                  <a:pt x="319202" y="63322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8" name="Freeform 167">
            <a:extLst>
              <a:ext uri="{FF2B5EF4-FFF2-40B4-BE49-F238E27FC236}">
                <a16:creationId xmlns:a16="http://schemas.microsoft.com/office/drawing/2014/main" id="{19DD2B52-1F16-D45A-59F9-67AA89232455}"/>
              </a:ext>
            </a:extLst>
          </p:cNvPr>
          <p:cNvSpPr>
            <a:spLocks noEditPoints="1"/>
          </p:cNvSpPr>
          <p:nvPr/>
        </p:nvSpPr>
        <p:spPr bwMode="auto">
          <a:xfrm>
            <a:off x="10462507" y="2516151"/>
            <a:ext cx="528388" cy="619974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EF62A83D-418C-0585-0919-AE9AEBAB7379}"/>
              </a:ext>
            </a:extLst>
          </p:cNvPr>
          <p:cNvSpPr/>
          <p:nvPr/>
        </p:nvSpPr>
        <p:spPr>
          <a:xfrm>
            <a:off x="19462887" y="8965251"/>
            <a:ext cx="247918" cy="24791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E4D52C9C-2D7D-49F2-0CA2-4A1C934D0B81}"/>
              </a:ext>
            </a:extLst>
          </p:cNvPr>
          <p:cNvSpPr/>
          <p:nvPr/>
        </p:nvSpPr>
        <p:spPr>
          <a:xfrm>
            <a:off x="0" y="0"/>
            <a:ext cx="210235" cy="13716000"/>
          </a:xfrm>
          <a:prstGeom prst="rect">
            <a:avLst/>
          </a:prstGeom>
          <a:gradFill>
            <a:gsLst>
              <a:gs pos="100000">
                <a:schemeClr val="accent6"/>
              </a:gs>
              <a:gs pos="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rism dir="u" isInverted="1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18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2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3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56" grpId="0" animBg="1"/>
          <p:bldP spid="66" grpId="0" animBg="1"/>
          <p:bldP spid="67" grpId="0" animBg="1"/>
          <p:bldP spid="77" grpId="0" animBg="1"/>
          <p:bldP spid="78" grpId="0" animBg="1"/>
          <p:bldP spid="88" grpId="0" animBg="1"/>
          <p:bldP spid="89" grpId="0" animBg="1"/>
          <p:bldP spid="99" grpId="0" animBg="1"/>
          <p:bldP spid="100" grpId="0" animBg="1"/>
          <p:bldP spid="110" grpId="0" animBg="1"/>
          <p:bldP spid="111" grpId="0" animBg="1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 animBg="1"/>
          <p:bldP spid="120" grpId="0" animBg="1"/>
          <p:bldP spid="121" grpId="0" animBg="1"/>
          <p:bldP spid="122" grpId="0" animBg="1"/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18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56" grpId="0" animBg="1"/>
          <p:bldP spid="66" grpId="0" animBg="1"/>
          <p:bldP spid="67" grpId="0" animBg="1"/>
          <p:bldP spid="77" grpId="0" animBg="1"/>
          <p:bldP spid="78" grpId="0" animBg="1"/>
          <p:bldP spid="88" grpId="0" animBg="1"/>
          <p:bldP spid="89" grpId="0" animBg="1"/>
          <p:bldP spid="99" grpId="0" animBg="1"/>
          <p:bldP spid="100" grpId="0" animBg="1"/>
          <p:bldP spid="110" grpId="0" animBg="1"/>
          <p:bldP spid="111" grpId="0" animBg="1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 animBg="1"/>
          <p:bldP spid="120" grpId="0" animBg="1"/>
          <p:bldP spid="121" grpId="0" animBg="1"/>
          <p:bldP spid="122" grpId="0" animBg="1"/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7BDC820-8C08-30F0-4788-0C7BCDE53291}"/>
              </a:ext>
            </a:extLst>
          </p:cNvPr>
          <p:cNvCxnSpPr>
            <a:cxnSpLocks/>
          </p:cNvCxnSpPr>
          <p:nvPr/>
        </p:nvCxnSpPr>
        <p:spPr>
          <a:xfrm flipV="1">
            <a:off x="7110195" y="1593850"/>
            <a:ext cx="9935804" cy="9929372"/>
          </a:xfrm>
          <a:prstGeom prst="line">
            <a:avLst/>
          </a:prstGeom>
          <a:ln w="38100" cap="rnd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A840FCE5-7FA1-EF87-E7BA-960F5CC9977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156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55" name="Arrow: Pentagon 54">
            <a:extLst>
              <a:ext uri="{FF2B5EF4-FFF2-40B4-BE49-F238E27FC236}">
                <a16:creationId xmlns:a16="http://schemas.microsoft.com/office/drawing/2014/main" id="{D9F0756E-ABB5-6AF4-936E-EA90B26FC1CC}"/>
              </a:ext>
            </a:extLst>
          </p:cNvPr>
          <p:cNvSpPr/>
          <p:nvPr/>
        </p:nvSpPr>
        <p:spPr>
          <a:xfrm>
            <a:off x="10608599" y="3967258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4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FF934FCC-1843-34C6-36AA-532B643C0E26}"/>
              </a:ext>
            </a:extLst>
          </p:cNvPr>
          <p:cNvSpPr/>
          <p:nvPr/>
        </p:nvSpPr>
        <p:spPr>
          <a:xfrm>
            <a:off x="8134367" y="3935626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AE605E2-1878-5BDC-8F5D-25A37E4477A5}"/>
              </a:ext>
            </a:extLst>
          </p:cNvPr>
          <p:cNvGrpSpPr/>
          <p:nvPr/>
        </p:nvGrpSpPr>
        <p:grpSpPr>
          <a:xfrm>
            <a:off x="9511569" y="4146398"/>
            <a:ext cx="1651571" cy="1066944"/>
            <a:chOff x="14824533" y="4198377"/>
            <a:chExt cx="1615713" cy="1066944"/>
          </a:xfrm>
        </p:grpSpPr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A3255CA3-60D2-9D71-8186-A589115AC2B8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Ứng dụng AI, analytics và insight-driven decision vào toàn bộ chuỗi giá trị.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1A49217F-CEFF-BE68-7CA8-FB434802786D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500" b="1" dirty="0">
                  <a:solidFill>
                    <a:schemeClr val="tx2"/>
                  </a:solidFill>
                  <a:latin typeface="+mj-lt"/>
                </a:rPr>
                <a:t>INTELLIGENCE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AED2215-F020-8BF5-9904-57AC608DF148}"/>
              </a:ext>
            </a:extLst>
          </p:cNvPr>
          <p:cNvGrpSpPr/>
          <p:nvPr/>
        </p:nvGrpSpPr>
        <p:grpSpPr>
          <a:xfrm>
            <a:off x="11557989" y="4203253"/>
            <a:ext cx="936772" cy="951771"/>
            <a:chOff x="16791279" y="4180700"/>
            <a:chExt cx="936772" cy="951771"/>
          </a:xfrm>
        </p:grpSpPr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A46C4F74-E7BE-FD5C-A674-3CC2A1D592F4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E57E711F-6229-508C-75D4-05444587DA8B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D50502B-4700-2282-AE79-CD39B41A1D7C}"/>
              </a:ext>
            </a:extLst>
          </p:cNvPr>
          <p:cNvGrpSpPr/>
          <p:nvPr/>
        </p:nvGrpSpPr>
        <p:grpSpPr>
          <a:xfrm>
            <a:off x="12800710" y="4430926"/>
            <a:ext cx="1394561" cy="490194"/>
            <a:chOff x="18034000" y="4418356"/>
            <a:chExt cx="1394561" cy="490194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BDBB3CD3-2549-084D-77FF-5C3E175B9678}"/>
                </a:ext>
              </a:extLst>
            </p:cNvPr>
            <p:cNvCxnSpPr>
              <a:cxnSpLocks/>
              <a:endCxn id="65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5CF3CC8A-E2ED-CE1F-5399-1D4C964F78F7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66" name="Arrow: Pentagon 65">
            <a:extLst>
              <a:ext uri="{FF2B5EF4-FFF2-40B4-BE49-F238E27FC236}">
                <a16:creationId xmlns:a16="http://schemas.microsoft.com/office/drawing/2014/main" id="{9815F4FA-4418-D3B3-0674-BEA7B78863BF}"/>
              </a:ext>
            </a:extLst>
          </p:cNvPr>
          <p:cNvSpPr/>
          <p:nvPr/>
        </p:nvSpPr>
        <p:spPr>
          <a:xfrm>
            <a:off x="12434559" y="2143327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5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8AAE7EE3-D2DA-B82B-B3C2-6AB4C39AA7A7}"/>
              </a:ext>
            </a:extLst>
          </p:cNvPr>
          <p:cNvSpPr/>
          <p:nvPr/>
        </p:nvSpPr>
        <p:spPr>
          <a:xfrm>
            <a:off x="9960327" y="2111695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263ADC1-9C0B-C70B-23A1-1AD522DEAF23}"/>
              </a:ext>
            </a:extLst>
          </p:cNvPr>
          <p:cNvGrpSpPr/>
          <p:nvPr/>
        </p:nvGrpSpPr>
        <p:grpSpPr>
          <a:xfrm>
            <a:off x="11337529" y="2322467"/>
            <a:ext cx="1651571" cy="1066944"/>
            <a:chOff x="14824533" y="4198377"/>
            <a:chExt cx="1615713" cy="1066944"/>
          </a:xfrm>
        </p:grpSpPr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9CA787F9-4884-D1F1-156B-617725CAE000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Khẳng định vị thế dẫn đầu, xây dựng ảnh hưởng ngành và giá trị dài hạn.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5A0C4F55-AB02-3209-0383-FE90A3AA9FA4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LEADERSHIP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098E19C-FD51-2EC9-6FF2-50C063BC80BD}"/>
              </a:ext>
            </a:extLst>
          </p:cNvPr>
          <p:cNvGrpSpPr/>
          <p:nvPr/>
        </p:nvGrpSpPr>
        <p:grpSpPr>
          <a:xfrm>
            <a:off x="13383949" y="2379322"/>
            <a:ext cx="936772" cy="951771"/>
            <a:chOff x="16791279" y="4180700"/>
            <a:chExt cx="936772" cy="951771"/>
          </a:xfrm>
        </p:grpSpPr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2FB438DA-C2F5-1518-A494-595EDA9E7811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60953D00-B31A-46A6-2C04-4DF9776423A4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433A7E5D-FFF3-679A-F7C3-AA4283AB6CC6}"/>
              </a:ext>
            </a:extLst>
          </p:cNvPr>
          <p:cNvGrpSpPr/>
          <p:nvPr/>
        </p:nvGrpSpPr>
        <p:grpSpPr>
          <a:xfrm>
            <a:off x="14626670" y="2606995"/>
            <a:ext cx="1394561" cy="490194"/>
            <a:chOff x="18034000" y="4418356"/>
            <a:chExt cx="1394561" cy="490194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C9DB8AB8-9752-EAE9-5152-F943D6966EDB}"/>
                </a:ext>
              </a:extLst>
            </p:cNvPr>
            <p:cNvCxnSpPr>
              <a:cxnSpLocks/>
              <a:endCxn id="76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49C3A0B4-132A-4AB1-E596-DFB7C9D9F2F5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5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77" name="Arrow: Pentagon 76">
            <a:extLst>
              <a:ext uri="{FF2B5EF4-FFF2-40B4-BE49-F238E27FC236}">
                <a16:creationId xmlns:a16="http://schemas.microsoft.com/office/drawing/2014/main" id="{46A3103F-0206-9593-4CF3-2A0E5F33DA61}"/>
              </a:ext>
            </a:extLst>
          </p:cNvPr>
          <p:cNvSpPr/>
          <p:nvPr/>
        </p:nvSpPr>
        <p:spPr>
          <a:xfrm>
            <a:off x="8782639" y="5791188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3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E2EE8B0A-78FE-DEB9-0BCB-03D15D8549AC}"/>
              </a:ext>
            </a:extLst>
          </p:cNvPr>
          <p:cNvSpPr/>
          <p:nvPr/>
        </p:nvSpPr>
        <p:spPr>
          <a:xfrm>
            <a:off x="6308407" y="5759556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FE2B3D51-19AD-ECAF-009B-1051236AA636}"/>
              </a:ext>
            </a:extLst>
          </p:cNvPr>
          <p:cNvGrpSpPr/>
          <p:nvPr/>
        </p:nvGrpSpPr>
        <p:grpSpPr>
          <a:xfrm>
            <a:off x="7685609" y="5970328"/>
            <a:ext cx="1651571" cy="1066944"/>
            <a:chOff x="14824533" y="4198377"/>
            <a:chExt cx="1615713" cy="1066944"/>
          </a:xfrm>
        </p:grpSpPr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4B876181-036B-25B3-3E41-2AA4E0BA210B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thị trường, danh mục sản phẩm và hệ sinh thái đối tác chiến lược.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1" name="Textbox 200">
              <a:extLst>
                <a:ext uri="{FF2B5EF4-FFF2-40B4-BE49-F238E27FC236}">
                  <a16:creationId xmlns:a16="http://schemas.microsoft.com/office/drawing/2014/main" id="{F6162FB2-BC1D-E289-EFDB-38C9558A7806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EXPANSION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59045A6-1925-876E-7D9D-8969CE27CE55}"/>
              </a:ext>
            </a:extLst>
          </p:cNvPr>
          <p:cNvGrpSpPr/>
          <p:nvPr/>
        </p:nvGrpSpPr>
        <p:grpSpPr>
          <a:xfrm>
            <a:off x="9732029" y="6027183"/>
            <a:ext cx="936772" cy="951771"/>
            <a:chOff x="16791279" y="4180700"/>
            <a:chExt cx="936772" cy="951771"/>
          </a:xfrm>
        </p:grpSpPr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B46FC226-A0D0-11A2-57BB-3E2900ADA180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0B3A6FEA-EEE2-854F-50F9-52313852C188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DC0EB311-AAAD-4AE3-DC10-D3E6722B2D1F}"/>
              </a:ext>
            </a:extLst>
          </p:cNvPr>
          <p:cNvGrpSpPr/>
          <p:nvPr/>
        </p:nvGrpSpPr>
        <p:grpSpPr>
          <a:xfrm>
            <a:off x="10974750" y="6254856"/>
            <a:ext cx="1394561" cy="490194"/>
            <a:chOff x="18034000" y="4418356"/>
            <a:chExt cx="1394561" cy="490194"/>
          </a:xfrm>
        </p:grpSpPr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9B17DB9-2F3D-9641-AE32-E408337DE4B9}"/>
                </a:ext>
              </a:extLst>
            </p:cNvPr>
            <p:cNvCxnSpPr>
              <a:cxnSpLocks/>
              <a:endCxn id="87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B381B82-E754-8989-EE0C-F23EA34D6A2B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88" name="Arrow: Pentagon 87">
            <a:extLst>
              <a:ext uri="{FF2B5EF4-FFF2-40B4-BE49-F238E27FC236}">
                <a16:creationId xmlns:a16="http://schemas.microsoft.com/office/drawing/2014/main" id="{B31E9FCD-F77E-BE1D-684B-1C11C11B9039}"/>
              </a:ext>
            </a:extLst>
          </p:cNvPr>
          <p:cNvSpPr/>
          <p:nvPr/>
        </p:nvSpPr>
        <p:spPr>
          <a:xfrm>
            <a:off x="6956679" y="7615119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2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6CC9BD6A-4060-F18F-F7C5-FC0437ED7714}"/>
              </a:ext>
            </a:extLst>
          </p:cNvPr>
          <p:cNvSpPr/>
          <p:nvPr/>
        </p:nvSpPr>
        <p:spPr>
          <a:xfrm>
            <a:off x="4482447" y="7583487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227A447-F63A-47D2-FB18-67E73895D0BB}"/>
              </a:ext>
            </a:extLst>
          </p:cNvPr>
          <p:cNvGrpSpPr/>
          <p:nvPr/>
        </p:nvGrpSpPr>
        <p:grpSpPr>
          <a:xfrm>
            <a:off x="5859649" y="7678843"/>
            <a:ext cx="1651571" cy="1182360"/>
            <a:chOff x="14824533" y="4082961"/>
            <a:chExt cx="1615713" cy="1182360"/>
          </a:xfrm>
        </p:grpSpPr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7430E01C-77C4-74F6-BEB3-32A32A76A95D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Tăng tốc tăng trưởng nhờ công nghệ, tự động hóa và tối ưu hiệu suất vận hành.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B15C1ED7-026C-5A7B-E40D-1FA9E1C879DA}"/>
                </a:ext>
              </a:extLst>
            </p:cNvPr>
            <p:cNvSpPr txBox="1"/>
            <p:nvPr/>
          </p:nvSpPr>
          <p:spPr>
            <a:xfrm flipH="1">
              <a:off x="14824533" y="4082961"/>
              <a:ext cx="1615710" cy="5539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ACCELERATION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51C9EE0-7966-B972-DC12-79CAC290438F}"/>
              </a:ext>
            </a:extLst>
          </p:cNvPr>
          <p:cNvGrpSpPr/>
          <p:nvPr/>
        </p:nvGrpSpPr>
        <p:grpSpPr>
          <a:xfrm>
            <a:off x="7906069" y="7851114"/>
            <a:ext cx="936772" cy="951771"/>
            <a:chOff x="16791279" y="4180700"/>
            <a:chExt cx="936772" cy="951771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D2E55BA0-490B-4300-A184-17A3003EDA91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72326E5E-07E0-28BC-5A89-58DCD4791038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778417A0-46DE-1820-AE67-4426B9CDC078}"/>
              </a:ext>
            </a:extLst>
          </p:cNvPr>
          <p:cNvGrpSpPr/>
          <p:nvPr/>
        </p:nvGrpSpPr>
        <p:grpSpPr>
          <a:xfrm>
            <a:off x="9148790" y="8078787"/>
            <a:ext cx="1394561" cy="490194"/>
            <a:chOff x="18034000" y="4418356"/>
            <a:chExt cx="1394561" cy="490194"/>
          </a:xfrm>
        </p:grpSpPr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1A3D5D88-FBCB-5FEB-F496-B9A2B563CF16}"/>
                </a:ext>
              </a:extLst>
            </p:cNvPr>
            <p:cNvCxnSpPr>
              <a:cxnSpLocks/>
              <a:endCxn id="98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F9BF8716-C84B-F336-5B78-15622BEA5D02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99" name="Arrow: Pentagon 98">
            <a:extLst>
              <a:ext uri="{FF2B5EF4-FFF2-40B4-BE49-F238E27FC236}">
                <a16:creationId xmlns:a16="http://schemas.microsoft.com/office/drawing/2014/main" id="{AA8CE8FF-EADA-87A5-C1A0-35F11466CE9A}"/>
              </a:ext>
            </a:extLst>
          </p:cNvPr>
          <p:cNvSpPr/>
          <p:nvPr/>
        </p:nvSpPr>
        <p:spPr>
          <a:xfrm>
            <a:off x="5130719" y="9439049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1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2674E16F-B31A-4155-6E29-19640C1EF1E8}"/>
              </a:ext>
            </a:extLst>
          </p:cNvPr>
          <p:cNvSpPr/>
          <p:nvPr/>
        </p:nvSpPr>
        <p:spPr>
          <a:xfrm>
            <a:off x="2656487" y="9407417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4B02D4DC-65C5-FC2E-AAF0-A30CADF064F2}"/>
              </a:ext>
            </a:extLst>
          </p:cNvPr>
          <p:cNvGrpSpPr/>
          <p:nvPr/>
        </p:nvGrpSpPr>
        <p:grpSpPr>
          <a:xfrm>
            <a:off x="4033689" y="9618189"/>
            <a:ext cx="1651571" cy="1066944"/>
            <a:chOff x="14824533" y="4198377"/>
            <a:chExt cx="1615713" cy="1066944"/>
          </a:xfrm>
        </p:grpSpPr>
        <p:sp>
          <p:nvSpPr>
            <p:cNvPr id="102" name="Textbox 200">
              <a:extLst>
                <a:ext uri="{FF2B5EF4-FFF2-40B4-BE49-F238E27FC236}">
                  <a16:creationId xmlns:a16="http://schemas.microsoft.com/office/drawing/2014/main" id="{F9D6B377-66A4-E06D-2FA4-DAB323A56108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Củng cố nền tảng tổ chức, chuẩn hóa quy trình, dữ liệu và năng lực cốt lõi.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03" name="Textbox 200">
              <a:extLst>
                <a:ext uri="{FF2B5EF4-FFF2-40B4-BE49-F238E27FC236}">
                  <a16:creationId xmlns:a16="http://schemas.microsoft.com/office/drawing/2014/main" id="{89AEB203-608F-3D9B-60E5-E7587678EDA2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500" b="1" dirty="0">
                  <a:solidFill>
                    <a:schemeClr val="tx2"/>
                  </a:solidFill>
                  <a:latin typeface="+mj-lt"/>
                </a:rPr>
                <a:t>FOUNDATION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1FA5AE47-EF45-48FB-5B6D-661C89335248}"/>
              </a:ext>
            </a:extLst>
          </p:cNvPr>
          <p:cNvGrpSpPr/>
          <p:nvPr/>
        </p:nvGrpSpPr>
        <p:grpSpPr>
          <a:xfrm>
            <a:off x="6080109" y="9675044"/>
            <a:ext cx="936772" cy="951771"/>
            <a:chOff x="16791279" y="4180700"/>
            <a:chExt cx="936772" cy="951771"/>
          </a:xfrm>
        </p:grpSpPr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4AEA18DB-99AD-DCAF-CA67-B4034556E06F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01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57C6DB8D-C9F0-DF73-9636-25116FCA5553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7A480EDF-7CFA-9E75-AA67-9D9ABB58C8D5}"/>
              </a:ext>
            </a:extLst>
          </p:cNvPr>
          <p:cNvGrpSpPr/>
          <p:nvPr/>
        </p:nvGrpSpPr>
        <p:grpSpPr>
          <a:xfrm>
            <a:off x="7322830" y="9902717"/>
            <a:ext cx="1394561" cy="490194"/>
            <a:chOff x="18034000" y="4418356"/>
            <a:chExt cx="1394561" cy="490194"/>
          </a:xfrm>
        </p:grpSpPr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81662FEB-B809-0EBF-3028-4173A0763E5B}"/>
                </a:ext>
              </a:extLst>
            </p:cNvPr>
            <p:cNvCxnSpPr>
              <a:cxnSpLocks/>
              <a:endCxn id="109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9A9BB84E-53FD-180D-EC42-85D9C58F1366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110" name="Freeform: Shape 109">
            <a:extLst>
              <a:ext uri="{FF2B5EF4-FFF2-40B4-BE49-F238E27FC236}">
                <a16:creationId xmlns:a16="http://schemas.microsoft.com/office/drawing/2014/main" id="{948D9D60-582B-7310-2546-6671FDBEB515}"/>
              </a:ext>
            </a:extLst>
          </p:cNvPr>
          <p:cNvSpPr/>
          <p:nvPr/>
        </p:nvSpPr>
        <p:spPr>
          <a:xfrm flipH="1">
            <a:off x="6711582" y="11417101"/>
            <a:ext cx="490194" cy="490194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C073FA45-5F28-1036-4567-1419B55975B7}"/>
              </a:ext>
            </a:extLst>
          </p:cNvPr>
          <p:cNvSpPr/>
          <p:nvPr/>
        </p:nvSpPr>
        <p:spPr>
          <a:xfrm flipH="1">
            <a:off x="16944705" y="1189381"/>
            <a:ext cx="490194" cy="490194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2" name="Textbox 200">
            <a:extLst>
              <a:ext uri="{FF2B5EF4-FFF2-40B4-BE49-F238E27FC236}">
                <a16:creationId xmlns:a16="http://schemas.microsoft.com/office/drawing/2014/main" id="{C046CD5C-11F1-D005-FF90-C9537FCAB3C0}"/>
              </a:ext>
            </a:extLst>
          </p:cNvPr>
          <p:cNvSpPr txBox="1"/>
          <p:nvPr/>
        </p:nvSpPr>
        <p:spPr>
          <a:xfrm flipH="1">
            <a:off x="8952522" y="9916982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2024</a:t>
            </a:r>
          </a:p>
        </p:txBody>
      </p:sp>
      <p:sp>
        <p:nvSpPr>
          <p:cNvPr id="113" name="Textbox 200">
            <a:extLst>
              <a:ext uri="{FF2B5EF4-FFF2-40B4-BE49-F238E27FC236}">
                <a16:creationId xmlns:a16="http://schemas.microsoft.com/office/drawing/2014/main" id="{D24EBC99-F23E-0A85-006F-60A274A29243}"/>
              </a:ext>
            </a:extLst>
          </p:cNvPr>
          <p:cNvSpPr txBox="1"/>
          <p:nvPr/>
        </p:nvSpPr>
        <p:spPr>
          <a:xfrm flipH="1">
            <a:off x="10775339" y="8093053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2025</a:t>
            </a:r>
          </a:p>
        </p:txBody>
      </p:sp>
      <p:sp>
        <p:nvSpPr>
          <p:cNvPr id="114" name="Textbox 200">
            <a:extLst>
              <a:ext uri="{FF2B5EF4-FFF2-40B4-BE49-F238E27FC236}">
                <a16:creationId xmlns:a16="http://schemas.microsoft.com/office/drawing/2014/main" id="{D03BDBFF-6B04-7C2E-3F2B-CF2E670A136C}"/>
              </a:ext>
            </a:extLst>
          </p:cNvPr>
          <p:cNvSpPr txBox="1"/>
          <p:nvPr/>
        </p:nvSpPr>
        <p:spPr>
          <a:xfrm flipH="1">
            <a:off x="12598156" y="6269122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2026</a:t>
            </a:r>
          </a:p>
        </p:txBody>
      </p:sp>
      <p:sp>
        <p:nvSpPr>
          <p:cNvPr id="115" name="Textbox 200">
            <a:extLst>
              <a:ext uri="{FF2B5EF4-FFF2-40B4-BE49-F238E27FC236}">
                <a16:creationId xmlns:a16="http://schemas.microsoft.com/office/drawing/2014/main" id="{220600D5-A83F-004C-510A-DAE60FF0FAF6}"/>
              </a:ext>
            </a:extLst>
          </p:cNvPr>
          <p:cNvSpPr txBox="1"/>
          <p:nvPr/>
        </p:nvSpPr>
        <p:spPr>
          <a:xfrm flipH="1">
            <a:off x="14420973" y="4445191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2027</a:t>
            </a:r>
          </a:p>
        </p:txBody>
      </p:sp>
      <p:sp>
        <p:nvSpPr>
          <p:cNvPr id="116" name="Textbox 200">
            <a:extLst>
              <a:ext uri="{FF2B5EF4-FFF2-40B4-BE49-F238E27FC236}">
                <a16:creationId xmlns:a16="http://schemas.microsoft.com/office/drawing/2014/main" id="{3BA40618-3F7A-C844-C38E-9E252A744044}"/>
              </a:ext>
            </a:extLst>
          </p:cNvPr>
          <p:cNvSpPr txBox="1"/>
          <p:nvPr/>
        </p:nvSpPr>
        <p:spPr>
          <a:xfrm flipH="1">
            <a:off x="16243789" y="2621260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2028</a:t>
            </a:r>
          </a:p>
        </p:txBody>
      </p:sp>
      <p:sp>
        <p:nvSpPr>
          <p:cNvPr id="117" name="!!SubTitle">
            <a:extLst>
              <a:ext uri="{FF2B5EF4-FFF2-40B4-BE49-F238E27FC236}">
                <a16:creationId xmlns:a16="http://schemas.microsoft.com/office/drawing/2014/main" id="{46C17903-AE06-9129-E418-B5EA1A413C13}"/>
              </a:ext>
            </a:extLst>
          </p:cNvPr>
          <p:cNvSpPr txBox="1"/>
          <p:nvPr/>
        </p:nvSpPr>
        <p:spPr>
          <a:xfrm>
            <a:off x="17444612" y="11937458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18" name="!!MainTitle1">
            <a:extLst>
              <a:ext uri="{FF2B5EF4-FFF2-40B4-BE49-F238E27FC236}">
                <a16:creationId xmlns:a16="http://schemas.microsoft.com/office/drawing/2014/main" id="{F9BB2F79-0D29-A237-B68F-4EC32D63C5E0}"/>
              </a:ext>
            </a:extLst>
          </p:cNvPr>
          <p:cNvSpPr txBox="1"/>
          <p:nvPr/>
        </p:nvSpPr>
        <p:spPr>
          <a:xfrm>
            <a:off x="17444612" y="9220863"/>
            <a:ext cx="5631735" cy="18466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Future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Build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  <a:p>
            <a:pPr lvl="0">
              <a:defRPr/>
            </a:pPr>
            <a:r>
              <a:rPr kumimoji="0" lang="en-US" sz="39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MILESTONES</a:t>
            </a:r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4E2E833E-ACE0-5321-706F-09AB2639A301}"/>
              </a:ext>
            </a:extLst>
          </p:cNvPr>
          <p:cNvSpPr/>
          <p:nvPr/>
        </p:nvSpPr>
        <p:spPr>
          <a:xfrm>
            <a:off x="18060134" y="8965251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2CC72E30-AAF1-7FA6-9C65-1303A5B5E74B}"/>
              </a:ext>
            </a:extLst>
          </p:cNvPr>
          <p:cNvSpPr/>
          <p:nvPr/>
        </p:nvSpPr>
        <p:spPr>
          <a:xfrm>
            <a:off x="17592550" y="8965251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16B4CC9A-0DBA-9AB6-7977-5A7A71EBC99E}"/>
              </a:ext>
            </a:extLst>
          </p:cNvPr>
          <p:cNvSpPr/>
          <p:nvPr/>
        </p:nvSpPr>
        <p:spPr>
          <a:xfrm>
            <a:off x="18527718" y="8965251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E34AF811-9CF4-EBF5-C9CF-C117EFBF296E}"/>
              </a:ext>
            </a:extLst>
          </p:cNvPr>
          <p:cNvSpPr/>
          <p:nvPr/>
        </p:nvSpPr>
        <p:spPr>
          <a:xfrm>
            <a:off x="18995302" y="8965251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3" name="Graphic 250">
            <a:extLst>
              <a:ext uri="{FF2B5EF4-FFF2-40B4-BE49-F238E27FC236}">
                <a16:creationId xmlns:a16="http://schemas.microsoft.com/office/drawing/2014/main" id="{9FDC9C60-26BB-CA6C-E66F-A3B9F2067B34}"/>
              </a:ext>
            </a:extLst>
          </p:cNvPr>
          <p:cNvGrpSpPr/>
          <p:nvPr/>
        </p:nvGrpSpPr>
        <p:grpSpPr>
          <a:xfrm>
            <a:off x="4817718" y="11563852"/>
            <a:ext cx="1549390" cy="1650996"/>
            <a:chOff x="20549957" y="8126028"/>
            <a:chExt cx="2668808" cy="2843823"/>
          </a:xfrm>
        </p:grpSpPr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411ADB4F-057E-95A6-1618-A8CCB0CF6F17}"/>
                </a:ext>
              </a:extLst>
            </p:cNvPr>
            <p:cNvSpPr/>
            <p:nvPr/>
          </p:nvSpPr>
          <p:spPr>
            <a:xfrm>
              <a:off x="20931157" y="8820315"/>
              <a:ext cx="1292390" cy="502262"/>
            </a:xfrm>
            <a:custGeom>
              <a:avLst/>
              <a:gdLst>
                <a:gd name="csX0" fmla="*/ 1292390 w 1292390"/>
                <a:gd name="csY0" fmla="*/ 388934 h 502262"/>
                <a:gd name="csX1" fmla="*/ 980884 w 1292390"/>
                <a:gd name="csY1" fmla="*/ 280464 h 502262"/>
                <a:gd name="csX2" fmla="*/ 0 w 1292390"/>
                <a:gd name="csY2" fmla="*/ 68351 h 502262"/>
                <a:gd name="csX3" fmla="*/ 75924 w 1292390"/>
                <a:gd name="csY3" fmla="*/ 96336 h 502262"/>
                <a:gd name="csX4" fmla="*/ 46854 w 1292390"/>
                <a:gd name="csY4" fmla="*/ 172612 h 502262"/>
                <a:gd name="csX5" fmla="*/ 912638 w 1292390"/>
                <a:gd name="csY5" fmla="*/ 372151 h 502262"/>
                <a:gd name="csX6" fmla="*/ 1224439 w 1292390"/>
                <a:gd name="csY6" fmla="*/ 494843 h 502262"/>
                <a:gd name="csX7" fmla="*/ 1279198 w 1292390"/>
                <a:gd name="csY7" fmla="*/ 502263 h 502262"/>
                <a:gd name="csX8" fmla="*/ 1292390 w 1292390"/>
                <a:gd name="csY8" fmla="*/ 388934 h 50226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292390" h="502262">
                  <a:moveTo>
                    <a:pt x="1292390" y="388934"/>
                  </a:moveTo>
                  <a:cubicBezTo>
                    <a:pt x="1174080" y="376275"/>
                    <a:pt x="1057666" y="337604"/>
                    <a:pt x="980884" y="280464"/>
                  </a:cubicBezTo>
                  <a:cubicBezTo>
                    <a:pt x="710422" y="79134"/>
                    <a:pt x="382372" y="-103499"/>
                    <a:pt x="0" y="68351"/>
                  </a:cubicBezTo>
                  <a:lnTo>
                    <a:pt x="75924" y="96336"/>
                  </a:lnTo>
                  <a:lnTo>
                    <a:pt x="46854" y="172612"/>
                  </a:lnTo>
                  <a:cubicBezTo>
                    <a:pt x="374399" y="25403"/>
                    <a:pt x="656539" y="181527"/>
                    <a:pt x="912638" y="372151"/>
                  </a:cubicBezTo>
                  <a:cubicBezTo>
                    <a:pt x="993153" y="432083"/>
                    <a:pt x="1105805" y="474774"/>
                    <a:pt x="1224439" y="494843"/>
                  </a:cubicBezTo>
                  <a:cubicBezTo>
                    <a:pt x="1242584" y="497910"/>
                    <a:pt x="1260872" y="500272"/>
                    <a:pt x="1279198" y="502263"/>
                  </a:cubicBezTo>
                  <a:cubicBezTo>
                    <a:pt x="1280122" y="468011"/>
                    <a:pt x="1283294" y="424243"/>
                    <a:pt x="1292390" y="38893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5" name="Graphic 250">
              <a:extLst>
                <a:ext uri="{FF2B5EF4-FFF2-40B4-BE49-F238E27FC236}">
                  <a16:creationId xmlns:a16="http://schemas.microsoft.com/office/drawing/2014/main" id="{C2AA637B-A43A-B4A4-3B25-C94C5154A343}"/>
                </a:ext>
              </a:extLst>
            </p:cNvPr>
            <p:cNvGrpSpPr/>
            <p:nvPr/>
          </p:nvGrpSpPr>
          <p:grpSpPr>
            <a:xfrm>
              <a:off x="21126183" y="9472653"/>
              <a:ext cx="917741" cy="1497197"/>
              <a:chOff x="21126183" y="9472653"/>
              <a:chExt cx="917741" cy="1497197"/>
            </a:xfrm>
          </p:grpSpPr>
          <p:grpSp>
            <p:nvGrpSpPr>
              <p:cNvPr id="165" name="Graphic 250">
                <a:extLst>
                  <a:ext uri="{FF2B5EF4-FFF2-40B4-BE49-F238E27FC236}">
                    <a16:creationId xmlns:a16="http://schemas.microsoft.com/office/drawing/2014/main" id="{77883CDA-42B7-C5AD-5D7D-52C5B603829B}"/>
                  </a:ext>
                </a:extLst>
              </p:cNvPr>
              <p:cNvGrpSpPr/>
              <p:nvPr/>
            </p:nvGrpSpPr>
            <p:grpSpPr>
              <a:xfrm>
                <a:off x="21126183" y="10522190"/>
                <a:ext cx="229825" cy="447661"/>
                <a:chOff x="21126183" y="10522190"/>
                <a:chExt cx="229825" cy="447661"/>
              </a:xfrm>
            </p:grpSpPr>
            <p:sp>
              <p:nvSpPr>
                <p:cNvPr id="167" name="Freeform: Shape 166">
                  <a:extLst>
                    <a:ext uri="{FF2B5EF4-FFF2-40B4-BE49-F238E27FC236}">
                      <a16:creationId xmlns:a16="http://schemas.microsoft.com/office/drawing/2014/main" id="{68930882-AD98-CD98-8032-15C6CA38263D}"/>
                    </a:ext>
                  </a:extLst>
                </p:cNvPr>
                <p:cNvSpPr/>
                <p:nvPr/>
              </p:nvSpPr>
              <p:spPr>
                <a:xfrm>
                  <a:off x="21126183" y="10634036"/>
                  <a:ext cx="226979" cy="335814"/>
                </a:xfrm>
                <a:custGeom>
                  <a:avLst/>
                  <a:gdLst>
                    <a:gd name="csX0" fmla="*/ 11467 w 226979"/>
                    <a:gd name="csY0" fmla="*/ 0 h 335814"/>
                    <a:gd name="csX1" fmla="*/ 2847 w 226979"/>
                    <a:gd name="csY1" fmla="*/ 41881 h 335814"/>
                    <a:gd name="csX2" fmla="*/ 206358 w 226979"/>
                    <a:gd name="csY2" fmla="*/ 332985 h 335814"/>
                    <a:gd name="csX3" fmla="*/ 226980 w 226979"/>
                    <a:gd name="csY3" fmla="*/ 329184 h 335814"/>
                    <a:gd name="csX4" fmla="*/ 113537 w 226979"/>
                    <a:gd name="csY4" fmla="*/ 206969 h 335814"/>
                    <a:gd name="csX5" fmla="*/ 11467 w 226979"/>
                    <a:gd name="csY5" fmla="*/ 0 h 33581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226979" h="335814">
                      <a:moveTo>
                        <a:pt x="11467" y="0"/>
                      </a:moveTo>
                      <a:cubicBezTo>
                        <a:pt x="380" y="9868"/>
                        <a:pt x="-3040" y="26908"/>
                        <a:pt x="2847" y="41881"/>
                      </a:cubicBezTo>
                      <a:cubicBezTo>
                        <a:pt x="26021" y="100794"/>
                        <a:pt x="94820" y="254975"/>
                        <a:pt x="206358" y="332985"/>
                      </a:cubicBezTo>
                      <a:cubicBezTo>
                        <a:pt x="213721" y="338138"/>
                        <a:pt x="222617" y="335890"/>
                        <a:pt x="226980" y="329184"/>
                      </a:cubicBezTo>
                      <a:cubicBezTo>
                        <a:pt x="198643" y="308934"/>
                        <a:pt x="161333" y="272225"/>
                        <a:pt x="113537" y="206969"/>
                      </a:cubicBezTo>
                      <a:cubicBezTo>
                        <a:pt x="40070" y="106661"/>
                        <a:pt x="17553" y="40529"/>
                        <a:pt x="11467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3D8FF"/>
                    </a:gs>
                    <a:gs pos="50000">
                      <a:srgbClr val="458CFB"/>
                    </a:gs>
                    <a:gs pos="100000">
                      <a:srgbClr val="3840F7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8" name="Freeform: Shape 167">
                  <a:extLst>
                    <a:ext uri="{FF2B5EF4-FFF2-40B4-BE49-F238E27FC236}">
                      <a16:creationId xmlns:a16="http://schemas.microsoft.com/office/drawing/2014/main" id="{428D87F8-CFDF-4D9C-1851-0A88B00988D2}"/>
                    </a:ext>
                  </a:extLst>
                </p:cNvPr>
                <p:cNvSpPr/>
                <p:nvPr/>
              </p:nvSpPr>
              <p:spPr>
                <a:xfrm>
                  <a:off x="21137659" y="10604069"/>
                  <a:ext cx="218349" cy="359131"/>
                </a:xfrm>
                <a:custGeom>
                  <a:avLst/>
                  <a:gdLst>
                    <a:gd name="csX0" fmla="*/ 120463 w 218349"/>
                    <a:gd name="csY0" fmla="*/ 5021 h 359131"/>
                    <a:gd name="csX1" fmla="*/ 362 w 218349"/>
                    <a:gd name="csY1" fmla="*/ 29586 h 359131"/>
                    <a:gd name="csX2" fmla="*/ 0 w 218349"/>
                    <a:gd name="csY2" fmla="*/ 29958 h 359131"/>
                    <a:gd name="csX3" fmla="*/ 102070 w 218349"/>
                    <a:gd name="csY3" fmla="*/ 236917 h 359131"/>
                    <a:gd name="csX4" fmla="*/ 215513 w 218349"/>
                    <a:gd name="csY4" fmla="*/ 359132 h 359131"/>
                    <a:gd name="csX5" fmla="*/ 218132 w 218349"/>
                    <a:gd name="csY5" fmla="*/ 351531 h 359131"/>
                    <a:gd name="csX6" fmla="*/ 120463 w 218349"/>
                    <a:gd name="csY6" fmla="*/ 5021 h 3591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18349" h="359131">
                      <a:moveTo>
                        <a:pt x="120463" y="5021"/>
                      </a:moveTo>
                      <a:cubicBezTo>
                        <a:pt x="120463" y="5021"/>
                        <a:pt x="53940" y="-16506"/>
                        <a:pt x="362" y="29586"/>
                      </a:cubicBezTo>
                      <a:cubicBezTo>
                        <a:pt x="229" y="29700"/>
                        <a:pt x="124" y="29843"/>
                        <a:pt x="0" y="29958"/>
                      </a:cubicBezTo>
                      <a:cubicBezTo>
                        <a:pt x="6086" y="70486"/>
                        <a:pt x="28603" y="136619"/>
                        <a:pt x="102070" y="236917"/>
                      </a:cubicBezTo>
                      <a:cubicBezTo>
                        <a:pt x="149866" y="302172"/>
                        <a:pt x="187176" y="338882"/>
                        <a:pt x="215513" y="359132"/>
                      </a:cubicBezTo>
                      <a:cubicBezTo>
                        <a:pt x="216894" y="357008"/>
                        <a:pt x="217846" y="354465"/>
                        <a:pt x="218132" y="351531"/>
                      </a:cubicBezTo>
                      <a:cubicBezTo>
                        <a:pt x="224266" y="287152"/>
                        <a:pt x="98384" y="240288"/>
                        <a:pt x="120463" y="502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B3582"/>
                    </a:gs>
                    <a:gs pos="50000">
                      <a:srgbClr val="202162"/>
                    </a:gs>
                    <a:gs pos="100000">
                      <a:srgbClr val="150E42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9" name="Freeform: Shape 168">
                  <a:extLst>
                    <a:ext uri="{FF2B5EF4-FFF2-40B4-BE49-F238E27FC236}">
                      <a16:creationId xmlns:a16="http://schemas.microsoft.com/office/drawing/2014/main" id="{9EE4E250-0F8E-8BCA-F5D8-D508BA94FCB6}"/>
                    </a:ext>
                  </a:extLst>
                </p:cNvPr>
                <p:cNvSpPr/>
                <p:nvPr/>
              </p:nvSpPr>
              <p:spPr>
                <a:xfrm>
                  <a:off x="21187850" y="10522190"/>
                  <a:ext cx="124434" cy="147080"/>
                </a:xfrm>
                <a:custGeom>
                  <a:avLst/>
                  <a:gdLst>
                    <a:gd name="csX0" fmla="*/ 118964 w 124434"/>
                    <a:gd name="csY0" fmla="*/ 72023 h 147080"/>
                    <a:gd name="csX1" fmla="*/ 74101 w 124434"/>
                    <a:gd name="csY1" fmla="*/ 134754 h 147080"/>
                    <a:gd name="csX2" fmla="*/ 39049 w 124434"/>
                    <a:gd name="csY2" fmla="*/ 144803 h 147080"/>
                    <a:gd name="csX3" fmla="*/ 4816 w 124434"/>
                    <a:gd name="csY3" fmla="*/ 115752 h 147080"/>
                    <a:gd name="csX4" fmla="*/ 4369 w 124434"/>
                    <a:gd name="csY4" fmla="*/ 84234 h 147080"/>
                    <a:gd name="csX5" fmla="*/ 47717 w 124434"/>
                    <a:gd name="csY5" fmla="*/ 13920 h 147080"/>
                    <a:gd name="csX6" fmla="*/ 94694 w 124434"/>
                    <a:gd name="csY6" fmla="*/ 9996 h 147080"/>
                    <a:gd name="csX7" fmla="*/ 117183 w 124434"/>
                    <a:gd name="csY7" fmla="*/ 35675 h 147080"/>
                    <a:gd name="csX8" fmla="*/ 118964 w 124434"/>
                    <a:gd name="csY8" fmla="*/ 72023 h 14708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124434" h="147080">
                      <a:moveTo>
                        <a:pt x="118964" y="72023"/>
                      </a:moveTo>
                      <a:lnTo>
                        <a:pt x="74101" y="134754"/>
                      </a:lnTo>
                      <a:cubicBezTo>
                        <a:pt x="66167" y="145851"/>
                        <a:pt x="51603" y="150128"/>
                        <a:pt x="39049" y="144803"/>
                      </a:cubicBezTo>
                      <a:cubicBezTo>
                        <a:pt x="28096" y="140165"/>
                        <a:pt x="15256" y="131592"/>
                        <a:pt x="4816" y="115752"/>
                      </a:cubicBezTo>
                      <a:cubicBezTo>
                        <a:pt x="-1451" y="106246"/>
                        <a:pt x="-1603" y="93921"/>
                        <a:pt x="4369" y="84234"/>
                      </a:cubicBezTo>
                      <a:lnTo>
                        <a:pt x="47717" y="13920"/>
                      </a:lnTo>
                      <a:cubicBezTo>
                        <a:pt x="58061" y="-2863"/>
                        <a:pt x="81702" y="-4835"/>
                        <a:pt x="94694" y="9996"/>
                      </a:cubicBezTo>
                      <a:lnTo>
                        <a:pt x="117183" y="35675"/>
                      </a:lnTo>
                      <a:cubicBezTo>
                        <a:pt x="126136" y="45915"/>
                        <a:pt x="126879" y="60955"/>
                        <a:pt x="118964" y="7202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9B776"/>
                    </a:gs>
                    <a:gs pos="50000">
                      <a:srgbClr val="F6986B"/>
                    </a:gs>
                    <a:gs pos="100000">
                      <a:srgbClr val="F47960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70" name="Graphic 250">
                  <a:extLst>
                    <a:ext uri="{FF2B5EF4-FFF2-40B4-BE49-F238E27FC236}">
                      <a16:creationId xmlns:a16="http://schemas.microsoft.com/office/drawing/2014/main" id="{1786A12A-3DD4-2FB5-61F1-1D3860382EAA}"/>
                    </a:ext>
                  </a:extLst>
                </p:cNvPr>
                <p:cNvGrpSpPr/>
                <p:nvPr/>
              </p:nvGrpSpPr>
              <p:grpSpPr>
                <a:xfrm>
                  <a:off x="21228783" y="10752111"/>
                  <a:ext cx="72891" cy="79235"/>
                  <a:chOff x="21228783" y="10752111"/>
                  <a:chExt cx="72891" cy="79235"/>
                </a:xfrm>
                <a:solidFill>
                  <a:srgbClr val="D0DBFF"/>
                </a:solidFill>
              </p:grpSpPr>
              <p:sp>
                <p:nvSpPr>
                  <p:cNvPr id="171" name="Freeform: Shape 170">
                    <a:extLst>
                      <a:ext uri="{FF2B5EF4-FFF2-40B4-BE49-F238E27FC236}">
                        <a16:creationId xmlns:a16="http://schemas.microsoft.com/office/drawing/2014/main" id="{85FFB629-DF25-D337-D87C-07B67D141377}"/>
                      </a:ext>
                    </a:extLst>
                  </p:cNvPr>
                  <p:cNvSpPr/>
                  <p:nvPr/>
                </p:nvSpPr>
                <p:spPr>
                  <a:xfrm>
                    <a:off x="21228783" y="10752111"/>
                    <a:ext cx="51561" cy="28495"/>
                  </a:xfrm>
                  <a:custGeom>
                    <a:avLst/>
                    <a:gdLst>
                      <a:gd name="csX0" fmla="*/ 46788 w 51561"/>
                      <a:gd name="csY0" fmla="*/ 28496 h 28495"/>
                      <a:gd name="csX1" fmla="*/ 42226 w 51561"/>
                      <a:gd name="csY1" fmla="*/ 25095 h 28495"/>
                      <a:gd name="csX2" fmla="*/ 27662 w 51561"/>
                      <a:gd name="csY2" fmla="*/ 10989 h 28495"/>
                      <a:gd name="csX3" fmla="*/ 7488 w 51561"/>
                      <a:gd name="csY3" fmla="*/ 13008 h 28495"/>
                      <a:gd name="csX4" fmla="*/ 859 w 51561"/>
                      <a:gd name="csY4" fmla="*/ 11827 h 28495"/>
                      <a:gd name="csX5" fmla="*/ 2030 w 51561"/>
                      <a:gd name="csY5" fmla="*/ 5198 h 28495"/>
                      <a:gd name="csX6" fmla="*/ 30796 w 51561"/>
                      <a:gd name="csY6" fmla="*/ 1997 h 28495"/>
                      <a:gd name="csX7" fmla="*/ 51360 w 51561"/>
                      <a:gd name="csY7" fmla="*/ 22371 h 28495"/>
                      <a:gd name="csX8" fmla="*/ 48170 w 51561"/>
                      <a:gd name="csY8" fmla="*/ 28296 h 28495"/>
                      <a:gd name="csX9" fmla="*/ 46788 w 51561"/>
                      <a:gd name="csY9" fmla="*/ 28496 h 2849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</a:cxnLst>
                    <a:rect l="l" t="t" r="r" b="b"/>
                    <a:pathLst>
                      <a:path w="51561" h="28495">
                        <a:moveTo>
                          <a:pt x="46788" y="28496"/>
                        </a:moveTo>
                        <a:cubicBezTo>
                          <a:pt x="44741" y="28496"/>
                          <a:pt x="42845" y="27162"/>
                          <a:pt x="42226" y="25095"/>
                        </a:cubicBezTo>
                        <a:cubicBezTo>
                          <a:pt x="40330" y="18771"/>
                          <a:pt x="34892" y="13494"/>
                          <a:pt x="27662" y="10989"/>
                        </a:cubicBezTo>
                        <a:cubicBezTo>
                          <a:pt x="20442" y="8465"/>
                          <a:pt x="12898" y="9227"/>
                          <a:pt x="7488" y="13008"/>
                        </a:cubicBezTo>
                        <a:cubicBezTo>
                          <a:pt x="5336" y="14513"/>
                          <a:pt x="2354" y="13989"/>
                          <a:pt x="859" y="11827"/>
                        </a:cubicBezTo>
                        <a:cubicBezTo>
                          <a:pt x="-646" y="9665"/>
                          <a:pt x="-122" y="6702"/>
                          <a:pt x="2030" y="5198"/>
                        </a:cubicBezTo>
                        <a:cubicBezTo>
                          <a:pt x="9946" y="-327"/>
                          <a:pt x="20699" y="-1537"/>
                          <a:pt x="30796" y="1997"/>
                        </a:cubicBezTo>
                        <a:cubicBezTo>
                          <a:pt x="40902" y="5512"/>
                          <a:pt x="48589" y="13132"/>
                          <a:pt x="51360" y="22371"/>
                        </a:cubicBezTo>
                        <a:cubicBezTo>
                          <a:pt x="52113" y="24895"/>
                          <a:pt x="50684" y="27543"/>
                          <a:pt x="48170" y="28296"/>
                        </a:cubicBezTo>
                        <a:cubicBezTo>
                          <a:pt x="47703" y="28429"/>
                          <a:pt x="47246" y="28496"/>
                          <a:pt x="46788" y="28496"/>
                        </a:cubicBezTo>
                        <a:close/>
                      </a:path>
                    </a:pathLst>
                  </a:custGeom>
                  <a:solidFill>
                    <a:srgbClr val="D0DB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2" name="Freeform: Shape 171">
                    <a:extLst>
                      <a:ext uri="{FF2B5EF4-FFF2-40B4-BE49-F238E27FC236}">
                        <a16:creationId xmlns:a16="http://schemas.microsoft.com/office/drawing/2014/main" id="{AE0D9E27-974E-E082-8BFE-3519B9689313}"/>
                      </a:ext>
                    </a:extLst>
                  </p:cNvPr>
                  <p:cNvSpPr/>
                  <p:nvPr/>
                </p:nvSpPr>
                <p:spPr>
                  <a:xfrm>
                    <a:off x="21254119" y="10804395"/>
                    <a:ext cx="47555" cy="26952"/>
                  </a:xfrm>
                  <a:custGeom>
                    <a:avLst/>
                    <a:gdLst>
                      <a:gd name="csX0" fmla="*/ 42798 w 47555"/>
                      <a:gd name="csY0" fmla="*/ 26952 h 26952"/>
                      <a:gd name="csX1" fmla="*/ 38436 w 47555"/>
                      <a:gd name="csY1" fmla="*/ 24104 h 26952"/>
                      <a:gd name="csX2" fmla="*/ 6536 w 47555"/>
                      <a:gd name="csY2" fmla="*/ 11084 h 26952"/>
                      <a:gd name="csX3" fmla="*/ 345 w 47555"/>
                      <a:gd name="csY3" fmla="*/ 8445 h 26952"/>
                      <a:gd name="csX4" fmla="*/ 2993 w 47555"/>
                      <a:gd name="csY4" fmla="*/ 2254 h 26952"/>
                      <a:gd name="csX5" fmla="*/ 47151 w 47555"/>
                      <a:gd name="csY5" fmla="*/ 20285 h 26952"/>
                      <a:gd name="csX6" fmla="*/ 44713 w 47555"/>
                      <a:gd name="csY6" fmla="*/ 26562 h 26952"/>
                      <a:gd name="csX7" fmla="*/ 42798 w 47555"/>
                      <a:gd name="csY7" fmla="*/ 26952 h 26952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47555" h="26952">
                        <a:moveTo>
                          <a:pt x="42798" y="26952"/>
                        </a:moveTo>
                        <a:cubicBezTo>
                          <a:pt x="40969" y="26952"/>
                          <a:pt x="39217" y="25895"/>
                          <a:pt x="38436" y="24104"/>
                        </a:cubicBezTo>
                        <a:cubicBezTo>
                          <a:pt x="33378" y="12617"/>
                          <a:pt x="18176" y="6435"/>
                          <a:pt x="6536" y="11084"/>
                        </a:cubicBezTo>
                        <a:cubicBezTo>
                          <a:pt x="4107" y="12074"/>
                          <a:pt x="1326" y="10884"/>
                          <a:pt x="345" y="8445"/>
                        </a:cubicBezTo>
                        <a:cubicBezTo>
                          <a:pt x="-636" y="5997"/>
                          <a:pt x="545" y="3225"/>
                          <a:pt x="2993" y="2254"/>
                        </a:cubicBezTo>
                        <a:cubicBezTo>
                          <a:pt x="19395" y="-4337"/>
                          <a:pt x="40036" y="4083"/>
                          <a:pt x="47151" y="20285"/>
                        </a:cubicBezTo>
                        <a:cubicBezTo>
                          <a:pt x="48208" y="22694"/>
                          <a:pt x="47122" y="25504"/>
                          <a:pt x="44713" y="26562"/>
                        </a:cubicBezTo>
                        <a:cubicBezTo>
                          <a:pt x="44084" y="26819"/>
                          <a:pt x="43436" y="26952"/>
                          <a:pt x="42798" y="26952"/>
                        </a:cubicBezTo>
                        <a:close/>
                      </a:path>
                    </a:pathLst>
                  </a:custGeom>
                  <a:solidFill>
                    <a:srgbClr val="D0DB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02222BB8-47D9-068C-FB97-9E75094259FF}"/>
                  </a:ext>
                </a:extLst>
              </p:cNvPr>
              <p:cNvSpPr/>
              <p:nvPr/>
            </p:nvSpPr>
            <p:spPr>
              <a:xfrm>
                <a:off x="21214212" y="9472653"/>
                <a:ext cx="829713" cy="1139275"/>
              </a:xfrm>
              <a:custGeom>
                <a:avLst/>
                <a:gdLst>
                  <a:gd name="csX0" fmla="*/ 463229 w 829713"/>
                  <a:gd name="csY0" fmla="*/ 32480 h 1139275"/>
                  <a:gd name="csX1" fmla="*/ 382105 w 829713"/>
                  <a:gd name="csY1" fmla="*/ 613886 h 1139275"/>
                  <a:gd name="csX2" fmla="*/ 190176 w 829713"/>
                  <a:gd name="csY2" fmla="*/ 716956 h 1139275"/>
                  <a:gd name="csX3" fmla="*/ 0 w 829713"/>
                  <a:gd name="csY3" fmla="*/ 1061333 h 1139275"/>
                  <a:gd name="csX4" fmla="*/ 114852 w 829713"/>
                  <a:gd name="csY4" fmla="*/ 1139276 h 1139275"/>
                  <a:gd name="csX5" fmla="*/ 531123 w 829713"/>
                  <a:gd name="csY5" fmla="*/ 718128 h 1139275"/>
                  <a:gd name="csX6" fmla="*/ 829713 w 829713"/>
                  <a:gd name="csY6" fmla="*/ 202549 h 1139275"/>
                  <a:gd name="csX7" fmla="*/ 772992 w 829713"/>
                  <a:gd name="csY7" fmla="*/ 0 h 1139275"/>
                  <a:gd name="csX8" fmla="*/ 463229 w 829713"/>
                  <a:gd name="csY8" fmla="*/ 32480 h 113927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829713" h="1139275">
                    <a:moveTo>
                      <a:pt x="463229" y="32480"/>
                    </a:moveTo>
                    <a:cubicBezTo>
                      <a:pt x="463229" y="32480"/>
                      <a:pt x="422910" y="433368"/>
                      <a:pt x="382105" y="613886"/>
                    </a:cubicBezTo>
                    <a:cubicBezTo>
                      <a:pt x="382105" y="613886"/>
                      <a:pt x="259651" y="656739"/>
                      <a:pt x="190176" y="716956"/>
                    </a:cubicBezTo>
                    <a:cubicBezTo>
                      <a:pt x="120701" y="777164"/>
                      <a:pt x="0" y="1061333"/>
                      <a:pt x="0" y="1061333"/>
                    </a:cubicBezTo>
                    <a:cubicBezTo>
                      <a:pt x="0" y="1061333"/>
                      <a:pt x="59503" y="1136428"/>
                      <a:pt x="114852" y="1139276"/>
                    </a:cubicBezTo>
                    <a:lnTo>
                      <a:pt x="531123" y="718128"/>
                    </a:lnTo>
                    <a:lnTo>
                      <a:pt x="829713" y="202549"/>
                    </a:lnTo>
                    <a:lnTo>
                      <a:pt x="772992" y="0"/>
                    </a:lnTo>
                    <a:lnTo>
                      <a:pt x="463229" y="3248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6" name="Graphic 250">
              <a:extLst>
                <a:ext uri="{FF2B5EF4-FFF2-40B4-BE49-F238E27FC236}">
                  <a16:creationId xmlns:a16="http://schemas.microsoft.com/office/drawing/2014/main" id="{363FF3A9-A37A-FD41-30CE-D0C59C8185ED}"/>
                </a:ext>
              </a:extLst>
            </p:cNvPr>
            <p:cNvGrpSpPr/>
            <p:nvPr/>
          </p:nvGrpSpPr>
          <p:grpSpPr>
            <a:xfrm>
              <a:off x="21665363" y="9345850"/>
              <a:ext cx="1553402" cy="655396"/>
              <a:chOff x="21665363" y="9345850"/>
              <a:chExt cx="1553402" cy="655396"/>
            </a:xfrm>
          </p:grpSpPr>
          <p:grpSp>
            <p:nvGrpSpPr>
              <p:cNvPr id="158" name="Graphic 250">
                <a:extLst>
                  <a:ext uri="{FF2B5EF4-FFF2-40B4-BE49-F238E27FC236}">
                    <a16:creationId xmlns:a16="http://schemas.microsoft.com/office/drawing/2014/main" id="{2C934912-FDB0-24C7-6A97-D58FB909888B}"/>
                  </a:ext>
                </a:extLst>
              </p:cNvPr>
              <p:cNvGrpSpPr/>
              <p:nvPr/>
            </p:nvGrpSpPr>
            <p:grpSpPr>
              <a:xfrm>
                <a:off x="22851052" y="9649455"/>
                <a:ext cx="367713" cy="351790"/>
                <a:chOff x="22851052" y="9649455"/>
                <a:chExt cx="367713" cy="351790"/>
              </a:xfrm>
            </p:grpSpPr>
            <p:sp>
              <p:nvSpPr>
                <p:cNvPr id="160" name="Freeform: Shape 159">
                  <a:extLst>
                    <a:ext uri="{FF2B5EF4-FFF2-40B4-BE49-F238E27FC236}">
                      <a16:creationId xmlns:a16="http://schemas.microsoft.com/office/drawing/2014/main" id="{BB0445B8-0185-FB2A-E223-CF2F79596A34}"/>
                    </a:ext>
                  </a:extLst>
                </p:cNvPr>
                <p:cNvSpPr/>
                <p:nvPr/>
              </p:nvSpPr>
              <p:spPr>
                <a:xfrm>
                  <a:off x="23025543" y="9649494"/>
                  <a:ext cx="193222" cy="351751"/>
                </a:xfrm>
                <a:custGeom>
                  <a:avLst/>
                  <a:gdLst>
                    <a:gd name="csX0" fmla="*/ 0 w 193222"/>
                    <a:gd name="csY0" fmla="*/ 350044 h 351751"/>
                    <a:gd name="csX1" fmla="*/ 40672 w 193222"/>
                    <a:gd name="csY1" fmla="*/ 336833 h 351751"/>
                    <a:gd name="csX2" fmla="*/ 193148 w 193222"/>
                    <a:gd name="csY2" fmla="*/ 16050 h 351751"/>
                    <a:gd name="csX3" fmla="*/ 179651 w 193222"/>
                    <a:gd name="csY3" fmla="*/ 0 h 351751"/>
                    <a:gd name="csX4" fmla="*/ 129473 w 193222"/>
                    <a:gd name="csY4" fmla="*/ 159029 h 351751"/>
                    <a:gd name="csX5" fmla="*/ 0 w 193222"/>
                    <a:gd name="csY5" fmla="*/ 350044 h 35175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93222" h="351751">
                      <a:moveTo>
                        <a:pt x="0" y="350044"/>
                      </a:moveTo>
                      <a:cubicBezTo>
                        <a:pt x="14059" y="354806"/>
                        <a:pt x="30566" y="349358"/>
                        <a:pt x="40672" y="336833"/>
                      </a:cubicBezTo>
                      <a:cubicBezTo>
                        <a:pt x="80429" y="287569"/>
                        <a:pt x="180461" y="151562"/>
                        <a:pt x="193148" y="16050"/>
                      </a:cubicBezTo>
                      <a:cubicBezTo>
                        <a:pt x="193986" y="7106"/>
                        <a:pt x="187643" y="486"/>
                        <a:pt x="179651" y="0"/>
                      </a:cubicBezTo>
                      <a:cubicBezTo>
                        <a:pt x="176051" y="34643"/>
                        <a:pt x="162573" y="85220"/>
                        <a:pt x="129473" y="159029"/>
                      </a:cubicBezTo>
                      <a:cubicBezTo>
                        <a:pt x="78591" y="272463"/>
                        <a:pt x="32233" y="324726"/>
                        <a:pt x="0" y="35004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3D8FF"/>
                    </a:gs>
                    <a:gs pos="50000">
                      <a:srgbClr val="458CFB"/>
                    </a:gs>
                    <a:gs pos="100000">
                      <a:srgbClr val="3840F7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1" name="Freeform: Shape 160">
                  <a:extLst>
                    <a:ext uri="{FF2B5EF4-FFF2-40B4-BE49-F238E27FC236}">
                      <a16:creationId xmlns:a16="http://schemas.microsoft.com/office/drawing/2014/main" id="{5658D5AD-AF61-E9EF-D7C4-74E040F5D57F}"/>
                    </a:ext>
                  </a:extLst>
                </p:cNvPr>
                <p:cNvSpPr/>
                <p:nvPr/>
              </p:nvSpPr>
              <p:spPr>
                <a:xfrm>
                  <a:off x="22944323" y="9649455"/>
                  <a:ext cx="260861" cy="350082"/>
                </a:xfrm>
                <a:custGeom>
                  <a:avLst/>
                  <a:gdLst>
                    <a:gd name="csX0" fmla="*/ 0 w 260861"/>
                    <a:gd name="csY0" fmla="*/ 257690 h 350082"/>
                    <a:gd name="csX1" fmla="*/ 80715 w 260861"/>
                    <a:gd name="csY1" fmla="*/ 349950 h 350082"/>
                    <a:gd name="csX2" fmla="*/ 81219 w 260861"/>
                    <a:gd name="csY2" fmla="*/ 350083 h 350082"/>
                    <a:gd name="csX3" fmla="*/ 210683 w 260861"/>
                    <a:gd name="csY3" fmla="*/ 159059 h 350082"/>
                    <a:gd name="csX4" fmla="*/ 260861 w 260861"/>
                    <a:gd name="csY4" fmla="*/ 30 h 350082"/>
                    <a:gd name="csX5" fmla="*/ 252965 w 260861"/>
                    <a:gd name="csY5" fmla="*/ 1506 h 350082"/>
                    <a:gd name="csX6" fmla="*/ 39529 w 260861"/>
                    <a:gd name="csY6" fmla="*/ 179242 h 350082"/>
                    <a:gd name="csX7" fmla="*/ 0 w 260861"/>
                    <a:gd name="csY7" fmla="*/ 257690 h 35008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260861" h="350082">
                      <a:moveTo>
                        <a:pt x="0" y="257690"/>
                      </a:moveTo>
                      <a:cubicBezTo>
                        <a:pt x="0" y="257690"/>
                        <a:pt x="14164" y="326156"/>
                        <a:pt x="80715" y="349950"/>
                      </a:cubicBezTo>
                      <a:cubicBezTo>
                        <a:pt x="80877" y="350007"/>
                        <a:pt x="81058" y="350026"/>
                        <a:pt x="81219" y="350083"/>
                      </a:cubicBezTo>
                      <a:cubicBezTo>
                        <a:pt x="113452" y="324765"/>
                        <a:pt x="159810" y="272502"/>
                        <a:pt x="210683" y="159059"/>
                      </a:cubicBezTo>
                      <a:cubicBezTo>
                        <a:pt x="243792" y="85250"/>
                        <a:pt x="257260" y="34682"/>
                        <a:pt x="260861" y="30"/>
                      </a:cubicBezTo>
                      <a:cubicBezTo>
                        <a:pt x="258337" y="-123"/>
                        <a:pt x="255651" y="306"/>
                        <a:pt x="252965" y="1506"/>
                      </a:cubicBezTo>
                      <a:cubicBezTo>
                        <a:pt x="210464" y="20585"/>
                        <a:pt x="122025" y="154087"/>
                        <a:pt x="39529" y="179242"/>
                      </a:cubicBezTo>
                      <a:cubicBezTo>
                        <a:pt x="1962" y="190701"/>
                        <a:pt x="30384" y="237545"/>
                        <a:pt x="0" y="25769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B3582"/>
                    </a:gs>
                    <a:gs pos="50000">
                      <a:srgbClr val="202162"/>
                    </a:gs>
                    <a:gs pos="100000">
                      <a:srgbClr val="150E42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2" name="Freeform: Shape 161">
                  <a:extLst>
                    <a:ext uri="{FF2B5EF4-FFF2-40B4-BE49-F238E27FC236}">
                      <a16:creationId xmlns:a16="http://schemas.microsoft.com/office/drawing/2014/main" id="{5C69F697-1359-7CEC-19BA-C7F4FBFCBD81}"/>
                    </a:ext>
                  </a:extLst>
                </p:cNvPr>
                <p:cNvSpPr/>
                <p:nvPr/>
              </p:nvSpPr>
              <p:spPr>
                <a:xfrm>
                  <a:off x="22851052" y="9790130"/>
                  <a:ext cx="148733" cy="120184"/>
                </a:xfrm>
                <a:custGeom>
                  <a:avLst/>
                  <a:gdLst>
                    <a:gd name="csX0" fmla="*/ 67715 w 148733"/>
                    <a:gd name="csY0" fmla="*/ 4040 h 120184"/>
                    <a:gd name="csX1" fmla="*/ 134209 w 148733"/>
                    <a:gd name="csY1" fmla="*/ 43121 h 120184"/>
                    <a:gd name="csX2" fmla="*/ 147354 w 148733"/>
                    <a:gd name="csY2" fmla="*/ 77135 h 120184"/>
                    <a:gd name="csX3" fmla="*/ 121475 w 148733"/>
                    <a:gd name="csY3" fmla="*/ 113834 h 120184"/>
                    <a:gd name="csX4" fmla="*/ 90118 w 148733"/>
                    <a:gd name="csY4" fmla="*/ 117092 h 120184"/>
                    <a:gd name="csX5" fmla="*/ 16214 w 148733"/>
                    <a:gd name="csY5" fmla="*/ 80192 h 120184"/>
                    <a:gd name="csX6" fmla="*/ 8108 w 148733"/>
                    <a:gd name="csY6" fmla="*/ 33758 h 120184"/>
                    <a:gd name="csX7" fmla="*/ 31673 w 148733"/>
                    <a:gd name="csY7" fmla="*/ 9059 h 120184"/>
                    <a:gd name="csX8" fmla="*/ 67715 w 148733"/>
                    <a:gd name="csY8" fmla="*/ 4040 h 12018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148733" h="120184">
                      <a:moveTo>
                        <a:pt x="67715" y="4040"/>
                      </a:moveTo>
                      <a:lnTo>
                        <a:pt x="134209" y="43121"/>
                      </a:lnTo>
                      <a:cubicBezTo>
                        <a:pt x="145973" y="50036"/>
                        <a:pt x="151526" y="64152"/>
                        <a:pt x="147354" y="77135"/>
                      </a:cubicBezTo>
                      <a:cubicBezTo>
                        <a:pt x="143715" y="88460"/>
                        <a:pt x="136314" y="102014"/>
                        <a:pt x="121475" y="113834"/>
                      </a:cubicBezTo>
                      <a:cubicBezTo>
                        <a:pt x="112568" y="120921"/>
                        <a:pt x="100310" y="122178"/>
                        <a:pt x="90118" y="117092"/>
                      </a:cubicBezTo>
                      <a:lnTo>
                        <a:pt x="16214" y="80192"/>
                      </a:lnTo>
                      <a:cubicBezTo>
                        <a:pt x="-1427" y="71382"/>
                        <a:pt x="-5503" y="48017"/>
                        <a:pt x="8108" y="33758"/>
                      </a:cubicBezTo>
                      <a:lnTo>
                        <a:pt x="31673" y="9059"/>
                      </a:lnTo>
                      <a:cubicBezTo>
                        <a:pt x="41064" y="-770"/>
                        <a:pt x="55990" y="-2847"/>
                        <a:pt x="67715" y="404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9B776"/>
                    </a:gs>
                    <a:gs pos="50000">
                      <a:srgbClr val="F6986B"/>
                    </a:gs>
                    <a:gs pos="100000">
                      <a:srgbClr val="F47960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3" name="Freeform: Shape 162">
                  <a:extLst>
                    <a:ext uri="{FF2B5EF4-FFF2-40B4-BE49-F238E27FC236}">
                      <a16:creationId xmlns:a16="http://schemas.microsoft.com/office/drawing/2014/main" id="{4B871A1A-6398-2A52-B9BA-D627D46A5DCA}"/>
                    </a:ext>
                  </a:extLst>
                </p:cNvPr>
                <p:cNvSpPr/>
                <p:nvPr/>
              </p:nvSpPr>
              <p:spPr>
                <a:xfrm>
                  <a:off x="23058357" y="9769367"/>
                  <a:ext cx="47628" cy="76200"/>
                </a:xfrm>
                <a:custGeom>
                  <a:avLst/>
                  <a:gdLst>
                    <a:gd name="csX0" fmla="*/ 42863 w 47628"/>
                    <a:gd name="csY0" fmla="*/ 76200 h 76200"/>
                    <a:gd name="csX1" fmla="*/ 39557 w 47628"/>
                    <a:gd name="csY1" fmla="*/ 74867 h 76200"/>
                    <a:gd name="csX2" fmla="*/ 0 w 47628"/>
                    <a:gd name="csY2" fmla="*/ 4763 h 76200"/>
                    <a:gd name="csX3" fmla="*/ 4763 w 47628"/>
                    <a:gd name="csY3" fmla="*/ 0 h 76200"/>
                    <a:gd name="csX4" fmla="*/ 9525 w 47628"/>
                    <a:gd name="csY4" fmla="*/ 4763 h 76200"/>
                    <a:gd name="csX5" fmla="*/ 46168 w 47628"/>
                    <a:gd name="csY5" fmla="*/ 68008 h 76200"/>
                    <a:gd name="csX6" fmla="*/ 46301 w 47628"/>
                    <a:gd name="csY6" fmla="*/ 74743 h 76200"/>
                    <a:gd name="csX7" fmla="*/ 42863 w 47628"/>
                    <a:gd name="csY7" fmla="*/ 76200 h 7620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47628" h="76200">
                      <a:moveTo>
                        <a:pt x="42863" y="76200"/>
                      </a:moveTo>
                      <a:cubicBezTo>
                        <a:pt x="41672" y="76200"/>
                        <a:pt x="40491" y="75762"/>
                        <a:pt x="39557" y="74867"/>
                      </a:cubicBezTo>
                      <a:cubicBezTo>
                        <a:pt x="17917" y="54073"/>
                        <a:pt x="0" y="34442"/>
                        <a:pt x="0" y="4763"/>
                      </a:cubicBezTo>
                      <a:cubicBezTo>
                        <a:pt x="0" y="2134"/>
                        <a:pt x="2134" y="0"/>
                        <a:pt x="4763" y="0"/>
                      </a:cubicBezTo>
                      <a:cubicBezTo>
                        <a:pt x="7391" y="0"/>
                        <a:pt x="9525" y="2134"/>
                        <a:pt x="9525" y="4763"/>
                      </a:cubicBezTo>
                      <a:cubicBezTo>
                        <a:pt x="9525" y="30737"/>
                        <a:pt x="25403" y="48063"/>
                        <a:pt x="46168" y="68008"/>
                      </a:cubicBezTo>
                      <a:cubicBezTo>
                        <a:pt x="48063" y="69828"/>
                        <a:pt x="48120" y="72847"/>
                        <a:pt x="46301" y="74743"/>
                      </a:cubicBezTo>
                      <a:cubicBezTo>
                        <a:pt x="45368" y="75714"/>
                        <a:pt x="44110" y="76200"/>
                        <a:pt x="42863" y="76200"/>
                      </a:cubicBezTo>
                      <a:close/>
                    </a:path>
                  </a:pathLst>
                </a:custGeom>
                <a:solidFill>
                  <a:srgbClr val="D0DB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" name="Freeform: Shape 163">
                  <a:extLst>
                    <a:ext uri="{FF2B5EF4-FFF2-40B4-BE49-F238E27FC236}">
                      <a16:creationId xmlns:a16="http://schemas.microsoft.com/office/drawing/2014/main" id="{C5C97243-669A-066E-9A30-9FA95A4DC812}"/>
                    </a:ext>
                  </a:extLst>
                </p:cNvPr>
                <p:cNvSpPr/>
                <p:nvPr/>
              </p:nvSpPr>
              <p:spPr>
                <a:xfrm>
                  <a:off x="23089099" y="9734810"/>
                  <a:ext cx="45416" cy="68827"/>
                </a:xfrm>
                <a:custGeom>
                  <a:avLst/>
                  <a:gdLst>
                    <a:gd name="csX0" fmla="*/ 40657 w 45416"/>
                    <a:gd name="csY0" fmla="*/ 68827 h 68827"/>
                    <a:gd name="csX1" fmla="*/ 39591 w 45416"/>
                    <a:gd name="csY1" fmla="*/ 68704 h 68827"/>
                    <a:gd name="csX2" fmla="*/ 7301 w 45416"/>
                    <a:gd name="csY2" fmla="*/ 43786 h 68827"/>
                    <a:gd name="csX3" fmla="*/ 2062 w 45416"/>
                    <a:gd name="csY3" fmla="*/ 3343 h 68827"/>
                    <a:gd name="csX4" fmla="*/ 8025 w 45416"/>
                    <a:gd name="csY4" fmla="*/ 209 h 68827"/>
                    <a:gd name="csX5" fmla="*/ 11158 w 45416"/>
                    <a:gd name="csY5" fmla="*/ 6172 h 68827"/>
                    <a:gd name="csX6" fmla="*/ 15559 w 45416"/>
                    <a:gd name="csY6" fmla="*/ 39052 h 68827"/>
                    <a:gd name="csX7" fmla="*/ 41724 w 45416"/>
                    <a:gd name="csY7" fmla="*/ 59436 h 68827"/>
                    <a:gd name="csX8" fmla="*/ 45296 w 45416"/>
                    <a:gd name="csY8" fmla="*/ 65151 h 68827"/>
                    <a:gd name="csX9" fmla="*/ 40657 w 45416"/>
                    <a:gd name="csY9" fmla="*/ 68827 h 6882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45416" h="68827">
                      <a:moveTo>
                        <a:pt x="40657" y="68827"/>
                      </a:moveTo>
                      <a:cubicBezTo>
                        <a:pt x="40305" y="68827"/>
                        <a:pt x="39953" y="68789"/>
                        <a:pt x="39591" y="68704"/>
                      </a:cubicBezTo>
                      <a:cubicBezTo>
                        <a:pt x="26418" y="65665"/>
                        <a:pt x="14654" y="56578"/>
                        <a:pt x="7301" y="43786"/>
                      </a:cubicBezTo>
                      <a:cubicBezTo>
                        <a:pt x="-43" y="30985"/>
                        <a:pt x="-1957" y="16240"/>
                        <a:pt x="2062" y="3343"/>
                      </a:cubicBezTo>
                      <a:cubicBezTo>
                        <a:pt x="2843" y="828"/>
                        <a:pt x="5520" y="-553"/>
                        <a:pt x="8025" y="209"/>
                      </a:cubicBezTo>
                      <a:cubicBezTo>
                        <a:pt x="10539" y="990"/>
                        <a:pt x="11939" y="3667"/>
                        <a:pt x="11158" y="6172"/>
                      </a:cubicBezTo>
                      <a:cubicBezTo>
                        <a:pt x="7920" y="16554"/>
                        <a:pt x="9530" y="28546"/>
                        <a:pt x="15559" y="39052"/>
                      </a:cubicBezTo>
                      <a:cubicBezTo>
                        <a:pt x="21588" y="49558"/>
                        <a:pt x="31132" y="56988"/>
                        <a:pt x="41724" y="59436"/>
                      </a:cubicBezTo>
                      <a:cubicBezTo>
                        <a:pt x="44296" y="60026"/>
                        <a:pt x="45877" y="62588"/>
                        <a:pt x="45296" y="65151"/>
                      </a:cubicBezTo>
                      <a:cubicBezTo>
                        <a:pt x="44791" y="67342"/>
                        <a:pt x="42839" y="68827"/>
                        <a:pt x="40657" y="68827"/>
                      </a:cubicBezTo>
                      <a:close/>
                    </a:path>
                  </a:pathLst>
                </a:custGeom>
                <a:solidFill>
                  <a:srgbClr val="D0DB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5FD013BC-8BC6-4331-32BE-577994E2868A}"/>
                  </a:ext>
                </a:extLst>
              </p:cNvPr>
              <p:cNvSpPr/>
              <p:nvPr/>
            </p:nvSpPr>
            <p:spPr>
              <a:xfrm>
                <a:off x="21665363" y="9345850"/>
                <a:ext cx="1254880" cy="538026"/>
              </a:xfrm>
              <a:custGeom>
                <a:avLst/>
                <a:gdLst>
                  <a:gd name="csX0" fmla="*/ 13135 w 1254880"/>
                  <a:gd name="csY0" fmla="*/ 127004 h 538026"/>
                  <a:gd name="csX1" fmla="*/ 0 w 1254880"/>
                  <a:gd name="csY1" fmla="*/ 237179 h 538026"/>
                  <a:gd name="csX2" fmla="*/ 416281 w 1254880"/>
                  <a:gd name="csY2" fmla="*/ 393923 h 538026"/>
                  <a:gd name="csX3" fmla="*/ 784279 w 1254880"/>
                  <a:gd name="csY3" fmla="*/ 219206 h 538026"/>
                  <a:gd name="csX4" fmla="*/ 1202407 w 1254880"/>
                  <a:gd name="csY4" fmla="*/ 538026 h 538026"/>
                  <a:gd name="csX5" fmla="*/ 1254881 w 1254880"/>
                  <a:gd name="csY5" fmla="*/ 432804 h 538026"/>
                  <a:gd name="csX6" fmla="*/ 909933 w 1254880"/>
                  <a:gd name="csY6" fmla="*/ 47841 h 538026"/>
                  <a:gd name="csX7" fmla="*/ 760819 w 1254880"/>
                  <a:gd name="csY7" fmla="*/ 12113 h 538026"/>
                  <a:gd name="csX8" fmla="*/ 302400 w 1254880"/>
                  <a:gd name="csY8" fmla="*/ 145806 h 538026"/>
                  <a:gd name="csX9" fmla="*/ 13135 w 1254880"/>
                  <a:gd name="csY9" fmla="*/ 127004 h 5380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254880" h="538026">
                    <a:moveTo>
                      <a:pt x="13135" y="127004"/>
                    </a:moveTo>
                    <a:lnTo>
                      <a:pt x="0" y="237179"/>
                    </a:lnTo>
                    <a:cubicBezTo>
                      <a:pt x="0" y="237179"/>
                      <a:pt x="80982" y="504384"/>
                      <a:pt x="416281" y="393923"/>
                    </a:cubicBezTo>
                    <a:cubicBezTo>
                      <a:pt x="751580" y="283461"/>
                      <a:pt x="784279" y="219206"/>
                      <a:pt x="784279" y="219206"/>
                    </a:cubicBezTo>
                    <a:cubicBezTo>
                      <a:pt x="784279" y="219206"/>
                      <a:pt x="787079" y="399028"/>
                      <a:pt x="1202407" y="538026"/>
                    </a:cubicBezTo>
                    <a:cubicBezTo>
                      <a:pt x="1202407" y="538026"/>
                      <a:pt x="1251480" y="484163"/>
                      <a:pt x="1254881" y="432804"/>
                    </a:cubicBezTo>
                    <a:lnTo>
                      <a:pt x="909933" y="47841"/>
                    </a:lnTo>
                    <a:cubicBezTo>
                      <a:pt x="862594" y="-2260"/>
                      <a:pt x="825789" y="-10899"/>
                      <a:pt x="760819" y="12113"/>
                    </a:cubicBezTo>
                    <a:cubicBezTo>
                      <a:pt x="617153" y="62995"/>
                      <a:pt x="345681" y="145111"/>
                      <a:pt x="302400" y="145806"/>
                    </a:cubicBezTo>
                    <a:lnTo>
                      <a:pt x="13135" y="127004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D99D20F2-7579-7980-55CA-CF5C1507B375}"/>
                </a:ext>
              </a:extLst>
            </p:cNvPr>
            <p:cNvSpPr/>
            <p:nvPr/>
          </p:nvSpPr>
          <p:spPr>
            <a:xfrm>
              <a:off x="21468634" y="8630010"/>
              <a:ext cx="871881" cy="930378"/>
            </a:xfrm>
            <a:custGeom>
              <a:avLst/>
              <a:gdLst>
                <a:gd name="csX0" fmla="*/ 333442 w 871881"/>
                <a:gd name="csY0" fmla="*/ 18740 h 930378"/>
                <a:gd name="csX1" fmla="*/ 0 w 871881"/>
                <a:gd name="csY1" fmla="*/ 233358 h 930378"/>
                <a:gd name="csX2" fmla="*/ 143475 w 871881"/>
                <a:gd name="csY2" fmla="*/ 358573 h 930378"/>
                <a:gd name="csX3" fmla="*/ 290046 w 871881"/>
                <a:gd name="csY3" fmla="*/ 246054 h 930378"/>
                <a:gd name="csX4" fmla="*/ 181708 w 871881"/>
                <a:gd name="csY4" fmla="*/ 895917 h 930378"/>
                <a:gd name="csX5" fmla="*/ 199939 w 871881"/>
                <a:gd name="csY5" fmla="*/ 922891 h 930378"/>
                <a:gd name="csX6" fmla="*/ 594570 w 871881"/>
                <a:gd name="csY6" fmla="*/ 838643 h 930378"/>
                <a:gd name="csX7" fmla="*/ 835476 w 871881"/>
                <a:gd name="csY7" fmla="*/ 305433 h 930378"/>
                <a:gd name="csX8" fmla="*/ 871652 w 871881"/>
                <a:gd name="csY8" fmla="*/ 122667 h 930378"/>
                <a:gd name="csX9" fmla="*/ 823112 w 871881"/>
                <a:gd name="csY9" fmla="*/ 39552 h 930378"/>
                <a:gd name="csX10" fmla="*/ 333442 w 871881"/>
                <a:gd name="csY10" fmla="*/ 18740 h 9303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871881" h="930378">
                  <a:moveTo>
                    <a:pt x="333442" y="18740"/>
                  </a:moveTo>
                  <a:cubicBezTo>
                    <a:pt x="234172" y="42619"/>
                    <a:pt x="84677" y="119962"/>
                    <a:pt x="0" y="233358"/>
                  </a:cubicBezTo>
                  <a:cubicBezTo>
                    <a:pt x="37967" y="262180"/>
                    <a:pt x="96945" y="309567"/>
                    <a:pt x="143475" y="358573"/>
                  </a:cubicBezTo>
                  <a:cubicBezTo>
                    <a:pt x="170040" y="322264"/>
                    <a:pt x="227895" y="274410"/>
                    <a:pt x="290046" y="246054"/>
                  </a:cubicBezTo>
                  <a:cubicBezTo>
                    <a:pt x="294713" y="477759"/>
                    <a:pt x="227905" y="694234"/>
                    <a:pt x="181708" y="895917"/>
                  </a:cubicBezTo>
                  <a:cubicBezTo>
                    <a:pt x="178822" y="908537"/>
                    <a:pt x="187138" y="920958"/>
                    <a:pt x="199939" y="922891"/>
                  </a:cubicBezTo>
                  <a:cubicBezTo>
                    <a:pt x="266833" y="932997"/>
                    <a:pt x="461781" y="950409"/>
                    <a:pt x="594570" y="838643"/>
                  </a:cubicBezTo>
                  <a:lnTo>
                    <a:pt x="835476" y="305433"/>
                  </a:lnTo>
                  <a:cubicBezTo>
                    <a:pt x="861384" y="248093"/>
                    <a:pt x="873757" y="185552"/>
                    <a:pt x="871652" y="122667"/>
                  </a:cubicBezTo>
                  <a:lnTo>
                    <a:pt x="823112" y="39552"/>
                  </a:lnTo>
                  <a:cubicBezTo>
                    <a:pt x="823093" y="39543"/>
                    <a:pt x="549745" y="-33295"/>
                    <a:pt x="333442" y="1874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842A1F56-019F-EED7-5B20-FAEFC3D2CABF}"/>
                </a:ext>
              </a:extLst>
            </p:cNvPr>
            <p:cNvSpPr/>
            <p:nvPr/>
          </p:nvSpPr>
          <p:spPr>
            <a:xfrm>
              <a:off x="21351686" y="8621080"/>
              <a:ext cx="688684" cy="1028298"/>
            </a:xfrm>
            <a:custGeom>
              <a:avLst/>
              <a:gdLst>
                <a:gd name="csX0" fmla="*/ 611505 w 688684"/>
                <a:gd name="csY0" fmla="*/ 0 h 1028298"/>
                <a:gd name="csX1" fmla="*/ 587121 w 688684"/>
                <a:gd name="csY1" fmla="*/ 49368 h 1028298"/>
                <a:gd name="csX2" fmla="*/ 626659 w 688684"/>
                <a:gd name="csY2" fmla="*/ 92516 h 1028298"/>
                <a:gd name="csX3" fmla="*/ 685524 w 688684"/>
                <a:gd name="csY3" fmla="*/ 105737 h 1028298"/>
                <a:gd name="csX4" fmla="*/ 313611 w 688684"/>
                <a:gd name="csY4" fmla="*/ 1023528 h 1028298"/>
                <a:gd name="csX5" fmla="*/ 0 w 688684"/>
                <a:gd name="csY5" fmla="*/ 849725 h 1028298"/>
                <a:gd name="csX6" fmla="*/ 336204 w 688684"/>
                <a:gd name="csY6" fmla="*/ 683466 h 1028298"/>
                <a:gd name="csX7" fmla="*/ 394992 w 688684"/>
                <a:gd name="csY7" fmla="*/ 320221 h 1028298"/>
                <a:gd name="csX8" fmla="*/ 211245 w 688684"/>
                <a:gd name="csY8" fmla="*/ 767286 h 1028298"/>
                <a:gd name="csX9" fmla="*/ 106470 w 688684"/>
                <a:gd name="csY9" fmla="*/ 805386 h 1028298"/>
                <a:gd name="csX10" fmla="*/ 104489 w 688684"/>
                <a:gd name="csY10" fmla="*/ 243850 h 1028298"/>
                <a:gd name="csX11" fmla="*/ 611505 w 688684"/>
                <a:gd name="csY11" fmla="*/ 0 h 10282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688684" h="1028298">
                  <a:moveTo>
                    <a:pt x="611505" y="0"/>
                  </a:moveTo>
                  <a:cubicBezTo>
                    <a:pt x="592284" y="6191"/>
                    <a:pt x="582339" y="29747"/>
                    <a:pt x="587121" y="49368"/>
                  </a:cubicBezTo>
                  <a:cubicBezTo>
                    <a:pt x="591903" y="68990"/>
                    <a:pt x="608276" y="84163"/>
                    <a:pt x="626659" y="92516"/>
                  </a:cubicBezTo>
                  <a:cubicBezTo>
                    <a:pt x="645052" y="100870"/>
                    <a:pt x="685524" y="105737"/>
                    <a:pt x="685524" y="105737"/>
                  </a:cubicBezTo>
                  <a:cubicBezTo>
                    <a:pt x="685524" y="105737"/>
                    <a:pt x="748370" y="757914"/>
                    <a:pt x="313611" y="1023528"/>
                  </a:cubicBezTo>
                  <a:cubicBezTo>
                    <a:pt x="249803" y="1062514"/>
                    <a:pt x="0" y="849725"/>
                    <a:pt x="0" y="849725"/>
                  </a:cubicBezTo>
                  <a:cubicBezTo>
                    <a:pt x="0" y="849725"/>
                    <a:pt x="258032" y="830437"/>
                    <a:pt x="336204" y="683466"/>
                  </a:cubicBezTo>
                  <a:cubicBezTo>
                    <a:pt x="376866" y="607009"/>
                    <a:pt x="394992" y="320221"/>
                    <a:pt x="394992" y="320221"/>
                  </a:cubicBezTo>
                  <a:cubicBezTo>
                    <a:pt x="394992" y="320221"/>
                    <a:pt x="59198" y="501625"/>
                    <a:pt x="211245" y="767286"/>
                  </a:cubicBezTo>
                  <a:cubicBezTo>
                    <a:pt x="220866" y="784089"/>
                    <a:pt x="106470" y="805386"/>
                    <a:pt x="106470" y="805386"/>
                  </a:cubicBezTo>
                  <a:cubicBezTo>
                    <a:pt x="106470" y="805386"/>
                    <a:pt x="-76629" y="496024"/>
                    <a:pt x="104489" y="243850"/>
                  </a:cubicBezTo>
                  <a:cubicBezTo>
                    <a:pt x="277406" y="3086"/>
                    <a:pt x="611505" y="0"/>
                    <a:pt x="611505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" name="Graphic 250">
              <a:extLst>
                <a:ext uri="{FF2B5EF4-FFF2-40B4-BE49-F238E27FC236}">
                  <a16:creationId xmlns:a16="http://schemas.microsoft.com/office/drawing/2014/main" id="{C13BA08B-FACD-24C9-596E-A56BB8874508}"/>
                </a:ext>
              </a:extLst>
            </p:cNvPr>
            <p:cNvGrpSpPr/>
            <p:nvPr/>
          </p:nvGrpSpPr>
          <p:grpSpPr>
            <a:xfrm>
              <a:off x="21828392" y="8126028"/>
              <a:ext cx="386963" cy="598070"/>
              <a:chOff x="21828392" y="8126028"/>
              <a:chExt cx="386963" cy="598070"/>
            </a:xfrm>
          </p:grpSpPr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32FCF2E3-15CB-F2D5-E03B-330BB9B98903}"/>
                  </a:ext>
                </a:extLst>
              </p:cNvPr>
              <p:cNvSpPr/>
              <p:nvPr/>
            </p:nvSpPr>
            <p:spPr>
              <a:xfrm>
                <a:off x="21945388" y="8481834"/>
                <a:ext cx="186750" cy="242264"/>
              </a:xfrm>
              <a:custGeom>
                <a:avLst/>
                <a:gdLst>
                  <a:gd name="csX0" fmla="*/ 55636 w 186750"/>
                  <a:gd name="csY0" fmla="*/ 0 h 242264"/>
                  <a:gd name="csX1" fmla="*/ 1172 w 186750"/>
                  <a:gd name="csY1" fmla="*/ 184509 h 242264"/>
                  <a:gd name="csX2" fmla="*/ 11050 w 186750"/>
                  <a:gd name="csY2" fmla="*/ 215027 h 242264"/>
                  <a:gd name="csX3" fmla="*/ 173013 w 186750"/>
                  <a:gd name="csY3" fmla="*/ 219742 h 242264"/>
                  <a:gd name="csX4" fmla="*/ 186729 w 186750"/>
                  <a:gd name="csY4" fmla="*/ 195367 h 242264"/>
                  <a:gd name="csX5" fmla="*/ 180471 w 186750"/>
                  <a:gd name="csY5" fmla="*/ 38243 h 242264"/>
                  <a:gd name="csX6" fmla="*/ 55636 w 186750"/>
                  <a:gd name="csY6" fmla="*/ 0 h 24226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186750" h="242264">
                    <a:moveTo>
                      <a:pt x="55636" y="0"/>
                    </a:moveTo>
                    <a:lnTo>
                      <a:pt x="1172" y="184509"/>
                    </a:lnTo>
                    <a:cubicBezTo>
                      <a:pt x="-2152" y="195767"/>
                      <a:pt x="1734" y="207883"/>
                      <a:pt x="11050" y="215027"/>
                    </a:cubicBezTo>
                    <a:cubicBezTo>
                      <a:pt x="36224" y="234325"/>
                      <a:pt x="92488" y="262785"/>
                      <a:pt x="173013" y="219742"/>
                    </a:cubicBezTo>
                    <a:cubicBezTo>
                      <a:pt x="181890" y="214998"/>
                      <a:pt x="187129" y="205426"/>
                      <a:pt x="186729" y="195367"/>
                    </a:cubicBezTo>
                    <a:lnTo>
                      <a:pt x="180471" y="38243"/>
                    </a:lnTo>
                    <a:lnTo>
                      <a:pt x="55636" y="0"/>
                    </a:ln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16722517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id="{47529F1A-814B-C57E-BDD2-518712772785}"/>
                  </a:ext>
                </a:extLst>
              </p:cNvPr>
              <p:cNvSpPr/>
              <p:nvPr/>
            </p:nvSpPr>
            <p:spPr>
              <a:xfrm>
                <a:off x="21920815" y="8259425"/>
                <a:ext cx="288813" cy="299476"/>
              </a:xfrm>
              <a:custGeom>
                <a:avLst/>
                <a:gdLst>
                  <a:gd name="csX0" fmla="*/ 186975 w 288813"/>
                  <a:gd name="csY0" fmla="*/ 0 h 299476"/>
                  <a:gd name="csX1" fmla="*/ 273948 w 288813"/>
                  <a:gd name="csY1" fmla="*/ 166649 h 299476"/>
                  <a:gd name="csX2" fmla="*/ 241201 w 288813"/>
                  <a:gd name="csY2" fmla="*/ 289303 h 299476"/>
                  <a:gd name="csX3" fmla="*/ 63864 w 288813"/>
                  <a:gd name="csY3" fmla="*/ 236220 h 299476"/>
                  <a:gd name="csX4" fmla="*/ 180 w 288813"/>
                  <a:gd name="csY4" fmla="*/ 111909 h 299476"/>
                  <a:gd name="csX5" fmla="*/ 186975 w 288813"/>
                  <a:gd name="csY5" fmla="*/ 0 h 2994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288813" h="299476">
                    <a:moveTo>
                      <a:pt x="186975" y="0"/>
                    </a:moveTo>
                    <a:cubicBezTo>
                      <a:pt x="186975" y="0"/>
                      <a:pt x="259155" y="106451"/>
                      <a:pt x="273948" y="166649"/>
                    </a:cubicBezTo>
                    <a:cubicBezTo>
                      <a:pt x="288740" y="226847"/>
                      <a:pt x="309247" y="263871"/>
                      <a:pt x="241201" y="289303"/>
                    </a:cubicBezTo>
                    <a:cubicBezTo>
                      <a:pt x="173154" y="314735"/>
                      <a:pt x="107327" y="290808"/>
                      <a:pt x="63864" y="236220"/>
                    </a:cubicBezTo>
                    <a:cubicBezTo>
                      <a:pt x="63864" y="236220"/>
                      <a:pt x="-3935" y="152267"/>
                      <a:pt x="180" y="111909"/>
                    </a:cubicBezTo>
                    <a:cubicBezTo>
                      <a:pt x="4295" y="71561"/>
                      <a:pt x="186975" y="0"/>
                      <a:pt x="18697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7917846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id="{3E73EEE5-D892-EE09-A229-DBDC98AF97C8}"/>
                  </a:ext>
                </a:extLst>
              </p:cNvPr>
              <p:cNvSpPr/>
              <p:nvPr/>
            </p:nvSpPr>
            <p:spPr>
              <a:xfrm>
                <a:off x="22149481" y="8331272"/>
                <a:ext cx="65875" cy="99288"/>
              </a:xfrm>
              <a:custGeom>
                <a:avLst/>
                <a:gdLst>
                  <a:gd name="csX0" fmla="*/ 1419 w 65875"/>
                  <a:gd name="csY0" fmla="*/ 0 h 99288"/>
                  <a:gd name="csX1" fmla="*/ 65875 w 65875"/>
                  <a:gd name="csY1" fmla="*/ 69104 h 99288"/>
                  <a:gd name="csX2" fmla="*/ 21327 w 65875"/>
                  <a:gd name="csY2" fmla="*/ 99289 h 99288"/>
                  <a:gd name="csX3" fmla="*/ 0 w 65875"/>
                  <a:gd name="csY3" fmla="*/ 11992 h 992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65875" h="99288">
                    <a:moveTo>
                      <a:pt x="1419" y="0"/>
                    </a:moveTo>
                    <a:cubicBezTo>
                      <a:pt x="21250" y="24508"/>
                      <a:pt x="42806" y="47615"/>
                      <a:pt x="65875" y="69104"/>
                    </a:cubicBezTo>
                    <a:cubicBezTo>
                      <a:pt x="51026" y="79162"/>
                      <a:pt x="36176" y="89230"/>
                      <a:pt x="21327" y="99289"/>
                    </a:cubicBezTo>
                    <a:cubicBezTo>
                      <a:pt x="14221" y="70190"/>
                      <a:pt x="7115" y="41091"/>
                      <a:pt x="0" y="11992"/>
                    </a:cubicBezTo>
                  </a:path>
                </a:pathLst>
              </a:custGeom>
              <a:gradFill>
                <a:gsLst>
                  <a:gs pos="0">
                    <a:srgbClr val="F9B776"/>
                  </a:gs>
                  <a:gs pos="99720">
                    <a:srgbClr val="F47960"/>
                  </a:gs>
                </a:gsLst>
                <a:lin ang="20963137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02BBA6FA-42BA-1585-9B3C-ED8A5B80671F}"/>
                  </a:ext>
                </a:extLst>
              </p:cNvPr>
              <p:cNvSpPr/>
              <p:nvPr/>
            </p:nvSpPr>
            <p:spPr>
              <a:xfrm>
                <a:off x="21828392" y="8126028"/>
                <a:ext cx="336444" cy="393924"/>
              </a:xfrm>
              <a:custGeom>
                <a:avLst/>
                <a:gdLst>
                  <a:gd name="csX0" fmla="*/ 316859 w 336444"/>
                  <a:gd name="csY0" fmla="*/ 30089 h 393924"/>
                  <a:gd name="csX1" fmla="*/ 277578 w 336444"/>
                  <a:gd name="csY1" fmla="*/ 3238 h 393924"/>
                  <a:gd name="csX2" fmla="*/ 274864 w 336444"/>
                  <a:gd name="csY2" fmla="*/ 3391 h 393924"/>
                  <a:gd name="csX3" fmla="*/ 264605 w 336444"/>
                  <a:gd name="csY3" fmla="*/ 1000 h 393924"/>
                  <a:gd name="csX4" fmla="*/ 164421 w 336444"/>
                  <a:gd name="csY4" fmla="*/ 61122 h 393924"/>
                  <a:gd name="csX5" fmla="*/ 160945 w 336444"/>
                  <a:gd name="csY5" fmla="*/ 80782 h 393924"/>
                  <a:gd name="csX6" fmla="*/ 43559 w 336444"/>
                  <a:gd name="csY6" fmla="*/ 216179 h 393924"/>
                  <a:gd name="csX7" fmla="*/ 36901 w 336444"/>
                  <a:gd name="csY7" fmla="*/ 221513 h 393924"/>
                  <a:gd name="csX8" fmla="*/ 7621 w 336444"/>
                  <a:gd name="csY8" fmla="*/ 232991 h 393924"/>
                  <a:gd name="csX9" fmla="*/ 67304 w 336444"/>
                  <a:gd name="csY9" fmla="*/ 340624 h 393924"/>
                  <a:gd name="csX10" fmla="*/ 68514 w 336444"/>
                  <a:gd name="csY10" fmla="*/ 348320 h 393924"/>
                  <a:gd name="csX11" fmla="*/ 89079 w 336444"/>
                  <a:gd name="csY11" fmla="*/ 386277 h 393924"/>
                  <a:gd name="csX12" fmla="*/ 169203 w 336444"/>
                  <a:gd name="csY12" fmla="*/ 388620 h 393924"/>
                  <a:gd name="csX13" fmla="*/ 171984 w 336444"/>
                  <a:gd name="csY13" fmla="*/ 382153 h 393924"/>
                  <a:gd name="csX14" fmla="*/ 150496 w 336444"/>
                  <a:gd name="csY14" fmla="*/ 331622 h 393924"/>
                  <a:gd name="csX15" fmla="*/ 154077 w 336444"/>
                  <a:gd name="csY15" fmla="*/ 324936 h 393924"/>
                  <a:gd name="csX16" fmla="*/ 172165 w 336444"/>
                  <a:gd name="csY16" fmla="*/ 321545 h 393924"/>
                  <a:gd name="csX17" fmla="*/ 175842 w 336444"/>
                  <a:gd name="csY17" fmla="*/ 319030 h 393924"/>
                  <a:gd name="csX18" fmla="*/ 178071 w 336444"/>
                  <a:gd name="csY18" fmla="*/ 304886 h 393924"/>
                  <a:gd name="csX19" fmla="*/ 160049 w 336444"/>
                  <a:gd name="csY19" fmla="*/ 232353 h 393924"/>
                  <a:gd name="csX20" fmla="*/ 331452 w 336444"/>
                  <a:gd name="csY20" fmla="*/ 112795 h 393924"/>
                  <a:gd name="csX21" fmla="*/ 336405 w 336444"/>
                  <a:gd name="csY21" fmla="*/ 82401 h 393924"/>
                  <a:gd name="csX22" fmla="*/ 316859 w 336444"/>
                  <a:gd name="csY22" fmla="*/ 30089 h 39392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</a:cxnLst>
                <a:rect l="l" t="t" r="r" b="b"/>
                <a:pathLst>
                  <a:path w="336444" h="393924">
                    <a:moveTo>
                      <a:pt x="316859" y="30089"/>
                    </a:moveTo>
                    <a:cubicBezTo>
                      <a:pt x="306172" y="16650"/>
                      <a:pt x="292199" y="6829"/>
                      <a:pt x="277578" y="3238"/>
                    </a:cubicBezTo>
                    <a:cubicBezTo>
                      <a:pt x="276645" y="3010"/>
                      <a:pt x="275721" y="3124"/>
                      <a:pt x="274864" y="3391"/>
                    </a:cubicBezTo>
                    <a:cubicBezTo>
                      <a:pt x="271501" y="2400"/>
                      <a:pt x="268091" y="1543"/>
                      <a:pt x="264605" y="1000"/>
                    </a:cubicBezTo>
                    <a:cubicBezTo>
                      <a:pt x="222829" y="-5601"/>
                      <a:pt x="178242" y="21155"/>
                      <a:pt x="164421" y="61122"/>
                    </a:cubicBezTo>
                    <a:cubicBezTo>
                      <a:pt x="162278" y="67313"/>
                      <a:pt x="161154" y="74047"/>
                      <a:pt x="160945" y="80782"/>
                    </a:cubicBezTo>
                    <a:cubicBezTo>
                      <a:pt x="81630" y="112881"/>
                      <a:pt x="34034" y="157763"/>
                      <a:pt x="43559" y="216179"/>
                    </a:cubicBezTo>
                    <a:cubicBezTo>
                      <a:pt x="44178" y="220008"/>
                      <a:pt x="40530" y="222885"/>
                      <a:pt x="36901" y="221513"/>
                    </a:cubicBezTo>
                    <a:cubicBezTo>
                      <a:pt x="29757" y="218808"/>
                      <a:pt x="19165" y="218894"/>
                      <a:pt x="7621" y="232991"/>
                    </a:cubicBezTo>
                    <a:cubicBezTo>
                      <a:pt x="-12458" y="257499"/>
                      <a:pt x="7040" y="307658"/>
                      <a:pt x="67304" y="340624"/>
                    </a:cubicBezTo>
                    <a:cubicBezTo>
                      <a:pt x="70162" y="342186"/>
                      <a:pt x="70876" y="346072"/>
                      <a:pt x="68514" y="348320"/>
                    </a:cubicBezTo>
                    <a:cubicBezTo>
                      <a:pt x="60199" y="356264"/>
                      <a:pt x="48826" y="373580"/>
                      <a:pt x="89079" y="386277"/>
                    </a:cubicBezTo>
                    <a:cubicBezTo>
                      <a:pt x="130712" y="399412"/>
                      <a:pt x="158659" y="392459"/>
                      <a:pt x="169203" y="388620"/>
                    </a:cubicBezTo>
                    <a:cubicBezTo>
                      <a:pt x="171822" y="387667"/>
                      <a:pt x="173080" y="384715"/>
                      <a:pt x="171984" y="382153"/>
                    </a:cubicBezTo>
                    <a:lnTo>
                      <a:pt x="150496" y="331622"/>
                    </a:lnTo>
                    <a:cubicBezTo>
                      <a:pt x="149277" y="328765"/>
                      <a:pt x="151020" y="325507"/>
                      <a:pt x="154077" y="324936"/>
                    </a:cubicBezTo>
                    <a:lnTo>
                      <a:pt x="172165" y="321545"/>
                    </a:lnTo>
                    <a:lnTo>
                      <a:pt x="175842" y="319030"/>
                    </a:lnTo>
                    <a:cubicBezTo>
                      <a:pt x="180519" y="315830"/>
                      <a:pt x="181557" y="309353"/>
                      <a:pt x="178071" y="304886"/>
                    </a:cubicBezTo>
                    <a:cubicBezTo>
                      <a:pt x="164555" y="287579"/>
                      <a:pt x="136989" y="247288"/>
                      <a:pt x="160049" y="232353"/>
                    </a:cubicBezTo>
                    <a:cubicBezTo>
                      <a:pt x="189767" y="213112"/>
                      <a:pt x="312421" y="163211"/>
                      <a:pt x="331452" y="112795"/>
                    </a:cubicBezTo>
                    <a:cubicBezTo>
                      <a:pt x="335281" y="102660"/>
                      <a:pt x="336710" y="92402"/>
                      <a:pt x="336405" y="82401"/>
                    </a:cubicBezTo>
                    <a:cubicBezTo>
                      <a:pt x="336405" y="82401"/>
                      <a:pt x="331566" y="46225"/>
                      <a:pt x="316859" y="30089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951C6EB0-EB11-AC04-0AD2-ACCA5BA6B7E0}"/>
                  </a:ext>
                </a:extLst>
              </p:cNvPr>
              <p:cNvSpPr/>
              <p:nvPr/>
            </p:nvSpPr>
            <p:spPr>
              <a:xfrm>
                <a:off x="21934706" y="8408677"/>
                <a:ext cx="70118" cy="83722"/>
              </a:xfrm>
              <a:custGeom>
                <a:avLst/>
                <a:gdLst>
                  <a:gd name="csX0" fmla="*/ 70119 w 70118"/>
                  <a:gd name="csY0" fmla="*/ 49611 h 83722"/>
                  <a:gd name="csX1" fmla="*/ 7682 w 70118"/>
                  <a:gd name="csY1" fmla="*/ 6158 h 83722"/>
                  <a:gd name="csX2" fmla="*/ 67661 w 70118"/>
                  <a:gd name="csY2" fmla="*/ 83654 h 83722"/>
                  <a:gd name="csX3" fmla="*/ 70119 w 70118"/>
                  <a:gd name="csY3" fmla="*/ 49611 h 837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0118" h="83722">
                    <a:moveTo>
                      <a:pt x="70119" y="49611"/>
                    </a:moveTo>
                    <a:cubicBezTo>
                      <a:pt x="70119" y="49611"/>
                      <a:pt x="36991" y="-20826"/>
                      <a:pt x="7682" y="6158"/>
                    </a:cubicBezTo>
                    <a:cubicBezTo>
                      <a:pt x="-21626" y="33142"/>
                      <a:pt x="40458" y="85882"/>
                      <a:pt x="67661" y="83654"/>
                    </a:cubicBezTo>
                    <a:lnTo>
                      <a:pt x="70119" y="49611"/>
                    </a:ln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7917849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0" name="Graphic 250">
              <a:extLst>
                <a:ext uri="{FF2B5EF4-FFF2-40B4-BE49-F238E27FC236}">
                  <a16:creationId xmlns:a16="http://schemas.microsoft.com/office/drawing/2014/main" id="{4036A155-8F2A-C8D3-BBA2-075F39ECD575}"/>
                </a:ext>
              </a:extLst>
            </p:cNvPr>
            <p:cNvGrpSpPr/>
            <p:nvPr/>
          </p:nvGrpSpPr>
          <p:grpSpPr>
            <a:xfrm>
              <a:off x="22130764" y="8636568"/>
              <a:ext cx="936450" cy="828722"/>
              <a:chOff x="22130764" y="8636568"/>
              <a:chExt cx="936450" cy="828722"/>
            </a:xfrm>
          </p:grpSpPr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9F6B2589-B26E-568C-3BA7-C5B0D1449F7C}"/>
                  </a:ext>
                </a:extLst>
              </p:cNvPr>
              <p:cNvSpPr/>
              <p:nvPr/>
            </p:nvSpPr>
            <p:spPr>
              <a:xfrm>
                <a:off x="22130764" y="8637939"/>
                <a:ext cx="708612" cy="827351"/>
              </a:xfrm>
              <a:custGeom>
                <a:avLst/>
                <a:gdLst>
                  <a:gd name="csX0" fmla="*/ 160963 w 708612"/>
                  <a:gd name="csY0" fmla="*/ 31613 h 827351"/>
                  <a:gd name="csX1" fmla="*/ 417814 w 708612"/>
                  <a:gd name="csY1" fmla="*/ 264509 h 827351"/>
                  <a:gd name="csX2" fmla="*/ 631384 w 708612"/>
                  <a:gd name="csY2" fmla="*/ 214789 h 827351"/>
                  <a:gd name="csX3" fmla="*/ 708613 w 708612"/>
                  <a:gd name="csY3" fmla="*/ 316601 h 827351"/>
                  <a:gd name="csX4" fmla="*/ 242268 w 708612"/>
                  <a:gd name="csY4" fmla="*/ 413699 h 827351"/>
                  <a:gd name="csX5" fmla="*/ 162697 w 708612"/>
                  <a:gd name="csY5" fmla="*/ 351082 h 827351"/>
                  <a:gd name="csX6" fmla="*/ 105337 w 708612"/>
                  <a:gd name="csY6" fmla="*/ 613791 h 827351"/>
                  <a:gd name="csX7" fmla="*/ 126044 w 708612"/>
                  <a:gd name="csY7" fmla="*/ 775964 h 827351"/>
                  <a:gd name="csX8" fmla="*/ 0 w 708612"/>
                  <a:gd name="csY8" fmla="*/ 827351 h 827351"/>
                  <a:gd name="csX9" fmla="*/ 55617 w 708612"/>
                  <a:gd name="csY9" fmla="*/ 400222 h 827351"/>
                  <a:gd name="csX10" fmla="*/ 3563 w 708612"/>
                  <a:gd name="csY10" fmla="*/ 70799 h 827351"/>
                  <a:gd name="csX11" fmla="*/ 19365 w 708612"/>
                  <a:gd name="csY11" fmla="*/ 0 h 8273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708612" h="827351">
                    <a:moveTo>
                      <a:pt x="160963" y="31613"/>
                    </a:moveTo>
                    <a:cubicBezTo>
                      <a:pt x="197806" y="73162"/>
                      <a:pt x="320259" y="245212"/>
                      <a:pt x="417814" y="264509"/>
                    </a:cubicBezTo>
                    <a:cubicBezTo>
                      <a:pt x="568776" y="294361"/>
                      <a:pt x="631384" y="214789"/>
                      <a:pt x="631384" y="214789"/>
                    </a:cubicBezTo>
                    <a:lnTo>
                      <a:pt x="708613" y="316601"/>
                    </a:lnTo>
                    <a:cubicBezTo>
                      <a:pt x="708613" y="316601"/>
                      <a:pt x="537153" y="591007"/>
                      <a:pt x="242268" y="413699"/>
                    </a:cubicBezTo>
                    <a:cubicBezTo>
                      <a:pt x="195548" y="385610"/>
                      <a:pt x="162697" y="351082"/>
                      <a:pt x="162697" y="351082"/>
                    </a:cubicBezTo>
                    <a:cubicBezTo>
                      <a:pt x="162697" y="351082"/>
                      <a:pt x="112366" y="496186"/>
                      <a:pt x="105337" y="613791"/>
                    </a:cubicBezTo>
                    <a:cubicBezTo>
                      <a:pt x="98308" y="731396"/>
                      <a:pt x="126044" y="775964"/>
                      <a:pt x="126044" y="775964"/>
                    </a:cubicBezTo>
                    <a:lnTo>
                      <a:pt x="0" y="827351"/>
                    </a:lnTo>
                    <a:cubicBezTo>
                      <a:pt x="0" y="827351"/>
                      <a:pt x="42091" y="587597"/>
                      <a:pt x="55617" y="400222"/>
                    </a:cubicBezTo>
                    <a:cubicBezTo>
                      <a:pt x="69085" y="213570"/>
                      <a:pt x="62065" y="176127"/>
                      <a:pt x="3563" y="70799"/>
                    </a:cubicBezTo>
                    <a:lnTo>
                      <a:pt x="19365" y="0"/>
                    </a:lnTo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A770C2D6-284F-72B7-F4E5-D2EA49D93A27}"/>
                  </a:ext>
                </a:extLst>
              </p:cNvPr>
              <p:cNvSpPr/>
              <p:nvPr/>
            </p:nvSpPr>
            <p:spPr>
              <a:xfrm>
                <a:off x="22744849" y="8841413"/>
                <a:ext cx="126481" cy="150761"/>
              </a:xfrm>
              <a:custGeom>
                <a:avLst/>
                <a:gdLst>
                  <a:gd name="csX0" fmla="*/ 107434 w 126481"/>
                  <a:gd name="csY0" fmla="*/ 150761 h 150761"/>
                  <a:gd name="csX1" fmla="*/ 91679 w 126481"/>
                  <a:gd name="csY1" fmla="*/ 142446 h 150761"/>
                  <a:gd name="csX2" fmla="*/ 21576 w 126481"/>
                  <a:gd name="csY2" fmla="*/ 51635 h 150761"/>
                  <a:gd name="csX3" fmla="*/ 3916 w 126481"/>
                  <a:gd name="csY3" fmla="*/ 30623 h 150761"/>
                  <a:gd name="csX4" fmla="*/ 7488 w 126481"/>
                  <a:gd name="csY4" fmla="*/ 3914 h 150761"/>
                  <a:gd name="csX5" fmla="*/ 34186 w 126481"/>
                  <a:gd name="csY5" fmla="*/ 7486 h 150761"/>
                  <a:gd name="csX6" fmla="*/ 50227 w 126481"/>
                  <a:gd name="csY6" fmla="*/ 26508 h 150761"/>
                  <a:gd name="csX7" fmla="*/ 123169 w 126481"/>
                  <a:gd name="csY7" fmla="*/ 120977 h 150761"/>
                  <a:gd name="csX8" fmla="*/ 118169 w 126481"/>
                  <a:gd name="csY8" fmla="*/ 147447 h 150761"/>
                  <a:gd name="csX9" fmla="*/ 107434 w 126481"/>
                  <a:gd name="csY9" fmla="*/ 150761 h 1507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26481" h="150761">
                    <a:moveTo>
                      <a:pt x="107434" y="150761"/>
                    </a:moveTo>
                    <a:cubicBezTo>
                      <a:pt x="101347" y="150761"/>
                      <a:pt x="95366" y="147856"/>
                      <a:pt x="91679" y="142446"/>
                    </a:cubicBezTo>
                    <a:cubicBezTo>
                      <a:pt x="58285" y="93487"/>
                      <a:pt x="37073" y="69294"/>
                      <a:pt x="21576" y="51635"/>
                    </a:cubicBezTo>
                    <a:cubicBezTo>
                      <a:pt x="14898" y="44024"/>
                      <a:pt x="9126" y="37442"/>
                      <a:pt x="3916" y="30623"/>
                    </a:cubicBezTo>
                    <a:cubicBezTo>
                      <a:pt x="-2475" y="22260"/>
                      <a:pt x="-875" y="10306"/>
                      <a:pt x="7488" y="3914"/>
                    </a:cubicBezTo>
                    <a:cubicBezTo>
                      <a:pt x="15851" y="-2486"/>
                      <a:pt x="27805" y="-858"/>
                      <a:pt x="34186" y="7486"/>
                    </a:cubicBezTo>
                    <a:cubicBezTo>
                      <a:pt x="38625" y="13287"/>
                      <a:pt x="43740" y="19126"/>
                      <a:pt x="50227" y="26508"/>
                    </a:cubicBezTo>
                    <a:cubicBezTo>
                      <a:pt x="66362" y="44910"/>
                      <a:pt x="88469" y="70104"/>
                      <a:pt x="123169" y="120977"/>
                    </a:cubicBezTo>
                    <a:cubicBezTo>
                      <a:pt x="129094" y="129673"/>
                      <a:pt x="126855" y="141522"/>
                      <a:pt x="118169" y="147447"/>
                    </a:cubicBezTo>
                    <a:cubicBezTo>
                      <a:pt x="114863" y="149685"/>
                      <a:pt x="111129" y="150761"/>
                      <a:pt x="107434" y="150761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" name="Freeform: Shape 151">
                <a:extLst>
                  <a:ext uri="{FF2B5EF4-FFF2-40B4-BE49-F238E27FC236}">
                    <a16:creationId xmlns:a16="http://schemas.microsoft.com/office/drawing/2014/main" id="{5B485DFE-A94F-F8D1-8B3A-BA5B95B36EA3}"/>
                  </a:ext>
                </a:extLst>
              </p:cNvPr>
              <p:cNvSpPr/>
              <p:nvPr/>
            </p:nvSpPr>
            <p:spPr>
              <a:xfrm>
                <a:off x="22852110" y="8636568"/>
                <a:ext cx="215104" cy="242763"/>
              </a:xfrm>
              <a:custGeom>
                <a:avLst/>
                <a:gdLst>
                  <a:gd name="csX0" fmla="*/ 10003 w 215104"/>
                  <a:gd name="csY0" fmla="*/ 0 h 242763"/>
                  <a:gd name="csX1" fmla="*/ 35482 w 215104"/>
                  <a:gd name="csY1" fmla="*/ 22431 h 242763"/>
                  <a:gd name="csX2" fmla="*/ 41550 w 215104"/>
                  <a:gd name="csY2" fmla="*/ 57179 h 242763"/>
                  <a:gd name="csX3" fmla="*/ 44759 w 215104"/>
                  <a:gd name="csY3" fmla="*/ 110366 h 242763"/>
                  <a:gd name="csX4" fmla="*/ 116959 w 215104"/>
                  <a:gd name="csY4" fmla="*/ 51254 h 242763"/>
                  <a:gd name="csX5" fmla="*/ 208428 w 215104"/>
                  <a:gd name="csY5" fmla="*/ 39824 h 242763"/>
                  <a:gd name="csX6" fmla="*/ 111387 w 215104"/>
                  <a:gd name="csY6" fmla="*/ 99412 h 242763"/>
                  <a:gd name="csX7" fmla="*/ 215105 w 215104"/>
                  <a:gd name="csY7" fmla="*/ 70542 h 242763"/>
                  <a:gd name="csX8" fmla="*/ 132056 w 215104"/>
                  <a:gd name="csY8" fmla="*/ 112366 h 242763"/>
                  <a:gd name="csX9" fmla="*/ 183767 w 215104"/>
                  <a:gd name="csY9" fmla="*/ 96012 h 242763"/>
                  <a:gd name="csX10" fmla="*/ 206351 w 215104"/>
                  <a:gd name="csY10" fmla="*/ 99470 h 242763"/>
                  <a:gd name="csX11" fmla="*/ 118912 w 215104"/>
                  <a:gd name="csY11" fmla="*/ 147571 h 242763"/>
                  <a:gd name="csX12" fmla="*/ 184996 w 215104"/>
                  <a:gd name="csY12" fmla="*/ 120253 h 242763"/>
                  <a:gd name="csX13" fmla="*/ 171890 w 215104"/>
                  <a:gd name="csY13" fmla="*/ 141789 h 242763"/>
                  <a:gd name="csX14" fmla="*/ 43588 w 215104"/>
                  <a:gd name="csY14" fmla="*/ 242764 h 242763"/>
                  <a:gd name="csX15" fmla="*/ 1516 w 215104"/>
                  <a:gd name="csY15" fmla="*/ 144151 h 242763"/>
                  <a:gd name="csX16" fmla="*/ 10003 w 215104"/>
                  <a:gd name="csY16" fmla="*/ 0 h 2427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215104" h="242763">
                    <a:moveTo>
                      <a:pt x="10003" y="0"/>
                    </a:moveTo>
                    <a:cubicBezTo>
                      <a:pt x="21680" y="1848"/>
                      <a:pt x="30891" y="11535"/>
                      <a:pt x="35482" y="22431"/>
                    </a:cubicBezTo>
                    <a:cubicBezTo>
                      <a:pt x="40073" y="33328"/>
                      <a:pt x="40845" y="45387"/>
                      <a:pt x="41550" y="57179"/>
                    </a:cubicBezTo>
                    <a:cubicBezTo>
                      <a:pt x="42617" y="74914"/>
                      <a:pt x="43683" y="92640"/>
                      <a:pt x="44759" y="110366"/>
                    </a:cubicBezTo>
                    <a:cubicBezTo>
                      <a:pt x="64724" y="86192"/>
                      <a:pt x="88708" y="64837"/>
                      <a:pt x="116959" y="51254"/>
                    </a:cubicBezTo>
                    <a:cubicBezTo>
                      <a:pt x="145210" y="37662"/>
                      <a:pt x="178005" y="32271"/>
                      <a:pt x="208428" y="39824"/>
                    </a:cubicBezTo>
                    <a:cubicBezTo>
                      <a:pt x="179110" y="64132"/>
                      <a:pt x="146334" y="84268"/>
                      <a:pt x="111387" y="99412"/>
                    </a:cubicBezTo>
                    <a:cubicBezTo>
                      <a:pt x="139981" y="76029"/>
                      <a:pt x="178548" y="65294"/>
                      <a:pt x="215105" y="70542"/>
                    </a:cubicBezTo>
                    <a:cubicBezTo>
                      <a:pt x="189968" y="88906"/>
                      <a:pt x="161784" y="103108"/>
                      <a:pt x="132056" y="112366"/>
                    </a:cubicBezTo>
                    <a:cubicBezTo>
                      <a:pt x="149296" y="106918"/>
                      <a:pt x="166527" y="101460"/>
                      <a:pt x="183767" y="96012"/>
                    </a:cubicBezTo>
                    <a:cubicBezTo>
                      <a:pt x="191692" y="93507"/>
                      <a:pt x="202522" y="92088"/>
                      <a:pt x="206351" y="99470"/>
                    </a:cubicBezTo>
                    <a:cubicBezTo>
                      <a:pt x="177205" y="115500"/>
                      <a:pt x="148058" y="131540"/>
                      <a:pt x="118912" y="147571"/>
                    </a:cubicBezTo>
                    <a:cubicBezTo>
                      <a:pt x="140943" y="138465"/>
                      <a:pt x="162965" y="129359"/>
                      <a:pt x="184996" y="120253"/>
                    </a:cubicBezTo>
                    <a:cubicBezTo>
                      <a:pt x="189187" y="128549"/>
                      <a:pt x="179853" y="136989"/>
                      <a:pt x="171890" y="141789"/>
                    </a:cubicBezTo>
                    <a:cubicBezTo>
                      <a:pt x="125179" y="169983"/>
                      <a:pt x="81974" y="203987"/>
                      <a:pt x="43588" y="242764"/>
                    </a:cubicBezTo>
                    <a:cubicBezTo>
                      <a:pt x="15013" y="199673"/>
                      <a:pt x="-5933" y="196053"/>
                      <a:pt x="1516" y="144151"/>
                    </a:cubicBezTo>
                    <a:cubicBezTo>
                      <a:pt x="3297" y="131817"/>
                      <a:pt x="16775" y="1067"/>
                      <a:pt x="1000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18794238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B205BC4-8EB3-D20C-D631-89EC4F65B6C3}"/>
                </a:ext>
              </a:extLst>
            </p:cNvPr>
            <p:cNvSpPr/>
            <p:nvPr/>
          </p:nvSpPr>
          <p:spPr>
            <a:xfrm>
              <a:off x="20549957" y="9101653"/>
              <a:ext cx="1708299" cy="345187"/>
            </a:xfrm>
            <a:custGeom>
              <a:avLst/>
              <a:gdLst>
                <a:gd name="csX0" fmla="*/ 1278427 w 1708299"/>
                <a:gd name="csY0" fmla="*/ 345188 h 345187"/>
                <a:gd name="csX1" fmla="*/ 950528 w 1708299"/>
                <a:gd name="csY1" fmla="*/ 276227 h 345187"/>
                <a:gd name="csX2" fmla="*/ 63589 w 1708299"/>
                <a:gd name="csY2" fmla="*/ 223896 h 345187"/>
                <a:gd name="csX3" fmla="*/ 79524 w 1708299"/>
                <a:gd name="csY3" fmla="*/ 143839 h 345187"/>
                <a:gd name="csX4" fmla="*/ 0 w 1708299"/>
                <a:gd name="csY4" fmla="*/ 128913 h 345187"/>
                <a:gd name="csX5" fmla="*/ 1002525 w 1708299"/>
                <a:gd name="csY5" fmla="*/ 174433 h 345187"/>
                <a:gd name="csX6" fmla="*/ 1523305 w 1708299"/>
                <a:gd name="csY6" fmla="*/ 190768 h 345187"/>
                <a:gd name="csX7" fmla="*/ 1698774 w 1708299"/>
                <a:gd name="csY7" fmla="*/ 48589 h 345187"/>
                <a:gd name="csX8" fmla="*/ 1708299 w 1708299"/>
                <a:gd name="csY8" fmla="*/ 115264 h 345187"/>
                <a:gd name="csX9" fmla="*/ 1562500 w 1708299"/>
                <a:gd name="csY9" fmla="*/ 298134 h 345187"/>
                <a:gd name="csX10" fmla="*/ 1278427 w 1708299"/>
                <a:gd name="csY10" fmla="*/ 345188 h 3451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708299" h="345187">
                  <a:moveTo>
                    <a:pt x="1278427" y="345188"/>
                  </a:moveTo>
                  <a:cubicBezTo>
                    <a:pt x="1158107" y="345188"/>
                    <a:pt x="1039901" y="321880"/>
                    <a:pt x="950528" y="276227"/>
                  </a:cubicBezTo>
                  <a:cubicBezTo>
                    <a:pt x="666217" y="130990"/>
                    <a:pt x="361988" y="24119"/>
                    <a:pt x="63589" y="223896"/>
                  </a:cubicBezTo>
                  <a:lnTo>
                    <a:pt x="79524" y="143839"/>
                  </a:lnTo>
                  <a:lnTo>
                    <a:pt x="0" y="128913"/>
                  </a:lnTo>
                  <a:cubicBezTo>
                    <a:pt x="348348" y="-104316"/>
                    <a:pt x="702269" y="21033"/>
                    <a:pt x="1002525" y="174433"/>
                  </a:cubicBezTo>
                  <a:cubicBezTo>
                    <a:pt x="1136885" y="243070"/>
                    <a:pt x="1360770" y="250090"/>
                    <a:pt x="1523305" y="190768"/>
                  </a:cubicBezTo>
                  <a:cubicBezTo>
                    <a:pt x="1590294" y="166318"/>
                    <a:pt x="1663551" y="132256"/>
                    <a:pt x="1698774" y="48589"/>
                  </a:cubicBezTo>
                  <a:lnTo>
                    <a:pt x="1708299" y="115264"/>
                  </a:lnTo>
                  <a:cubicBezTo>
                    <a:pt x="1708299" y="115264"/>
                    <a:pt x="1689192" y="251890"/>
                    <a:pt x="1562500" y="298134"/>
                  </a:cubicBezTo>
                  <a:cubicBezTo>
                    <a:pt x="1476108" y="329671"/>
                    <a:pt x="1376553" y="345188"/>
                    <a:pt x="1278427" y="34518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2" name="Graphic 250">
              <a:extLst>
                <a:ext uri="{FF2B5EF4-FFF2-40B4-BE49-F238E27FC236}">
                  <a16:creationId xmlns:a16="http://schemas.microsoft.com/office/drawing/2014/main" id="{D0A7D975-61BE-D815-ACA9-3F3ECCF09928}"/>
                </a:ext>
              </a:extLst>
            </p:cNvPr>
            <p:cNvGrpSpPr/>
            <p:nvPr/>
          </p:nvGrpSpPr>
          <p:grpSpPr>
            <a:xfrm>
              <a:off x="20957061" y="9547893"/>
              <a:ext cx="891043" cy="771965"/>
              <a:chOff x="20957061" y="9547893"/>
              <a:chExt cx="891043" cy="771965"/>
            </a:xfrm>
          </p:grpSpPr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E5A892A7-8D31-BF27-60C4-3947B48E949D}"/>
                  </a:ext>
                </a:extLst>
              </p:cNvPr>
              <p:cNvSpPr/>
              <p:nvPr/>
            </p:nvSpPr>
            <p:spPr>
              <a:xfrm>
                <a:off x="20995394" y="9733391"/>
                <a:ext cx="817435" cy="409127"/>
              </a:xfrm>
              <a:custGeom>
                <a:avLst/>
                <a:gdLst>
                  <a:gd name="csX0" fmla="*/ 762648 w 817435"/>
                  <a:gd name="csY0" fmla="*/ 409127 h 409127"/>
                  <a:gd name="csX1" fmla="*/ 0 w 817435"/>
                  <a:gd name="csY1" fmla="*/ 196634 h 409127"/>
                  <a:gd name="csX2" fmla="*/ 54788 w 817435"/>
                  <a:gd name="csY2" fmla="*/ 0 h 409127"/>
                  <a:gd name="csX3" fmla="*/ 817435 w 817435"/>
                  <a:gd name="csY3" fmla="*/ 212503 h 409127"/>
                  <a:gd name="csX4" fmla="*/ 762648 w 817435"/>
                  <a:gd name="csY4" fmla="*/ 409127 h 40912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817435" h="409127">
                    <a:moveTo>
                      <a:pt x="762648" y="409127"/>
                    </a:moveTo>
                    <a:lnTo>
                      <a:pt x="0" y="196634"/>
                    </a:lnTo>
                    <a:lnTo>
                      <a:pt x="54788" y="0"/>
                    </a:lnTo>
                    <a:lnTo>
                      <a:pt x="817435" y="212503"/>
                    </a:lnTo>
                    <a:lnTo>
                      <a:pt x="762648" y="409127"/>
                    </a:lnTo>
                    <a:close/>
                  </a:path>
                </a:pathLst>
              </a:custGeom>
              <a:solidFill>
                <a:srgbClr val="82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1" name="Graphic 250">
                <a:extLst>
                  <a:ext uri="{FF2B5EF4-FFF2-40B4-BE49-F238E27FC236}">
                    <a16:creationId xmlns:a16="http://schemas.microsoft.com/office/drawing/2014/main" id="{61BCC65B-6CD4-B9DE-83C0-7781710E4DA4}"/>
                  </a:ext>
                </a:extLst>
              </p:cNvPr>
              <p:cNvGrpSpPr/>
              <p:nvPr/>
            </p:nvGrpSpPr>
            <p:grpSpPr>
              <a:xfrm>
                <a:off x="20957061" y="9547893"/>
                <a:ext cx="891043" cy="771965"/>
                <a:chOff x="20957061" y="9547893"/>
                <a:chExt cx="891043" cy="771965"/>
              </a:xfrm>
            </p:grpSpPr>
            <p:sp>
              <p:nvSpPr>
                <p:cNvPr id="142" name="Freeform: Shape 141">
                  <a:extLst>
                    <a:ext uri="{FF2B5EF4-FFF2-40B4-BE49-F238E27FC236}">
                      <a16:creationId xmlns:a16="http://schemas.microsoft.com/office/drawing/2014/main" id="{67CF5D94-C413-DA85-2FFC-1466B48E13B7}"/>
                    </a:ext>
                  </a:extLst>
                </p:cNvPr>
                <p:cNvSpPr/>
                <p:nvPr/>
              </p:nvSpPr>
              <p:spPr>
                <a:xfrm>
                  <a:off x="21012389" y="9564565"/>
                  <a:ext cx="835716" cy="437896"/>
                </a:xfrm>
                <a:custGeom>
                  <a:avLst/>
                  <a:gdLst>
                    <a:gd name="csX0" fmla="*/ 813718 w 835716"/>
                    <a:gd name="csY0" fmla="*/ 196667 h 437896"/>
                    <a:gd name="csX1" fmla="*/ 121918 w 835716"/>
                    <a:gd name="csY1" fmla="*/ 3909 h 437896"/>
                    <a:gd name="csX2" fmla="*/ 116869 w 835716"/>
                    <a:gd name="csY2" fmla="*/ 2500 h 437896"/>
                    <a:gd name="csX3" fmla="*/ 32735 w 835716"/>
                    <a:gd name="csY3" fmla="*/ 49972 h 437896"/>
                    <a:gd name="csX4" fmla="*/ 2588 w 835716"/>
                    <a:gd name="csY4" fmla="*/ 158176 h 437896"/>
                    <a:gd name="csX5" fmla="*/ 22496 w 835716"/>
                    <a:gd name="csY5" fmla="*/ 222327 h 437896"/>
                    <a:gd name="csX6" fmla="*/ 50061 w 835716"/>
                    <a:gd name="csY6" fmla="*/ 242320 h 437896"/>
                    <a:gd name="csX7" fmla="*/ 383084 w 835716"/>
                    <a:gd name="csY7" fmla="*/ 404445 h 437896"/>
                    <a:gd name="csX8" fmla="*/ 751958 w 835716"/>
                    <a:gd name="csY8" fmla="*/ 437897 h 437896"/>
                    <a:gd name="csX9" fmla="*/ 786210 w 835716"/>
                    <a:gd name="csY9" fmla="*/ 433877 h 437896"/>
                    <a:gd name="csX10" fmla="*/ 833226 w 835716"/>
                    <a:gd name="csY10" fmla="*/ 265132 h 437896"/>
                    <a:gd name="csX11" fmla="*/ 813718 w 835716"/>
                    <a:gd name="csY11" fmla="*/ 196667 h 4378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</a:cxnLst>
                  <a:rect l="l" t="t" r="r" b="b"/>
                  <a:pathLst>
                    <a:path w="835716" h="437896">
                      <a:moveTo>
                        <a:pt x="813718" y="196667"/>
                      </a:moveTo>
                      <a:lnTo>
                        <a:pt x="121918" y="3909"/>
                      </a:lnTo>
                      <a:lnTo>
                        <a:pt x="116869" y="2500"/>
                      </a:lnTo>
                      <a:cubicBezTo>
                        <a:pt x="80684" y="-7587"/>
                        <a:pt x="42822" y="13777"/>
                        <a:pt x="32735" y="49972"/>
                      </a:cubicBezTo>
                      <a:lnTo>
                        <a:pt x="2588" y="158176"/>
                      </a:lnTo>
                      <a:cubicBezTo>
                        <a:pt x="-4612" y="184017"/>
                        <a:pt x="3589" y="204639"/>
                        <a:pt x="22496" y="222327"/>
                      </a:cubicBezTo>
                      <a:cubicBezTo>
                        <a:pt x="30068" y="229414"/>
                        <a:pt x="39355" y="236024"/>
                        <a:pt x="50061" y="242320"/>
                      </a:cubicBezTo>
                      <a:lnTo>
                        <a:pt x="383084" y="404445"/>
                      </a:lnTo>
                      <a:lnTo>
                        <a:pt x="751958" y="437897"/>
                      </a:lnTo>
                      <a:cubicBezTo>
                        <a:pt x="764160" y="437506"/>
                        <a:pt x="775723" y="436325"/>
                        <a:pt x="786210" y="433877"/>
                      </a:cubicBezTo>
                      <a:lnTo>
                        <a:pt x="833226" y="265132"/>
                      </a:lnTo>
                      <a:cubicBezTo>
                        <a:pt x="840293" y="239739"/>
                        <a:pt x="831864" y="213536"/>
                        <a:pt x="813718" y="19666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43" name="Graphic 250">
                  <a:extLst>
                    <a:ext uri="{FF2B5EF4-FFF2-40B4-BE49-F238E27FC236}">
                      <a16:creationId xmlns:a16="http://schemas.microsoft.com/office/drawing/2014/main" id="{61194279-D141-0321-5C98-95867049DECF}"/>
                    </a:ext>
                  </a:extLst>
                </p:cNvPr>
                <p:cNvGrpSpPr/>
                <p:nvPr/>
              </p:nvGrpSpPr>
              <p:grpSpPr>
                <a:xfrm>
                  <a:off x="20957061" y="9547893"/>
                  <a:ext cx="838670" cy="771965"/>
                  <a:chOff x="20957061" y="9547893"/>
                  <a:chExt cx="838670" cy="771965"/>
                </a:xfrm>
              </p:grpSpPr>
              <p:sp>
                <p:nvSpPr>
                  <p:cNvPr id="144" name="Freeform: Shape 143">
                    <a:extLst>
                      <a:ext uri="{FF2B5EF4-FFF2-40B4-BE49-F238E27FC236}">
                        <a16:creationId xmlns:a16="http://schemas.microsoft.com/office/drawing/2014/main" id="{B795BE55-947E-1D15-FF82-A31DA0775DD8}"/>
                      </a:ext>
                    </a:extLst>
                  </p:cNvPr>
                  <p:cNvSpPr/>
                  <p:nvPr/>
                </p:nvSpPr>
                <p:spPr>
                  <a:xfrm>
                    <a:off x="20957061" y="9797122"/>
                    <a:ext cx="838670" cy="522736"/>
                  </a:xfrm>
                  <a:custGeom>
                    <a:avLst/>
                    <a:gdLst>
                      <a:gd name="csX0" fmla="*/ 435544 w 838670"/>
                      <a:gd name="csY0" fmla="*/ 182118 h 522736"/>
                      <a:gd name="csX1" fmla="*/ 102531 w 838670"/>
                      <a:gd name="csY1" fmla="*/ 19993 h 522736"/>
                      <a:gd name="csX2" fmla="*/ 74966 w 838670"/>
                      <a:gd name="csY2" fmla="*/ 0 h 522736"/>
                      <a:gd name="csX3" fmla="*/ 2500 w 838670"/>
                      <a:gd name="csY3" fmla="*/ 260070 h 522736"/>
                      <a:gd name="csX4" fmla="*/ 49972 w 838670"/>
                      <a:gd name="csY4" fmla="*/ 344205 h 522736"/>
                      <a:gd name="csX5" fmla="*/ 681746 w 838670"/>
                      <a:gd name="csY5" fmla="*/ 520237 h 522736"/>
                      <a:gd name="csX6" fmla="*/ 765881 w 838670"/>
                      <a:gd name="csY6" fmla="*/ 472773 h 522736"/>
                      <a:gd name="csX7" fmla="*/ 838671 w 838670"/>
                      <a:gd name="csY7" fmla="*/ 211550 h 522736"/>
                      <a:gd name="csX8" fmla="*/ 804419 w 838670"/>
                      <a:gd name="csY8" fmla="*/ 215560 h 522736"/>
                      <a:gd name="csX9" fmla="*/ 435544 w 838670"/>
                      <a:gd name="csY9" fmla="*/ 182118 h 522736"/>
                      <a:gd name="csX10" fmla="*/ 435544 w 838670"/>
                      <a:gd name="csY10" fmla="*/ 182118 h 522736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</a:cxnLst>
                    <a:rect l="l" t="t" r="r" b="b"/>
                    <a:pathLst>
                      <a:path w="838670" h="522736">
                        <a:moveTo>
                          <a:pt x="435544" y="182118"/>
                        </a:moveTo>
                        <a:lnTo>
                          <a:pt x="102531" y="19993"/>
                        </a:lnTo>
                        <a:cubicBezTo>
                          <a:pt x="91825" y="13706"/>
                          <a:pt x="82538" y="7087"/>
                          <a:pt x="74966" y="0"/>
                        </a:cubicBezTo>
                        <a:lnTo>
                          <a:pt x="2500" y="260070"/>
                        </a:lnTo>
                        <a:cubicBezTo>
                          <a:pt x="-7587" y="296266"/>
                          <a:pt x="13777" y="334118"/>
                          <a:pt x="49972" y="344205"/>
                        </a:cubicBezTo>
                        <a:lnTo>
                          <a:pt x="681746" y="520237"/>
                        </a:lnTo>
                        <a:cubicBezTo>
                          <a:pt x="717941" y="530323"/>
                          <a:pt x="755803" y="508959"/>
                          <a:pt x="765881" y="472773"/>
                        </a:cubicBezTo>
                        <a:lnTo>
                          <a:pt x="838671" y="211550"/>
                        </a:lnTo>
                        <a:cubicBezTo>
                          <a:pt x="828184" y="213998"/>
                          <a:pt x="816620" y="215179"/>
                          <a:pt x="804419" y="215560"/>
                        </a:cubicBezTo>
                        <a:lnTo>
                          <a:pt x="435544" y="182118"/>
                        </a:lnTo>
                        <a:lnTo>
                          <a:pt x="435544" y="182118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5" name="Freeform: Shape 144">
                    <a:extLst>
                      <a:ext uri="{FF2B5EF4-FFF2-40B4-BE49-F238E27FC236}">
                        <a16:creationId xmlns:a16="http://schemas.microsoft.com/office/drawing/2014/main" id="{A7E27CB6-4189-8136-9580-E7320965E7B1}"/>
                      </a:ext>
                    </a:extLst>
                  </p:cNvPr>
                  <p:cNvSpPr/>
                  <p:nvPr/>
                </p:nvSpPr>
                <p:spPr>
                  <a:xfrm>
                    <a:off x="21310824" y="9880542"/>
                    <a:ext cx="165935" cy="188928"/>
                  </a:xfrm>
                  <a:custGeom>
                    <a:avLst/>
                    <a:gdLst>
                      <a:gd name="csX0" fmla="*/ 122825 w 165935"/>
                      <a:gd name="csY0" fmla="*/ 188928 h 188928"/>
                      <a:gd name="csX1" fmla="*/ 0 w 165935"/>
                      <a:gd name="csY1" fmla="*/ 154696 h 188928"/>
                      <a:gd name="csX2" fmla="*/ 43101 w 165935"/>
                      <a:gd name="csY2" fmla="*/ 0 h 188928"/>
                      <a:gd name="csX3" fmla="*/ 165935 w 165935"/>
                      <a:gd name="csY3" fmla="*/ 34223 h 188928"/>
                      <a:gd name="csX4" fmla="*/ 122825 w 165935"/>
                      <a:gd name="csY4" fmla="*/ 188928 h 18892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165935" h="188928">
                        <a:moveTo>
                          <a:pt x="122825" y="188928"/>
                        </a:moveTo>
                        <a:lnTo>
                          <a:pt x="0" y="154696"/>
                        </a:lnTo>
                        <a:lnTo>
                          <a:pt x="43101" y="0"/>
                        </a:lnTo>
                        <a:lnTo>
                          <a:pt x="165935" y="34223"/>
                        </a:lnTo>
                        <a:lnTo>
                          <a:pt x="122825" y="188928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DF53F"/>
                      </a:gs>
                      <a:gs pos="50000">
                        <a:srgbClr val="EB9852"/>
                      </a:gs>
                      <a:gs pos="100000">
                        <a:srgbClr val="D93C6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6" name="Freeform: Shape 145">
                    <a:extLst>
                      <a:ext uri="{FF2B5EF4-FFF2-40B4-BE49-F238E27FC236}">
                        <a16:creationId xmlns:a16="http://schemas.microsoft.com/office/drawing/2014/main" id="{C8C70476-AEE0-967F-F2E7-DED855FE8FEE}"/>
                      </a:ext>
                    </a:extLst>
                  </p:cNvPr>
                  <p:cNvSpPr/>
                  <p:nvPr/>
                </p:nvSpPr>
                <p:spPr>
                  <a:xfrm>
                    <a:off x="21342323" y="9917633"/>
                    <a:ext cx="101622" cy="115700"/>
                  </a:xfrm>
                  <a:custGeom>
                    <a:avLst/>
                    <a:gdLst>
                      <a:gd name="csX0" fmla="*/ 75219 w 101622"/>
                      <a:gd name="csY0" fmla="*/ 115700 h 115700"/>
                      <a:gd name="csX1" fmla="*/ 0 w 101622"/>
                      <a:gd name="csY1" fmla="*/ 94736 h 115700"/>
                      <a:gd name="csX2" fmla="*/ 26394 w 101622"/>
                      <a:gd name="csY2" fmla="*/ 0 h 115700"/>
                      <a:gd name="csX3" fmla="*/ 101622 w 101622"/>
                      <a:gd name="csY3" fmla="*/ 20955 h 115700"/>
                      <a:gd name="csX4" fmla="*/ 75219 w 101622"/>
                      <a:gd name="csY4" fmla="*/ 115700 h 11570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101622" h="115700">
                        <a:moveTo>
                          <a:pt x="75219" y="115700"/>
                        </a:moveTo>
                        <a:lnTo>
                          <a:pt x="0" y="94736"/>
                        </a:lnTo>
                        <a:lnTo>
                          <a:pt x="26394" y="0"/>
                        </a:lnTo>
                        <a:lnTo>
                          <a:pt x="101622" y="20955"/>
                        </a:lnTo>
                        <a:lnTo>
                          <a:pt x="75219" y="115700"/>
                        </a:lnTo>
                        <a:close/>
                      </a:path>
                    </a:pathLst>
                  </a:custGeom>
                  <a:gradFill>
                    <a:gsLst>
                      <a:gs pos="370">
                        <a:srgbClr val="F47960"/>
                      </a:gs>
                      <a:gs pos="100000">
                        <a:srgbClr val="F9B776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7" name="Freeform: Shape 146">
                    <a:extLst>
                      <a:ext uri="{FF2B5EF4-FFF2-40B4-BE49-F238E27FC236}">
                        <a16:creationId xmlns:a16="http://schemas.microsoft.com/office/drawing/2014/main" id="{DDD0136A-2F4D-376B-73D1-AF8DE1365F3D}"/>
                      </a:ext>
                    </a:extLst>
                  </p:cNvPr>
                  <p:cNvSpPr/>
                  <p:nvPr/>
                </p:nvSpPr>
                <p:spPr>
                  <a:xfrm>
                    <a:off x="21325245" y="9608023"/>
                    <a:ext cx="51568" cy="26965"/>
                  </a:xfrm>
                  <a:custGeom>
                    <a:avLst/>
                    <a:gdLst>
                      <a:gd name="csX0" fmla="*/ 47768 w 51568"/>
                      <a:gd name="csY0" fmla="*/ 26965 h 26965"/>
                      <a:gd name="csX1" fmla="*/ 0 w 51568"/>
                      <a:gd name="csY1" fmla="*/ 13649 h 26965"/>
                      <a:gd name="csX2" fmla="*/ 3800 w 51568"/>
                      <a:gd name="csY2" fmla="*/ 0 h 26965"/>
                      <a:gd name="csX3" fmla="*/ 51568 w 51568"/>
                      <a:gd name="csY3" fmla="*/ 13316 h 26965"/>
                      <a:gd name="csX4" fmla="*/ 47768 w 51568"/>
                      <a:gd name="csY4" fmla="*/ 26965 h 2696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51568" h="26965">
                        <a:moveTo>
                          <a:pt x="47768" y="26965"/>
                        </a:moveTo>
                        <a:lnTo>
                          <a:pt x="0" y="13649"/>
                        </a:lnTo>
                        <a:lnTo>
                          <a:pt x="3800" y="0"/>
                        </a:lnTo>
                        <a:lnTo>
                          <a:pt x="51568" y="13316"/>
                        </a:lnTo>
                        <a:lnTo>
                          <a:pt x="47768" y="26965"/>
                        </a:lnTo>
                        <a:close/>
                      </a:path>
                    </a:pathLst>
                  </a:custGeom>
                  <a:gradFill>
                    <a:gsLst>
                      <a:gs pos="66">
                        <a:srgbClr val="F47960"/>
                      </a:gs>
                      <a:gs pos="99850">
                        <a:srgbClr val="FF1D2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8" name="Freeform: Shape 147">
                    <a:extLst>
                      <a:ext uri="{FF2B5EF4-FFF2-40B4-BE49-F238E27FC236}">
                        <a16:creationId xmlns:a16="http://schemas.microsoft.com/office/drawing/2014/main" id="{47891D52-D930-7B3B-900E-A680C35E7260}"/>
                      </a:ext>
                    </a:extLst>
                  </p:cNvPr>
                  <p:cNvSpPr/>
                  <p:nvPr/>
                </p:nvSpPr>
                <p:spPr>
                  <a:xfrm>
                    <a:off x="21586496" y="9680822"/>
                    <a:ext cx="51577" cy="26955"/>
                  </a:xfrm>
                  <a:custGeom>
                    <a:avLst/>
                    <a:gdLst>
                      <a:gd name="csX0" fmla="*/ 47777 w 51577"/>
                      <a:gd name="csY0" fmla="*/ 26956 h 26955"/>
                      <a:gd name="csX1" fmla="*/ 0 w 51577"/>
                      <a:gd name="csY1" fmla="*/ 13649 h 26955"/>
                      <a:gd name="csX2" fmla="*/ 3810 w 51577"/>
                      <a:gd name="csY2" fmla="*/ 0 h 26955"/>
                      <a:gd name="csX3" fmla="*/ 51578 w 51577"/>
                      <a:gd name="csY3" fmla="*/ 13316 h 26955"/>
                      <a:gd name="csX4" fmla="*/ 47777 w 51577"/>
                      <a:gd name="csY4" fmla="*/ 26956 h 2695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51577" h="26955">
                        <a:moveTo>
                          <a:pt x="47777" y="26956"/>
                        </a:moveTo>
                        <a:lnTo>
                          <a:pt x="0" y="13649"/>
                        </a:lnTo>
                        <a:lnTo>
                          <a:pt x="3810" y="0"/>
                        </a:lnTo>
                        <a:lnTo>
                          <a:pt x="51578" y="13316"/>
                        </a:lnTo>
                        <a:lnTo>
                          <a:pt x="47777" y="26956"/>
                        </a:lnTo>
                        <a:close/>
                      </a:path>
                    </a:pathLst>
                  </a:custGeom>
                  <a:gradFill>
                    <a:gsLst>
                      <a:gs pos="66">
                        <a:srgbClr val="F47960"/>
                      </a:gs>
                      <a:gs pos="99850">
                        <a:srgbClr val="FF1D2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9" name="Freeform: Shape 148">
                    <a:extLst>
                      <a:ext uri="{FF2B5EF4-FFF2-40B4-BE49-F238E27FC236}">
                        <a16:creationId xmlns:a16="http://schemas.microsoft.com/office/drawing/2014/main" id="{C1F8FD40-F34B-2694-943A-23BE9142E18A}"/>
                      </a:ext>
                    </a:extLst>
                  </p:cNvPr>
                  <p:cNvSpPr/>
                  <p:nvPr/>
                </p:nvSpPr>
                <p:spPr>
                  <a:xfrm>
                    <a:off x="21334370" y="9547893"/>
                    <a:ext cx="299660" cy="144463"/>
                  </a:xfrm>
                  <a:custGeom>
                    <a:avLst/>
                    <a:gdLst>
                      <a:gd name="csX0" fmla="*/ 174946 w 299660"/>
                      <a:gd name="csY0" fmla="*/ 8723 h 144463"/>
                      <a:gd name="csX1" fmla="*/ 0 w 299660"/>
                      <a:gd name="csY1" fmla="*/ 61615 h 144463"/>
                      <a:gd name="csX2" fmla="*/ 36881 w 299660"/>
                      <a:gd name="csY2" fmla="*/ 71893 h 144463"/>
                      <a:gd name="csX3" fmla="*/ 168431 w 299660"/>
                      <a:gd name="csY3" fmla="*/ 32116 h 144463"/>
                      <a:gd name="csX4" fmla="*/ 260461 w 299660"/>
                      <a:gd name="csY4" fmla="*/ 134186 h 144463"/>
                      <a:gd name="csX5" fmla="*/ 297332 w 299660"/>
                      <a:gd name="csY5" fmla="*/ 144464 h 144463"/>
                      <a:gd name="csX6" fmla="*/ 174946 w 299660"/>
                      <a:gd name="csY6" fmla="*/ 8723 h 144463"/>
                      <a:gd name="csX7" fmla="*/ 174946 w 299660"/>
                      <a:gd name="csY7" fmla="*/ 8723 h 144463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299660" h="144463">
                        <a:moveTo>
                          <a:pt x="174946" y="8723"/>
                        </a:moveTo>
                        <a:cubicBezTo>
                          <a:pt x="92840" y="-14156"/>
                          <a:pt x="14516" y="9523"/>
                          <a:pt x="0" y="61615"/>
                        </a:cubicBezTo>
                        <a:lnTo>
                          <a:pt x="36881" y="71893"/>
                        </a:lnTo>
                        <a:cubicBezTo>
                          <a:pt x="47797" y="32726"/>
                          <a:pt x="106690" y="14914"/>
                          <a:pt x="168431" y="32116"/>
                        </a:cubicBezTo>
                        <a:cubicBezTo>
                          <a:pt x="230172" y="49318"/>
                          <a:pt x="271377" y="95019"/>
                          <a:pt x="260461" y="134186"/>
                        </a:cubicBezTo>
                        <a:lnTo>
                          <a:pt x="297332" y="144464"/>
                        </a:lnTo>
                        <a:cubicBezTo>
                          <a:pt x="311839" y="92371"/>
                          <a:pt x="257051" y="31602"/>
                          <a:pt x="174946" y="8723"/>
                        </a:cubicBezTo>
                        <a:lnTo>
                          <a:pt x="174946" y="8723"/>
                        </a:lnTo>
                        <a:close/>
                      </a:path>
                    </a:pathLst>
                  </a:custGeom>
                  <a:solidFill>
                    <a:schemeClr val="tx2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33" name="Graphic 250">
              <a:extLst>
                <a:ext uri="{FF2B5EF4-FFF2-40B4-BE49-F238E27FC236}">
                  <a16:creationId xmlns:a16="http://schemas.microsoft.com/office/drawing/2014/main" id="{7BEA8171-5AA1-E0F2-1769-B0AB1C092D3A}"/>
                </a:ext>
              </a:extLst>
            </p:cNvPr>
            <p:cNvGrpSpPr/>
            <p:nvPr/>
          </p:nvGrpSpPr>
          <p:grpSpPr>
            <a:xfrm>
              <a:off x="21906224" y="8599559"/>
              <a:ext cx="259386" cy="153499"/>
              <a:chOff x="21906224" y="8599559"/>
              <a:chExt cx="259386" cy="153499"/>
            </a:xfrm>
            <a:solidFill>
              <a:srgbClr val="D0DBFF"/>
            </a:solidFill>
          </p:grpSpPr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F1B227E0-395E-CAF0-23CE-895B97C83FFE}"/>
                  </a:ext>
                </a:extLst>
              </p:cNvPr>
              <p:cNvSpPr/>
              <p:nvPr/>
            </p:nvSpPr>
            <p:spPr>
              <a:xfrm>
                <a:off x="21906224" y="8599559"/>
                <a:ext cx="154245" cy="153499"/>
              </a:xfrm>
              <a:custGeom>
                <a:avLst/>
                <a:gdLst>
                  <a:gd name="csX0" fmla="*/ 135225 w 154245"/>
                  <a:gd name="csY0" fmla="*/ 153500 h 153499"/>
                  <a:gd name="csX1" fmla="*/ 133148 w 154245"/>
                  <a:gd name="csY1" fmla="*/ 153385 h 153499"/>
                  <a:gd name="csX2" fmla="*/ 35946 w 154245"/>
                  <a:gd name="csY2" fmla="*/ 122467 h 153499"/>
                  <a:gd name="csX3" fmla="*/ 8 w 154245"/>
                  <a:gd name="csY3" fmla="*/ 52297 h 153499"/>
                  <a:gd name="csX4" fmla="*/ 25268 w 154245"/>
                  <a:gd name="csY4" fmla="*/ 3872 h 153499"/>
                  <a:gd name="csX5" fmla="*/ 51957 w 154245"/>
                  <a:gd name="csY5" fmla="*/ 7539 h 153499"/>
                  <a:gd name="csX6" fmla="*/ 48290 w 154245"/>
                  <a:gd name="csY6" fmla="*/ 34228 h 153499"/>
                  <a:gd name="csX7" fmla="*/ 38108 w 154245"/>
                  <a:gd name="csY7" fmla="*/ 52868 h 153499"/>
                  <a:gd name="csX8" fmla="*/ 59891 w 154245"/>
                  <a:gd name="csY8" fmla="*/ 92816 h 153499"/>
                  <a:gd name="csX9" fmla="*/ 137244 w 154245"/>
                  <a:gd name="csY9" fmla="*/ 115485 h 153499"/>
                  <a:gd name="csX10" fmla="*/ 154132 w 154245"/>
                  <a:gd name="csY10" fmla="*/ 136479 h 153499"/>
                  <a:gd name="csX11" fmla="*/ 135225 w 154245"/>
                  <a:gd name="csY11" fmla="*/ 153500 h 1534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54245" h="153499">
                    <a:moveTo>
                      <a:pt x="135225" y="153500"/>
                    </a:moveTo>
                    <a:cubicBezTo>
                      <a:pt x="134539" y="153500"/>
                      <a:pt x="133843" y="153462"/>
                      <a:pt x="133148" y="153385"/>
                    </a:cubicBezTo>
                    <a:cubicBezTo>
                      <a:pt x="102830" y="150109"/>
                      <a:pt x="65102" y="146032"/>
                      <a:pt x="35946" y="122467"/>
                    </a:cubicBezTo>
                    <a:cubicBezTo>
                      <a:pt x="19077" y="108837"/>
                      <a:pt x="-449" y="82291"/>
                      <a:pt x="8" y="52297"/>
                    </a:cubicBezTo>
                    <a:cubicBezTo>
                      <a:pt x="303" y="32923"/>
                      <a:pt x="9038" y="16178"/>
                      <a:pt x="25268" y="3872"/>
                    </a:cubicBezTo>
                    <a:cubicBezTo>
                      <a:pt x="33650" y="-2491"/>
                      <a:pt x="45604" y="-834"/>
                      <a:pt x="51957" y="7539"/>
                    </a:cubicBezTo>
                    <a:cubicBezTo>
                      <a:pt x="58310" y="15921"/>
                      <a:pt x="56672" y="27875"/>
                      <a:pt x="48290" y="34228"/>
                    </a:cubicBezTo>
                    <a:cubicBezTo>
                      <a:pt x="41461" y="39409"/>
                      <a:pt x="38222" y="45334"/>
                      <a:pt x="38108" y="52868"/>
                    </a:cubicBezTo>
                    <a:cubicBezTo>
                      <a:pt x="37889" y="67365"/>
                      <a:pt x="48900" y="83939"/>
                      <a:pt x="59891" y="92816"/>
                    </a:cubicBezTo>
                    <a:cubicBezTo>
                      <a:pt x="78827" y="108113"/>
                      <a:pt x="105002" y="111999"/>
                      <a:pt x="137244" y="115485"/>
                    </a:cubicBezTo>
                    <a:cubicBezTo>
                      <a:pt x="147712" y="116619"/>
                      <a:pt x="155275" y="126011"/>
                      <a:pt x="154132" y="136479"/>
                    </a:cubicBezTo>
                    <a:cubicBezTo>
                      <a:pt x="153084" y="146270"/>
                      <a:pt x="144826" y="153500"/>
                      <a:pt x="135225" y="153500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3EB3149D-B2C7-00FC-DBCA-22E6B1DE0599}"/>
                  </a:ext>
                </a:extLst>
              </p:cNvPr>
              <p:cNvSpPr/>
              <p:nvPr/>
            </p:nvSpPr>
            <p:spPr>
              <a:xfrm>
                <a:off x="22109354" y="8623122"/>
                <a:ext cx="56256" cy="108743"/>
              </a:xfrm>
              <a:custGeom>
                <a:avLst/>
                <a:gdLst>
                  <a:gd name="csX0" fmla="*/ 19039 w 56256"/>
                  <a:gd name="csY0" fmla="*/ 108744 h 108743"/>
                  <a:gd name="csX1" fmla="*/ 7295 w 56256"/>
                  <a:gd name="csY1" fmla="*/ 104686 h 108743"/>
                  <a:gd name="csX2" fmla="*/ 4056 w 56256"/>
                  <a:gd name="csY2" fmla="*/ 77940 h 108743"/>
                  <a:gd name="csX3" fmla="*/ 16743 w 56256"/>
                  <a:gd name="csY3" fmla="*/ 23038 h 108743"/>
                  <a:gd name="csX4" fmla="*/ 31393 w 56256"/>
                  <a:gd name="csY4" fmla="*/ 425 h 108743"/>
                  <a:gd name="csX5" fmla="*/ 54005 w 56256"/>
                  <a:gd name="csY5" fmla="*/ 15075 h 108743"/>
                  <a:gd name="csX6" fmla="*/ 34041 w 56256"/>
                  <a:gd name="csY6" fmla="*/ 101447 h 108743"/>
                  <a:gd name="csX7" fmla="*/ 19039 w 56256"/>
                  <a:gd name="csY7" fmla="*/ 108744 h 10874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56256" h="108743">
                    <a:moveTo>
                      <a:pt x="19039" y="108744"/>
                    </a:moveTo>
                    <a:cubicBezTo>
                      <a:pt x="14924" y="108744"/>
                      <a:pt x="10781" y="107420"/>
                      <a:pt x="7295" y="104686"/>
                    </a:cubicBezTo>
                    <a:cubicBezTo>
                      <a:pt x="-983" y="98199"/>
                      <a:pt x="-2430" y="86226"/>
                      <a:pt x="4056" y="77940"/>
                    </a:cubicBezTo>
                    <a:cubicBezTo>
                      <a:pt x="15896" y="62833"/>
                      <a:pt x="20763" y="41802"/>
                      <a:pt x="16743" y="23038"/>
                    </a:cubicBezTo>
                    <a:cubicBezTo>
                      <a:pt x="14552" y="12751"/>
                      <a:pt x="21106" y="2626"/>
                      <a:pt x="31393" y="425"/>
                    </a:cubicBezTo>
                    <a:cubicBezTo>
                      <a:pt x="41651" y="-1775"/>
                      <a:pt x="51805" y="4778"/>
                      <a:pt x="54005" y="15075"/>
                    </a:cubicBezTo>
                    <a:cubicBezTo>
                      <a:pt x="60415" y="45040"/>
                      <a:pt x="52948" y="77330"/>
                      <a:pt x="34041" y="101447"/>
                    </a:cubicBezTo>
                    <a:cubicBezTo>
                      <a:pt x="30288" y="106239"/>
                      <a:pt x="24687" y="108744"/>
                      <a:pt x="19039" y="108744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4" name="Graphic 250">
              <a:extLst>
                <a:ext uri="{FF2B5EF4-FFF2-40B4-BE49-F238E27FC236}">
                  <a16:creationId xmlns:a16="http://schemas.microsoft.com/office/drawing/2014/main" id="{F2D3DC37-0B84-5D00-EC9A-963F1FA19AE6}"/>
                </a:ext>
              </a:extLst>
            </p:cNvPr>
            <p:cNvGrpSpPr/>
            <p:nvPr/>
          </p:nvGrpSpPr>
          <p:grpSpPr>
            <a:xfrm>
              <a:off x="21376299" y="9113837"/>
              <a:ext cx="316353" cy="509257"/>
              <a:chOff x="21376299" y="9113837"/>
              <a:chExt cx="316353" cy="509257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11A59DBD-DEA5-699C-C789-B67202F728F9}"/>
                  </a:ext>
                </a:extLst>
              </p:cNvPr>
              <p:cNvSpPr/>
              <p:nvPr/>
            </p:nvSpPr>
            <p:spPr>
              <a:xfrm>
                <a:off x="21466415" y="9390914"/>
                <a:ext cx="226237" cy="232180"/>
              </a:xfrm>
              <a:custGeom>
                <a:avLst/>
                <a:gdLst>
                  <a:gd name="csX0" fmla="*/ 226238 w 226237"/>
                  <a:gd name="csY0" fmla="*/ 100704 h 232180"/>
                  <a:gd name="csX1" fmla="*/ 193986 w 226237"/>
                  <a:gd name="csY1" fmla="*/ 111277 h 232180"/>
                  <a:gd name="csX2" fmla="*/ 160963 w 226237"/>
                  <a:gd name="csY2" fmla="*/ 98866 h 232180"/>
                  <a:gd name="csX3" fmla="*/ 113500 w 226237"/>
                  <a:gd name="csY3" fmla="*/ 74634 h 232180"/>
                  <a:gd name="csX4" fmla="*/ 127797 w 226237"/>
                  <a:gd name="csY4" fmla="*/ 166845 h 232180"/>
                  <a:gd name="csX5" fmla="*/ 110166 w 226237"/>
                  <a:gd name="csY5" fmla="*/ 228025 h 232180"/>
                  <a:gd name="csX6" fmla="*/ 93145 w 226237"/>
                  <a:gd name="csY6" fmla="*/ 224195 h 232180"/>
                  <a:gd name="csX7" fmla="*/ 89125 w 226237"/>
                  <a:gd name="csY7" fmla="*/ 137604 h 232180"/>
                  <a:gd name="csX8" fmla="*/ 67942 w 226237"/>
                  <a:gd name="csY8" fmla="*/ 226043 h 232180"/>
                  <a:gd name="csX9" fmla="*/ 67475 w 226237"/>
                  <a:gd name="csY9" fmla="*/ 148843 h 232180"/>
                  <a:gd name="csX10" fmla="*/ 55331 w 226237"/>
                  <a:gd name="csY10" fmla="*/ 201697 h 232180"/>
                  <a:gd name="csX11" fmla="*/ 39367 w 226237"/>
                  <a:gd name="csY11" fmla="*/ 206993 h 232180"/>
                  <a:gd name="csX12" fmla="*/ 43805 w 226237"/>
                  <a:gd name="csY12" fmla="*/ 119649 h 232180"/>
                  <a:gd name="csX13" fmla="*/ 33814 w 226237"/>
                  <a:gd name="csY13" fmla="*/ 190458 h 232180"/>
                  <a:gd name="csX14" fmla="*/ 21898 w 226237"/>
                  <a:gd name="csY14" fmla="*/ 168236 h 232180"/>
                  <a:gd name="csX15" fmla="*/ 0 w 226237"/>
                  <a:gd name="csY15" fmla="*/ 6435 h 232180"/>
                  <a:gd name="csX16" fmla="*/ 106318 w 226237"/>
                  <a:gd name="csY16" fmla="*/ 20227 h 232180"/>
                  <a:gd name="csX17" fmla="*/ 226238 w 226237"/>
                  <a:gd name="csY17" fmla="*/ 100704 h 23218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226237" h="232180">
                    <a:moveTo>
                      <a:pt x="226238" y="100704"/>
                    </a:moveTo>
                    <a:cubicBezTo>
                      <a:pt x="218723" y="109829"/>
                      <a:pt x="205692" y="112848"/>
                      <a:pt x="193986" y="111277"/>
                    </a:cubicBezTo>
                    <a:cubicBezTo>
                      <a:pt x="182270" y="109705"/>
                      <a:pt x="171488" y="104247"/>
                      <a:pt x="160963" y="98866"/>
                    </a:cubicBezTo>
                    <a:cubicBezTo>
                      <a:pt x="145142" y="90788"/>
                      <a:pt x="129321" y="82711"/>
                      <a:pt x="113500" y="74634"/>
                    </a:cubicBezTo>
                    <a:cubicBezTo>
                      <a:pt x="124196" y="104104"/>
                      <a:pt x="130426" y="135604"/>
                      <a:pt x="127797" y="166845"/>
                    </a:cubicBezTo>
                    <a:cubicBezTo>
                      <a:pt x="125816" y="190363"/>
                      <a:pt x="121530" y="210137"/>
                      <a:pt x="110166" y="228025"/>
                    </a:cubicBezTo>
                    <a:cubicBezTo>
                      <a:pt x="105623" y="235178"/>
                      <a:pt x="94459" y="232578"/>
                      <a:pt x="93145" y="224195"/>
                    </a:cubicBezTo>
                    <a:cubicBezTo>
                      <a:pt x="88554" y="195097"/>
                      <a:pt x="85334" y="168227"/>
                      <a:pt x="89125" y="137604"/>
                    </a:cubicBezTo>
                    <a:cubicBezTo>
                      <a:pt x="94764" y="174104"/>
                      <a:pt x="93564" y="229511"/>
                      <a:pt x="67942" y="226043"/>
                    </a:cubicBezTo>
                    <a:cubicBezTo>
                      <a:pt x="54197" y="224186"/>
                      <a:pt x="60369" y="179161"/>
                      <a:pt x="67475" y="148843"/>
                    </a:cubicBezTo>
                    <a:cubicBezTo>
                      <a:pt x="63427" y="166465"/>
                      <a:pt x="59379" y="184076"/>
                      <a:pt x="55331" y="201697"/>
                    </a:cubicBezTo>
                    <a:cubicBezTo>
                      <a:pt x="53464" y="209803"/>
                      <a:pt x="47673" y="207441"/>
                      <a:pt x="39367" y="206993"/>
                    </a:cubicBezTo>
                    <a:cubicBezTo>
                      <a:pt x="28318" y="194582"/>
                      <a:pt x="42834" y="152901"/>
                      <a:pt x="43805" y="119649"/>
                    </a:cubicBezTo>
                    <a:cubicBezTo>
                      <a:pt x="40472" y="143252"/>
                      <a:pt x="37138" y="166855"/>
                      <a:pt x="33814" y="190458"/>
                    </a:cubicBezTo>
                    <a:cubicBezTo>
                      <a:pt x="24536" y="189858"/>
                      <a:pt x="22003" y="177533"/>
                      <a:pt x="21898" y="168236"/>
                    </a:cubicBezTo>
                    <a:cubicBezTo>
                      <a:pt x="21307" y="113677"/>
                      <a:pt x="13935" y="59194"/>
                      <a:pt x="0" y="6435"/>
                    </a:cubicBezTo>
                    <a:cubicBezTo>
                      <a:pt x="51635" y="3682"/>
                      <a:pt x="65380" y="-12529"/>
                      <a:pt x="106318" y="20227"/>
                    </a:cubicBezTo>
                    <a:cubicBezTo>
                      <a:pt x="116053" y="28028"/>
                      <a:pt x="221885" y="105990"/>
                      <a:pt x="226238" y="100704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4424058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B13772E2-31F9-0F1E-E3B0-475ADCF3867C}"/>
                  </a:ext>
                </a:extLst>
              </p:cNvPr>
              <p:cNvSpPr/>
              <p:nvPr/>
            </p:nvSpPr>
            <p:spPr>
              <a:xfrm>
                <a:off x="21376299" y="9113837"/>
                <a:ext cx="187206" cy="312629"/>
              </a:xfrm>
              <a:custGeom>
                <a:avLst/>
                <a:gdLst>
                  <a:gd name="csX0" fmla="*/ 186632 w 187206"/>
                  <a:gd name="csY0" fmla="*/ 274530 h 312629"/>
                  <a:gd name="csX1" fmla="*/ 164315 w 187206"/>
                  <a:gd name="csY1" fmla="*/ 46635 h 312629"/>
                  <a:gd name="csX2" fmla="*/ 48301 w 187206"/>
                  <a:gd name="csY2" fmla="*/ 12906 h 312629"/>
                  <a:gd name="csX3" fmla="*/ 47 w 187206"/>
                  <a:gd name="csY3" fmla="*/ 0 h 312629"/>
                  <a:gd name="csX4" fmla="*/ 81857 w 187206"/>
                  <a:gd name="csY4" fmla="*/ 312630 h 312629"/>
                  <a:gd name="csX5" fmla="*/ 186632 w 187206"/>
                  <a:gd name="csY5" fmla="*/ 274530 h 3126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7206" h="312629">
                    <a:moveTo>
                      <a:pt x="186632" y="274530"/>
                    </a:moveTo>
                    <a:cubicBezTo>
                      <a:pt x="137483" y="188662"/>
                      <a:pt x="139341" y="111614"/>
                      <a:pt x="164315" y="46635"/>
                    </a:cubicBezTo>
                    <a:cubicBezTo>
                      <a:pt x="125005" y="37748"/>
                      <a:pt x="86220" y="26565"/>
                      <a:pt x="48301" y="12906"/>
                    </a:cubicBezTo>
                    <a:cubicBezTo>
                      <a:pt x="31946" y="7020"/>
                      <a:pt x="15611" y="762"/>
                      <a:pt x="47" y="0"/>
                    </a:cubicBezTo>
                    <a:cubicBezTo>
                      <a:pt x="-2268" y="170269"/>
                      <a:pt x="81857" y="312630"/>
                      <a:pt x="81857" y="312630"/>
                    </a:cubicBezTo>
                    <a:cubicBezTo>
                      <a:pt x="81857" y="312630"/>
                      <a:pt x="196252" y="291332"/>
                      <a:pt x="186632" y="27453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A75381CB-88A9-F0E9-831E-BC6200DDF7C9}"/>
                  </a:ext>
                </a:extLst>
              </p:cNvPr>
              <p:cNvSpPr/>
              <p:nvPr/>
            </p:nvSpPr>
            <p:spPr>
              <a:xfrm>
                <a:off x="21441232" y="9364401"/>
                <a:ext cx="132702" cy="77114"/>
              </a:xfrm>
              <a:custGeom>
                <a:avLst/>
                <a:gdLst>
                  <a:gd name="csX0" fmla="*/ 19029 w 132702"/>
                  <a:gd name="csY0" fmla="*/ 77115 h 77114"/>
                  <a:gd name="csX1" fmla="*/ 27 w 132702"/>
                  <a:gd name="csY1" fmla="*/ 59055 h 77114"/>
                  <a:gd name="csX2" fmla="*/ 18058 w 132702"/>
                  <a:gd name="csY2" fmla="*/ 39043 h 77114"/>
                  <a:gd name="csX3" fmla="*/ 100944 w 132702"/>
                  <a:gd name="csY3" fmla="*/ 4858 h 77114"/>
                  <a:gd name="csX4" fmla="*/ 127843 w 132702"/>
                  <a:gd name="csY4" fmla="*/ 6344 h 77114"/>
                  <a:gd name="csX5" fmla="*/ 126366 w 132702"/>
                  <a:gd name="csY5" fmla="*/ 33242 h 77114"/>
                  <a:gd name="csX6" fmla="*/ 20039 w 132702"/>
                  <a:gd name="csY6" fmla="*/ 77096 h 77114"/>
                  <a:gd name="csX7" fmla="*/ 19029 w 132702"/>
                  <a:gd name="csY7" fmla="*/ 77115 h 771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32702" h="77114">
                    <a:moveTo>
                      <a:pt x="19029" y="77115"/>
                    </a:moveTo>
                    <a:cubicBezTo>
                      <a:pt x="8961" y="77115"/>
                      <a:pt x="551" y="69228"/>
                      <a:pt x="27" y="59055"/>
                    </a:cubicBezTo>
                    <a:cubicBezTo>
                      <a:pt x="-526" y="48549"/>
                      <a:pt x="7552" y="39586"/>
                      <a:pt x="18058" y="39043"/>
                    </a:cubicBezTo>
                    <a:cubicBezTo>
                      <a:pt x="48223" y="37471"/>
                      <a:pt x="78436" y="25013"/>
                      <a:pt x="100944" y="4858"/>
                    </a:cubicBezTo>
                    <a:cubicBezTo>
                      <a:pt x="108783" y="-2153"/>
                      <a:pt x="120823" y="-1505"/>
                      <a:pt x="127843" y="6344"/>
                    </a:cubicBezTo>
                    <a:cubicBezTo>
                      <a:pt x="134863" y="14183"/>
                      <a:pt x="134196" y="26222"/>
                      <a:pt x="126366" y="33242"/>
                    </a:cubicBezTo>
                    <a:cubicBezTo>
                      <a:pt x="97077" y="59474"/>
                      <a:pt x="59310" y="75048"/>
                      <a:pt x="20039" y="77096"/>
                    </a:cubicBezTo>
                    <a:cubicBezTo>
                      <a:pt x="19705" y="77105"/>
                      <a:pt x="19362" y="77115"/>
                      <a:pt x="19029" y="77115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73" name="TextBox 172">
            <a:extLst>
              <a:ext uri="{FF2B5EF4-FFF2-40B4-BE49-F238E27FC236}">
                <a16:creationId xmlns:a16="http://schemas.microsoft.com/office/drawing/2014/main" id="{9D24531D-941B-1B0C-2FDE-53C27EFD861D}"/>
              </a:ext>
            </a:extLst>
          </p:cNvPr>
          <p:cNvSpPr txBox="1"/>
          <p:nvPr/>
        </p:nvSpPr>
        <p:spPr>
          <a:xfrm>
            <a:off x="14269838" y="7372274"/>
            <a:ext cx="246392" cy="219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900" spc="0" baseline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  </a:t>
            </a:r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0B8DE337-D70C-A23D-A587-94DD1AB51878}"/>
              </a:ext>
            </a:extLst>
          </p:cNvPr>
          <p:cNvSpPr/>
          <p:nvPr/>
        </p:nvSpPr>
        <p:spPr>
          <a:xfrm>
            <a:off x="4983604" y="8038339"/>
            <a:ext cx="541068" cy="54106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C7A0507A-6A2B-C651-B078-895604DE229A}"/>
              </a:ext>
            </a:extLst>
          </p:cNvPr>
          <p:cNvSpPr/>
          <p:nvPr/>
        </p:nvSpPr>
        <p:spPr>
          <a:xfrm>
            <a:off x="6778530" y="6239567"/>
            <a:ext cx="563612" cy="56361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874FB63E-9571-CFF2-AD1A-12BCE5B98E47}"/>
              </a:ext>
            </a:extLst>
          </p:cNvPr>
          <p:cNvSpPr/>
          <p:nvPr/>
        </p:nvSpPr>
        <p:spPr>
          <a:xfrm>
            <a:off x="8610908" y="4363735"/>
            <a:ext cx="608702" cy="63124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809544BD-40D6-B45A-522D-76EC455A693B}"/>
              </a:ext>
            </a:extLst>
          </p:cNvPr>
          <p:cNvSpPr/>
          <p:nvPr/>
        </p:nvSpPr>
        <p:spPr>
          <a:xfrm>
            <a:off x="3107602" y="9823993"/>
            <a:ext cx="653790" cy="653790"/>
          </a:xfrm>
          <a:custGeom>
            <a:avLst/>
            <a:gdLst>
              <a:gd name="connsiteX0" fmla="*/ 220904 w 441960"/>
              <a:gd name="connsiteY0" fmla="*/ 210693 h 441960"/>
              <a:gd name="connsiteX1" fmla="*/ 19431 w 441960"/>
              <a:gd name="connsiteY1" fmla="*/ 112090 h 441960"/>
              <a:gd name="connsiteX2" fmla="*/ 226847 w 441960"/>
              <a:gd name="connsiteY2" fmla="*/ 19431 h 441960"/>
              <a:gd name="connsiteX3" fmla="*/ 422529 w 441960"/>
              <a:gd name="connsiteY3" fmla="*/ 112090 h 441960"/>
              <a:gd name="connsiteX4" fmla="*/ 220904 w 441960"/>
              <a:gd name="connsiteY4" fmla="*/ 210693 h 441960"/>
              <a:gd name="connsiteX5" fmla="*/ 19431 w 441960"/>
              <a:gd name="connsiteY5" fmla="*/ 112243 h 441960"/>
              <a:gd name="connsiteX6" fmla="*/ 19431 w 441960"/>
              <a:gd name="connsiteY6" fmla="*/ 336423 h 441960"/>
              <a:gd name="connsiteX7" fmla="*/ 220904 w 441960"/>
              <a:gd name="connsiteY7" fmla="*/ 435026 h 441960"/>
              <a:gd name="connsiteX8" fmla="*/ 422377 w 441960"/>
              <a:gd name="connsiteY8" fmla="*/ 336423 h 441960"/>
              <a:gd name="connsiteX9" fmla="*/ 422377 w 441960"/>
              <a:gd name="connsiteY9" fmla="*/ 112243 h 441960"/>
              <a:gd name="connsiteX10" fmla="*/ 220904 w 441960"/>
              <a:gd name="connsiteY10" fmla="*/ 435026 h 441960"/>
              <a:gd name="connsiteX11" fmla="*/ 220904 w 441960"/>
              <a:gd name="connsiteY11" fmla="*/ 210845 h 441960"/>
              <a:gd name="connsiteX12" fmla="*/ 293751 w 441960"/>
              <a:gd name="connsiteY12" fmla="*/ 346482 h 441960"/>
              <a:gd name="connsiteX13" fmla="*/ 293751 w 441960"/>
              <a:gd name="connsiteY13" fmla="*/ 302285 h 441960"/>
              <a:gd name="connsiteX14" fmla="*/ 377266 w 441960"/>
              <a:gd name="connsiteY14" fmla="*/ 305943 h 441960"/>
              <a:gd name="connsiteX15" fmla="*/ 377266 w 441960"/>
              <a:gd name="connsiteY15" fmla="*/ 261747 h 441960"/>
              <a:gd name="connsiteX16" fmla="*/ 335509 w 441960"/>
              <a:gd name="connsiteY16" fmla="*/ 326669 h 441960"/>
              <a:gd name="connsiteX17" fmla="*/ 335509 w 441960"/>
              <a:gd name="connsiteY17" fmla="*/ 282473 h 441960"/>
              <a:gd name="connsiteX18" fmla="*/ 126721 w 441960"/>
              <a:gd name="connsiteY18" fmla="*/ 164668 h 441960"/>
              <a:gd name="connsiteX19" fmla="*/ 319202 w 441960"/>
              <a:gd name="connsiteY19" fmla="*/ 63322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1960" h="441960">
                <a:moveTo>
                  <a:pt x="220904" y="210693"/>
                </a:moveTo>
                <a:lnTo>
                  <a:pt x="19431" y="112090"/>
                </a:lnTo>
                <a:lnTo>
                  <a:pt x="226847" y="19431"/>
                </a:lnTo>
                <a:lnTo>
                  <a:pt x="422529" y="112090"/>
                </a:lnTo>
                <a:lnTo>
                  <a:pt x="220904" y="210693"/>
                </a:lnTo>
                <a:close/>
                <a:moveTo>
                  <a:pt x="19431" y="112243"/>
                </a:moveTo>
                <a:lnTo>
                  <a:pt x="19431" y="336423"/>
                </a:lnTo>
                <a:lnTo>
                  <a:pt x="220904" y="435026"/>
                </a:lnTo>
                <a:lnTo>
                  <a:pt x="422377" y="336423"/>
                </a:lnTo>
                <a:lnTo>
                  <a:pt x="422377" y="112243"/>
                </a:lnTo>
                <a:moveTo>
                  <a:pt x="220904" y="435026"/>
                </a:moveTo>
                <a:lnTo>
                  <a:pt x="220904" y="210845"/>
                </a:lnTo>
                <a:moveTo>
                  <a:pt x="293751" y="346482"/>
                </a:moveTo>
                <a:lnTo>
                  <a:pt x="293751" y="302285"/>
                </a:lnTo>
                <a:moveTo>
                  <a:pt x="377266" y="305943"/>
                </a:moveTo>
                <a:lnTo>
                  <a:pt x="377266" y="261747"/>
                </a:lnTo>
                <a:moveTo>
                  <a:pt x="335509" y="326669"/>
                </a:moveTo>
                <a:lnTo>
                  <a:pt x="335509" y="282473"/>
                </a:lnTo>
                <a:moveTo>
                  <a:pt x="126721" y="164668"/>
                </a:moveTo>
                <a:lnTo>
                  <a:pt x="319202" y="63322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8" name="Freeform 167">
            <a:extLst>
              <a:ext uri="{FF2B5EF4-FFF2-40B4-BE49-F238E27FC236}">
                <a16:creationId xmlns:a16="http://schemas.microsoft.com/office/drawing/2014/main" id="{40A68B6D-284E-B5B4-93FA-4AE16BD09FC1}"/>
              </a:ext>
            </a:extLst>
          </p:cNvPr>
          <p:cNvSpPr>
            <a:spLocks noEditPoints="1"/>
          </p:cNvSpPr>
          <p:nvPr/>
        </p:nvSpPr>
        <p:spPr bwMode="auto">
          <a:xfrm>
            <a:off x="10462507" y="2516151"/>
            <a:ext cx="528388" cy="619974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0026D20F-B11D-EBDE-E0E8-CE39268CD810}"/>
              </a:ext>
            </a:extLst>
          </p:cNvPr>
          <p:cNvSpPr/>
          <p:nvPr/>
        </p:nvSpPr>
        <p:spPr>
          <a:xfrm>
            <a:off x="19462887" y="8965251"/>
            <a:ext cx="247918" cy="2479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C2795AF9-2204-8040-2F53-71402CD8DADE}"/>
              </a:ext>
            </a:extLst>
          </p:cNvPr>
          <p:cNvSpPr/>
          <p:nvPr/>
        </p:nvSpPr>
        <p:spPr>
          <a:xfrm>
            <a:off x="0" y="0"/>
            <a:ext cx="210235" cy="13716000"/>
          </a:xfrm>
          <a:prstGeom prst="rect">
            <a:avLst/>
          </a:prstGeom>
          <a:gradFill>
            <a:gsLst>
              <a:gs pos="100000">
                <a:schemeClr val="accent5"/>
              </a:gs>
              <a:gs pos="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sh dir="u"/>
      </p:transition>
    </mc:Choice>
    <mc:Fallback xmlns="">
      <p:transition spd="slow" advClick="0" advTm="3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18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2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3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56" grpId="0" animBg="1"/>
          <p:bldP spid="66" grpId="0" animBg="1"/>
          <p:bldP spid="67" grpId="0" animBg="1"/>
          <p:bldP spid="77" grpId="0" animBg="1"/>
          <p:bldP spid="78" grpId="0" animBg="1"/>
          <p:bldP spid="88" grpId="0" animBg="1"/>
          <p:bldP spid="89" grpId="0" animBg="1"/>
          <p:bldP spid="99" grpId="0" animBg="1"/>
          <p:bldP spid="100" grpId="0" animBg="1"/>
          <p:bldP spid="110" grpId="0" animBg="1"/>
          <p:bldP spid="111" grpId="0" animBg="1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 animBg="1"/>
          <p:bldP spid="120" grpId="0" animBg="1"/>
          <p:bldP spid="121" grpId="0" animBg="1"/>
          <p:bldP spid="122" grpId="0" animBg="1"/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18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25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56" grpId="0" animBg="1"/>
          <p:bldP spid="66" grpId="0" animBg="1"/>
          <p:bldP spid="67" grpId="0" animBg="1"/>
          <p:bldP spid="77" grpId="0" animBg="1"/>
          <p:bldP spid="78" grpId="0" animBg="1"/>
          <p:bldP spid="88" grpId="0" animBg="1"/>
          <p:bldP spid="89" grpId="0" animBg="1"/>
          <p:bldP spid="99" grpId="0" animBg="1"/>
          <p:bldP spid="100" grpId="0" animBg="1"/>
          <p:bldP spid="110" grpId="0" animBg="1"/>
          <p:bldP spid="111" grpId="0" animBg="1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 animBg="1"/>
          <p:bldP spid="120" grpId="0" animBg="1"/>
          <p:bldP spid="121" grpId="0" animBg="1"/>
          <p:bldP spid="122" grpId="0" animBg="1"/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5B69D996-D341-14C8-8A89-4FDB4E3F01C7}"/>
              </a:ext>
            </a:extLst>
          </p:cNvPr>
          <p:cNvCxnSpPr>
            <a:cxnSpLocks/>
          </p:cNvCxnSpPr>
          <p:nvPr/>
        </p:nvCxnSpPr>
        <p:spPr>
          <a:xfrm flipV="1">
            <a:off x="7110195" y="1593850"/>
            <a:ext cx="9935804" cy="9929372"/>
          </a:xfrm>
          <a:prstGeom prst="line">
            <a:avLst/>
          </a:prstGeom>
          <a:ln w="38100" cap="rnd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A4473AB8-8CCD-9FA7-D14C-06C6EB859785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156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56C23C2E-FC6C-185B-B9C0-EED1AFC7D51F}"/>
              </a:ext>
            </a:extLst>
          </p:cNvPr>
          <p:cNvSpPr/>
          <p:nvPr/>
        </p:nvSpPr>
        <p:spPr>
          <a:xfrm>
            <a:off x="10608599" y="3967258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4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99C639B-922F-8FFE-4B81-F8E744E01D16}"/>
              </a:ext>
            </a:extLst>
          </p:cNvPr>
          <p:cNvSpPr/>
          <p:nvPr/>
        </p:nvSpPr>
        <p:spPr>
          <a:xfrm>
            <a:off x="8134367" y="3935626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E61A967-7302-2B3E-6AFC-953286B18193}"/>
              </a:ext>
            </a:extLst>
          </p:cNvPr>
          <p:cNvGrpSpPr/>
          <p:nvPr/>
        </p:nvGrpSpPr>
        <p:grpSpPr>
          <a:xfrm>
            <a:off x="9511569" y="4146398"/>
            <a:ext cx="1651571" cy="1066944"/>
            <a:chOff x="14824533" y="4198377"/>
            <a:chExt cx="1615713" cy="1066944"/>
          </a:xfrm>
        </p:grpSpPr>
        <p:sp>
          <p:nvSpPr>
            <p:cNvPr id="7" name="Textbox 200">
              <a:extLst>
                <a:ext uri="{FF2B5EF4-FFF2-40B4-BE49-F238E27FC236}">
                  <a16:creationId xmlns:a16="http://schemas.microsoft.com/office/drawing/2014/main" id="{4E286675-D89F-B2DA-538E-1654B4656B82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Ứng dụng AI, analytics và insight-driven decision vào toàn bộ chuỗi giá trị.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15F45EE1-B0D7-1E2A-8AAC-920DEBE225D6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500" b="1" dirty="0">
                  <a:solidFill>
                    <a:schemeClr val="tx2"/>
                  </a:solidFill>
                  <a:latin typeface="+mj-lt"/>
                </a:rPr>
                <a:t>INTELLIGENCE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A405B1D-7082-CC00-649F-D787E2B5C081}"/>
              </a:ext>
            </a:extLst>
          </p:cNvPr>
          <p:cNvGrpSpPr/>
          <p:nvPr/>
        </p:nvGrpSpPr>
        <p:grpSpPr>
          <a:xfrm>
            <a:off x="11557989" y="4203253"/>
            <a:ext cx="936772" cy="951771"/>
            <a:chOff x="16791279" y="4180700"/>
            <a:chExt cx="936772" cy="951771"/>
          </a:xfrm>
        </p:grpSpPr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1FCAFD9B-07F6-5D1D-EE0C-0300487EDFCB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DAFCC012-FBB7-DD89-45E8-25F2904FA265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3F37552-CD28-CBEF-5C10-5E3342210B4A}"/>
              </a:ext>
            </a:extLst>
          </p:cNvPr>
          <p:cNvGrpSpPr/>
          <p:nvPr/>
        </p:nvGrpSpPr>
        <p:grpSpPr>
          <a:xfrm>
            <a:off x="12800710" y="4430926"/>
            <a:ext cx="1394561" cy="490194"/>
            <a:chOff x="18034000" y="4418356"/>
            <a:chExt cx="1394561" cy="490194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E171A22-3B08-CA1E-8547-219E27A476EF}"/>
                </a:ext>
              </a:extLst>
            </p:cNvPr>
            <p:cNvCxnSpPr>
              <a:cxnSpLocks/>
              <a:endCxn id="14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99F7F8D-C91B-D501-A0C5-88A17702EC26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15" name="Arrow: Pentagon 14">
            <a:extLst>
              <a:ext uri="{FF2B5EF4-FFF2-40B4-BE49-F238E27FC236}">
                <a16:creationId xmlns:a16="http://schemas.microsoft.com/office/drawing/2014/main" id="{A02FD647-C265-2A59-C238-D8C47F1789E0}"/>
              </a:ext>
            </a:extLst>
          </p:cNvPr>
          <p:cNvSpPr/>
          <p:nvPr/>
        </p:nvSpPr>
        <p:spPr>
          <a:xfrm>
            <a:off x="12434559" y="2143327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5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5D2FF2AF-F39F-9A62-A50C-A4D2AF9FA5AA}"/>
              </a:ext>
            </a:extLst>
          </p:cNvPr>
          <p:cNvSpPr/>
          <p:nvPr/>
        </p:nvSpPr>
        <p:spPr>
          <a:xfrm>
            <a:off x="9960327" y="2111695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B1E16-1E8E-AFD3-C299-651835C33216}"/>
              </a:ext>
            </a:extLst>
          </p:cNvPr>
          <p:cNvGrpSpPr/>
          <p:nvPr/>
        </p:nvGrpSpPr>
        <p:grpSpPr>
          <a:xfrm>
            <a:off x="11337529" y="2322467"/>
            <a:ext cx="1651571" cy="1066944"/>
            <a:chOff x="14824533" y="4198377"/>
            <a:chExt cx="1615713" cy="1066944"/>
          </a:xfrm>
        </p:grpSpPr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0EE7E4CA-33DB-CF10-3BAF-BE52737D5C50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Khẳng định vị thế dẫn đầu, xây dựng ảnh hưởng ngành và giá trị dài hạn.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3257FFDA-FE49-9BE3-80DC-6762B95A1130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LEADERSHIP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EDB701C-CD1C-AFB5-C18F-3A4B458D8EF1}"/>
              </a:ext>
            </a:extLst>
          </p:cNvPr>
          <p:cNvGrpSpPr/>
          <p:nvPr/>
        </p:nvGrpSpPr>
        <p:grpSpPr>
          <a:xfrm>
            <a:off x="13383949" y="2379322"/>
            <a:ext cx="936772" cy="951771"/>
            <a:chOff x="16791279" y="4180700"/>
            <a:chExt cx="936772" cy="951771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DCD2FB96-32F5-BD22-406F-32CCDD0ED168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5F839FEA-E19C-E611-747C-471682D3F917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266250A-7F69-F979-624D-6E1158316610}"/>
              </a:ext>
            </a:extLst>
          </p:cNvPr>
          <p:cNvGrpSpPr/>
          <p:nvPr/>
        </p:nvGrpSpPr>
        <p:grpSpPr>
          <a:xfrm>
            <a:off x="14626670" y="2606995"/>
            <a:ext cx="1394561" cy="490194"/>
            <a:chOff x="18034000" y="4418356"/>
            <a:chExt cx="1394561" cy="490194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70BAEDF-CDAF-BDE3-BA2F-3C5CD3DEF057}"/>
                </a:ext>
              </a:extLst>
            </p:cNvPr>
            <p:cNvCxnSpPr>
              <a:cxnSpLocks/>
              <a:endCxn id="25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CC29B18-5028-BDC3-9C31-A07EBB9D46A8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5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26" name="Arrow: Pentagon 25">
            <a:extLst>
              <a:ext uri="{FF2B5EF4-FFF2-40B4-BE49-F238E27FC236}">
                <a16:creationId xmlns:a16="http://schemas.microsoft.com/office/drawing/2014/main" id="{FE409F24-F6CC-FC1D-45DE-1860B655C0D6}"/>
              </a:ext>
            </a:extLst>
          </p:cNvPr>
          <p:cNvSpPr/>
          <p:nvPr/>
        </p:nvSpPr>
        <p:spPr>
          <a:xfrm>
            <a:off x="8782639" y="5791188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3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E090EFB2-C037-10AF-E751-43DCBE440BD4}"/>
              </a:ext>
            </a:extLst>
          </p:cNvPr>
          <p:cNvSpPr/>
          <p:nvPr/>
        </p:nvSpPr>
        <p:spPr>
          <a:xfrm>
            <a:off x="6308407" y="5759556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1044D7E-FBD7-588B-3A6C-54C80D74ECDA}"/>
              </a:ext>
            </a:extLst>
          </p:cNvPr>
          <p:cNvGrpSpPr/>
          <p:nvPr/>
        </p:nvGrpSpPr>
        <p:grpSpPr>
          <a:xfrm>
            <a:off x="7685609" y="5970328"/>
            <a:ext cx="1651571" cy="1066944"/>
            <a:chOff x="14824533" y="4198377"/>
            <a:chExt cx="1615713" cy="1066944"/>
          </a:xfrm>
        </p:grpSpPr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2261504A-F489-2B26-D716-3C89F45E3204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thị trường, danh mục sản phẩm và hệ sinh thái đối tác chiến lược.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0" name="Textbox 200">
              <a:extLst>
                <a:ext uri="{FF2B5EF4-FFF2-40B4-BE49-F238E27FC236}">
                  <a16:creationId xmlns:a16="http://schemas.microsoft.com/office/drawing/2014/main" id="{8310E65B-B398-8EF9-C478-5A01B1F53A5B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EXPANSION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5B8EE1B-CFD5-6781-7D33-C26BD41E25A8}"/>
              </a:ext>
            </a:extLst>
          </p:cNvPr>
          <p:cNvGrpSpPr/>
          <p:nvPr/>
        </p:nvGrpSpPr>
        <p:grpSpPr>
          <a:xfrm>
            <a:off x="9732029" y="6027183"/>
            <a:ext cx="936772" cy="951771"/>
            <a:chOff x="16791279" y="4180700"/>
            <a:chExt cx="936772" cy="951771"/>
          </a:xfrm>
        </p:grpSpPr>
        <p:sp>
          <p:nvSpPr>
            <p:cNvPr id="32" name="Textbox 200">
              <a:extLst>
                <a:ext uri="{FF2B5EF4-FFF2-40B4-BE49-F238E27FC236}">
                  <a16:creationId xmlns:a16="http://schemas.microsoft.com/office/drawing/2014/main" id="{C10BF414-80C8-0973-4691-BA7FA4B14F4F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24742754-9A97-D406-5AFE-1C5166B14D5B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3558C79-B89B-9790-8F64-A8548FFF632B}"/>
              </a:ext>
            </a:extLst>
          </p:cNvPr>
          <p:cNvGrpSpPr/>
          <p:nvPr/>
        </p:nvGrpSpPr>
        <p:grpSpPr>
          <a:xfrm>
            <a:off x="10974750" y="6254856"/>
            <a:ext cx="1394561" cy="490194"/>
            <a:chOff x="18034000" y="4418356"/>
            <a:chExt cx="1394561" cy="490194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5755155-8205-F568-BE52-98B5EECD41CB}"/>
                </a:ext>
              </a:extLst>
            </p:cNvPr>
            <p:cNvCxnSpPr>
              <a:cxnSpLocks/>
              <a:endCxn id="36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34A11F3-9BB3-3EA1-8C4F-72319AC15DF7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37" name="Arrow: Pentagon 36">
            <a:extLst>
              <a:ext uri="{FF2B5EF4-FFF2-40B4-BE49-F238E27FC236}">
                <a16:creationId xmlns:a16="http://schemas.microsoft.com/office/drawing/2014/main" id="{FD64A0B1-FA20-3AF8-BB03-3BBB1C4F533D}"/>
              </a:ext>
            </a:extLst>
          </p:cNvPr>
          <p:cNvSpPr/>
          <p:nvPr/>
        </p:nvSpPr>
        <p:spPr>
          <a:xfrm>
            <a:off x="6956679" y="7615119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2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5FF894A-72E1-C293-BFEC-00F00AA49DA2}"/>
              </a:ext>
            </a:extLst>
          </p:cNvPr>
          <p:cNvSpPr/>
          <p:nvPr/>
        </p:nvSpPr>
        <p:spPr>
          <a:xfrm>
            <a:off x="4482447" y="7583487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4335ECE-6478-3157-A8BB-F7B89551443F}"/>
              </a:ext>
            </a:extLst>
          </p:cNvPr>
          <p:cNvGrpSpPr/>
          <p:nvPr/>
        </p:nvGrpSpPr>
        <p:grpSpPr>
          <a:xfrm>
            <a:off x="5859649" y="7678843"/>
            <a:ext cx="1651571" cy="1182360"/>
            <a:chOff x="14824533" y="4082961"/>
            <a:chExt cx="1615713" cy="1182360"/>
          </a:xfrm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062D799A-136B-DA1B-6CDF-28E8F6D1FD32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Tăng tốc tăng trưởng nhờ công nghệ, tự động hóa và tối ưu hiệu suất vận hành.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946B1DEE-93A8-F754-EB1A-15E093C3FC30}"/>
                </a:ext>
              </a:extLst>
            </p:cNvPr>
            <p:cNvSpPr txBox="1"/>
            <p:nvPr/>
          </p:nvSpPr>
          <p:spPr>
            <a:xfrm flipH="1">
              <a:off x="14824533" y="4082961"/>
              <a:ext cx="1615710" cy="5539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ACCELERATION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2B4805D-7771-50AE-B9C8-484EBE8CB94C}"/>
              </a:ext>
            </a:extLst>
          </p:cNvPr>
          <p:cNvGrpSpPr/>
          <p:nvPr/>
        </p:nvGrpSpPr>
        <p:grpSpPr>
          <a:xfrm>
            <a:off x="7906069" y="7851114"/>
            <a:ext cx="936772" cy="951771"/>
            <a:chOff x="16791279" y="4180700"/>
            <a:chExt cx="936772" cy="951771"/>
          </a:xfrm>
        </p:grpSpPr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0FEDB142-9F6D-5301-EB63-090046FE1BD8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5" name="Textbox 200">
              <a:extLst>
                <a:ext uri="{FF2B5EF4-FFF2-40B4-BE49-F238E27FC236}">
                  <a16:creationId xmlns:a16="http://schemas.microsoft.com/office/drawing/2014/main" id="{5AD49E5E-5007-BAE5-4905-02D1C89ED6B6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46" name="Group 645">
            <a:extLst>
              <a:ext uri="{FF2B5EF4-FFF2-40B4-BE49-F238E27FC236}">
                <a16:creationId xmlns:a16="http://schemas.microsoft.com/office/drawing/2014/main" id="{7823E86E-8364-4143-97BE-4E2D30F2934C}"/>
              </a:ext>
            </a:extLst>
          </p:cNvPr>
          <p:cNvGrpSpPr/>
          <p:nvPr/>
        </p:nvGrpSpPr>
        <p:grpSpPr>
          <a:xfrm>
            <a:off x="9148790" y="8078787"/>
            <a:ext cx="1394561" cy="490194"/>
            <a:chOff x="18034000" y="4418356"/>
            <a:chExt cx="1394561" cy="490194"/>
          </a:xfrm>
        </p:grpSpPr>
        <p:cxnSp>
          <p:nvCxnSpPr>
            <p:cNvPr id="647" name="Straight Connector 646">
              <a:extLst>
                <a:ext uri="{FF2B5EF4-FFF2-40B4-BE49-F238E27FC236}">
                  <a16:creationId xmlns:a16="http://schemas.microsoft.com/office/drawing/2014/main" id="{C0E0CAEB-EFB3-8064-8604-013C2C1CBAF9}"/>
                </a:ext>
              </a:extLst>
            </p:cNvPr>
            <p:cNvCxnSpPr>
              <a:cxnSpLocks/>
              <a:endCxn id="648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8" name="Freeform: Shape 647">
              <a:extLst>
                <a:ext uri="{FF2B5EF4-FFF2-40B4-BE49-F238E27FC236}">
                  <a16:creationId xmlns:a16="http://schemas.microsoft.com/office/drawing/2014/main" id="{062CE76D-5C80-4932-C137-32B005C3776D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649" name="Arrow: Pentagon 648">
            <a:extLst>
              <a:ext uri="{FF2B5EF4-FFF2-40B4-BE49-F238E27FC236}">
                <a16:creationId xmlns:a16="http://schemas.microsoft.com/office/drawing/2014/main" id="{DDD2828F-8E65-3702-C67B-9CD6C446E6F9}"/>
              </a:ext>
            </a:extLst>
          </p:cNvPr>
          <p:cNvSpPr/>
          <p:nvPr/>
        </p:nvSpPr>
        <p:spPr>
          <a:xfrm>
            <a:off x="5130719" y="9439049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1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650" name="Freeform: Shape 649">
            <a:extLst>
              <a:ext uri="{FF2B5EF4-FFF2-40B4-BE49-F238E27FC236}">
                <a16:creationId xmlns:a16="http://schemas.microsoft.com/office/drawing/2014/main" id="{3B9F705B-EF75-FCFC-97CD-FB98D008F098}"/>
              </a:ext>
            </a:extLst>
          </p:cNvPr>
          <p:cNvSpPr/>
          <p:nvPr/>
        </p:nvSpPr>
        <p:spPr>
          <a:xfrm>
            <a:off x="2656487" y="9407417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651" name="Group 650">
            <a:extLst>
              <a:ext uri="{FF2B5EF4-FFF2-40B4-BE49-F238E27FC236}">
                <a16:creationId xmlns:a16="http://schemas.microsoft.com/office/drawing/2014/main" id="{C04D7E70-1C74-04B1-EE02-C04A59CFD036}"/>
              </a:ext>
            </a:extLst>
          </p:cNvPr>
          <p:cNvGrpSpPr/>
          <p:nvPr/>
        </p:nvGrpSpPr>
        <p:grpSpPr>
          <a:xfrm>
            <a:off x="4033689" y="9618189"/>
            <a:ext cx="1651571" cy="1066944"/>
            <a:chOff x="14824533" y="4198377"/>
            <a:chExt cx="1615713" cy="1066944"/>
          </a:xfrm>
        </p:grpSpPr>
        <p:sp>
          <p:nvSpPr>
            <p:cNvPr id="652" name="Textbox 200">
              <a:extLst>
                <a:ext uri="{FF2B5EF4-FFF2-40B4-BE49-F238E27FC236}">
                  <a16:creationId xmlns:a16="http://schemas.microsoft.com/office/drawing/2014/main" id="{2B6712E3-D7E4-205F-5B8A-5CFC40919350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Củng cố nền tảng tổ chức, chuẩn hóa quy trình, dữ liệu và năng lực cốt lõi.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53" name="Textbox 200">
              <a:extLst>
                <a:ext uri="{FF2B5EF4-FFF2-40B4-BE49-F238E27FC236}">
                  <a16:creationId xmlns:a16="http://schemas.microsoft.com/office/drawing/2014/main" id="{3DCFFD1F-C3CF-F254-0FAC-77581BC07D8E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500" b="1" dirty="0">
                  <a:solidFill>
                    <a:schemeClr val="tx2"/>
                  </a:solidFill>
                  <a:latin typeface="+mj-lt"/>
                </a:rPr>
                <a:t>FOUNDATION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54" name="Group 653">
            <a:extLst>
              <a:ext uri="{FF2B5EF4-FFF2-40B4-BE49-F238E27FC236}">
                <a16:creationId xmlns:a16="http://schemas.microsoft.com/office/drawing/2014/main" id="{07462713-DF1A-1227-7804-650449A98116}"/>
              </a:ext>
            </a:extLst>
          </p:cNvPr>
          <p:cNvGrpSpPr/>
          <p:nvPr/>
        </p:nvGrpSpPr>
        <p:grpSpPr>
          <a:xfrm>
            <a:off x="6080109" y="9675044"/>
            <a:ext cx="936772" cy="951771"/>
            <a:chOff x="16791279" y="4180700"/>
            <a:chExt cx="936772" cy="951771"/>
          </a:xfrm>
        </p:grpSpPr>
        <p:sp>
          <p:nvSpPr>
            <p:cNvPr id="655" name="Textbox 200">
              <a:extLst>
                <a:ext uri="{FF2B5EF4-FFF2-40B4-BE49-F238E27FC236}">
                  <a16:creationId xmlns:a16="http://schemas.microsoft.com/office/drawing/2014/main" id="{1AC27AA3-8BC8-100B-1C62-C1E9183DC26F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01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56" name="Textbox 200">
              <a:extLst>
                <a:ext uri="{FF2B5EF4-FFF2-40B4-BE49-F238E27FC236}">
                  <a16:creationId xmlns:a16="http://schemas.microsoft.com/office/drawing/2014/main" id="{9FD38283-F793-71D6-F429-1C729A936B42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57" name="Group 656">
            <a:extLst>
              <a:ext uri="{FF2B5EF4-FFF2-40B4-BE49-F238E27FC236}">
                <a16:creationId xmlns:a16="http://schemas.microsoft.com/office/drawing/2014/main" id="{4AB332E2-C3E1-61EB-EDF2-8A3F21ACAAF5}"/>
              </a:ext>
            </a:extLst>
          </p:cNvPr>
          <p:cNvGrpSpPr/>
          <p:nvPr/>
        </p:nvGrpSpPr>
        <p:grpSpPr>
          <a:xfrm>
            <a:off x="7322830" y="9902717"/>
            <a:ext cx="1394561" cy="490194"/>
            <a:chOff x="18034000" y="4418356"/>
            <a:chExt cx="1394561" cy="490194"/>
          </a:xfrm>
        </p:grpSpPr>
        <p:cxnSp>
          <p:nvCxnSpPr>
            <p:cNvPr id="658" name="Straight Connector 657">
              <a:extLst>
                <a:ext uri="{FF2B5EF4-FFF2-40B4-BE49-F238E27FC236}">
                  <a16:creationId xmlns:a16="http://schemas.microsoft.com/office/drawing/2014/main" id="{4516B502-D32A-D687-BEAB-911DA024989B}"/>
                </a:ext>
              </a:extLst>
            </p:cNvPr>
            <p:cNvCxnSpPr>
              <a:cxnSpLocks/>
              <a:endCxn id="659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9" name="Freeform: Shape 658">
              <a:extLst>
                <a:ext uri="{FF2B5EF4-FFF2-40B4-BE49-F238E27FC236}">
                  <a16:creationId xmlns:a16="http://schemas.microsoft.com/office/drawing/2014/main" id="{CA420E9B-FB2A-3B64-46BD-5C1EEA41CCAE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660" name="Freeform: Shape 659">
            <a:extLst>
              <a:ext uri="{FF2B5EF4-FFF2-40B4-BE49-F238E27FC236}">
                <a16:creationId xmlns:a16="http://schemas.microsoft.com/office/drawing/2014/main" id="{6435ADB8-A48A-E24B-5C3E-5FF270C87F3F}"/>
              </a:ext>
            </a:extLst>
          </p:cNvPr>
          <p:cNvSpPr/>
          <p:nvPr/>
        </p:nvSpPr>
        <p:spPr>
          <a:xfrm flipH="1">
            <a:off x="6711582" y="11417101"/>
            <a:ext cx="490194" cy="490194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661" name="Freeform: Shape 660">
            <a:extLst>
              <a:ext uri="{FF2B5EF4-FFF2-40B4-BE49-F238E27FC236}">
                <a16:creationId xmlns:a16="http://schemas.microsoft.com/office/drawing/2014/main" id="{8709CE41-5392-BA07-BD48-3FBB0FA6A3BE}"/>
              </a:ext>
            </a:extLst>
          </p:cNvPr>
          <p:cNvSpPr/>
          <p:nvPr/>
        </p:nvSpPr>
        <p:spPr>
          <a:xfrm flipH="1">
            <a:off x="16944705" y="1189381"/>
            <a:ext cx="490194" cy="490194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662" name="Textbox 200">
            <a:extLst>
              <a:ext uri="{FF2B5EF4-FFF2-40B4-BE49-F238E27FC236}">
                <a16:creationId xmlns:a16="http://schemas.microsoft.com/office/drawing/2014/main" id="{EF3D17ED-C777-C243-2A36-9A22E62BA888}"/>
              </a:ext>
            </a:extLst>
          </p:cNvPr>
          <p:cNvSpPr txBox="1"/>
          <p:nvPr/>
        </p:nvSpPr>
        <p:spPr>
          <a:xfrm flipH="1">
            <a:off x="8952522" y="9916982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2024</a:t>
            </a:r>
          </a:p>
        </p:txBody>
      </p:sp>
      <p:sp>
        <p:nvSpPr>
          <p:cNvPr id="663" name="Textbox 200">
            <a:extLst>
              <a:ext uri="{FF2B5EF4-FFF2-40B4-BE49-F238E27FC236}">
                <a16:creationId xmlns:a16="http://schemas.microsoft.com/office/drawing/2014/main" id="{CEE57355-5A73-D7F1-6AE4-4AC61F7F4222}"/>
              </a:ext>
            </a:extLst>
          </p:cNvPr>
          <p:cNvSpPr txBox="1"/>
          <p:nvPr/>
        </p:nvSpPr>
        <p:spPr>
          <a:xfrm flipH="1">
            <a:off x="10775339" y="8093053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2025</a:t>
            </a:r>
          </a:p>
        </p:txBody>
      </p:sp>
      <p:sp>
        <p:nvSpPr>
          <p:cNvPr id="664" name="Textbox 200">
            <a:extLst>
              <a:ext uri="{FF2B5EF4-FFF2-40B4-BE49-F238E27FC236}">
                <a16:creationId xmlns:a16="http://schemas.microsoft.com/office/drawing/2014/main" id="{70A30A8A-7843-BCD9-9EDC-1ABF293C6F4F}"/>
              </a:ext>
            </a:extLst>
          </p:cNvPr>
          <p:cNvSpPr txBox="1"/>
          <p:nvPr/>
        </p:nvSpPr>
        <p:spPr>
          <a:xfrm flipH="1">
            <a:off x="12598156" y="6269122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2026</a:t>
            </a:r>
          </a:p>
        </p:txBody>
      </p:sp>
      <p:sp>
        <p:nvSpPr>
          <p:cNvPr id="665" name="Textbox 200">
            <a:extLst>
              <a:ext uri="{FF2B5EF4-FFF2-40B4-BE49-F238E27FC236}">
                <a16:creationId xmlns:a16="http://schemas.microsoft.com/office/drawing/2014/main" id="{6527636C-C7EB-F051-6C59-F7E719DC4CC5}"/>
              </a:ext>
            </a:extLst>
          </p:cNvPr>
          <p:cNvSpPr txBox="1"/>
          <p:nvPr/>
        </p:nvSpPr>
        <p:spPr>
          <a:xfrm flipH="1">
            <a:off x="14420973" y="4445191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2027</a:t>
            </a:r>
          </a:p>
        </p:txBody>
      </p:sp>
      <p:sp>
        <p:nvSpPr>
          <p:cNvPr id="666" name="Textbox 200">
            <a:extLst>
              <a:ext uri="{FF2B5EF4-FFF2-40B4-BE49-F238E27FC236}">
                <a16:creationId xmlns:a16="http://schemas.microsoft.com/office/drawing/2014/main" id="{1A0654C6-F233-FAE5-3B7F-968708502503}"/>
              </a:ext>
            </a:extLst>
          </p:cNvPr>
          <p:cNvSpPr txBox="1"/>
          <p:nvPr/>
        </p:nvSpPr>
        <p:spPr>
          <a:xfrm flipH="1">
            <a:off x="16243789" y="2621260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2028</a:t>
            </a:r>
          </a:p>
        </p:txBody>
      </p:sp>
      <p:sp>
        <p:nvSpPr>
          <p:cNvPr id="667" name="!!SubTitle">
            <a:extLst>
              <a:ext uri="{FF2B5EF4-FFF2-40B4-BE49-F238E27FC236}">
                <a16:creationId xmlns:a16="http://schemas.microsoft.com/office/drawing/2014/main" id="{396735C3-C6AF-A65D-4001-BD0E3FDD0E0F}"/>
              </a:ext>
            </a:extLst>
          </p:cNvPr>
          <p:cNvSpPr txBox="1"/>
          <p:nvPr/>
        </p:nvSpPr>
        <p:spPr>
          <a:xfrm>
            <a:off x="17444612" y="11937458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668" name="!!MainTitle1">
            <a:extLst>
              <a:ext uri="{FF2B5EF4-FFF2-40B4-BE49-F238E27FC236}">
                <a16:creationId xmlns:a16="http://schemas.microsoft.com/office/drawing/2014/main" id="{442EE470-5352-9AF6-6588-631B050889FF}"/>
              </a:ext>
            </a:extLst>
          </p:cNvPr>
          <p:cNvSpPr txBox="1"/>
          <p:nvPr/>
        </p:nvSpPr>
        <p:spPr>
          <a:xfrm>
            <a:off x="17444612" y="9220863"/>
            <a:ext cx="5631735" cy="18466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Future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Build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  <a:p>
            <a:pPr lvl="0">
              <a:defRPr/>
            </a:pPr>
            <a:r>
              <a:rPr kumimoji="0" lang="en-US" sz="39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MILESTONES</a:t>
            </a:r>
          </a:p>
        </p:txBody>
      </p:sp>
      <p:sp>
        <p:nvSpPr>
          <p:cNvPr id="669" name="Oval 668">
            <a:extLst>
              <a:ext uri="{FF2B5EF4-FFF2-40B4-BE49-F238E27FC236}">
                <a16:creationId xmlns:a16="http://schemas.microsoft.com/office/drawing/2014/main" id="{1B1C7D0A-C4D5-7A1A-8F1F-A079D71DF880}"/>
              </a:ext>
            </a:extLst>
          </p:cNvPr>
          <p:cNvSpPr/>
          <p:nvPr/>
        </p:nvSpPr>
        <p:spPr>
          <a:xfrm>
            <a:off x="18060134" y="8965251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0" name="Oval 669">
            <a:extLst>
              <a:ext uri="{FF2B5EF4-FFF2-40B4-BE49-F238E27FC236}">
                <a16:creationId xmlns:a16="http://schemas.microsoft.com/office/drawing/2014/main" id="{2DB4DFFD-5BDD-5A4D-0066-39D0E2E95E44}"/>
              </a:ext>
            </a:extLst>
          </p:cNvPr>
          <p:cNvSpPr/>
          <p:nvPr/>
        </p:nvSpPr>
        <p:spPr>
          <a:xfrm>
            <a:off x="17592550" y="8965251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1" name="Oval 670">
            <a:extLst>
              <a:ext uri="{FF2B5EF4-FFF2-40B4-BE49-F238E27FC236}">
                <a16:creationId xmlns:a16="http://schemas.microsoft.com/office/drawing/2014/main" id="{94974EDD-8D44-0D5D-5AD5-0C11A95995E0}"/>
              </a:ext>
            </a:extLst>
          </p:cNvPr>
          <p:cNvSpPr/>
          <p:nvPr/>
        </p:nvSpPr>
        <p:spPr>
          <a:xfrm>
            <a:off x="18527718" y="8965251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2" name="Oval 671">
            <a:extLst>
              <a:ext uri="{FF2B5EF4-FFF2-40B4-BE49-F238E27FC236}">
                <a16:creationId xmlns:a16="http://schemas.microsoft.com/office/drawing/2014/main" id="{16714155-C49E-656A-61E7-DD848ACF106A}"/>
              </a:ext>
            </a:extLst>
          </p:cNvPr>
          <p:cNvSpPr/>
          <p:nvPr/>
        </p:nvSpPr>
        <p:spPr>
          <a:xfrm>
            <a:off x="18995302" y="8965251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73" name="Graphic 250">
            <a:extLst>
              <a:ext uri="{FF2B5EF4-FFF2-40B4-BE49-F238E27FC236}">
                <a16:creationId xmlns:a16="http://schemas.microsoft.com/office/drawing/2014/main" id="{EDE136C0-4558-A2C3-FB39-0F9A48ADF7A9}"/>
              </a:ext>
            </a:extLst>
          </p:cNvPr>
          <p:cNvGrpSpPr/>
          <p:nvPr/>
        </p:nvGrpSpPr>
        <p:grpSpPr>
          <a:xfrm>
            <a:off x="4817718" y="11563852"/>
            <a:ext cx="1549390" cy="1650996"/>
            <a:chOff x="20549957" y="8126028"/>
            <a:chExt cx="2668808" cy="2843823"/>
          </a:xfrm>
        </p:grpSpPr>
        <p:sp>
          <p:nvSpPr>
            <p:cNvPr id="674" name="Freeform: Shape 673">
              <a:extLst>
                <a:ext uri="{FF2B5EF4-FFF2-40B4-BE49-F238E27FC236}">
                  <a16:creationId xmlns:a16="http://schemas.microsoft.com/office/drawing/2014/main" id="{A289F2C2-CF37-F674-2B4A-DE7F77A6859C}"/>
                </a:ext>
              </a:extLst>
            </p:cNvPr>
            <p:cNvSpPr/>
            <p:nvPr/>
          </p:nvSpPr>
          <p:spPr>
            <a:xfrm>
              <a:off x="20931157" y="8820315"/>
              <a:ext cx="1292390" cy="502262"/>
            </a:xfrm>
            <a:custGeom>
              <a:avLst/>
              <a:gdLst>
                <a:gd name="csX0" fmla="*/ 1292390 w 1292390"/>
                <a:gd name="csY0" fmla="*/ 388934 h 502262"/>
                <a:gd name="csX1" fmla="*/ 980884 w 1292390"/>
                <a:gd name="csY1" fmla="*/ 280464 h 502262"/>
                <a:gd name="csX2" fmla="*/ 0 w 1292390"/>
                <a:gd name="csY2" fmla="*/ 68351 h 502262"/>
                <a:gd name="csX3" fmla="*/ 75924 w 1292390"/>
                <a:gd name="csY3" fmla="*/ 96336 h 502262"/>
                <a:gd name="csX4" fmla="*/ 46854 w 1292390"/>
                <a:gd name="csY4" fmla="*/ 172612 h 502262"/>
                <a:gd name="csX5" fmla="*/ 912638 w 1292390"/>
                <a:gd name="csY5" fmla="*/ 372151 h 502262"/>
                <a:gd name="csX6" fmla="*/ 1224439 w 1292390"/>
                <a:gd name="csY6" fmla="*/ 494843 h 502262"/>
                <a:gd name="csX7" fmla="*/ 1279198 w 1292390"/>
                <a:gd name="csY7" fmla="*/ 502263 h 502262"/>
                <a:gd name="csX8" fmla="*/ 1292390 w 1292390"/>
                <a:gd name="csY8" fmla="*/ 388934 h 50226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292390" h="502262">
                  <a:moveTo>
                    <a:pt x="1292390" y="388934"/>
                  </a:moveTo>
                  <a:cubicBezTo>
                    <a:pt x="1174080" y="376275"/>
                    <a:pt x="1057666" y="337604"/>
                    <a:pt x="980884" y="280464"/>
                  </a:cubicBezTo>
                  <a:cubicBezTo>
                    <a:pt x="710422" y="79134"/>
                    <a:pt x="382372" y="-103499"/>
                    <a:pt x="0" y="68351"/>
                  </a:cubicBezTo>
                  <a:lnTo>
                    <a:pt x="75924" y="96336"/>
                  </a:lnTo>
                  <a:lnTo>
                    <a:pt x="46854" y="172612"/>
                  </a:lnTo>
                  <a:cubicBezTo>
                    <a:pt x="374399" y="25403"/>
                    <a:pt x="656539" y="181527"/>
                    <a:pt x="912638" y="372151"/>
                  </a:cubicBezTo>
                  <a:cubicBezTo>
                    <a:pt x="993153" y="432083"/>
                    <a:pt x="1105805" y="474774"/>
                    <a:pt x="1224439" y="494843"/>
                  </a:cubicBezTo>
                  <a:cubicBezTo>
                    <a:pt x="1242584" y="497910"/>
                    <a:pt x="1260872" y="500272"/>
                    <a:pt x="1279198" y="502263"/>
                  </a:cubicBezTo>
                  <a:cubicBezTo>
                    <a:pt x="1280122" y="468011"/>
                    <a:pt x="1283294" y="424243"/>
                    <a:pt x="1292390" y="38893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75" name="Graphic 250">
              <a:extLst>
                <a:ext uri="{FF2B5EF4-FFF2-40B4-BE49-F238E27FC236}">
                  <a16:creationId xmlns:a16="http://schemas.microsoft.com/office/drawing/2014/main" id="{71C1C390-DAC2-EE02-8A68-661FC74D54A9}"/>
                </a:ext>
              </a:extLst>
            </p:cNvPr>
            <p:cNvGrpSpPr/>
            <p:nvPr/>
          </p:nvGrpSpPr>
          <p:grpSpPr>
            <a:xfrm>
              <a:off x="21126183" y="9472653"/>
              <a:ext cx="917741" cy="1497197"/>
              <a:chOff x="21126183" y="9472653"/>
              <a:chExt cx="917741" cy="1497197"/>
            </a:xfrm>
          </p:grpSpPr>
          <p:grpSp>
            <p:nvGrpSpPr>
              <p:cNvPr id="741" name="Graphic 250">
                <a:extLst>
                  <a:ext uri="{FF2B5EF4-FFF2-40B4-BE49-F238E27FC236}">
                    <a16:creationId xmlns:a16="http://schemas.microsoft.com/office/drawing/2014/main" id="{668CE510-2C1A-B64F-3B07-F831BF6C2CC6}"/>
                  </a:ext>
                </a:extLst>
              </p:cNvPr>
              <p:cNvGrpSpPr/>
              <p:nvPr/>
            </p:nvGrpSpPr>
            <p:grpSpPr>
              <a:xfrm>
                <a:off x="21126183" y="10522190"/>
                <a:ext cx="229825" cy="447661"/>
                <a:chOff x="21126183" y="10522190"/>
                <a:chExt cx="229825" cy="447661"/>
              </a:xfrm>
            </p:grpSpPr>
            <p:sp>
              <p:nvSpPr>
                <p:cNvPr id="743" name="Freeform: Shape 742">
                  <a:extLst>
                    <a:ext uri="{FF2B5EF4-FFF2-40B4-BE49-F238E27FC236}">
                      <a16:creationId xmlns:a16="http://schemas.microsoft.com/office/drawing/2014/main" id="{19B85F29-C365-AD77-A75B-56BB97F7A341}"/>
                    </a:ext>
                  </a:extLst>
                </p:cNvPr>
                <p:cNvSpPr/>
                <p:nvPr/>
              </p:nvSpPr>
              <p:spPr>
                <a:xfrm>
                  <a:off x="21126183" y="10634036"/>
                  <a:ext cx="226979" cy="335814"/>
                </a:xfrm>
                <a:custGeom>
                  <a:avLst/>
                  <a:gdLst>
                    <a:gd name="csX0" fmla="*/ 11467 w 226979"/>
                    <a:gd name="csY0" fmla="*/ 0 h 335814"/>
                    <a:gd name="csX1" fmla="*/ 2847 w 226979"/>
                    <a:gd name="csY1" fmla="*/ 41881 h 335814"/>
                    <a:gd name="csX2" fmla="*/ 206358 w 226979"/>
                    <a:gd name="csY2" fmla="*/ 332985 h 335814"/>
                    <a:gd name="csX3" fmla="*/ 226980 w 226979"/>
                    <a:gd name="csY3" fmla="*/ 329184 h 335814"/>
                    <a:gd name="csX4" fmla="*/ 113537 w 226979"/>
                    <a:gd name="csY4" fmla="*/ 206969 h 335814"/>
                    <a:gd name="csX5" fmla="*/ 11467 w 226979"/>
                    <a:gd name="csY5" fmla="*/ 0 h 33581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226979" h="335814">
                      <a:moveTo>
                        <a:pt x="11467" y="0"/>
                      </a:moveTo>
                      <a:cubicBezTo>
                        <a:pt x="380" y="9868"/>
                        <a:pt x="-3040" y="26908"/>
                        <a:pt x="2847" y="41881"/>
                      </a:cubicBezTo>
                      <a:cubicBezTo>
                        <a:pt x="26021" y="100794"/>
                        <a:pt x="94820" y="254975"/>
                        <a:pt x="206358" y="332985"/>
                      </a:cubicBezTo>
                      <a:cubicBezTo>
                        <a:pt x="213721" y="338138"/>
                        <a:pt x="222617" y="335890"/>
                        <a:pt x="226980" y="329184"/>
                      </a:cubicBezTo>
                      <a:cubicBezTo>
                        <a:pt x="198643" y="308934"/>
                        <a:pt x="161333" y="272225"/>
                        <a:pt x="113537" y="206969"/>
                      </a:cubicBezTo>
                      <a:cubicBezTo>
                        <a:pt x="40070" y="106661"/>
                        <a:pt x="17553" y="40529"/>
                        <a:pt x="11467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3D8FF"/>
                    </a:gs>
                    <a:gs pos="50000">
                      <a:srgbClr val="458CFB"/>
                    </a:gs>
                    <a:gs pos="100000">
                      <a:srgbClr val="3840F7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4" name="Freeform: Shape 743">
                  <a:extLst>
                    <a:ext uri="{FF2B5EF4-FFF2-40B4-BE49-F238E27FC236}">
                      <a16:creationId xmlns:a16="http://schemas.microsoft.com/office/drawing/2014/main" id="{7C10BA94-39AC-8E83-7DE2-F369C2E0B972}"/>
                    </a:ext>
                  </a:extLst>
                </p:cNvPr>
                <p:cNvSpPr/>
                <p:nvPr/>
              </p:nvSpPr>
              <p:spPr>
                <a:xfrm>
                  <a:off x="21137659" y="10604069"/>
                  <a:ext cx="218349" cy="359131"/>
                </a:xfrm>
                <a:custGeom>
                  <a:avLst/>
                  <a:gdLst>
                    <a:gd name="csX0" fmla="*/ 120463 w 218349"/>
                    <a:gd name="csY0" fmla="*/ 5021 h 359131"/>
                    <a:gd name="csX1" fmla="*/ 362 w 218349"/>
                    <a:gd name="csY1" fmla="*/ 29586 h 359131"/>
                    <a:gd name="csX2" fmla="*/ 0 w 218349"/>
                    <a:gd name="csY2" fmla="*/ 29958 h 359131"/>
                    <a:gd name="csX3" fmla="*/ 102070 w 218349"/>
                    <a:gd name="csY3" fmla="*/ 236917 h 359131"/>
                    <a:gd name="csX4" fmla="*/ 215513 w 218349"/>
                    <a:gd name="csY4" fmla="*/ 359132 h 359131"/>
                    <a:gd name="csX5" fmla="*/ 218132 w 218349"/>
                    <a:gd name="csY5" fmla="*/ 351531 h 359131"/>
                    <a:gd name="csX6" fmla="*/ 120463 w 218349"/>
                    <a:gd name="csY6" fmla="*/ 5021 h 3591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18349" h="359131">
                      <a:moveTo>
                        <a:pt x="120463" y="5021"/>
                      </a:moveTo>
                      <a:cubicBezTo>
                        <a:pt x="120463" y="5021"/>
                        <a:pt x="53940" y="-16506"/>
                        <a:pt x="362" y="29586"/>
                      </a:cubicBezTo>
                      <a:cubicBezTo>
                        <a:pt x="229" y="29700"/>
                        <a:pt x="124" y="29843"/>
                        <a:pt x="0" y="29958"/>
                      </a:cubicBezTo>
                      <a:cubicBezTo>
                        <a:pt x="6086" y="70486"/>
                        <a:pt x="28603" y="136619"/>
                        <a:pt x="102070" y="236917"/>
                      </a:cubicBezTo>
                      <a:cubicBezTo>
                        <a:pt x="149866" y="302172"/>
                        <a:pt x="187176" y="338882"/>
                        <a:pt x="215513" y="359132"/>
                      </a:cubicBezTo>
                      <a:cubicBezTo>
                        <a:pt x="216894" y="357008"/>
                        <a:pt x="217846" y="354465"/>
                        <a:pt x="218132" y="351531"/>
                      </a:cubicBezTo>
                      <a:cubicBezTo>
                        <a:pt x="224266" y="287152"/>
                        <a:pt x="98384" y="240288"/>
                        <a:pt x="120463" y="502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B3582"/>
                    </a:gs>
                    <a:gs pos="50000">
                      <a:srgbClr val="202162"/>
                    </a:gs>
                    <a:gs pos="100000">
                      <a:srgbClr val="150E42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5" name="Freeform: Shape 744">
                  <a:extLst>
                    <a:ext uri="{FF2B5EF4-FFF2-40B4-BE49-F238E27FC236}">
                      <a16:creationId xmlns:a16="http://schemas.microsoft.com/office/drawing/2014/main" id="{A6ED3D0F-41D4-0F61-1EE5-B7390FDB7B47}"/>
                    </a:ext>
                  </a:extLst>
                </p:cNvPr>
                <p:cNvSpPr/>
                <p:nvPr/>
              </p:nvSpPr>
              <p:spPr>
                <a:xfrm>
                  <a:off x="21187850" y="10522190"/>
                  <a:ext cx="124434" cy="147080"/>
                </a:xfrm>
                <a:custGeom>
                  <a:avLst/>
                  <a:gdLst>
                    <a:gd name="csX0" fmla="*/ 118964 w 124434"/>
                    <a:gd name="csY0" fmla="*/ 72023 h 147080"/>
                    <a:gd name="csX1" fmla="*/ 74101 w 124434"/>
                    <a:gd name="csY1" fmla="*/ 134754 h 147080"/>
                    <a:gd name="csX2" fmla="*/ 39049 w 124434"/>
                    <a:gd name="csY2" fmla="*/ 144803 h 147080"/>
                    <a:gd name="csX3" fmla="*/ 4816 w 124434"/>
                    <a:gd name="csY3" fmla="*/ 115752 h 147080"/>
                    <a:gd name="csX4" fmla="*/ 4369 w 124434"/>
                    <a:gd name="csY4" fmla="*/ 84234 h 147080"/>
                    <a:gd name="csX5" fmla="*/ 47717 w 124434"/>
                    <a:gd name="csY5" fmla="*/ 13920 h 147080"/>
                    <a:gd name="csX6" fmla="*/ 94694 w 124434"/>
                    <a:gd name="csY6" fmla="*/ 9996 h 147080"/>
                    <a:gd name="csX7" fmla="*/ 117183 w 124434"/>
                    <a:gd name="csY7" fmla="*/ 35675 h 147080"/>
                    <a:gd name="csX8" fmla="*/ 118964 w 124434"/>
                    <a:gd name="csY8" fmla="*/ 72023 h 14708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124434" h="147080">
                      <a:moveTo>
                        <a:pt x="118964" y="72023"/>
                      </a:moveTo>
                      <a:lnTo>
                        <a:pt x="74101" y="134754"/>
                      </a:lnTo>
                      <a:cubicBezTo>
                        <a:pt x="66167" y="145851"/>
                        <a:pt x="51603" y="150128"/>
                        <a:pt x="39049" y="144803"/>
                      </a:cubicBezTo>
                      <a:cubicBezTo>
                        <a:pt x="28096" y="140165"/>
                        <a:pt x="15256" y="131592"/>
                        <a:pt x="4816" y="115752"/>
                      </a:cubicBezTo>
                      <a:cubicBezTo>
                        <a:pt x="-1451" y="106246"/>
                        <a:pt x="-1603" y="93921"/>
                        <a:pt x="4369" y="84234"/>
                      </a:cubicBezTo>
                      <a:lnTo>
                        <a:pt x="47717" y="13920"/>
                      </a:lnTo>
                      <a:cubicBezTo>
                        <a:pt x="58061" y="-2863"/>
                        <a:pt x="81702" y="-4835"/>
                        <a:pt x="94694" y="9996"/>
                      </a:cubicBezTo>
                      <a:lnTo>
                        <a:pt x="117183" y="35675"/>
                      </a:lnTo>
                      <a:cubicBezTo>
                        <a:pt x="126136" y="45915"/>
                        <a:pt x="126879" y="60955"/>
                        <a:pt x="118964" y="7202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9B776"/>
                    </a:gs>
                    <a:gs pos="50000">
                      <a:srgbClr val="F6986B"/>
                    </a:gs>
                    <a:gs pos="100000">
                      <a:srgbClr val="F47960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746" name="Graphic 250">
                  <a:extLst>
                    <a:ext uri="{FF2B5EF4-FFF2-40B4-BE49-F238E27FC236}">
                      <a16:creationId xmlns:a16="http://schemas.microsoft.com/office/drawing/2014/main" id="{75F7CE51-A6D6-8456-36E6-B84DFD8CDE2E}"/>
                    </a:ext>
                  </a:extLst>
                </p:cNvPr>
                <p:cNvGrpSpPr/>
                <p:nvPr/>
              </p:nvGrpSpPr>
              <p:grpSpPr>
                <a:xfrm>
                  <a:off x="21228783" y="10752111"/>
                  <a:ext cx="72891" cy="79235"/>
                  <a:chOff x="21228783" y="10752111"/>
                  <a:chExt cx="72891" cy="79235"/>
                </a:xfrm>
                <a:solidFill>
                  <a:srgbClr val="D0DBFF"/>
                </a:solidFill>
              </p:grpSpPr>
              <p:sp>
                <p:nvSpPr>
                  <p:cNvPr id="747" name="Freeform: Shape 746">
                    <a:extLst>
                      <a:ext uri="{FF2B5EF4-FFF2-40B4-BE49-F238E27FC236}">
                        <a16:creationId xmlns:a16="http://schemas.microsoft.com/office/drawing/2014/main" id="{F905AD43-7E03-225C-640D-CABCC8340D2E}"/>
                      </a:ext>
                    </a:extLst>
                  </p:cNvPr>
                  <p:cNvSpPr/>
                  <p:nvPr/>
                </p:nvSpPr>
                <p:spPr>
                  <a:xfrm>
                    <a:off x="21228783" y="10752111"/>
                    <a:ext cx="51561" cy="28495"/>
                  </a:xfrm>
                  <a:custGeom>
                    <a:avLst/>
                    <a:gdLst>
                      <a:gd name="csX0" fmla="*/ 46788 w 51561"/>
                      <a:gd name="csY0" fmla="*/ 28496 h 28495"/>
                      <a:gd name="csX1" fmla="*/ 42226 w 51561"/>
                      <a:gd name="csY1" fmla="*/ 25095 h 28495"/>
                      <a:gd name="csX2" fmla="*/ 27662 w 51561"/>
                      <a:gd name="csY2" fmla="*/ 10989 h 28495"/>
                      <a:gd name="csX3" fmla="*/ 7488 w 51561"/>
                      <a:gd name="csY3" fmla="*/ 13008 h 28495"/>
                      <a:gd name="csX4" fmla="*/ 859 w 51561"/>
                      <a:gd name="csY4" fmla="*/ 11827 h 28495"/>
                      <a:gd name="csX5" fmla="*/ 2030 w 51561"/>
                      <a:gd name="csY5" fmla="*/ 5198 h 28495"/>
                      <a:gd name="csX6" fmla="*/ 30796 w 51561"/>
                      <a:gd name="csY6" fmla="*/ 1997 h 28495"/>
                      <a:gd name="csX7" fmla="*/ 51360 w 51561"/>
                      <a:gd name="csY7" fmla="*/ 22371 h 28495"/>
                      <a:gd name="csX8" fmla="*/ 48170 w 51561"/>
                      <a:gd name="csY8" fmla="*/ 28296 h 28495"/>
                      <a:gd name="csX9" fmla="*/ 46788 w 51561"/>
                      <a:gd name="csY9" fmla="*/ 28496 h 2849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</a:cxnLst>
                    <a:rect l="l" t="t" r="r" b="b"/>
                    <a:pathLst>
                      <a:path w="51561" h="28495">
                        <a:moveTo>
                          <a:pt x="46788" y="28496"/>
                        </a:moveTo>
                        <a:cubicBezTo>
                          <a:pt x="44741" y="28496"/>
                          <a:pt x="42845" y="27162"/>
                          <a:pt x="42226" y="25095"/>
                        </a:cubicBezTo>
                        <a:cubicBezTo>
                          <a:pt x="40330" y="18771"/>
                          <a:pt x="34892" y="13494"/>
                          <a:pt x="27662" y="10989"/>
                        </a:cubicBezTo>
                        <a:cubicBezTo>
                          <a:pt x="20442" y="8465"/>
                          <a:pt x="12898" y="9227"/>
                          <a:pt x="7488" y="13008"/>
                        </a:cubicBezTo>
                        <a:cubicBezTo>
                          <a:pt x="5336" y="14513"/>
                          <a:pt x="2354" y="13989"/>
                          <a:pt x="859" y="11827"/>
                        </a:cubicBezTo>
                        <a:cubicBezTo>
                          <a:pt x="-646" y="9665"/>
                          <a:pt x="-122" y="6702"/>
                          <a:pt x="2030" y="5198"/>
                        </a:cubicBezTo>
                        <a:cubicBezTo>
                          <a:pt x="9946" y="-327"/>
                          <a:pt x="20699" y="-1537"/>
                          <a:pt x="30796" y="1997"/>
                        </a:cubicBezTo>
                        <a:cubicBezTo>
                          <a:pt x="40902" y="5512"/>
                          <a:pt x="48589" y="13132"/>
                          <a:pt x="51360" y="22371"/>
                        </a:cubicBezTo>
                        <a:cubicBezTo>
                          <a:pt x="52113" y="24895"/>
                          <a:pt x="50684" y="27543"/>
                          <a:pt x="48170" y="28296"/>
                        </a:cubicBezTo>
                        <a:cubicBezTo>
                          <a:pt x="47703" y="28429"/>
                          <a:pt x="47246" y="28496"/>
                          <a:pt x="46788" y="28496"/>
                        </a:cubicBezTo>
                        <a:close/>
                      </a:path>
                    </a:pathLst>
                  </a:custGeom>
                  <a:solidFill>
                    <a:srgbClr val="D0DB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48" name="Freeform: Shape 747">
                    <a:extLst>
                      <a:ext uri="{FF2B5EF4-FFF2-40B4-BE49-F238E27FC236}">
                        <a16:creationId xmlns:a16="http://schemas.microsoft.com/office/drawing/2014/main" id="{EAE493AE-E5EA-D15D-FE88-A890A5E4216F}"/>
                      </a:ext>
                    </a:extLst>
                  </p:cNvPr>
                  <p:cNvSpPr/>
                  <p:nvPr/>
                </p:nvSpPr>
                <p:spPr>
                  <a:xfrm>
                    <a:off x="21254119" y="10804395"/>
                    <a:ext cx="47555" cy="26952"/>
                  </a:xfrm>
                  <a:custGeom>
                    <a:avLst/>
                    <a:gdLst>
                      <a:gd name="csX0" fmla="*/ 42798 w 47555"/>
                      <a:gd name="csY0" fmla="*/ 26952 h 26952"/>
                      <a:gd name="csX1" fmla="*/ 38436 w 47555"/>
                      <a:gd name="csY1" fmla="*/ 24104 h 26952"/>
                      <a:gd name="csX2" fmla="*/ 6536 w 47555"/>
                      <a:gd name="csY2" fmla="*/ 11084 h 26952"/>
                      <a:gd name="csX3" fmla="*/ 345 w 47555"/>
                      <a:gd name="csY3" fmla="*/ 8445 h 26952"/>
                      <a:gd name="csX4" fmla="*/ 2993 w 47555"/>
                      <a:gd name="csY4" fmla="*/ 2254 h 26952"/>
                      <a:gd name="csX5" fmla="*/ 47151 w 47555"/>
                      <a:gd name="csY5" fmla="*/ 20285 h 26952"/>
                      <a:gd name="csX6" fmla="*/ 44713 w 47555"/>
                      <a:gd name="csY6" fmla="*/ 26562 h 26952"/>
                      <a:gd name="csX7" fmla="*/ 42798 w 47555"/>
                      <a:gd name="csY7" fmla="*/ 26952 h 26952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47555" h="26952">
                        <a:moveTo>
                          <a:pt x="42798" y="26952"/>
                        </a:moveTo>
                        <a:cubicBezTo>
                          <a:pt x="40969" y="26952"/>
                          <a:pt x="39217" y="25895"/>
                          <a:pt x="38436" y="24104"/>
                        </a:cubicBezTo>
                        <a:cubicBezTo>
                          <a:pt x="33378" y="12617"/>
                          <a:pt x="18176" y="6435"/>
                          <a:pt x="6536" y="11084"/>
                        </a:cubicBezTo>
                        <a:cubicBezTo>
                          <a:pt x="4107" y="12074"/>
                          <a:pt x="1326" y="10884"/>
                          <a:pt x="345" y="8445"/>
                        </a:cubicBezTo>
                        <a:cubicBezTo>
                          <a:pt x="-636" y="5997"/>
                          <a:pt x="545" y="3225"/>
                          <a:pt x="2993" y="2254"/>
                        </a:cubicBezTo>
                        <a:cubicBezTo>
                          <a:pt x="19395" y="-4337"/>
                          <a:pt x="40036" y="4083"/>
                          <a:pt x="47151" y="20285"/>
                        </a:cubicBezTo>
                        <a:cubicBezTo>
                          <a:pt x="48208" y="22694"/>
                          <a:pt x="47122" y="25504"/>
                          <a:pt x="44713" y="26562"/>
                        </a:cubicBezTo>
                        <a:cubicBezTo>
                          <a:pt x="44084" y="26819"/>
                          <a:pt x="43436" y="26952"/>
                          <a:pt x="42798" y="26952"/>
                        </a:cubicBezTo>
                        <a:close/>
                      </a:path>
                    </a:pathLst>
                  </a:custGeom>
                  <a:solidFill>
                    <a:srgbClr val="D0DB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742" name="Freeform: Shape 741">
                <a:extLst>
                  <a:ext uri="{FF2B5EF4-FFF2-40B4-BE49-F238E27FC236}">
                    <a16:creationId xmlns:a16="http://schemas.microsoft.com/office/drawing/2014/main" id="{366A0534-AD21-FF98-82C3-D6A93FDFC8A2}"/>
                  </a:ext>
                </a:extLst>
              </p:cNvPr>
              <p:cNvSpPr/>
              <p:nvPr/>
            </p:nvSpPr>
            <p:spPr>
              <a:xfrm>
                <a:off x="21214212" y="9472653"/>
                <a:ext cx="829713" cy="1139275"/>
              </a:xfrm>
              <a:custGeom>
                <a:avLst/>
                <a:gdLst>
                  <a:gd name="csX0" fmla="*/ 463229 w 829713"/>
                  <a:gd name="csY0" fmla="*/ 32480 h 1139275"/>
                  <a:gd name="csX1" fmla="*/ 382105 w 829713"/>
                  <a:gd name="csY1" fmla="*/ 613886 h 1139275"/>
                  <a:gd name="csX2" fmla="*/ 190176 w 829713"/>
                  <a:gd name="csY2" fmla="*/ 716956 h 1139275"/>
                  <a:gd name="csX3" fmla="*/ 0 w 829713"/>
                  <a:gd name="csY3" fmla="*/ 1061333 h 1139275"/>
                  <a:gd name="csX4" fmla="*/ 114852 w 829713"/>
                  <a:gd name="csY4" fmla="*/ 1139276 h 1139275"/>
                  <a:gd name="csX5" fmla="*/ 531123 w 829713"/>
                  <a:gd name="csY5" fmla="*/ 718128 h 1139275"/>
                  <a:gd name="csX6" fmla="*/ 829713 w 829713"/>
                  <a:gd name="csY6" fmla="*/ 202549 h 1139275"/>
                  <a:gd name="csX7" fmla="*/ 772992 w 829713"/>
                  <a:gd name="csY7" fmla="*/ 0 h 1139275"/>
                  <a:gd name="csX8" fmla="*/ 463229 w 829713"/>
                  <a:gd name="csY8" fmla="*/ 32480 h 113927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829713" h="1139275">
                    <a:moveTo>
                      <a:pt x="463229" y="32480"/>
                    </a:moveTo>
                    <a:cubicBezTo>
                      <a:pt x="463229" y="32480"/>
                      <a:pt x="422910" y="433368"/>
                      <a:pt x="382105" y="613886"/>
                    </a:cubicBezTo>
                    <a:cubicBezTo>
                      <a:pt x="382105" y="613886"/>
                      <a:pt x="259651" y="656739"/>
                      <a:pt x="190176" y="716956"/>
                    </a:cubicBezTo>
                    <a:cubicBezTo>
                      <a:pt x="120701" y="777164"/>
                      <a:pt x="0" y="1061333"/>
                      <a:pt x="0" y="1061333"/>
                    </a:cubicBezTo>
                    <a:cubicBezTo>
                      <a:pt x="0" y="1061333"/>
                      <a:pt x="59503" y="1136428"/>
                      <a:pt x="114852" y="1139276"/>
                    </a:cubicBezTo>
                    <a:lnTo>
                      <a:pt x="531123" y="718128"/>
                    </a:lnTo>
                    <a:lnTo>
                      <a:pt x="829713" y="202549"/>
                    </a:lnTo>
                    <a:lnTo>
                      <a:pt x="772992" y="0"/>
                    </a:lnTo>
                    <a:lnTo>
                      <a:pt x="463229" y="3248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76" name="Graphic 250">
              <a:extLst>
                <a:ext uri="{FF2B5EF4-FFF2-40B4-BE49-F238E27FC236}">
                  <a16:creationId xmlns:a16="http://schemas.microsoft.com/office/drawing/2014/main" id="{6BA5F5D9-B893-BA76-64F5-179ADD3995E7}"/>
                </a:ext>
              </a:extLst>
            </p:cNvPr>
            <p:cNvGrpSpPr/>
            <p:nvPr/>
          </p:nvGrpSpPr>
          <p:grpSpPr>
            <a:xfrm>
              <a:off x="21665363" y="9345850"/>
              <a:ext cx="1553402" cy="655396"/>
              <a:chOff x="21665363" y="9345850"/>
              <a:chExt cx="1553402" cy="655396"/>
            </a:xfrm>
          </p:grpSpPr>
          <p:grpSp>
            <p:nvGrpSpPr>
              <p:cNvPr id="734" name="Graphic 250">
                <a:extLst>
                  <a:ext uri="{FF2B5EF4-FFF2-40B4-BE49-F238E27FC236}">
                    <a16:creationId xmlns:a16="http://schemas.microsoft.com/office/drawing/2014/main" id="{5B30C031-8BBE-25E5-74DB-B4AE6E00A158}"/>
                  </a:ext>
                </a:extLst>
              </p:cNvPr>
              <p:cNvGrpSpPr/>
              <p:nvPr/>
            </p:nvGrpSpPr>
            <p:grpSpPr>
              <a:xfrm>
                <a:off x="22851052" y="9649455"/>
                <a:ext cx="367713" cy="351790"/>
                <a:chOff x="22851052" y="9649455"/>
                <a:chExt cx="367713" cy="351790"/>
              </a:xfrm>
            </p:grpSpPr>
            <p:sp>
              <p:nvSpPr>
                <p:cNvPr id="736" name="Freeform: Shape 735">
                  <a:extLst>
                    <a:ext uri="{FF2B5EF4-FFF2-40B4-BE49-F238E27FC236}">
                      <a16:creationId xmlns:a16="http://schemas.microsoft.com/office/drawing/2014/main" id="{1C889E2A-0A5D-2732-B9A9-70D32FDA3E92}"/>
                    </a:ext>
                  </a:extLst>
                </p:cNvPr>
                <p:cNvSpPr/>
                <p:nvPr/>
              </p:nvSpPr>
              <p:spPr>
                <a:xfrm>
                  <a:off x="23025543" y="9649494"/>
                  <a:ext cx="193222" cy="351751"/>
                </a:xfrm>
                <a:custGeom>
                  <a:avLst/>
                  <a:gdLst>
                    <a:gd name="csX0" fmla="*/ 0 w 193222"/>
                    <a:gd name="csY0" fmla="*/ 350044 h 351751"/>
                    <a:gd name="csX1" fmla="*/ 40672 w 193222"/>
                    <a:gd name="csY1" fmla="*/ 336833 h 351751"/>
                    <a:gd name="csX2" fmla="*/ 193148 w 193222"/>
                    <a:gd name="csY2" fmla="*/ 16050 h 351751"/>
                    <a:gd name="csX3" fmla="*/ 179651 w 193222"/>
                    <a:gd name="csY3" fmla="*/ 0 h 351751"/>
                    <a:gd name="csX4" fmla="*/ 129473 w 193222"/>
                    <a:gd name="csY4" fmla="*/ 159029 h 351751"/>
                    <a:gd name="csX5" fmla="*/ 0 w 193222"/>
                    <a:gd name="csY5" fmla="*/ 350044 h 35175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93222" h="351751">
                      <a:moveTo>
                        <a:pt x="0" y="350044"/>
                      </a:moveTo>
                      <a:cubicBezTo>
                        <a:pt x="14059" y="354806"/>
                        <a:pt x="30566" y="349358"/>
                        <a:pt x="40672" y="336833"/>
                      </a:cubicBezTo>
                      <a:cubicBezTo>
                        <a:pt x="80429" y="287569"/>
                        <a:pt x="180461" y="151562"/>
                        <a:pt x="193148" y="16050"/>
                      </a:cubicBezTo>
                      <a:cubicBezTo>
                        <a:pt x="193986" y="7106"/>
                        <a:pt x="187643" y="486"/>
                        <a:pt x="179651" y="0"/>
                      </a:cubicBezTo>
                      <a:cubicBezTo>
                        <a:pt x="176051" y="34643"/>
                        <a:pt x="162573" y="85220"/>
                        <a:pt x="129473" y="159029"/>
                      </a:cubicBezTo>
                      <a:cubicBezTo>
                        <a:pt x="78591" y="272463"/>
                        <a:pt x="32233" y="324726"/>
                        <a:pt x="0" y="35004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3D8FF"/>
                    </a:gs>
                    <a:gs pos="50000">
                      <a:srgbClr val="458CFB"/>
                    </a:gs>
                    <a:gs pos="100000">
                      <a:srgbClr val="3840F7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7" name="Freeform: Shape 736">
                  <a:extLst>
                    <a:ext uri="{FF2B5EF4-FFF2-40B4-BE49-F238E27FC236}">
                      <a16:creationId xmlns:a16="http://schemas.microsoft.com/office/drawing/2014/main" id="{B6CE7127-D37B-3767-E045-CB7F1261A0B0}"/>
                    </a:ext>
                  </a:extLst>
                </p:cNvPr>
                <p:cNvSpPr/>
                <p:nvPr/>
              </p:nvSpPr>
              <p:spPr>
                <a:xfrm>
                  <a:off x="22944323" y="9649455"/>
                  <a:ext cx="260861" cy="350082"/>
                </a:xfrm>
                <a:custGeom>
                  <a:avLst/>
                  <a:gdLst>
                    <a:gd name="csX0" fmla="*/ 0 w 260861"/>
                    <a:gd name="csY0" fmla="*/ 257690 h 350082"/>
                    <a:gd name="csX1" fmla="*/ 80715 w 260861"/>
                    <a:gd name="csY1" fmla="*/ 349950 h 350082"/>
                    <a:gd name="csX2" fmla="*/ 81219 w 260861"/>
                    <a:gd name="csY2" fmla="*/ 350083 h 350082"/>
                    <a:gd name="csX3" fmla="*/ 210683 w 260861"/>
                    <a:gd name="csY3" fmla="*/ 159059 h 350082"/>
                    <a:gd name="csX4" fmla="*/ 260861 w 260861"/>
                    <a:gd name="csY4" fmla="*/ 30 h 350082"/>
                    <a:gd name="csX5" fmla="*/ 252965 w 260861"/>
                    <a:gd name="csY5" fmla="*/ 1506 h 350082"/>
                    <a:gd name="csX6" fmla="*/ 39529 w 260861"/>
                    <a:gd name="csY6" fmla="*/ 179242 h 350082"/>
                    <a:gd name="csX7" fmla="*/ 0 w 260861"/>
                    <a:gd name="csY7" fmla="*/ 257690 h 35008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260861" h="350082">
                      <a:moveTo>
                        <a:pt x="0" y="257690"/>
                      </a:moveTo>
                      <a:cubicBezTo>
                        <a:pt x="0" y="257690"/>
                        <a:pt x="14164" y="326156"/>
                        <a:pt x="80715" y="349950"/>
                      </a:cubicBezTo>
                      <a:cubicBezTo>
                        <a:pt x="80877" y="350007"/>
                        <a:pt x="81058" y="350026"/>
                        <a:pt x="81219" y="350083"/>
                      </a:cubicBezTo>
                      <a:cubicBezTo>
                        <a:pt x="113452" y="324765"/>
                        <a:pt x="159810" y="272502"/>
                        <a:pt x="210683" y="159059"/>
                      </a:cubicBezTo>
                      <a:cubicBezTo>
                        <a:pt x="243792" y="85250"/>
                        <a:pt x="257260" y="34682"/>
                        <a:pt x="260861" y="30"/>
                      </a:cubicBezTo>
                      <a:cubicBezTo>
                        <a:pt x="258337" y="-123"/>
                        <a:pt x="255651" y="306"/>
                        <a:pt x="252965" y="1506"/>
                      </a:cubicBezTo>
                      <a:cubicBezTo>
                        <a:pt x="210464" y="20585"/>
                        <a:pt x="122025" y="154087"/>
                        <a:pt x="39529" y="179242"/>
                      </a:cubicBezTo>
                      <a:cubicBezTo>
                        <a:pt x="1962" y="190701"/>
                        <a:pt x="30384" y="237545"/>
                        <a:pt x="0" y="25769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B3582"/>
                    </a:gs>
                    <a:gs pos="50000">
                      <a:srgbClr val="202162"/>
                    </a:gs>
                    <a:gs pos="100000">
                      <a:srgbClr val="150E42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8" name="Freeform: Shape 737">
                  <a:extLst>
                    <a:ext uri="{FF2B5EF4-FFF2-40B4-BE49-F238E27FC236}">
                      <a16:creationId xmlns:a16="http://schemas.microsoft.com/office/drawing/2014/main" id="{AB00D295-EB8A-CE23-25DB-A12E8A416F93}"/>
                    </a:ext>
                  </a:extLst>
                </p:cNvPr>
                <p:cNvSpPr/>
                <p:nvPr/>
              </p:nvSpPr>
              <p:spPr>
                <a:xfrm>
                  <a:off x="22851052" y="9790130"/>
                  <a:ext cx="148733" cy="120184"/>
                </a:xfrm>
                <a:custGeom>
                  <a:avLst/>
                  <a:gdLst>
                    <a:gd name="csX0" fmla="*/ 67715 w 148733"/>
                    <a:gd name="csY0" fmla="*/ 4040 h 120184"/>
                    <a:gd name="csX1" fmla="*/ 134209 w 148733"/>
                    <a:gd name="csY1" fmla="*/ 43121 h 120184"/>
                    <a:gd name="csX2" fmla="*/ 147354 w 148733"/>
                    <a:gd name="csY2" fmla="*/ 77135 h 120184"/>
                    <a:gd name="csX3" fmla="*/ 121475 w 148733"/>
                    <a:gd name="csY3" fmla="*/ 113834 h 120184"/>
                    <a:gd name="csX4" fmla="*/ 90118 w 148733"/>
                    <a:gd name="csY4" fmla="*/ 117092 h 120184"/>
                    <a:gd name="csX5" fmla="*/ 16214 w 148733"/>
                    <a:gd name="csY5" fmla="*/ 80192 h 120184"/>
                    <a:gd name="csX6" fmla="*/ 8108 w 148733"/>
                    <a:gd name="csY6" fmla="*/ 33758 h 120184"/>
                    <a:gd name="csX7" fmla="*/ 31673 w 148733"/>
                    <a:gd name="csY7" fmla="*/ 9059 h 120184"/>
                    <a:gd name="csX8" fmla="*/ 67715 w 148733"/>
                    <a:gd name="csY8" fmla="*/ 4040 h 12018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148733" h="120184">
                      <a:moveTo>
                        <a:pt x="67715" y="4040"/>
                      </a:moveTo>
                      <a:lnTo>
                        <a:pt x="134209" y="43121"/>
                      </a:lnTo>
                      <a:cubicBezTo>
                        <a:pt x="145973" y="50036"/>
                        <a:pt x="151526" y="64152"/>
                        <a:pt x="147354" y="77135"/>
                      </a:cubicBezTo>
                      <a:cubicBezTo>
                        <a:pt x="143715" y="88460"/>
                        <a:pt x="136314" y="102014"/>
                        <a:pt x="121475" y="113834"/>
                      </a:cubicBezTo>
                      <a:cubicBezTo>
                        <a:pt x="112568" y="120921"/>
                        <a:pt x="100310" y="122178"/>
                        <a:pt x="90118" y="117092"/>
                      </a:cubicBezTo>
                      <a:lnTo>
                        <a:pt x="16214" y="80192"/>
                      </a:lnTo>
                      <a:cubicBezTo>
                        <a:pt x="-1427" y="71382"/>
                        <a:pt x="-5503" y="48017"/>
                        <a:pt x="8108" y="33758"/>
                      </a:cubicBezTo>
                      <a:lnTo>
                        <a:pt x="31673" y="9059"/>
                      </a:lnTo>
                      <a:cubicBezTo>
                        <a:pt x="41064" y="-770"/>
                        <a:pt x="55990" y="-2847"/>
                        <a:pt x="67715" y="404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9B776"/>
                    </a:gs>
                    <a:gs pos="50000">
                      <a:srgbClr val="F6986B"/>
                    </a:gs>
                    <a:gs pos="100000">
                      <a:srgbClr val="F47960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39" name="Freeform: Shape 738">
                  <a:extLst>
                    <a:ext uri="{FF2B5EF4-FFF2-40B4-BE49-F238E27FC236}">
                      <a16:creationId xmlns:a16="http://schemas.microsoft.com/office/drawing/2014/main" id="{04166FB4-4C9D-8994-4175-364219C55F4D}"/>
                    </a:ext>
                  </a:extLst>
                </p:cNvPr>
                <p:cNvSpPr/>
                <p:nvPr/>
              </p:nvSpPr>
              <p:spPr>
                <a:xfrm>
                  <a:off x="23058357" y="9769367"/>
                  <a:ext cx="47628" cy="76200"/>
                </a:xfrm>
                <a:custGeom>
                  <a:avLst/>
                  <a:gdLst>
                    <a:gd name="csX0" fmla="*/ 42863 w 47628"/>
                    <a:gd name="csY0" fmla="*/ 76200 h 76200"/>
                    <a:gd name="csX1" fmla="*/ 39557 w 47628"/>
                    <a:gd name="csY1" fmla="*/ 74867 h 76200"/>
                    <a:gd name="csX2" fmla="*/ 0 w 47628"/>
                    <a:gd name="csY2" fmla="*/ 4763 h 76200"/>
                    <a:gd name="csX3" fmla="*/ 4763 w 47628"/>
                    <a:gd name="csY3" fmla="*/ 0 h 76200"/>
                    <a:gd name="csX4" fmla="*/ 9525 w 47628"/>
                    <a:gd name="csY4" fmla="*/ 4763 h 76200"/>
                    <a:gd name="csX5" fmla="*/ 46168 w 47628"/>
                    <a:gd name="csY5" fmla="*/ 68008 h 76200"/>
                    <a:gd name="csX6" fmla="*/ 46301 w 47628"/>
                    <a:gd name="csY6" fmla="*/ 74743 h 76200"/>
                    <a:gd name="csX7" fmla="*/ 42863 w 47628"/>
                    <a:gd name="csY7" fmla="*/ 76200 h 7620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47628" h="76200">
                      <a:moveTo>
                        <a:pt x="42863" y="76200"/>
                      </a:moveTo>
                      <a:cubicBezTo>
                        <a:pt x="41672" y="76200"/>
                        <a:pt x="40491" y="75762"/>
                        <a:pt x="39557" y="74867"/>
                      </a:cubicBezTo>
                      <a:cubicBezTo>
                        <a:pt x="17917" y="54073"/>
                        <a:pt x="0" y="34442"/>
                        <a:pt x="0" y="4763"/>
                      </a:cubicBezTo>
                      <a:cubicBezTo>
                        <a:pt x="0" y="2134"/>
                        <a:pt x="2134" y="0"/>
                        <a:pt x="4763" y="0"/>
                      </a:cubicBezTo>
                      <a:cubicBezTo>
                        <a:pt x="7391" y="0"/>
                        <a:pt x="9525" y="2134"/>
                        <a:pt x="9525" y="4763"/>
                      </a:cubicBezTo>
                      <a:cubicBezTo>
                        <a:pt x="9525" y="30737"/>
                        <a:pt x="25403" y="48063"/>
                        <a:pt x="46168" y="68008"/>
                      </a:cubicBezTo>
                      <a:cubicBezTo>
                        <a:pt x="48063" y="69828"/>
                        <a:pt x="48120" y="72847"/>
                        <a:pt x="46301" y="74743"/>
                      </a:cubicBezTo>
                      <a:cubicBezTo>
                        <a:pt x="45368" y="75714"/>
                        <a:pt x="44110" y="76200"/>
                        <a:pt x="42863" y="76200"/>
                      </a:cubicBezTo>
                      <a:close/>
                    </a:path>
                  </a:pathLst>
                </a:custGeom>
                <a:solidFill>
                  <a:srgbClr val="D0DB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0" name="Freeform: Shape 739">
                  <a:extLst>
                    <a:ext uri="{FF2B5EF4-FFF2-40B4-BE49-F238E27FC236}">
                      <a16:creationId xmlns:a16="http://schemas.microsoft.com/office/drawing/2014/main" id="{1788DDCA-554F-C7FD-D2A3-58F0A41B8239}"/>
                    </a:ext>
                  </a:extLst>
                </p:cNvPr>
                <p:cNvSpPr/>
                <p:nvPr/>
              </p:nvSpPr>
              <p:spPr>
                <a:xfrm>
                  <a:off x="23089099" y="9734810"/>
                  <a:ext cx="45416" cy="68827"/>
                </a:xfrm>
                <a:custGeom>
                  <a:avLst/>
                  <a:gdLst>
                    <a:gd name="csX0" fmla="*/ 40657 w 45416"/>
                    <a:gd name="csY0" fmla="*/ 68827 h 68827"/>
                    <a:gd name="csX1" fmla="*/ 39591 w 45416"/>
                    <a:gd name="csY1" fmla="*/ 68704 h 68827"/>
                    <a:gd name="csX2" fmla="*/ 7301 w 45416"/>
                    <a:gd name="csY2" fmla="*/ 43786 h 68827"/>
                    <a:gd name="csX3" fmla="*/ 2062 w 45416"/>
                    <a:gd name="csY3" fmla="*/ 3343 h 68827"/>
                    <a:gd name="csX4" fmla="*/ 8025 w 45416"/>
                    <a:gd name="csY4" fmla="*/ 209 h 68827"/>
                    <a:gd name="csX5" fmla="*/ 11158 w 45416"/>
                    <a:gd name="csY5" fmla="*/ 6172 h 68827"/>
                    <a:gd name="csX6" fmla="*/ 15559 w 45416"/>
                    <a:gd name="csY6" fmla="*/ 39052 h 68827"/>
                    <a:gd name="csX7" fmla="*/ 41724 w 45416"/>
                    <a:gd name="csY7" fmla="*/ 59436 h 68827"/>
                    <a:gd name="csX8" fmla="*/ 45296 w 45416"/>
                    <a:gd name="csY8" fmla="*/ 65151 h 68827"/>
                    <a:gd name="csX9" fmla="*/ 40657 w 45416"/>
                    <a:gd name="csY9" fmla="*/ 68827 h 6882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45416" h="68827">
                      <a:moveTo>
                        <a:pt x="40657" y="68827"/>
                      </a:moveTo>
                      <a:cubicBezTo>
                        <a:pt x="40305" y="68827"/>
                        <a:pt x="39953" y="68789"/>
                        <a:pt x="39591" y="68704"/>
                      </a:cubicBezTo>
                      <a:cubicBezTo>
                        <a:pt x="26418" y="65665"/>
                        <a:pt x="14654" y="56578"/>
                        <a:pt x="7301" y="43786"/>
                      </a:cubicBezTo>
                      <a:cubicBezTo>
                        <a:pt x="-43" y="30985"/>
                        <a:pt x="-1957" y="16240"/>
                        <a:pt x="2062" y="3343"/>
                      </a:cubicBezTo>
                      <a:cubicBezTo>
                        <a:pt x="2843" y="828"/>
                        <a:pt x="5520" y="-553"/>
                        <a:pt x="8025" y="209"/>
                      </a:cubicBezTo>
                      <a:cubicBezTo>
                        <a:pt x="10539" y="990"/>
                        <a:pt x="11939" y="3667"/>
                        <a:pt x="11158" y="6172"/>
                      </a:cubicBezTo>
                      <a:cubicBezTo>
                        <a:pt x="7920" y="16554"/>
                        <a:pt x="9530" y="28546"/>
                        <a:pt x="15559" y="39052"/>
                      </a:cubicBezTo>
                      <a:cubicBezTo>
                        <a:pt x="21588" y="49558"/>
                        <a:pt x="31132" y="56988"/>
                        <a:pt x="41724" y="59436"/>
                      </a:cubicBezTo>
                      <a:cubicBezTo>
                        <a:pt x="44296" y="60026"/>
                        <a:pt x="45877" y="62588"/>
                        <a:pt x="45296" y="65151"/>
                      </a:cubicBezTo>
                      <a:cubicBezTo>
                        <a:pt x="44791" y="67342"/>
                        <a:pt x="42839" y="68827"/>
                        <a:pt x="40657" y="68827"/>
                      </a:cubicBezTo>
                      <a:close/>
                    </a:path>
                  </a:pathLst>
                </a:custGeom>
                <a:solidFill>
                  <a:srgbClr val="D0DB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35" name="Freeform: Shape 734">
                <a:extLst>
                  <a:ext uri="{FF2B5EF4-FFF2-40B4-BE49-F238E27FC236}">
                    <a16:creationId xmlns:a16="http://schemas.microsoft.com/office/drawing/2014/main" id="{C03484FB-A148-8283-2B21-CF56A6DAC7D8}"/>
                  </a:ext>
                </a:extLst>
              </p:cNvPr>
              <p:cNvSpPr/>
              <p:nvPr/>
            </p:nvSpPr>
            <p:spPr>
              <a:xfrm>
                <a:off x="21665363" y="9345850"/>
                <a:ext cx="1254880" cy="538026"/>
              </a:xfrm>
              <a:custGeom>
                <a:avLst/>
                <a:gdLst>
                  <a:gd name="csX0" fmla="*/ 13135 w 1254880"/>
                  <a:gd name="csY0" fmla="*/ 127004 h 538026"/>
                  <a:gd name="csX1" fmla="*/ 0 w 1254880"/>
                  <a:gd name="csY1" fmla="*/ 237179 h 538026"/>
                  <a:gd name="csX2" fmla="*/ 416281 w 1254880"/>
                  <a:gd name="csY2" fmla="*/ 393923 h 538026"/>
                  <a:gd name="csX3" fmla="*/ 784279 w 1254880"/>
                  <a:gd name="csY3" fmla="*/ 219206 h 538026"/>
                  <a:gd name="csX4" fmla="*/ 1202407 w 1254880"/>
                  <a:gd name="csY4" fmla="*/ 538026 h 538026"/>
                  <a:gd name="csX5" fmla="*/ 1254881 w 1254880"/>
                  <a:gd name="csY5" fmla="*/ 432804 h 538026"/>
                  <a:gd name="csX6" fmla="*/ 909933 w 1254880"/>
                  <a:gd name="csY6" fmla="*/ 47841 h 538026"/>
                  <a:gd name="csX7" fmla="*/ 760819 w 1254880"/>
                  <a:gd name="csY7" fmla="*/ 12113 h 538026"/>
                  <a:gd name="csX8" fmla="*/ 302400 w 1254880"/>
                  <a:gd name="csY8" fmla="*/ 145806 h 538026"/>
                  <a:gd name="csX9" fmla="*/ 13135 w 1254880"/>
                  <a:gd name="csY9" fmla="*/ 127004 h 5380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254880" h="538026">
                    <a:moveTo>
                      <a:pt x="13135" y="127004"/>
                    </a:moveTo>
                    <a:lnTo>
                      <a:pt x="0" y="237179"/>
                    </a:lnTo>
                    <a:cubicBezTo>
                      <a:pt x="0" y="237179"/>
                      <a:pt x="80982" y="504384"/>
                      <a:pt x="416281" y="393923"/>
                    </a:cubicBezTo>
                    <a:cubicBezTo>
                      <a:pt x="751580" y="283461"/>
                      <a:pt x="784279" y="219206"/>
                      <a:pt x="784279" y="219206"/>
                    </a:cubicBezTo>
                    <a:cubicBezTo>
                      <a:pt x="784279" y="219206"/>
                      <a:pt x="787079" y="399028"/>
                      <a:pt x="1202407" y="538026"/>
                    </a:cubicBezTo>
                    <a:cubicBezTo>
                      <a:pt x="1202407" y="538026"/>
                      <a:pt x="1251480" y="484163"/>
                      <a:pt x="1254881" y="432804"/>
                    </a:cubicBezTo>
                    <a:lnTo>
                      <a:pt x="909933" y="47841"/>
                    </a:lnTo>
                    <a:cubicBezTo>
                      <a:pt x="862594" y="-2260"/>
                      <a:pt x="825789" y="-10899"/>
                      <a:pt x="760819" y="12113"/>
                    </a:cubicBezTo>
                    <a:cubicBezTo>
                      <a:pt x="617153" y="62995"/>
                      <a:pt x="345681" y="145111"/>
                      <a:pt x="302400" y="145806"/>
                    </a:cubicBezTo>
                    <a:lnTo>
                      <a:pt x="13135" y="127004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77" name="Freeform: Shape 676">
              <a:extLst>
                <a:ext uri="{FF2B5EF4-FFF2-40B4-BE49-F238E27FC236}">
                  <a16:creationId xmlns:a16="http://schemas.microsoft.com/office/drawing/2014/main" id="{D3026184-9B1D-61AE-C874-B23304B6A0D6}"/>
                </a:ext>
              </a:extLst>
            </p:cNvPr>
            <p:cNvSpPr/>
            <p:nvPr/>
          </p:nvSpPr>
          <p:spPr>
            <a:xfrm>
              <a:off x="21468634" y="8630010"/>
              <a:ext cx="871881" cy="930378"/>
            </a:xfrm>
            <a:custGeom>
              <a:avLst/>
              <a:gdLst>
                <a:gd name="csX0" fmla="*/ 333442 w 871881"/>
                <a:gd name="csY0" fmla="*/ 18740 h 930378"/>
                <a:gd name="csX1" fmla="*/ 0 w 871881"/>
                <a:gd name="csY1" fmla="*/ 233358 h 930378"/>
                <a:gd name="csX2" fmla="*/ 143475 w 871881"/>
                <a:gd name="csY2" fmla="*/ 358573 h 930378"/>
                <a:gd name="csX3" fmla="*/ 290046 w 871881"/>
                <a:gd name="csY3" fmla="*/ 246054 h 930378"/>
                <a:gd name="csX4" fmla="*/ 181708 w 871881"/>
                <a:gd name="csY4" fmla="*/ 895917 h 930378"/>
                <a:gd name="csX5" fmla="*/ 199939 w 871881"/>
                <a:gd name="csY5" fmla="*/ 922891 h 930378"/>
                <a:gd name="csX6" fmla="*/ 594570 w 871881"/>
                <a:gd name="csY6" fmla="*/ 838643 h 930378"/>
                <a:gd name="csX7" fmla="*/ 835476 w 871881"/>
                <a:gd name="csY7" fmla="*/ 305433 h 930378"/>
                <a:gd name="csX8" fmla="*/ 871652 w 871881"/>
                <a:gd name="csY8" fmla="*/ 122667 h 930378"/>
                <a:gd name="csX9" fmla="*/ 823112 w 871881"/>
                <a:gd name="csY9" fmla="*/ 39552 h 930378"/>
                <a:gd name="csX10" fmla="*/ 333442 w 871881"/>
                <a:gd name="csY10" fmla="*/ 18740 h 9303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871881" h="930378">
                  <a:moveTo>
                    <a:pt x="333442" y="18740"/>
                  </a:moveTo>
                  <a:cubicBezTo>
                    <a:pt x="234172" y="42619"/>
                    <a:pt x="84677" y="119962"/>
                    <a:pt x="0" y="233358"/>
                  </a:cubicBezTo>
                  <a:cubicBezTo>
                    <a:pt x="37967" y="262180"/>
                    <a:pt x="96945" y="309567"/>
                    <a:pt x="143475" y="358573"/>
                  </a:cubicBezTo>
                  <a:cubicBezTo>
                    <a:pt x="170040" y="322264"/>
                    <a:pt x="227895" y="274410"/>
                    <a:pt x="290046" y="246054"/>
                  </a:cubicBezTo>
                  <a:cubicBezTo>
                    <a:pt x="294713" y="477759"/>
                    <a:pt x="227905" y="694234"/>
                    <a:pt x="181708" y="895917"/>
                  </a:cubicBezTo>
                  <a:cubicBezTo>
                    <a:pt x="178822" y="908537"/>
                    <a:pt x="187138" y="920958"/>
                    <a:pt x="199939" y="922891"/>
                  </a:cubicBezTo>
                  <a:cubicBezTo>
                    <a:pt x="266833" y="932997"/>
                    <a:pt x="461781" y="950409"/>
                    <a:pt x="594570" y="838643"/>
                  </a:cubicBezTo>
                  <a:lnTo>
                    <a:pt x="835476" y="305433"/>
                  </a:lnTo>
                  <a:cubicBezTo>
                    <a:pt x="861384" y="248093"/>
                    <a:pt x="873757" y="185552"/>
                    <a:pt x="871652" y="122667"/>
                  </a:cubicBezTo>
                  <a:lnTo>
                    <a:pt x="823112" y="39552"/>
                  </a:lnTo>
                  <a:cubicBezTo>
                    <a:pt x="823093" y="39543"/>
                    <a:pt x="549745" y="-33295"/>
                    <a:pt x="333442" y="1874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8" name="Freeform: Shape 677">
              <a:extLst>
                <a:ext uri="{FF2B5EF4-FFF2-40B4-BE49-F238E27FC236}">
                  <a16:creationId xmlns:a16="http://schemas.microsoft.com/office/drawing/2014/main" id="{908B8796-C6FE-1B42-4FBA-BF3A4CB90FE1}"/>
                </a:ext>
              </a:extLst>
            </p:cNvPr>
            <p:cNvSpPr/>
            <p:nvPr/>
          </p:nvSpPr>
          <p:spPr>
            <a:xfrm>
              <a:off x="21351686" y="8621080"/>
              <a:ext cx="688684" cy="1028298"/>
            </a:xfrm>
            <a:custGeom>
              <a:avLst/>
              <a:gdLst>
                <a:gd name="csX0" fmla="*/ 611505 w 688684"/>
                <a:gd name="csY0" fmla="*/ 0 h 1028298"/>
                <a:gd name="csX1" fmla="*/ 587121 w 688684"/>
                <a:gd name="csY1" fmla="*/ 49368 h 1028298"/>
                <a:gd name="csX2" fmla="*/ 626659 w 688684"/>
                <a:gd name="csY2" fmla="*/ 92516 h 1028298"/>
                <a:gd name="csX3" fmla="*/ 685524 w 688684"/>
                <a:gd name="csY3" fmla="*/ 105737 h 1028298"/>
                <a:gd name="csX4" fmla="*/ 313611 w 688684"/>
                <a:gd name="csY4" fmla="*/ 1023528 h 1028298"/>
                <a:gd name="csX5" fmla="*/ 0 w 688684"/>
                <a:gd name="csY5" fmla="*/ 849725 h 1028298"/>
                <a:gd name="csX6" fmla="*/ 336204 w 688684"/>
                <a:gd name="csY6" fmla="*/ 683466 h 1028298"/>
                <a:gd name="csX7" fmla="*/ 394992 w 688684"/>
                <a:gd name="csY7" fmla="*/ 320221 h 1028298"/>
                <a:gd name="csX8" fmla="*/ 211245 w 688684"/>
                <a:gd name="csY8" fmla="*/ 767286 h 1028298"/>
                <a:gd name="csX9" fmla="*/ 106470 w 688684"/>
                <a:gd name="csY9" fmla="*/ 805386 h 1028298"/>
                <a:gd name="csX10" fmla="*/ 104489 w 688684"/>
                <a:gd name="csY10" fmla="*/ 243850 h 1028298"/>
                <a:gd name="csX11" fmla="*/ 611505 w 688684"/>
                <a:gd name="csY11" fmla="*/ 0 h 10282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688684" h="1028298">
                  <a:moveTo>
                    <a:pt x="611505" y="0"/>
                  </a:moveTo>
                  <a:cubicBezTo>
                    <a:pt x="592284" y="6191"/>
                    <a:pt x="582339" y="29747"/>
                    <a:pt x="587121" y="49368"/>
                  </a:cubicBezTo>
                  <a:cubicBezTo>
                    <a:pt x="591903" y="68990"/>
                    <a:pt x="608276" y="84163"/>
                    <a:pt x="626659" y="92516"/>
                  </a:cubicBezTo>
                  <a:cubicBezTo>
                    <a:pt x="645052" y="100870"/>
                    <a:pt x="685524" y="105737"/>
                    <a:pt x="685524" y="105737"/>
                  </a:cubicBezTo>
                  <a:cubicBezTo>
                    <a:pt x="685524" y="105737"/>
                    <a:pt x="748370" y="757914"/>
                    <a:pt x="313611" y="1023528"/>
                  </a:cubicBezTo>
                  <a:cubicBezTo>
                    <a:pt x="249803" y="1062514"/>
                    <a:pt x="0" y="849725"/>
                    <a:pt x="0" y="849725"/>
                  </a:cubicBezTo>
                  <a:cubicBezTo>
                    <a:pt x="0" y="849725"/>
                    <a:pt x="258032" y="830437"/>
                    <a:pt x="336204" y="683466"/>
                  </a:cubicBezTo>
                  <a:cubicBezTo>
                    <a:pt x="376866" y="607009"/>
                    <a:pt x="394992" y="320221"/>
                    <a:pt x="394992" y="320221"/>
                  </a:cubicBezTo>
                  <a:cubicBezTo>
                    <a:pt x="394992" y="320221"/>
                    <a:pt x="59198" y="501625"/>
                    <a:pt x="211245" y="767286"/>
                  </a:cubicBezTo>
                  <a:cubicBezTo>
                    <a:pt x="220866" y="784089"/>
                    <a:pt x="106470" y="805386"/>
                    <a:pt x="106470" y="805386"/>
                  </a:cubicBezTo>
                  <a:cubicBezTo>
                    <a:pt x="106470" y="805386"/>
                    <a:pt x="-76629" y="496024"/>
                    <a:pt x="104489" y="243850"/>
                  </a:cubicBezTo>
                  <a:cubicBezTo>
                    <a:pt x="277406" y="3086"/>
                    <a:pt x="611505" y="0"/>
                    <a:pt x="611505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79" name="Graphic 250">
              <a:extLst>
                <a:ext uri="{FF2B5EF4-FFF2-40B4-BE49-F238E27FC236}">
                  <a16:creationId xmlns:a16="http://schemas.microsoft.com/office/drawing/2014/main" id="{10EA11AD-16F1-8AE4-D812-A6F157803DCC}"/>
                </a:ext>
              </a:extLst>
            </p:cNvPr>
            <p:cNvGrpSpPr/>
            <p:nvPr/>
          </p:nvGrpSpPr>
          <p:grpSpPr>
            <a:xfrm>
              <a:off x="21828392" y="8126028"/>
              <a:ext cx="386963" cy="598070"/>
              <a:chOff x="21828392" y="8126028"/>
              <a:chExt cx="386963" cy="598070"/>
            </a:xfrm>
          </p:grpSpPr>
          <p:sp>
            <p:nvSpPr>
              <p:cNvPr id="729" name="Freeform: Shape 728">
                <a:extLst>
                  <a:ext uri="{FF2B5EF4-FFF2-40B4-BE49-F238E27FC236}">
                    <a16:creationId xmlns:a16="http://schemas.microsoft.com/office/drawing/2014/main" id="{B8FF15B3-AF5D-DFB3-3297-D64BF0531151}"/>
                  </a:ext>
                </a:extLst>
              </p:cNvPr>
              <p:cNvSpPr/>
              <p:nvPr/>
            </p:nvSpPr>
            <p:spPr>
              <a:xfrm>
                <a:off x="21945388" y="8481834"/>
                <a:ext cx="186750" cy="242264"/>
              </a:xfrm>
              <a:custGeom>
                <a:avLst/>
                <a:gdLst>
                  <a:gd name="csX0" fmla="*/ 55636 w 186750"/>
                  <a:gd name="csY0" fmla="*/ 0 h 242264"/>
                  <a:gd name="csX1" fmla="*/ 1172 w 186750"/>
                  <a:gd name="csY1" fmla="*/ 184509 h 242264"/>
                  <a:gd name="csX2" fmla="*/ 11050 w 186750"/>
                  <a:gd name="csY2" fmla="*/ 215027 h 242264"/>
                  <a:gd name="csX3" fmla="*/ 173013 w 186750"/>
                  <a:gd name="csY3" fmla="*/ 219742 h 242264"/>
                  <a:gd name="csX4" fmla="*/ 186729 w 186750"/>
                  <a:gd name="csY4" fmla="*/ 195367 h 242264"/>
                  <a:gd name="csX5" fmla="*/ 180471 w 186750"/>
                  <a:gd name="csY5" fmla="*/ 38243 h 242264"/>
                  <a:gd name="csX6" fmla="*/ 55636 w 186750"/>
                  <a:gd name="csY6" fmla="*/ 0 h 24226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186750" h="242264">
                    <a:moveTo>
                      <a:pt x="55636" y="0"/>
                    </a:moveTo>
                    <a:lnTo>
                      <a:pt x="1172" y="184509"/>
                    </a:lnTo>
                    <a:cubicBezTo>
                      <a:pt x="-2152" y="195767"/>
                      <a:pt x="1734" y="207883"/>
                      <a:pt x="11050" y="215027"/>
                    </a:cubicBezTo>
                    <a:cubicBezTo>
                      <a:pt x="36224" y="234325"/>
                      <a:pt x="92488" y="262785"/>
                      <a:pt x="173013" y="219742"/>
                    </a:cubicBezTo>
                    <a:cubicBezTo>
                      <a:pt x="181890" y="214998"/>
                      <a:pt x="187129" y="205426"/>
                      <a:pt x="186729" y="195367"/>
                    </a:cubicBezTo>
                    <a:lnTo>
                      <a:pt x="180471" y="38243"/>
                    </a:lnTo>
                    <a:lnTo>
                      <a:pt x="55636" y="0"/>
                    </a:ln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16722517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0" name="Freeform: Shape 729">
                <a:extLst>
                  <a:ext uri="{FF2B5EF4-FFF2-40B4-BE49-F238E27FC236}">
                    <a16:creationId xmlns:a16="http://schemas.microsoft.com/office/drawing/2014/main" id="{C73BCE4E-B210-4B86-AF04-2F1AC871FBF1}"/>
                  </a:ext>
                </a:extLst>
              </p:cNvPr>
              <p:cNvSpPr/>
              <p:nvPr/>
            </p:nvSpPr>
            <p:spPr>
              <a:xfrm>
                <a:off x="21920815" y="8259425"/>
                <a:ext cx="288813" cy="299476"/>
              </a:xfrm>
              <a:custGeom>
                <a:avLst/>
                <a:gdLst>
                  <a:gd name="csX0" fmla="*/ 186975 w 288813"/>
                  <a:gd name="csY0" fmla="*/ 0 h 299476"/>
                  <a:gd name="csX1" fmla="*/ 273948 w 288813"/>
                  <a:gd name="csY1" fmla="*/ 166649 h 299476"/>
                  <a:gd name="csX2" fmla="*/ 241201 w 288813"/>
                  <a:gd name="csY2" fmla="*/ 289303 h 299476"/>
                  <a:gd name="csX3" fmla="*/ 63864 w 288813"/>
                  <a:gd name="csY3" fmla="*/ 236220 h 299476"/>
                  <a:gd name="csX4" fmla="*/ 180 w 288813"/>
                  <a:gd name="csY4" fmla="*/ 111909 h 299476"/>
                  <a:gd name="csX5" fmla="*/ 186975 w 288813"/>
                  <a:gd name="csY5" fmla="*/ 0 h 2994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288813" h="299476">
                    <a:moveTo>
                      <a:pt x="186975" y="0"/>
                    </a:moveTo>
                    <a:cubicBezTo>
                      <a:pt x="186975" y="0"/>
                      <a:pt x="259155" y="106451"/>
                      <a:pt x="273948" y="166649"/>
                    </a:cubicBezTo>
                    <a:cubicBezTo>
                      <a:pt x="288740" y="226847"/>
                      <a:pt x="309247" y="263871"/>
                      <a:pt x="241201" y="289303"/>
                    </a:cubicBezTo>
                    <a:cubicBezTo>
                      <a:pt x="173154" y="314735"/>
                      <a:pt x="107327" y="290808"/>
                      <a:pt x="63864" y="236220"/>
                    </a:cubicBezTo>
                    <a:cubicBezTo>
                      <a:pt x="63864" y="236220"/>
                      <a:pt x="-3935" y="152267"/>
                      <a:pt x="180" y="111909"/>
                    </a:cubicBezTo>
                    <a:cubicBezTo>
                      <a:pt x="4295" y="71561"/>
                      <a:pt x="186975" y="0"/>
                      <a:pt x="18697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7917846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1" name="Freeform: Shape 730">
                <a:extLst>
                  <a:ext uri="{FF2B5EF4-FFF2-40B4-BE49-F238E27FC236}">
                    <a16:creationId xmlns:a16="http://schemas.microsoft.com/office/drawing/2014/main" id="{58943EB8-78E4-28CA-6455-9DAB60C09323}"/>
                  </a:ext>
                </a:extLst>
              </p:cNvPr>
              <p:cNvSpPr/>
              <p:nvPr/>
            </p:nvSpPr>
            <p:spPr>
              <a:xfrm>
                <a:off x="22149481" y="8331272"/>
                <a:ext cx="65875" cy="99288"/>
              </a:xfrm>
              <a:custGeom>
                <a:avLst/>
                <a:gdLst>
                  <a:gd name="csX0" fmla="*/ 1419 w 65875"/>
                  <a:gd name="csY0" fmla="*/ 0 h 99288"/>
                  <a:gd name="csX1" fmla="*/ 65875 w 65875"/>
                  <a:gd name="csY1" fmla="*/ 69104 h 99288"/>
                  <a:gd name="csX2" fmla="*/ 21327 w 65875"/>
                  <a:gd name="csY2" fmla="*/ 99289 h 99288"/>
                  <a:gd name="csX3" fmla="*/ 0 w 65875"/>
                  <a:gd name="csY3" fmla="*/ 11992 h 992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65875" h="99288">
                    <a:moveTo>
                      <a:pt x="1419" y="0"/>
                    </a:moveTo>
                    <a:cubicBezTo>
                      <a:pt x="21250" y="24508"/>
                      <a:pt x="42806" y="47615"/>
                      <a:pt x="65875" y="69104"/>
                    </a:cubicBezTo>
                    <a:cubicBezTo>
                      <a:pt x="51026" y="79162"/>
                      <a:pt x="36176" y="89230"/>
                      <a:pt x="21327" y="99289"/>
                    </a:cubicBezTo>
                    <a:cubicBezTo>
                      <a:pt x="14221" y="70190"/>
                      <a:pt x="7115" y="41091"/>
                      <a:pt x="0" y="11992"/>
                    </a:cubicBezTo>
                  </a:path>
                </a:pathLst>
              </a:custGeom>
              <a:gradFill>
                <a:gsLst>
                  <a:gs pos="0">
                    <a:srgbClr val="F9B776"/>
                  </a:gs>
                  <a:gs pos="99720">
                    <a:srgbClr val="F47960"/>
                  </a:gs>
                </a:gsLst>
                <a:lin ang="20963137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2" name="Freeform: Shape 731">
                <a:extLst>
                  <a:ext uri="{FF2B5EF4-FFF2-40B4-BE49-F238E27FC236}">
                    <a16:creationId xmlns:a16="http://schemas.microsoft.com/office/drawing/2014/main" id="{20691D20-AEFA-6920-1BC0-938C6CF94DC7}"/>
                  </a:ext>
                </a:extLst>
              </p:cNvPr>
              <p:cNvSpPr/>
              <p:nvPr/>
            </p:nvSpPr>
            <p:spPr>
              <a:xfrm>
                <a:off x="21828392" y="8126028"/>
                <a:ext cx="336444" cy="393924"/>
              </a:xfrm>
              <a:custGeom>
                <a:avLst/>
                <a:gdLst>
                  <a:gd name="csX0" fmla="*/ 316859 w 336444"/>
                  <a:gd name="csY0" fmla="*/ 30089 h 393924"/>
                  <a:gd name="csX1" fmla="*/ 277578 w 336444"/>
                  <a:gd name="csY1" fmla="*/ 3238 h 393924"/>
                  <a:gd name="csX2" fmla="*/ 274864 w 336444"/>
                  <a:gd name="csY2" fmla="*/ 3391 h 393924"/>
                  <a:gd name="csX3" fmla="*/ 264605 w 336444"/>
                  <a:gd name="csY3" fmla="*/ 1000 h 393924"/>
                  <a:gd name="csX4" fmla="*/ 164421 w 336444"/>
                  <a:gd name="csY4" fmla="*/ 61122 h 393924"/>
                  <a:gd name="csX5" fmla="*/ 160945 w 336444"/>
                  <a:gd name="csY5" fmla="*/ 80782 h 393924"/>
                  <a:gd name="csX6" fmla="*/ 43559 w 336444"/>
                  <a:gd name="csY6" fmla="*/ 216179 h 393924"/>
                  <a:gd name="csX7" fmla="*/ 36901 w 336444"/>
                  <a:gd name="csY7" fmla="*/ 221513 h 393924"/>
                  <a:gd name="csX8" fmla="*/ 7621 w 336444"/>
                  <a:gd name="csY8" fmla="*/ 232991 h 393924"/>
                  <a:gd name="csX9" fmla="*/ 67304 w 336444"/>
                  <a:gd name="csY9" fmla="*/ 340624 h 393924"/>
                  <a:gd name="csX10" fmla="*/ 68514 w 336444"/>
                  <a:gd name="csY10" fmla="*/ 348320 h 393924"/>
                  <a:gd name="csX11" fmla="*/ 89079 w 336444"/>
                  <a:gd name="csY11" fmla="*/ 386277 h 393924"/>
                  <a:gd name="csX12" fmla="*/ 169203 w 336444"/>
                  <a:gd name="csY12" fmla="*/ 388620 h 393924"/>
                  <a:gd name="csX13" fmla="*/ 171984 w 336444"/>
                  <a:gd name="csY13" fmla="*/ 382153 h 393924"/>
                  <a:gd name="csX14" fmla="*/ 150496 w 336444"/>
                  <a:gd name="csY14" fmla="*/ 331622 h 393924"/>
                  <a:gd name="csX15" fmla="*/ 154077 w 336444"/>
                  <a:gd name="csY15" fmla="*/ 324936 h 393924"/>
                  <a:gd name="csX16" fmla="*/ 172165 w 336444"/>
                  <a:gd name="csY16" fmla="*/ 321545 h 393924"/>
                  <a:gd name="csX17" fmla="*/ 175842 w 336444"/>
                  <a:gd name="csY17" fmla="*/ 319030 h 393924"/>
                  <a:gd name="csX18" fmla="*/ 178071 w 336444"/>
                  <a:gd name="csY18" fmla="*/ 304886 h 393924"/>
                  <a:gd name="csX19" fmla="*/ 160049 w 336444"/>
                  <a:gd name="csY19" fmla="*/ 232353 h 393924"/>
                  <a:gd name="csX20" fmla="*/ 331452 w 336444"/>
                  <a:gd name="csY20" fmla="*/ 112795 h 393924"/>
                  <a:gd name="csX21" fmla="*/ 336405 w 336444"/>
                  <a:gd name="csY21" fmla="*/ 82401 h 393924"/>
                  <a:gd name="csX22" fmla="*/ 316859 w 336444"/>
                  <a:gd name="csY22" fmla="*/ 30089 h 39392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</a:cxnLst>
                <a:rect l="l" t="t" r="r" b="b"/>
                <a:pathLst>
                  <a:path w="336444" h="393924">
                    <a:moveTo>
                      <a:pt x="316859" y="30089"/>
                    </a:moveTo>
                    <a:cubicBezTo>
                      <a:pt x="306172" y="16650"/>
                      <a:pt x="292199" y="6829"/>
                      <a:pt x="277578" y="3238"/>
                    </a:cubicBezTo>
                    <a:cubicBezTo>
                      <a:pt x="276645" y="3010"/>
                      <a:pt x="275721" y="3124"/>
                      <a:pt x="274864" y="3391"/>
                    </a:cubicBezTo>
                    <a:cubicBezTo>
                      <a:pt x="271501" y="2400"/>
                      <a:pt x="268091" y="1543"/>
                      <a:pt x="264605" y="1000"/>
                    </a:cubicBezTo>
                    <a:cubicBezTo>
                      <a:pt x="222829" y="-5601"/>
                      <a:pt x="178242" y="21155"/>
                      <a:pt x="164421" y="61122"/>
                    </a:cubicBezTo>
                    <a:cubicBezTo>
                      <a:pt x="162278" y="67313"/>
                      <a:pt x="161154" y="74047"/>
                      <a:pt x="160945" y="80782"/>
                    </a:cubicBezTo>
                    <a:cubicBezTo>
                      <a:pt x="81630" y="112881"/>
                      <a:pt x="34034" y="157763"/>
                      <a:pt x="43559" y="216179"/>
                    </a:cubicBezTo>
                    <a:cubicBezTo>
                      <a:pt x="44178" y="220008"/>
                      <a:pt x="40530" y="222885"/>
                      <a:pt x="36901" y="221513"/>
                    </a:cubicBezTo>
                    <a:cubicBezTo>
                      <a:pt x="29757" y="218808"/>
                      <a:pt x="19165" y="218894"/>
                      <a:pt x="7621" y="232991"/>
                    </a:cubicBezTo>
                    <a:cubicBezTo>
                      <a:pt x="-12458" y="257499"/>
                      <a:pt x="7040" y="307658"/>
                      <a:pt x="67304" y="340624"/>
                    </a:cubicBezTo>
                    <a:cubicBezTo>
                      <a:pt x="70162" y="342186"/>
                      <a:pt x="70876" y="346072"/>
                      <a:pt x="68514" y="348320"/>
                    </a:cubicBezTo>
                    <a:cubicBezTo>
                      <a:pt x="60199" y="356264"/>
                      <a:pt x="48826" y="373580"/>
                      <a:pt x="89079" y="386277"/>
                    </a:cubicBezTo>
                    <a:cubicBezTo>
                      <a:pt x="130712" y="399412"/>
                      <a:pt x="158659" y="392459"/>
                      <a:pt x="169203" y="388620"/>
                    </a:cubicBezTo>
                    <a:cubicBezTo>
                      <a:pt x="171822" y="387667"/>
                      <a:pt x="173080" y="384715"/>
                      <a:pt x="171984" y="382153"/>
                    </a:cubicBezTo>
                    <a:lnTo>
                      <a:pt x="150496" y="331622"/>
                    </a:lnTo>
                    <a:cubicBezTo>
                      <a:pt x="149277" y="328765"/>
                      <a:pt x="151020" y="325507"/>
                      <a:pt x="154077" y="324936"/>
                    </a:cubicBezTo>
                    <a:lnTo>
                      <a:pt x="172165" y="321545"/>
                    </a:lnTo>
                    <a:lnTo>
                      <a:pt x="175842" y="319030"/>
                    </a:lnTo>
                    <a:cubicBezTo>
                      <a:pt x="180519" y="315830"/>
                      <a:pt x="181557" y="309353"/>
                      <a:pt x="178071" y="304886"/>
                    </a:cubicBezTo>
                    <a:cubicBezTo>
                      <a:pt x="164555" y="287579"/>
                      <a:pt x="136989" y="247288"/>
                      <a:pt x="160049" y="232353"/>
                    </a:cubicBezTo>
                    <a:cubicBezTo>
                      <a:pt x="189767" y="213112"/>
                      <a:pt x="312421" y="163211"/>
                      <a:pt x="331452" y="112795"/>
                    </a:cubicBezTo>
                    <a:cubicBezTo>
                      <a:pt x="335281" y="102660"/>
                      <a:pt x="336710" y="92402"/>
                      <a:pt x="336405" y="82401"/>
                    </a:cubicBezTo>
                    <a:cubicBezTo>
                      <a:pt x="336405" y="82401"/>
                      <a:pt x="331566" y="46225"/>
                      <a:pt x="316859" y="30089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3" name="Freeform: Shape 732">
                <a:extLst>
                  <a:ext uri="{FF2B5EF4-FFF2-40B4-BE49-F238E27FC236}">
                    <a16:creationId xmlns:a16="http://schemas.microsoft.com/office/drawing/2014/main" id="{86B33D94-5BCB-49E8-A05B-08DD127DFE60}"/>
                  </a:ext>
                </a:extLst>
              </p:cNvPr>
              <p:cNvSpPr/>
              <p:nvPr/>
            </p:nvSpPr>
            <p:spPr>
              <a:xfrm>
                <a:off x="21934706" y="8408677"/>
                <a:ext cx="70118" cy="83722"/>
              </a:xfrm>
              <a:custGeom>
                <a:avLst/>
                <a:gdLst>
                  <a:gd name="csX0" fmla="*/ 70119 w 70118"/>
                  <a:gd name="csY0" fmla="*/ 49611 h 83722"/>
                  <a:gd name="csX1" fmla="*/ 7682 w 70118"/>
                  <a:gd name="csY1" fmla="*/ 6158 h 83722"/>
                  <a:gd name="csX2" fmla="*/ 67661 w 70118"/>
                  <a:gd name="csY2" fmla="*/ 83654 h 83722"/>
                  <a:gd name="csX3" fmla="*/ 70119 w 70118"/>
                  <a:gd name="csY3" fmla="*/ 49611 h 837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0118" h="83722">
                    <a:moveTo>
                      <a:pt x="70119" y="49611"/>
                    </a:moveTo>
                    <a:cubicBezTo>
                      <a:pt x="70119" y="49611"/>
                      <a:pt x="36991" y="-20826"/>
                      <a:pt x="7682" y="6158"/>
                    </a:cubicBezTo>
                    <a:cubicBezTo>
                      <a:pt x="-21626" y="33142"/>
                      <a:pt x="40458" y="85882"/>
                      <a:pt x="67661" y="83654"/>
                    </a:cubicBezTo>
                    <a:lnTo>
                      <a:pt x="70119" y="49611"/>
                    </a:ln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7917849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80" name="Graphic 250">
              <a:extLst>
                <a:ext uri="{FF2B5EF4-FFF2-40B4-BE49-F238E27FC236}">
                  <a16:creationId xmlns:a16="http://schemas.microsoft.com/office/drawing/2014/main" id="{39ED89C3-6589-5B62-CDAD-03766A1D6CD4}"/>
                </a:ext>
              </a:extLst>
            </p:cNvPr>
            <p:cNvGrpSpPr/>
            <p:nvPr/>
          </p:nvGrpSpPr>
          <p:grpSpPr>
            <a:xfrm>
              <a:off x="22130764" y="8636568"/>
              <a:ext cx="936450" cy="828722"/>
              <a:chOff x="22130764" y="8636568"/>
              <a:chExt cx="936450" cy="828722"/>
            </a:xfrm>
          </p:grpSpPr>
          <p:sp>
            <p:nvSpPr>
              <p:cNvPr id="726" name="Freeform: Shape 725">
                <a:extLst>
                  <a:ext uri="{FF2B5EF4-FFF2-40B4-BE49-F238E27FC236}">
                    <a16:creationId xmlns:a16="http://schemas.microsoft.com/office/drawing/2014/main" id="{3C64254F-62DF-2453-9249-71433FC639B6}"/>
                  </a:ext>
                </a:extLst>
              </p:cNvPr>
              <p:cNvSpPr/>
              <p:nvPr/>
            </p:nvSpPr>
            <p:spPr>
              <a:xfrm>
                <a:off x="22130764" y="8637939"/>
                <a:ext cx="708612" cy="827351"/>
              </a:xfrm>
              <a:custGeom>
                <a:avLst/>
                <a:gdLst>
                  <a:gd name="csX0" fmla="*/ 160963 w 708612"/>
                  <a:gd name="csY0" fmla="*/ 31613 h 827351"/>
                  <a:gd name="csX1" fmla="*/ 417814 w 708612"/>
                  <a:gd name="csY1" fmla="*/ 264509 h 827351"/>
                  <a:gd name="csX2" fmla="*/ 631384 w 708612"/>
                  <a:gd name="csY2" fmla="*/ 214789 h 827351"/>
                  <a:gd name="csX3" fmla="*/ 708613 w 708612"/>
                  <a:gd name="csY3" fmla="*/ 316601 h 827351"/>
                  <a:gd name="csX4" fmla="*/ 242268 w 708612"/>
                  <a:gd name="csY4" fmla="*/ 413699 h 827351"/>
                  <a:gd name="csX5" fmla="*/ 162697 w 708612"/>
                  <a:gd name="csY5" fmla="*/ 351082 h 827351"/>
                  <a:gd name="csX6" fmla="*/ 105337 w 708612"/>
                  <a:gd name="csY6" fmla="*/ 613791 h 827351"/>
                  <a:gd name="csX7" fmla="*/ 126044 w 708612"/>
                  <a:gd name="csY7" fmla="*/ 775964 h 827351"/>
                  <a:gd name="csX8" fmla="*/ 0 w 708612"/>
                  <a:gd name="csY8" fmla="*/ 827351 h 827351"/>
                  <a:gd name="csX9" fmla="*/ 55617 w 708612"/>
                  <a:gd name="csY9" fmla="*/ 400222 h 827351"/>
                  <a:gd name="csX10" fmla="*/ 3563 w 708612"/>
                  <a:gd name="csY10" fmla="*/ 70799 h 827351"/>
                  <a:gd name="csX11" fmla="*/ 19365 w 708612"/>
                  <a:gd name="csY11" fmla="*/ 0 h 8273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708612" h="827351">
                    <a:moveTo>
                      <a:pt x="160963" y="31613"/>
                    </a:moveTo>
                    <a:cubicBezTo>
                      <a:pt x="197806" y="73162"/>
                      <a:pt x="320259" y="245212"/>
                      <a:pt x="417814" y="264509"/>
                    </a:cubicBezTo>
                    <a:cubicBezTo>
                      <a:pt x="568776" y="294361"/>
                      <a:pt x="631384" y="214789"/>
                      <a:pt x="631384" y="214789"/>
                    </a:cubicBezTo>
                    <a:lnTo>
                      <a:pt x="708613" y="316601"/>
                    </a:lnTo>
                    <a:cubicBezTo>
                      <a:pt x="708613" y="316601"/>
                      <a:pt x="537153" y="591007"/>
                      <a:pt x="242268" y="413699"/>
                    </a:cubicBezTo>
                    <a:cubicBezTo>
                      <a:pt x="195548" y="385610"/>
                      <a:pt x="162697" y="351082"/>
                      <a:pt x="162697" y="351082"/>
                    </a:cubicBezTo>
                    <a:cubicBezTo>
                      <a:pt x="162697" y="351082"/>
                      <a:pt x="112366" y="496186"/>
                      <a:pt x="105337" y="613791"/>
                    </a:cubicBezTo>
                    <a:cubicBezTo>
                      <a:pt x="98308" y="731396"/>
                      <a:pt x="126044" y="775964"/>
                      <a:pt x="126044" y="775964"/>
                    </a:cubicBezTo>
                    <a:lnTo>
                      <a:pt x="0" y="827351"/>
                    </a:lnTo>
                    <a:cubicBezTo>
                      <a:pt x="0" y="827351"/>
                      <a:pt x="42091" y="587597"/>
                      <a:pt x="55617" y="400222"/>
                    </a:cubicBezTo>
                    <a:cubicBezTo>
                      <a:pt x="69085" y="213570"/>
                      <a:pt x="62065" y="176127"/>
                      <a:pt x="3563" y="70799"/>
                    </a:cubicBezTo>
                    <a:lnTo>
                      <a:pt x="19365" y="0"/>
                    </a:lnTo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7" name="Freeform: Shape 726">
                <a:extLst>
                  <a:ext uri="{FF2B5EF4-FFF2-40B4-BE49-F238E27FC236}">
                    <a16:creationId xmlns:a16="http://schemas.microsoft.com/office/drawing/2014/main" id="{8F43B540-1671-5853-30AB-9D9DF4104527}"/>
                  </a:ext>
                </a:extLst>
              </p:cNvPr>
              <p:cNvSpPr/>
              <p:nvPr/>
            </p:nvSpPr>
            <p:spPr>
              <a:xfrm>
                <a:off x="22744849" y="8841413"/>
                <a:ext cx="126481" cy="150761"/>
              </a:xfrm>
              <a:custGeom>
                <a:avLst/>
                <a:gdLst>
                  <a:gd name="csX0" fmla="*/ 107434 w 126481"/>
                  <a:gd name="csY0" fmla="*/ 150761 h 150761"/>
                  <a:gd name="csX1" fmla="*/ 91679 w 126481"/>
                  <a:gd name="csY1" fmla="*/ 142446 h 150761"/>
                  <a:gd name="csX2" fmla="*/ 21576 w 126481"/>
                  <a:gd name="csY2" fmla="*/ 51635 h 150761"/>
                  <a:gd name="csX3" fmla="*/ 3916 w 126481"/>
                  <a:gd name="csY3" fmla="*/ 30623 h 150761"/>
                  <a:gd name="csX4" fmla="*/ 7488 w 126481"/>
                  <a:gd name="csY4" fmla="*/ 3914 h 150761"/>
                  <a:gd name="csX5" fmla="*/ 34186 w 126481"/>
                  <a:gd name="csY5" fmla="*/ 7486 h 150761"/>
                  <a:gd name="csX6" fmla="*/ 50227 w 126481"/>
                  <a:gd name="csY6" fmla="*/ 26508 h 150761"/>
                  <a:gd name="csX7" fmla="*/ 123169 w 126481"/>
                  <a:gd name="csY7" fmla="*/ 120977 h 150761"/>
                  <a:gd name="csX8" fmla="*/ 118169 w 126481"/>
                  <a:gd name="csY8" fmla="*/ 147447 h 150761"/>
                  <a:gd name="csX9" fmla="*/ 107434 w 126481"/>
                  <a:gd name="csY9" fmla="*/ 150761 h 1507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26481" h="150761">
                    <a:moveTo>
                      <a:pt x="107434" y="150761"/>
                    </a:moveTo>
                    <a:cubicBezTo>
                      <a:pt x="101347" y="150761"/>
                      <a:pt x="95366" y="147856"/>
                      <a:pt x="91679" y="142446"/>
                    </a:cubicBezTo>
                    <a:cubicBezTo>
                      <a:pt x="58285" y="93487"/>
                      <a:pt x="37073" y="69294"/>
                      <a:pt x="21576" y="51635"/>
                    </a:cubicBezTo>
                    <a:cubicBezTo>
                      <a:pt x="14898" y="44024"/>
                      <a:pt x="9126" y="37442"/>
                      <a:pt x="3916" y="30623"/>
                    </a:cubicBezTo>
                    <a:cubicBezTo>
                      <a:pt x="-2475" y="22260"/>
                      <a:pt x="-875" y="10306"/>
                      <a:pt x="7488" y="3914"/>
                    </a:cubicBezTo>
                    <a:cubicBezTo>
                      <a:pt x="15851" y="-2486"/>
                      <a:pt x="27805" y="-858"/>
                      <a:pt x="34186" y="7486"/>
                    </a:cubicBezTo>
                    <a:cubicBezTo>
                      <a:pt x="38625" y="13287"/>
                      <a:pt x="43740" y="19126"/>
                      <a:pt x="50227" y="26508"/>
                    </a:cubicBezTo>
                    <a:cubicBezTo>
                      <a:pt x="66362" y="44910"/>
                      <a:pt x="88469" y="70104"/>
                      <a:pt x="123169" y="120977"/>
                    </a:cubicBezTo>
                    <a:cubicBezTo>
                      <a:pt x="129094" y="129673"/>
                      <a:pt x="126855" y="141522"/>
                      <a:pt x="118169" y="147447"/>
                    </a:cubicBezTo>
                    <a:cubicBezTo>
                      <a:pt x="114863" y="149685"/>
                      <a:pt x="111129" y="150761"/>
                      <a:pt x="107434" y="150761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8" name="Freeform: Shape 727">
                <a:extLst>
                  <a:ext uri="{FF2B5EF4-FFF2-40B4-BE49-F238E27FC236}">
                    <a16:creationId xmlns:a16="http://schemas.microsoft.com/office/drawing/2014/main" id="{CC629196-C83D-7C34-8D9A-8DAA57DC6B07}"/>
                  </a:ext>
                </a:extLst>
              </p:cNvPr>
              <p:cNvSpPr/>
              <p:nvPr/>
            </p:nvSpPr>
            <p:spPr>
              <a:xfrm>
                <a:off x="22852110" y="8636568"/>
                <a:ext cx="215104" cy="242763"/>
              </a:xfrm>
              <a:custGeom>
                <a:avLst/>
                <a:gdLst>
                  <a:gd name="csX0" fmla="*/ 10003 w 215104"/>
                  <a:gd name="csY0" fmla="*/ 0 h 242763"/>
                  <a:gd name="csX1" fmla="*/ 35482 w 215104"/>
                  <a:gd name="csY1" fmla="*/ 22431 h 242763"/>
                  <a:gd name="csX2" fmla="*/ 41550 w 215104"/>
                  <a:gd name="csY2" fmla="*/ 57179 h 242763"/>
                  <a:gd name="csX3" fmla="*/ 44759 w 215104"/>
                  <a:gd name="csY3" fmla="*/ 110366 h 242763"/>
                  <a:gd name="csX4" fmla="*/ 116959 w 215104"/>
                  <a:gd name="csY4" fmla="*/ 51254 h 242763"/>
                  <a:gd name="csX5" fmla="*/ 208428 w 215104"/>
                  <a:gd name="csY5" fmla="*/ 39824 h 242763"/>
                  <a:gd name="csX6" fmla="*/ 111387 w 215104"/>
                  <a:gd name="csY6" fmla="*/ 99412 h 242763"/>
                  <a:gd name="csX7" fmla="*/ 215105 w 215104"/>
                  <a:gd name="csY7" fmla="*/ 70542 h 242763"/>
                  <a:gd name="csX8" fmla="*/ 132056 w 215104"/>
                  <a:gd name="csY8" fmla="*/ 112366 h 242763"/>
                  <a:gd name="csX9" fmla="*/ 183767 w 215104"/>
                  <a:gd name="csY9" fmla="*/ 96012 h 242763"/>
                  <a:gd name="csX10" fmla="*/ 206351 w 215104"/>
                  <a:gd name="csY10" fmla="*/ 99470 h 242763"/>
                  <a:gd name="csX11" fmla="*/ 118912 w 215104"/>
                  <a:gd name="csY11" fmla="*/ 147571 h 242763"/>
                  <a:gd name="csX12" fmla="*/ 184996 w 215104"/>
                  <a:gd name="csY12" fmla="*/ 120253 h 242763"/>
                  <a:gd name="csX13" fmla="*/ 171890 w 215104"/>
                  <a:gd name="csY13" fmla="*/ 141789 h 242763"/>
                  <a:gd name="csX14" fmla="*/ 43588 w 215104"/>
                  <a:gd name="csY14" fmla="*/ 242764 h 242763"/>
                  <a:gd name="csX15" fmla="*/ 1516 w 215104"/>
                  <a:gd name="csY15" fmla="*/ 144151 h 242763"/>
                  <a:gd name="csX16" fmla="*/ 10003 w 215104"/>
                  <a:gd name="csY16" fmla="*/ 0 h 2427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215104" h="242763">
                    <a:moveTo>
                      <a:pt x="10003" y="0"/>
                    </a:moveTo>
                    <a:cubicBezTo>
                      <a:pt x="21680" y="1848"/>
                      <a:pt x="30891" y="11535"/>
                      <a:pt x="35482" y="22431"/>
                    </a:cubicBezTo>
                    <a:cubicBezTo>
                      <a:pt x="40073" y="33328"/>
                      <a:pt x="40845" y="45387"/>
                      <a:pt x="41550" y="57179"/>
                    </a:cubicBezTo>
                    <a:cubicBezTo>
                      <a:pt x="42617" y="74914"/>
                      <a:pt x="43683" y="92640"/>
                      <a:pt x="44759" y="110366"/>
                    </a:cubicBezTo>
                    <a:cubicBezTo>
                      <a:pt x="64724" y="86192"/>
                      <a:pt x="88708" y="64837"/>
                      <a:pt x="116959" y="51254"/>
                    </a:cubicBezTo>
                    <a:cubicBezTo>
                      <a:pt x="145210" y="37662"/>
                      <a:pt x="178005" y="32271"/>
                      <a:pt x="208428" y="39824"/>
                    </a:cubicBezTo>
                    <a:cubicBezTo>
                      <a:pt x="179110" y="64132"/>
                      <a:pt x="146334" y="84268"/>
                      <a:pt x="111387" y="99412"/>
                    </a:cubicBezTo>
                    <a:cubicBezTo>
                      <a:pt x="139981" y="76029"/>
                      <a:pt x="178548" y="65294"/>
                      <a:pt x="215105" y="70542"/>
                    </a:cubicBezTo>
                    <a:cubicBezTo>
                      <a:pt x="189968" y="88906"/>
                      <a:pt x="161784" y="103108"/>
                      <a:pt x="132056" y="112366"/>
                    </a:cubicBezTo>
                    <a:cubicBezTo>
                      <a:pt x="149296" y="106918"/>
                      <a:pt x="166527" y="101460"/>
                      <a:pt x="183767" y="96012"/>
                    </a:cubicBezTo>
                    <a:cubicBezTo>
                      <a:pt x="191692" y="93507"/>
                      <a:pt x="202522" y="92088"/>
                      <a:pt x="206351" y="99470"/>
                    </a:cubicBezTo>
                    <a:cubicBezTo>
                      <a:pt x="177205" y="115500"/>
                      <a:pt x="148058" y="131540"/>
                      <a:pt x="118912" y="147571"/>
                    </a:cubicBezTo>
                    <a:cubicBezTo>
                      <a:pt x="140943" y="138465"/>
                      <a:pt x="162965" y="129359"/>
                      <a:pt x="184996" y="120253"/>
                    </a:cubicBezTo>
                    <a:cubicBezTo>
                      <a:pt x="189187" y="128549"/>
                      <a:pt x="179853" y="136989"/>
                      <a:pt x="171890" y="141789"/>
                    </a:cubicBezTo>
                    <a:cubicBezTo>
                      <a:pt x="125179" y="169983"/>
                      <a:pt x="81974" y="203987"/>
                      <a:pt x="43588" y="242764"/>
                    </a:cubicBezTo>
                    <a:cubicBezTo>
                      <a:pt x="15013" y="199673"/>
                      <a:pt x="-5933" y="196053"/>
                      <a:pt x="1516" y="144151"/>
                    </a:cubicBezTo>
                    <a:cubicBezTo>
                      <a:pt x="3297" y="131817"/>
                      <a:pt x="16775" y="1067"/>
                      <a:pt x="1000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18794238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81" name="Freeform: Shape 680">
              <a:extLst>
                <a:ext uri="{FF2B5EF4-FFF2-40B4-BE49-F238E27FC236}">
                  <a16:creationId xmlns:a16="http://schemas.microsoft.com/office/drawing/2014/main" id="{6FB83080-D8AC-4A9C-0759-9FCC06BACEDF}"/>
                </a:ext>
              </a:extLst>
            </p:cNvPr>
            <p:cNvSpPr/>
            <p:nvPr/>
          </p:nvSpPr>
          <p:spPr>
            <a:xfrm>
              <a:off x="20549957" y="9101653"/>
              <a:ext cx="1708299" cy="345187"/>
            </a:xfrm>
            <a:custGeom>
              <a:avLst/>
              <a:gdLst>
                <a:gd name="csX0" fmla="*/ 1278427 w 1708299"/>
                <a:gd name="csY0" fmla="*/ 345188 h 345187"/>
                <a:gd name="csX1" fmla="*/ 950528 w 1708299"/>
                <a:gd name="csY1" fmla="*/ 276227 h 345187"/>
                <a:gd name="csX2" fmla="*/ 63589 w 1708299"/>
                <a:gd name="csY2" fmla="*/ 223896 h 345187"/>
                <a:gd name="csX3" fmla="*/ 79524 w 1708299"/>
                <a:gd name="csY3" fmla="*/ 143839 h 345187"/>
                <a:gd name="csX4" fmla="*/ 0 w 1708299"/>
                <a:gd name="csY4" fmla="*/ 128913 h 345187"/>
                <a:gd name="csX5" fmla="*/ 1002525 w 1708299"/>
                <a:gd name="csY5" fmla="*/ 174433 h 345187"/>
                <a:gd name="csX6" fmla="*/ 1523305 w 1708299"/>
                <a:gd name="csY6" fmla="*/ 190768 h 345187"/>
                <a:gd name="csX7" fmla="*/ 1698774 w 1708299"/>
                <a:gd name="csY7" fmla="*/ 48589 h 345187"/>
                <a:gd name="csX8" fmla="*/ 1708299 w 1708299"/>
                <a:gd name="csY8" fmla="*/ 115264 h 345187"/>
                <a:gd name="csX9" fmla="*/ 1562500 w 1708299"/>
                <a:gd name="csY9" fmla="*/ 298134 h 345187"/>
                <a:gd name="csX10" fmla="*/ 1278427 w 1708299"/>
                <a:gd name="csY10" fmla="*/ 345188 h 3451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708299" h="345187">
                  <a:moveTo>
                    <a:pt x="1278427" y="345188"/>
                  </a:moveTo>
                  <a:cubicBezTo>
                    <a:pt x="1158107" y="345188"/>
                    <a:pt x="1039901" y="321880"/>
                    <a:pt x="950528" y="276227"/>
                  </a:cubicBezTo>
                  <a:cubicBezTo>
                    <a:pt x="666217" y="130990"/>
                    <a:pt x="361988" y="24119"/>
                    <a:pt x="63589" y="223896"/>
                  </a:cubicBezTo>
                  <a:lnTo>
                    <a:pt x="79524" y="143839"/>
                  </a:lnTo>
                  <a:lnTo>
                    <a:pt x="0" y="128913"/>
                  </a:lnTo>
                  <a:cubicBezTo>
                    <a:pt x="348348" y="-104316"/>
                    <a:pt x="702269" y="21033"/>
                    <a:pt x="1002525" y="174433"/>
                  </a:cubicBezTo>
                  <a:cubicBezTo>
                    <a:pt x="1136885" y="243070"/>
                    <a:pt x="1360770" y="250090"/>
                    <a:pt x="1523305" y="190768"/>
                  </a:cubicBezTo>
                  <a:cubicBezTo>
                    <a:pt x="1590294" y="166318"/>
                    <a:pt x="1663551" y="132256"/>
                    <a:pt x="1698774" y="48589"/>
                  </a:cubicBezTo>
                  <a:lnTo>
                    <a:pt x="1708299" y="115264"/>
                  </a:lnTo>
                  <a:cubicBezTo>
                    <a:pt x="1708299" y="115264"/>
                    <a:pt x="1689192" y="251890"/>
                    <a:pt x="1562500" y="298134"/>
                  </a:cubicBezTo>
                  <a:cubicBezTo>
                    <a:pt x="1476108" y="329671"/>
                    <a:pt x="1376553" y="345188"/>
                    <a:pt x="1278427" y="34518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82" name="Graphic 250">
              <a:extLst>
                <a:ext uri="{FF2B5EF4-FFF2-40B4-BE49-F238E27FC236}">
                  <a16:creationId xmlns:a16="http://schemas.microsoft.com/office/drawing/2014/main" id="{A5BF08C5-4F08-1526-1DA9-57D0D1721990}"/>
                </a:ext>
              </a:extLst>
            </p:cNvPr>
            <p:cNvGrpSpPr/>
            <p:nvPr/>
          </p:nvGrpSpPr>
          <p:grpSpPr>
            <a:xfrm>
              <a:off x="20957061" y="9547893"/>
              <a:ext cx="891043" cy="771965"/>
              <a:chOff x="20957061" y="9547893"/>
              <a:chExt cx="891043" cy="771965"/>
            </a:xfrm>
          </p:grpSpPr>
          <p:sp>
            <p:nvSpPr>
              <p:cNvPr id="716" name="Freeform: Shape 715">
                <a:extLst>
                  <a:ext uri="{FF2B5EF4-FFF2-40B4-BE49-F238E27FC236}">
                    <a16:creationId xmlns:a16="http://schemas.microsoft.com/office/drawing/2014/main" id="{0FB9E132-0C25-7BA7-2DD5-D2B04BBBFAAE}"/>
                  </a:ext>
                </a:extLst>
              </p:cNvPr>
              <p:cNvSpPr/>
              <p:nvPr/>
            </p:nvSpPr>
            <p:spPr>
              <a:xfrm>
                <a:off x="20995394" y="9733391"/>
                <a:ext cx="817435" cy="409127"/>
              </a:xfrm>
              <a:custGeom>
                <a:avLst/>
                <a:gdLst>
                  <a:gd name="csX0" fmla="*/ 762648 w 817435"/>
                  <a:gd name="csY0" fmla="*/ 409127 h 409127"/>
                  <a:gd name="csX1" fmla="*/ 0 w 817435"/>
                  <a:gd name="csY1" fmla="*/ 196634 h 409127"/>
                  <a:gd name="csX2" fmla="*/ 54788 w 817435"/>
                  <a:gd name="csY2" fmla="*/ 0 h 409127"/>
                  <a:gd name="csX3" fmla="*/ 817435 w 817435"/>
                  <a:gd name="csY3" fmla="*/ 212503 h 409127"/>
                  <a:gd name="csX4" fmla="*/ 762648 w 817435"/>
                  <a:gd name="csY4" fmla="*/ 409127 h 40912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817435" h="409127">
                    <a:moveTo>
                      <a:pt x="762648" y="409127"/>
                    </a:moveTo>
                    <a:lnTo>
                      <a:pt x="0" y="196634"/>
                    </a:lnTo>
                    <a:lnTo>
                      <a:pt x="54788" y="0"/>
                    </a:lnTo>
                    <a:lnTo>
                      <a:pt x="817435" y="212503"/>
                    </a:lnTo>
                    <a:lnTo>
                      <a:pt x="762648" y="409127"/>
                    </a:lnTo>
                    <a:close/>
                  </a:path>
                </a:pathLst>
              </a:custGeom>
              <a:solidFill>
                <a:srgbClr val="82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717" name="Graphic 250">
                <a:extLst>
                  <a:ext uri="{FF2B5EF4-FFF2-40B4-BE49-F238E27FC236}">
                    <a16:creationId xmlns:a16="http://schemas.microsoft.com/office/drawing/2014/main" id="{12DAC125-B679-C2D3-EA65-BB59346B469F}"/>
                  </a:ext>
                </a:extLst>
              </p:cNvPr>
              <p:cNvGrpSpPr/>
              <p:nvPr/>
            </p:nvGrpSpPr>
            <p:grpSpPr>
              <a:xfrm>
                <a:off x="20957061" y="9547893"/>
                <a:ext cx="891043" cy="771965"/>
                <a:chOff x="20957061" y="9547893"/>
                <a:chExt cx="891043" cy="771965"/>
              </a:xfrm>
            </p:grpSpPr>
            <p:sp>
              <p:nvSpPr>
                <p:cNvPr id="718" name="Freeform: Shape 717">
                  <a:extLst>
                    <a:ext uri="{FF2B5EF4-FFF2-40B4-BE49-F238E27FC236}">
                      <a16:creationId xmlns:a16="http://schemas.microsoft.com/office/drawing/2014/main" id="{7379C07D-3451-4C87-047C-033FA9EBD258}"/>
                    </a:ext>
                  </a:extLst>
                </p:cNvPr>
                <p:cNvSpPr/>
                <p:nvPr/>
              </p:nvSpPr>
              <p:spPr>
                <a:xfrm>
                  <a:off x="21012389" y="9564565"/>
                  <a:ext cx="835716" cy="437896"/>
                </a:xfrm>
                <a:custGeom>
                  <a:avLst/>
                  <a:gdLst>
                    <a:gd name="csX0" fmla="*/ 813718 w 835716"/>
                    <a:gd name="csY0" fmla="*/ 196667 h 437896"/>
                    <a:gd name="csX1" fmla="*/ 121918 w 835716"/>
                    <a:gd name="csY1" fmla="*/ 3909 h 437896"/>
                    <a:gd name="csX2" fmla="*/ 116869 w 835716"/>
                    <a:gd name="csY2" fmla="*/ 2500 h 437896"/>
                    <a:gd name="csX3" fmla="*/ 32735 w 835716"/>
                    <a:gd name="csY3" fmla="*/ 49972 h 437896"/>
                    <a:gd name="csX4" fmla="*/ 2588 w 835716"/>
                    <a:gd name="csY4" fmla="*/ 158176 h 437896"/>
                    <a:gd name="csX5" fmla="*/ 22496 w 835716"/>
                    <a:gd name="csY5" fmla="*/ 222327 h 437896"/>
                    <a:gd name="csX6" fmla="*/ 50061 w 835716"/>
                    <a:gd name="csY6" fmla="*/ 242320 h 437896"/>
                    <a:gd name="csX7" fmla="*/ 383084 w 835716"/>
                    <a:gd name="csY7" fmla="*/ 404445 h 437896"/>
                    <a:gd name="csX8" fmla="*/ 751958 w 835716"/>
                    <a:gd name="csY8" fmla="*/ 437897 h 437896"/>
                    <a:gd name="csX9" fmla="*/ 786210 w 835716"/>
                    <a:gd name="csY9" fmla="*/ 433877 h 437896"/>
                    <a:gd name="csX10" fmla="*/ 833226 w 835716"/>
                    <a:gd name="csY10" fmla="*/ 265132 h 437896"/>
                    <a:gd name="csX11" fmla="*/ 813718 w 835716"/>
                    <a:gd name="csY11" fmla="*/ 196667 h 4378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</a:cxnLst>
                  <a:rect l="l" t="t" r="r" b="b"/>
                  <a:pathLst>
                    <a:path w="835716" h="437896">
                      <a:moveTo>
                        <a:pt x="813718" y="196667"/>
                      </a:moveTo>
                      <a:lnTo>
                        <a:pt x="121918" y="3909"/>
                      </a:lnTo>
                      <a:lnTo>
                        <a:pt x="116869" y="2500"/>
                      </a:lnTo>
                      <a:cubicBezTo>
                        <a:pt x="80684" y="-7587"/>
                        <a:pt x="42822" y="13777"/>
                        <a:pt x="32735" y="49972"/>
                      </a:cubicBezTo>
                      <a:lnTo>
                        <a:pt x="2588" y="158176"/>
                      </a:lnTo>
                      <a:cubicBezTo>
                        <a:pt x="-4612" y="184017"/>
                        <a:pt x="3589" y="204639"/>
                        <a:pt x="22496" y="222327"/>
                      </a:cubicBezTo>
                      <a:cubicBezTo>
                        <a:pt x="30068" y="229414"/>
                        <a:pt x="39355" y="236024"/>
                        <a:pt x="50061" y="242320"/>
                      </a:cubicBezTo>
                      <a:lnTo>
                        <a:pt x="383084" y="404445"/>
                      </a:lnTo>
                      <a:lnTo>
                        <a:pt x="751958" y="437897"/>
                      </a:lnTo>
                      <a:cubicBezTo>
                        <a:pt x="764160" y="437506"/>
                        <a:pt x="775723" y="436325"/>
                        <a:pt x="786210" y="433877"/>
                      </a:cubicBezTo>
                      <a:lnTo>
                        <a:pt x="833226" y="265132"/>
                      </a:lnTo>
                      <a:cubicBezTo>
                        <a:pt x="840293" y="239739"/>
                        <a:pt x="831864" y="213536"/>
                        <a:pt x="813718" y="19666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719" name="Graphic 250">
                  <a:extLst>
                    <a:ext uri="{FF2B5EF4-FFF2-40B4-BE49-F238E27FC236}">
                      <a16:creationId xmlns:a16="http://schemas.microsoft.com/office/drawing/2014/main" id="{D4ECC092-6A02-775A-9845-942CE6566D97}"/>
                    </a:ext>
                  </a:extLst>
                </p:cNvPr>
                <p:cNvGrpSpPr/>
                <p:nvPr/>
              </p:nvGrpSpPr>
              <p:grpSpPr>
                <a:xfrm>
                  <a:off x="20957061" y="9547893"/>
                  <a:ext cx="838670" cy="771965"/>
                  <a:chOff x="20957061" y="9547893"/>
                  <a:chExt cx="838670" cy="771965"/>
                </a:xfrm>
              </p:grpSpPr>
              <p:sp>
                <p:nvSpPr>
                  <p:cNvPr id="720" name="Freeform: Shape 719">
                    <a:extLst>
                      <a:ext uri="{FF2B5EF4-FFF2-40B4-BE49-F238E27FC236}">
                        <a16:creationId xmlns:a16="http://schemas.microsoft.com/office/drawing/2014/main" id="{17527DE4-B900-C0AA-7652-C9DE28888C3F}"/>
                      </a:ext>
                    </a:extLst>
                  </p:cNvPr>
                  <p:cNvSpPr/>
                  <p:nvPr/>
                </p:nvSpPr>
                <p:spPr>
                  <a:xfrm>
                    <a:off x="20957061" y="9797122"/>
                    <a:ext cx="838670" cy="522736"/>
                  </a:xfrm>
                  <a:custGeom>
                    <a:avLst/>
                    <a:gdLst>
                      <a:gd name="csX0" fmla="*/ 435544 w 838670"/>
                      <a:gd name="csY0" fmla="*/ 182118 h 522736"/>
                      <a:gd name="csX1" fmla="*/ 102531 w 838670"/>
                      <a:gd name="csY1" fmla="*/ 19993 h 522736"/>
                      <a:gd name="csX2" fmla="*/ 74966 w 838670"/>
                      <a:gd name="csY2" fmla="*/ 0 h 522736"/>
                      <a:gd name="csX3" fmla="*/ 2500 w 838670"/>
                      <a:gd name="csY3" fmla="*/ 260070 h 522736"/>
                      <a:gd name="csX4" fmla="*/ 49972 w 838670"/>
                      <a:gd name="csY4" fmla="*/ 344205 h 522736"/>
                      <a:gd name="csX5" fmla="*/ 681746 w 838670"/>
                      <a:gd name="csY5" fmla="*/ 520237 h 522736"/>
                      <a:gd name="csX6" fmla="*/ 765881 w 838670"/>
                      <a:gd name="csY6" fmla="*/ 472773 h 522736"/>
                      <a:gd name="csX7" fmla="*/ 838671 w 838670"/>
                      <a:gd name="csY7" fmla="*/ 211550 h 522736"/>
                      <a:gd name="csX8" fmla="*/ 804419 w 838670"/>
                      <a:gd name="csY8" fmla="*/ 215560 h 522736"/>
                      <a:gd name="csX9" fmla="*/ 435544 w 838670"/>
                      <a:gd name="csY9" fmla="*/ 182118 h 522736"/>
                      <a:gd name="csX10" fmla="*/ 435544 w 838670"/>
                      <a:gd name="csY10" fmla="*/ 182118 h 522736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</a:cxnLst>
                    <a:rect l="l" t="t" r="r" b="b"/>
                    <a:pathLst>
                      <a:path w="838670" h="522736">
                        <a:moveTo>
                          <a:pt x="435544" y="182118"/>
                        </a:moveTo>
                        <a:lnTo>
                          <a:pt x="102531" y="19993"/>
                        </a:lnTo>
                        <a:cubicBezTo>
                          <a:pt x="91825" y="13706"/>
                          <a:pt x="82538" y="7087"/>
                          <a:pt x="74966" y="0"/>
                        </a:cubicBezTo>
                        <a:lnTo>
                          <a:pt x="2500" y="260070"/>
                        </a:lnTo>
                        <a:cubicBezTo>
                          <a:pt x="-7587" y="296266"/>
                          <a:pt x="13777" y="334118"/>
                          <a:pt x="49972" y="344205"/>
                        </a:cubicBezTo>
                        <a:lnTo>
                          <a:pt x="681746" y="520237"/>
                        </a:lnTo>
                        <a:cubicBezTo>
                          <a:pt x="717941" y="530323"/>
                          <a:pt x="755803" y="508959"/>
                          <a:pt x="765881" y="472773"/>
                        </a:cubicBezTo>
                        <a:lnTo>
                          <a:pt x="838671" y="211550"/>
                        </a:lnTo>
                        <a:cubicBezTo>
                          <a:pt x="828184" y="213998"/>
                          <a:pt x="816620" y="215179"/>
                          <a:pt x="804419" y="215560"/>
                        </a:cubicBezTo>
                        <a:lnTo>
                          <a:pt x="435544" y="182118"/>
                        </a:lnTo>
                        <a:lnTo>
                          <a:pt x="435544" y="182118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1" name="Freeform: Shape 720">
                    <a:extLst>
                      <a:ext uri="{FF2B5EF4-FFF2-40B4-BE49-F238E27FC236}">
                        <a16:creationId xmlns:a16="http://schemas.microsoft.com/office/drawing/2014/main" id="{BDF06F15-F001-B092-34DF-EC57FA79A456}"/>
                      </a:ext>
                    </a:extLst>
                  </p:cNvPr>
                  <p:cNvSpPr/>
                  <p:nvPr/>
                </p:nvSpPr>
                <p:spPr>
                  <a:xfrm>
                    <a:off x="21310824" y="9880542"/>
                    <a:ext cx="165935" cy="188928"/>
                  </a:xfrm>
                  <a:custGeom>
                    <a:avLst/>
                    <a:gdLst>
                      <a:gd name="csX0" fmla="*/ 122825 w 165935"/>
                      <a:gd name="csY0" fmla="*/ 188928 h 188928"/>
                      <a:gd name="csX1" fmla="*/ 0 w 165935"/>
                      <a:gd name="csY1" fmla="*/ 154696 h 188928"/>
                      <a:gd name="csX2" fmla="*/ 43101 w 165935"/>
                      <a:gd name="csY2" fmla="*/ 0 h 188928"/>
                      <a:gd name="csX3" fmla="*/ 165935 w 165935"/>
                      <a:gd name="csY3" fmla="*/ 34223 h 188928"/>
                      <a:gd name="csX4" fmla="*/ 122825 w 165935"/>
                      <a:gd name="csY4" fmla="*/ 188928 h 18892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165935" h="188928">
                        <a:moveTo>
                          <a:pt x="122825" y="188928"/>
                        </a:moveTo>
                        <a:lnTo>
                          <a:pt x="0" y="154696"/>
                        </a:lnTo>
                        <a:lnTo>
                          <a:pt x="43101" y="0"/>
                        </a:lnTo>
                        <a:lnTo>
                          <a:pt x="165935" y="34223"/>
                        </a:lnTo>
                        <a:lnTo>
                          <a:pt x="122825" y="188928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DF53F"/>
                      </a:gs>
                      <a:gs pos="50000">
                        <a:srgbClr val="EB9852"/>
                      </a:gs>
                      <a:gs pos="100000">
                        <a:srgbClr val="D93C6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2" name="Freeform: Shape 721">
                    <a:extLst>
                      <a:ext uri="{FF2B5EF4-FFF2-40B4-BE49-F238E27FC236}">
                        <a16:creationId xmlns:a16="http://schemas.microsoft.com/office/drawing/2014/main" id="{26533CF7-F006-419C-8EE3-683943B3C04B}"/>
                      </a:ext>
                    </a:extLst>
                  </p:cNvPr>
                  <p:cNvSpPr/>
                  <p:nvPr/>
                </p:nvSpPr>
                <p:spPr>
                  <a:xfrm>
                    <a:off x="21342323" y="9917633"/>
                    <a:ext cx="101622" cy="115700"/>
                  </a:xfrm>
                  <a:custGeom>
                    <a:avLst/>
                    <a:gdLst>
                      <a:gd name="csX0" fmla="*/ 75219 w 101622"/>
                      <a:gd name="csY0" fmla="*/ 115700 h 115700"/>
                      <a:gd name="csX1" fmla="*/ 0 w 101622"/>
                      <a:gd name="csY1" fmla="*/ 94736 h 115700"/>
                      <a:gd name="csX2" fmla="*/ 26394 w 101622"/>
                      <a:gd name="csY2" fmla="*/ 0 h 115700"/>
                      <a:gd name="csX3" fmla="*/ 101622 w 101622"/>
                      <a:gd name="csY3" fmla="*/ 20955 h 115700"/>
                      <a:gd name="csX4" fmla="*/ 75219 w 101622"/>
                      <a:gd name="csY4" fmla="*/ 115700 h 11570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101622" h="115700">
                        <a:moveTo>
                          <a:pt x="75219" y="115700"/>
                        </a:moveTo>
                        <a:lnTo>
                          <a:pt x="0" y="94736"/>
                        </a:lnTo>
                        <a:lnTo>
                          <a:pt x="26394" y="0"/>
                        </a:lnTo>
                        <a:lnTo>
                          <a:pt x="101622" y="20955"/>
                        </a:lnTo>
                        <a:lnTo>
                          <a:pt x="75219" y="115700"/>
                        </a:lnTo>
                        <a:close/>
                      </a:path>
                    </a:pathLst>
                  </a:custGeom>
                  <a:gradFill>
                    <a:gsLst>
                      <a:gs pos="370">
                        <a:srgbClr val="F47960"/>
                      </a:gs>
                      <a:gs pos="100000">
                        <a:srgbClr val="F9B776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3" name="Freeform: Shape 722">
                    <a:extLst>
                      <a:ext uri="{FF2B5EF4-FFF2-40B4-BE49-F238E27FC236}">
                        <a16:creationId xmlns:a16="http://schemas.microsoft.com/office/drawing/2014/main" id="{F77EE349-695F-A151-74DF-0B09A9B4085D}"/>
                      </a:ext>
                    </a:extLst>
                  </p:cNvPr>
                  <p:cNvSpPr/>
                  <p:nvPr/>
                </p:nvSpPr>
                <p:spPr>
                  <a:xfrm>
                    <a:off x="21325245" y="9608023"/>
                    <a:ext cx="51568" cy="26965"/>
                  </a:xfrm>
                  <a:custGeom>
                    <a:avLst/>
                    <a:gdLst>
                      <a:gd name="csX0" fmla="*/ 47768 w 51568"/>
                      <a:gd name="csY0" fmla="*/ 26965 h 26965"/>
                      <a:gd name="csX1" fmla="*/ 0 w 51568"/>
                      <a:gd name="csY1" fmla="*/ 13649 h 26965"/>
                      <a:gd name="csX2" fmla="*/ 3800 w 51568"/>
                      <a:gd name="csY2" fmla="*/ 0 h 26965"/>
                      <a:gd name="csX3" fmla="*/ 51568 w 51568"/>
                      <a:gd name="csY3" fmla="*/ 13316 h 26965"/>
                      <a:gd name="csX4" fmla="*/ 47768 w 51568"/>
                      <a:gd name="csY4" fmla="*/ 26965 h 2696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51568" h="26965">
                        <a:moveTo>
                          <a:pt x="47768" y="26965"/>
                        </a:moveTo>
                        <a:lnTo>
                          <a:pt x="0" y="13649"/>
                        </a:lnTo>
                        <a:lnTo>
                          <a:pt x="3800" y="0"/>
                        </a:lnTo>
                        <a:lnTo>
                          <a:pt x="51568" y="13316"/>
                        </a:lnTo>
                        <a:lnTo>
                          <a:pt x="47768" y="26965"/>
                        </a:lnTo>
                        <a:close/>
                      </a:path>
                    </a:pathLst>
                  </a:custGeom>
                  <a:gradFill>
                    <a:gsLst>
                      <a:gs pos="66">
                        <a:srgbClr val="F47960"/>
                      </a:gs>
                      <a:gs pos="99850">
                        <a:srgbClr val="FF1D2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4" name="Freeform: Shape 723">
                    <a:extLst>
                      <a:ext uri="{FF2B5EF4-FFF2-40B4-BE49-F238E27FC236}">
                        <a16:creationId xmlns:a16="http://schemas.microsoft.com/office/drawing/2014/main" id="{A14B8F57-6A64-DEB1-E999-E4DA172310B5}"/>
                      </a:ext>
                    </a:extLst>
                  </p:cNvPr>
                  <p:cNvSpPr/>
                  <p:nvPr/>
                </p:nvSpPr>
                <p:spPr>
                  <a:xfrm>
                    <a:off x="21586496" y="9680822"/>
                    <a:ext cx="51577" cy="26955"/>
                  </a:xfrm>
                  <a:custGeom>
                    <a:avLst/>
                    <a:gdLst>
                      <a:gd name="csX0" fmla="*/ 47777 w 51577"/>
                      <a:gd name="csY0" fmla="*/ 26956 h 26955"/>
                      <a:gd name="csX1" fmla="*/ 0 w 51577"/>
                      <a:gd name="csY1" fmla="*/ 13649 h 26955"/>
                      <a:gd name="csX2" fmla="*/ 3810 w 51577"/>
                      <a:gd name="csY2" fmla="*/ 0 h 26955"/>
                      <a:gd name="csX3" fmla="*/ 51578 w 51577"/>
                      <a:gd name="csY3" fmla="*/ 13316 h 26955"/>
                      <a:gd name="csX4" fmla="*/ 47777 w 51577"/>
                      <a:gd name="csY4" fmla="*/ 26956 h 2695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51577" h="26955">
                        <a:moveTo>
                          <a:pt x="47777" y="26956"/>
                        </a:moveTo>
                        <a:lnTo>
                          <a:pt x="0" y="13649"/>
                        </a:lnTo>
                        <a:lnTo>
                          <a:pt x="3810" y="0"/>
                        </a:lnTo>
                        <a:lnTo>
                          <a:pt x="51578" y="13316"/>
                        </a:lnTo>
                        <a:lnTo>
                          <a:pt x="47777" y="26956"/>
                        </a:lnTo>
                        <a:close/>
                      </a:path>
                    </a:pathLst>
                  </a:custGeom>
                  <a:gradFill>
                    <a:gsLst>
                      <a:gs pos="66">
                        <a:srgbClr val="F47960"/>
                      </a:gs>
                      <a:gs pos="99850">
                        <a:srgbClr val="FF1D2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5" name="Freeform: Shape 724">
                    <a:extLst>
                      <a:ext uri="{FF2B5EF4-FFF2-40B4-BE49-F238E27FC236}">
                        <a16:creationId xmlns:a16="http://schemas.microsoft.com/office/drawing/2014/main" id="{3842C08F-4E72-6FB5-52AD-7D8198697E1F}"/>
                      </a:ext>
                    </a:extLst>
                  </p:cNvPr>
                  <p:cNvSpPr/>
                  <p:nvPr/>
                </p:nvSpPr>
                <p:spPr>
                  <a:xfrm>
                    <a:off x="21334370" y="9547893"/>
                    <a:ext cx="299660" cy="144463"/>
                  </a:xfrm>
                  <a:custGeom>
                    <a:avLst/>
                    <a:gdLst>
                      <a:gd name="csX0" fmla="*/ 174946 w 299660"/>
                      <a:gd name="csY0" fmla="*/ 8723 h 144463"/>
                      <a:gd name="csX1" fmla="*/ 0 w 299660"/>
                      <a:gd name="csY1" fmla="*/ 61615 h 144463"/>
                      <a:gd name="csX2" fmla="*/ 36881 w 299660"/>
                      <a:gd name="csY2" fmla="*/ 71893 h 144463"/>
                      <a:gd name="csX3" fmla="*/ 168431 w 299660"/>
                      <a:gd name="csY3" fmla="*/ 32116 h 144463"/>
                      <a:gd name="csX4" fmla="*/ 260461 w 299660"/>
                      <a:gd name="csY4" fmla="*/ 134186 h 144463"/>
                      <a:gd name="csX5" fmla="*/ 297332 w 299660"/>
                      <a:gd name="csY5" fmla="*/ 144464 h 144463"/>
                      <a:gd name="csX6" fmla="*/ 174946 w 299660"/>
                      <a:gd name="csY6" fmla="*/ 8723 h 144463"/>
                      <a:gd name="csX7" fmla="*/ 174946 w 299660"/>
                      <a:gd name="csY7" fmla="*/ 8723 h 144463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299660" h="144463">
                        <a:moveTo>
                          <a:pt x="174946" y="8723"/>
                        </a:moveTo>
                        <a:cubicBezTo>
                          <a:pt x="92840" y="-14156"/>
                          <a:pt x="14516" y="9523"/>
                          <a:pt x="0" y="61615"/>
                        </a:cubicBezTo>
                        <a:lnTo>
                          <a:pt x="36881" y="71893"/>
                        </a:lnTo>
                        <a:cubicBezTo>
                          <a:pt x="47797" y="32726"/>
                          <a:pt x="106690" y="14914"/>
                          <a:pt x="168431" y="32116"/>
                        </a:cubicBezTo>
                        <a:cubicBezTo>
                          <a:pt x="230172" y="49318"/>
                          <a:pt x="271377" y="95019"/>
                          <a:pt x="260461" y="134186"/>
                        </a:cubicBezTo>
                        <a:lnTo>
                          <a:pt x="297332" y="144464"/>
                        </a:lnTo>
                        <a:cubicBezTo>
                          <a:pt x="311839" y="92371"/>
                          <a:pt x="257051" y="31602"/>
                          <a:pt x="174946" y="8723"/>
                        </a:cubicBezTo>
                        <a:lnTo>
                          <a:pt x="174946" y="8723"/>
                        </a:lnTo>
                        <a:close/>
                      </a:path>
                    </a:pathLst>
                  </a:custGeom>
                  <a:solidFill>
                    <a:schemeClr val="tx2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709" name="Graphic 250">
              <a:extLst>
                <a:ext uri="{FF2B5EF4-FFF2-40B4-BE49-F238E27FC236}">
                  <a16:creationId xmlns:a16="http://schemas.microsoft.com/office/drawing/2014/main" id="{2A11A8C5-EBB7-66B4-8B8E-83990D692F16}"/>
                </a:ext>
              </a:extLst>
            </p:cNvPr>
            <p:cNvGrpSpPr/>
            <p:nvPr/>
          </p:nvGrpSpPr>
          <p:grpSpPr>
            <a:xfrm>
              <a:off x="21906224" y="8599559"/>
              <a:ext cx="259386" cy="153499"/>
              <a:chOff x="21906224" y="8599559"/>
              <a:chExt cx="259386" cy="153499"/>
            </a:xfrm>
            <a:solidFill>
              <a:srgbClr val="D0DBFF"/>
            </a:solidFill>
          </p:grpSpPr>
          <p:sp>
            <p:nvSpPr>
              <p:cNvPr id="714" name="Freeform: Shape 713">
                <a:extLst>
                  <a:ext uri="{FF2B5EF4-FFF2-40B4-BE49-F238E27FC236}">
                    <a16:creationId xmlns:a16="http://schemas.microsoft.com/office/drawing/2014/main" id="{D11D518F-95E8-2563-A4AC-6025DF2DDE10}"/>
                  </a:ext>
                </a:extLst>
              </p:cNvPr>
              <p:cNvSpPr/>
              <p:nvPr/>
            </p:nvSpPr>
            <p:spPr>
              <a:xfrm>
                <a:off x="21906224" y="8599559"/>
                <a:ext cx="154245" cy="153499"/>
              </a:xfrm>
              <a:custGeom>
                <a:avLst/>
                <a:gdLst>
                  <a:gd name="csX0" fmla="*/ 135225 w 154245"/>
                  <a:gd name="csY0" fmla="*/ 153500 h 153499"/>
                  <a:gd name="csX1" fmla="*/ 133148 w 154245"/>
                  <a:gd name="csY1" fmla="*/ 153385 h 153499"/>
                  <a:gd name="csX2" fmla="*/ 35946 w 154245"/>
                  <a:gd name="csY2" fmla="*/ 122467 h 153499"/>
                  <a:gd name="csX3" fmla="*/ 8 w 154245"/>
                  <a:gd name="csY3" fmla="*/ 52297 h 153499"/>
                  <a:gd name="csX4" fmla="*/ 25268 w 154245"/>
                  <a:gd name="csY4" fmla="*/ 3872 h 153499"/>
                  <a:gd name="csX5" fmla="*/ 51957 w 154245"/>
                  <a:gd name="csY5" fmla="*/ 7539 h 153499"/>
                  <a:gd name="csX6" fmla="*/ 48290 w 154245"/>
                  <a:gd name="csY6" fmla="*/ 34228 h 153499"/>
                  <a:gd name="csX7" fmla="*/ 38108 w 154245"/>
                  <a:gd name="csY7" fmla="*/ 52868 h 153499"/>
                  <a:gd name="csX8" fmla="*/ 59891 w 154245"/>
                  <a:gd name="csY8" fmla="*/ 92816 h 153499"/>
                  <a:gd name="csX9" fmla="*/ 137244 w 154245"/>
                  <a:gd name="csY9" fmla="*/ 115485 h 153499"/>
                  <a:gd name="csX10" fmla="*/ 154132 w 154245"/>
                  <a:gd name="csY10" fmla="*/ 136479 h 153499"/>
                  <a:gd name="csX11" fmla="*/ 135225 w 154245"/>
                  <a:gd name="csY11" fmla="*/ 153500 h 1534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54245" h="153499">
                    <a:moveTo>
                      <a:pt x="135225" y="153500"/>
                    </a:moveTo>
                    <a:cubicBezTo>
                      <a:pt x="134539" y="153500"/>
                      <a:pt x="133843" y="153462"/>
                      <a:pt x="133148" y="153385"/>
                    </a:cubicBezTo>
                    <a:cubicBezTo>
                      <a:pt x="102830" y="150109"/>
                      <a:pt x="65102" y="146032"/>
                      <a:pt x="35946" y="122467"/>
                    </a:cubicBezTo>
                    <a:cubicBezTo>
                      <a:pt x="19077" y="108837"/>
                      <a:pt x="-449" y="82291"/>
                      <a:pt x="8" y="52297"/>
                    </a:cubicBezTo>
                    <a:cubicBezTo>
                      <a:pt x="303" y="32923"/>
                      <a:pt x="9038" y="16178"/>
                      <a:pt x="25268" y="3872"/>
                    </a:cubicBezTo>
                    <a:cubicBezTo>
                      <a:pt x="33650" y="-2491"/>
                      <a:pt x="45604" y="-834"/>
                      <a:pt x="51957" y="7539"/>
                    </a:cubicBezTo>
                    <a:cubicBezTo>
                      <a:pt x="58310" y="15921"/>
                      <a:pt x="56672" y="27875"/>
                      <a:pt x="48290" y="34228"/>
                    </a:cubicBezTo>
                    <a:cubicBezTo>
                      <a:pt x="41461" y="39409"/>
                      <a:pt x="38222" y="45334"/>
                      <a:pt x="38108" y="52868"/>
                    </a:cubicBezTo>
                    <a:cubicBezTo>
                      <a:pt x="37889" y="67365"/>
                      <a:pt x="48900" y="83939"/>
                      <a:pt x="59891" y="92816"/>
                    </a:cubicBezTo>
                    <a:cubicBezTo>
                      <a:pt x="78827" y="108113"/>
                      <a:pt x="105002" y="111999"/>
                      <a:pt x="137244" y="115485"/>
                    </a:cubicBezTo>
                    <a:cubicBezTo>
                      <a:pt x="147712" y="116619"/>
                      <a:pt x="155275" y="126011"/>
                      <a:pt x="154132" y="136479"/>
                    </a:cubicBezTo>
                    <a:cubicBezTo>
                      <a:pt x="153084" y="146270"/>
                      <a:pt x="144826" y="153500"/>
                      <a:pt x="135225" y="153500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5" name="Freeform: Shape 714">
                <a:extLst>
                  <a:ext uri="{FF2B5EF4-FFF2-40B4-BE49-F238E27FC236}">
                    <a16:creationId xmlns:a16="http://schemas.microsoft.com/office/drawing/2014/main" id="{EC99F360-D179-8BA9-3B3E-DF009A3D8180}"/>
                  </a:ext>
                </a:extLst>
              </p:cNvPr>
              <p:cNvSpPr/>
              <p:nvPr/>
            </p:nvSpPr>
            <p:spPr>
              <a:xfrm>
                <a:off x="22109354" y="8623122"/>
                <a:ext cx="56256" cy="108743"/>
              </a:xfrm>
              <a:custGeom>
                <a:avLst/>
                <a:gdLst>
                  <a:gd name="csX0" fmla="*/ 19039 w 56256"/>
                  <a:gd name="csY0" fmla="*/ 108744 h 108743"/>
                  <a:gd name="csX1" fmla="*/ 7295 w 56256"/>
                  <a:gd name="csY1" fmla="*/ 104686 h 108743"/>
                  <a:gd name="csX2" fmla="*/ 4056 w 56256"/>
                  <a:gd name="csY2" fmla="*/ 77940 h 108743"/>
                  <a:gd name="csX3" fmla="*/ 16743 w 56256"/>
                  <a:gd name="csY3" fmla="*/ 23038 h 108743"/>
                  <a:gd name="csX4" fmla="*/ 31393 w 56256"/>
                  <a:gd name="csY4" fmla="*/ 425 h 108743"/>
                  <a:gd name="csX5" fmla="*/ 54005 w 56256"/>
                  <a:gd name="csY5" fmla="*/ 15075 h 108743"/>
                  <a:gd name="csX6" fmla="*/ 34041 w 56256"/>
                  <a:gd name="csY6" fmla="*/ 101447 h 108743"/>
                  <a:gd name="csX7" fmla="*/ 19039 w 56256"/>
                  <a:gd name="csY7" fmla="*/ 108744 h 10874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56256" h="108743">
                    <a:moveTo>
                      <a:pt x="19039" y="108744"/>
                    </a:moveTo>
                    <a:cubicBezTo>
                      <a:pt x="14924" y="108744"/>
                      <a:pt x="10781" y="107420"/>
                      <a:pt x="7295" y="104686"/>
                    </a:cubicBezTo>
                    <a:cubicBezTo>
                      <a:pt x="-983" y="98199"/>
                      <a:pt x="-2430" y="86226"/>
                      <a:pt x="4056" y="77940"/>
                    </a:cubicBezTo>
                    <a:cubicBezTo>
                      <a:pt x="15896" y="62833"/>
                      <a:pt x="20763" y="41802"/>
                      <a:pt x="16743" y="23038"/>
                    </a:cubicBezTo>
                    <a:cubicBezTo>
                      <a:pt x="14552" y="12751"/>
                      <a:pt x="21106" y="2626"/>
                      <a:pt x="31393" y="425"/>
                    </a:cubicBezTo>
                    <a:cubicBezTo>
                      <a:pt x="41651" y="-1775"/>
                      <a:pt x="51805" y="4778"/>
                      <a:pt x="54005" y="15075"/>
                    </a:cubicBezTo>
                    <a:cubicBezTo>
                      <a:pt x="60415" y="45040"/>
                      <a:pt x="52948" y="77330"/>
                      <a:pt x="34041" y="101447"/>
                    </a:cubicBezTo>
                    <a:cubicBezTo>
                      <a:pt x="30288" y="106239"/>
                      <a:pt x="24687" y="108744"/>
                      <a:pt x="19039" y="108744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10" name="Graphic 250">
              <a:extLst>
                <a:ext uri="{FF2B5EF4-FFF2-40B4-BE49-F238E27FC236}">
                  <a16:creationId xmlns:a16="http://schemas.microsoft.com/office/drawing/2014/main" id="{D664FACB-5FA3-571F-A33C-B33DEE5888C2}"/>
                </a:ext>
              </a:extLst>
            </p:cNvPr>
            <p:cNvGrpSpPr/>
            <p:nvPr/>
          </p:nvGrpSpPr>
          <p:grpSpPr>
            <a:xfrm>
              <a:off x="21376299" y="9113837"/>
              <a:ext cx="316353" cy="509257"/>
              <a:chOff x="21376299" y="9113837"/>
              <a:chExt cx="316353" cy="509257"/>
            </a:xfrm>
          </p:grpSpPr>
          <p:sp>
            <p:nvSpPr>
              <p:cNvPr id="711" name="Freeform: Shape 710">
                <a:extLst>
                  <a:ext uri="{FF2B5EF4-FFF2-40B4-BE49-F238E27FC236}">
                    <a16:creationId xmlns:a16="http://schemas.microsoft.com/office/drawing/2014/main" id="{D2CD4F7D-667C-C37B-27AE-99D862D973BD}"/>
                  </a:ext>
                </a:extLst>
              </p:cNvPr>
              <p:cNvSpPr/>
              <p:nvPr/>
            </p:nvSpPr>
            <p:spPr>
              <a:xfrm>
                <a:off x="21466415" y="9390914"/>
                <a:ext cx="226237" cy="232180"/>
              </a:xfrm>
              <a:custGeom>
                <a:avLst/>
                <a:gdLst>
                  <a:gd name="csX0" fmla="*/ 226238 w 226237"/>
                  <a:gd name="csY0" fmla="*/ 100704 h 232180"/>
                  <a:gd name="csX1" fmla="*/ 193986 w 226237"/>
                  <a:gd name="csY1" fmla="*/ 111277 h 232180"/>
                  <a:gd name="csX2" fmla="*/ 160963 w 226237"/>
                  <a:gd name="csY2" fmla="*/ 98866 h 232180"/>
                  <a:gd name="csX3" fmla="*/ 113500 w 226237"/>
                  <a:gd name="csY3" fmla="*/ 74634 h 232180"/>
                  <a:gd name="csX4" fmla="*/ 127797 w 226237"/>
                  <a:gd name="csY4" fmla="*/ 166845 h 232180"/>
                  <a:gd name="csX5" fmla="*/ 110166 w 226237"/>
                  <a:gd name="csY5" fmla="*/ 228025 h 232180"/>
                  <a:gd name="csX6" fmla="*/ 93145 w 226237"/>
                  <a:gd name="csY6" fmla="*/ 224195 h 232180"/>
                  <a:gd name="csX7" fmla="*/ 89125 w 226237"/>
                  <a:gd name="csY7" fmla="*/ 137604 h 232180"/>
                  <a:gd name="csX8" fmla="*/ 67942 w 226237"/>
                  <a:gd name="csY8" fmla="*/ 226043 h 232180"/>
                  <a:gd name="csX9" fmla="*/ 67475 w 226237"/>
                  <a:gd name="csY9" fmla="*/ 148843 h 232180"/>
                  <a:gd name="csX10" fmla="*/ 55331 w 226237"/>
                  <a:gd name="csY10" fmla="*/ 201697 h 232180"/>
                  <a:gd name="csX11" fmla="*/ 39367 w 226237"/>
                  <a:gd name="csY11" fmla="*/ 206993 h 232180"/>
                  <a:gd name="csX12" fmla="*/ 43805 w 226237"/>
                  <a:gd name="csY12" fmla="*/ 119649 h 232180"/>
                  <a:gd name="csX13" fmla="*/ 33814 w 226237"/>
                  <a:gd name="csY13" fmla="*/ 190458 h 232180"/>
                  <a:gd name="csX14" fmla="*/ 21898 w 226237"/>
                  <a:gd name="csY14" fmla="*/ 168236 h 232180"/>
                  <a:gd name="csX15" fmla="*/ 0 w 226237"/>
                  <a:gd name="csY15" fmla="*/ 6435 h 232180"/>
                  <a:gd name="csX16" fmla="*/ 106318 w 226237"/>
                  <a:gd name="csY16" fmla="*/ 20227 h 232180"/>
                  <a:gd name="csX17" fmla="*/ 226238 w 226237"/>
                  <a:gd name="csY17" fmla="*/ 100704 h 23218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226237" h="232180">
                    <a:moveTo>
                      <a:pt x="226238" y="100704"/>
                    </a:moveTo>
                    <a:cubicBezTo>
                      <a:pt x="218723" y="109829"/>
                      <a:pt x="205692" y="112848"/>
                      <a:pt x="193986" y="111277"/>
                    </a:cubicBezTo>
                    <a:cubicBezTo>
                      <a:pt x="182270" y="109705"/>
                      <a:pt x="171488" y="104247"/>
                      <a:pt x="160963" y="98866"/>
                    </a:cubicBezTo>
                    <a:cubicBezTo>
                      <a:pt x="145142" y="90788"/>
                      <a:pt x="129321" y="82711"/>
                      <a:pt x="113500" y="74634"/>
                    </a:cubicBezTo>
                    <a:cubicBezTo>
                      <a:pt x="124196" y="104104"/>
                      <a:pt x="130426" y="135604"/>
                      <a:pt x="127797" y="166845"/>
                    </a:cubicBezTo>
                    <a:cubicBezTo>
                      <a:pt x="125816" y="190363"/>
                      <a:pt x="121530" y="210137"/>
                      <a:pt x="110166" y="228025"/>
                    </a:cubicBezTo>
                    <a:cubicBezTo>
                      <a:pt x="105623" y="235178"/>
                      <a:pt x="94459" y="232578"/>
                      <a:pt x="93145" y="224195"/>
                    </a:cubicBezTo>
                    <a:cubicBezTo>
                      <a:pt x="88554" y="195097"/>
                      <a:pt x="85334" y="168227"/>
                      <a:pt x="89125" y="137604"/>
                    </a:cubicBezTo>
                    <a:cubicBezTo>
                      <a:pt x="94764" y="174104"/>
                      <a:pt x="93564" y="229511"/>
                      <a:pt x="67942" y="226043"/>
                    </a:cubicBezTo>
                    <a:cubicBezTo>
                      <a:pt x="54197" y="224186"/>
                      <a:pt x="60369" y="179161"/>
                      <a:pt x="67475" y="148843"/>
                    </a:cubicBezTo>
                    <a:cubicBezTo>
                      <a:pt x="63427" y="166465"/>
                      <a:pt x="59379" y="184076"/>
                      <a:pt x="55331" y="201697"/>
                    </a:cubicBezTo>
                    <a:cubicBezTo>
                      <a:pt x="53464" y="209803"/>
                      <a:pt x="47673" y="207441"/>
                      <a:pt x="39367" y="206993"/>
                    </a:cubicBezTo>
                    <a:cubicBezTo>
                      <a:pt x="28318" y="194582"/>
                      <a:pt x="42834" y="152901"/>
                      <a:pt x="43805" y="119649"/>
                    </a:cubicBezTo>
                    <a:cubicBezTo>
                      <a:pt x="40472" y="143252"/>
                      <a:pt x="37138" y="166855"/>
                      <a:pt x="33814" y="190458"/>
                    </a:cubicBezTo>
                    <a:cubicBezTo>
                      <a:pt x="24536" y="189858"/>
                      <a:pt x="22003" y="177533"/>
                      <a:pt x="21898" y="168236"/>
                    </a:cubicBezTo>
                    <a:cubicBezTo>
                      <a:pt x="21307" y="113677"/>
                      <a:pt x="13935" y="59194"/>
                      <a:pt x="0" y="6435"/>
                    </a:cubicBezTo>
                    <a:cubicBezTo>
                      <a:pt x="51635" y="3682"/>
                      <a:pt x="65380" y="-12529"/>
                      <a:pt x="106318" y="20227"/>
                    </a:cubicBezTo>
                    <a:cubicBezTo>
                      <a:pt x="116053" y="28028"/>
                      <a:pt x="221885" y="105990"/>
                      <a:pt x="226238" y="100704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4424058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2" name="Freeform: Shape 711">
                <a:extLst>
                  <a:ext uri="{FF2B5EF4-FFF2-40B4-BE49-F238E27FC236}">
                    <a16:creationId xmlns:a16="http://schemas.microsoft.com/office/drawing/2014/main" id="{565C9BB5-47E1-A879-93FB-567E667C340D}"/>
                  </a:ext>
                </a:extLst>
              </p:cNvPr>
              <p:cNvSpPr/>
              <p:nvPr/>
            </p:nvSpPr>
            <p:spPr>
              <a:xfrm>
                <a:off x="21376299" y="9113837"/>
                <a:ext cx="187206" cy="312629"/>
              </a:xfrm>
              <a:custGeom>
                <a:avLst/>
                <a:gdLst>
                  <a:gd name="csX0" fmla="*/ 186632 w 187206"/>
                  <a:gd name="csY0" fmla="*/ 274530 h 312629"/>
                  <a:gd name="csX1" fmla="*/ 164315 w 187206"/>
                  <a:gd name="csY1" fmla="*/ 46635 h 312629"/>
                  <a:gd name="csX2" fmla="*/ 48301 w 187206"/>
                  <a:gd name="csY2" fmla="*/ 12906 h 312629"/>
                  <a:gd name="csX3" fmla="*/ 47 w 187206"/>
                  <a:gd name="csY3" fmla="*/ 0 h 312629"/>
                  <a:gd name="csX4" fmla="*/ 81857 w 187206"/>
                  <a:gd name="csY4" fmla="*/ 312630 h 312629"/>
                  <a:gd name="csX5" fmla="*/ 186632 w 187206"/>
                  <a:gd name="csY5" fmla="*/ 274530 h 3126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7206" h="312629">
                    <a:moveTo>
                      <a:pt x="186632" y="274530"/>
                    </a:moveTo>
                    <a:cubicBezTo>
                      <a:pt x="137483" y="188662"/>
                      <a:pt x="139341" y="111614"/>
                      <a:pt x="164315" y="46635"/>
                    </a:cubicBezTo>
                    <a:cubicBezTo>
                      <a:pt x="125005" y="37748"/>
                      <a:pt x="86220" y="26565"/>
                      <a:pt x="48301" y="12906"/>
                    </a:cubicBezTo>
                    <a:cubicBezTo>
                      <a:pt x="31946" y="7020"/>
                      <a:pt x="15611" y="762"/>
                      <a:pt x="47" y="0"/>
                    </a:cubicBezTo>
                    <a:cubicBezTo>
                      <a:pt x="-2268" y="170269"/>
                      <a:pt x="81857" y="312630"/>
                      <a:pt x="81857" y="312630"/>
                    </a:cubicBezTo>
                    <a:cubicBezTo>
                      <a:pt x="81857" y="312630"/>
                      <a:pt x="196252" y="291332"/>
                      <a:pt x="186632" y="27453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3" name="Freeform: Shape 712">
                <a:extLst>
                  <a:ext uri="{FF2B5EF4-FFF2-40B4-BE49-F238E27FC236}">
                    <a16:creationId xmlns:a16="http://schemas.microsoft.com/office/drawing/2014/main" id="{7619E796-FACD-99BF-729E-34D01D4EDBAF}"/>
                  </a:ext>
                </a:extLst>
              </p:cNvPr>
              <p:cNvSpPr/>
              <p:nvPr/>
            </p:nvSpPr>
            <p:spPr>
              <a:xfrm>
                <a:off x="21441232" y="9364401"/>
                <a:ext cx="132702" cy="77114"/>
              </a:xfrm>
              <a:custGeom>
                <a:avLst/>
                <a:gdLst>
                  <a:gd name="csX0" fmla="*/ 19029 w 132702"/>
                  <a:gd name="csY0" fmla="*/ 77115 h 77114"/>
                  <a:gd name="csX1" fmla="*/ 27 w 132702"/>
                  <a:gd name="csY1" fmla="*/ 59055 h 77114"/>
                  <a:gd name="csX2" fmla="*/ 18058 w 132702"/>
                  <a:gd name="csY2" fmla="*/ 39043 h 77114"/>
                  <a:gd name="csX3" fmla="*/ 100944 w 132702"/>
                  <a:gd name="csY3" fmla="*/ 4858 h 77114"/>
                  <a:gd name="csX4" fmla="*/ 127843 w 132702"/>
                  <a:gd name="csY4" fmla="*/ 6344 h 77114"/>
                  <a:gd name="csX5" fmla="*/ 126366 w 132702"/>
                  <a:gd name="csY5" fmla="*/ 33242 h 77114"/>
                  <a:gd name="csX6" fmla="*/ 20039 w 132702"/>
                  <a:gd name="csY6" fmla="*/ 77096 h 77114"/>
                  <a:gd name="csX7" fmla="*/ 19029 w 132702"/>
                  <a:gd name="csY7" fmla="*/ 77115 h 771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32702" h="77114">
                    <a:moveTo>
                      <a:pt x="19029" y="77115"/>
                    </a:moveTo>
                    <a:cubicBezTo>
                      <a:pt x="8961" y="77115"/>
                      <a:pt x="551" y="69228"/>
                      <a:pt x="27" y="59055"/>
                    </a:cubicBezTo>
                    <a:cubicBezTo>
                      <a:pt x="-526" y="48549"/>
                      <a:pt x="7552" y="39586"/>
                      <a:pt x="18058" y="39043"/>
                    </a:cubicBezTo>
                    <a:cubicBezTo>
                      <a:pt x="48223" y="37471"/>
                      <a:pt x="78436" y="25013"/>
                      <a:pt x="100944" y="4858"/>
                    </a:cubicBezTo>
                    <a:cubicBezTo>
                      <a:pt x="108783" y="-2153"/>
                      <a:pt x="120823" y="-1505"/>
                      <a:pt x="127843" y="6344"/>
                    </a:cubicBezTo>
                    <a:cubicBezTo>
                      <a:pt x="134863" y="14183"/>
                      <a:pt x="134196" y="26222"/>
                      <a:pt x="126366" y="33242"/>
                    </a:cubicBezTo>
                    <a:cubicBezTo>
                      <a:pt x="97077" y="59474"/>
                      <a:pt x="59310" y="75048"/>
                      <a:pt x="20039" y="77096"/>
                    </a:cubicBezTo>
                    <a:cubicBezTo>
                      <a:pt x="19705" y="77105"/>
                      <a:pt x="19362" y="77115"/>
                      <a:pt x="19029" y="77115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749" name="TextBox 748">
            <a:extLst>
              <a:ext uri="{FF2B5EF4-FFF2-40B4-BE49-F238E27FC236}">
                <a16:creationId xmlns:a16="http://schemas.microsoft.com/office/drawing/2014/main" id="{E94F8681-D0AC-FF1D-7B32-4F86B19179BF}"/>
              </a:ext>
            </a:extLst>
          </p:cNvPr>
          <p:cNvSpPr txBox="1"/>
          <p:nvPr/>
        </p:nvSpPr>
        <p:spPr>
          <a:xfrm>
            <a:off x="14269838" y="7372274"/>
            <a:ext cx="246392" cy="219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900" spc="0" baseline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  </a:t>
            </a:r>
          </a:p>
        </p:txBody>
      </p:sp>
      <p:sp>
        <p:nvSpPr>
          <p:cNvPr id="750" name="Freeform: Shape 749">
            <a:extLst>
              <a:ext uri="{FF2B5EF4-FFF2-40B4-BE49-F238E27FC236}">
                <a16:creationId xmlns:a16="http://schemas.microsoft.com/office/drawing/2014/main" id="{1B2ABE57-3251-545D-B640-6EEA51898B4B}"/>
              </a:ext>
            </a:extLst>
          </p:cNvPr>
          <p:cNvSpPr/>
          <p:nvPr/>
        </p:nvSpPr>
        <p:spPr>
          <a:xfrm>
            <a:off x="4983604" y="8038339"/>
            <a:ext cx="541068" cy="54106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51" name="Freeform: Shape 750">
            <a:extLst>
              <a:ext uri="{FF2B5EF4-FFF2-40B4-BE49-F238E27FC236}">
                <a16:creationId xmlns:a16="http://schemas.microsoft.com/office/drawing/2014/main" id="{E705DCEF-1FD8-7805-C3F5-9777652C4811}"/>
              </a:ext>
            </a:extLst>
          </p:cNvPr>
          <p:cNvSpPr/>
          <p:nvPr/>
        </p:nvSpPr>
        <p:spPr>
          <a:xfrm>
            <a:off x="6778530" y="6239567"/>
            <a:ext cx="563612" cy="56361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752" name="Freeform: Shape 751">
            <a:extLst>
              <a:ext uri="{FF2B5EF4-FFF2-40B4-BE49-F238E27FC236}">
                <a16:creationId xmlns:a16="http://schemas.microsoft.com/office/drawing/2014/main" id="{927C42EC-DF7D-5538-23CA-C01EEEBA4EBB}"/>
              </a:ext>
            </a:extLst>
          </p:cNvPr>
          <p:cNvSpPr/>
          <p:nvPr/>
        </p:nvSpPr>
        <p:spPr>
          <a:xfrm>
            <a:off x="8610908" y="4363735"/>
            <a:ext cx="608702" cy="63124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753" name="Freeform: Shape 752">
            <a:extLst>
              <a:ext uri="{FF2B5EF4-FFF2-40B4-BE49-F238E27FC236}">
                <a16:creationId xmlns:a16="http://schemas.microsoft.com/office/drawing/2014/main" id="{0A7074EE-716A-E0A7-AA31-962A3A7D339C}"/>
              </a:ext>
            </a:extLst>
          </p:cNvPr>
          <p:cNvSpPr/>
          <p:nvPr/>
        </p:nvSpPr>
        <p:spPr>
          <a:xfrm>
            <a:off x="3107602" y="9823993"/>
            <a:ext cx="653790" cy="653790"/>
          </a:xfrm>
          <a:custGeom>
            <a:avLst/>
            <a:gdLst>
              <a:gd name="connsiteX0" fmla="*/ 220904 w 441960"/>
              <a:gd name="connsiteY0" fmla="*/ 210693 h 441960"/>
              <a:gd name="connsiteX1" fmla="*/ 19431 w 441960"/>
              <a:gd name="connsiteY1" fmla="*/ 112090 h 441960"/>
              <a:gd name="connsiteX2" fmla="*/ 226847 w 441960"/>
              <a:gd name="connsiteY2" fmla="*/ 19431 h 441960"/>
              <a:gd name="connsiteX3" fmla="*/ 422529 w 441960"/>
              <a:gd name="connsiteY3" fmla="*/ 112090 h 441960"/>
              <a:gd name="connsiteX4" fmla="*/ 220904 w 441960"/>
              <a:gd name="connsiteY4" fmla="*/ 210693 h 441960"/>
              <a:gd name="connsiteX5" fmla="*/ 19431 w 441960"/>
              <a:gd name="connsiteY5" fmla="*/ 112243 h 441960"/>
              <a:gd name="connsiteX6" fmla="*/ 19431 w 441960"/>
              <a:gd name="connsiteY6" fmla="*/ 336423 h 441960"/>
              <a:gd name="connsiteX7" fmla="*/ 220904 w 441960"/>
              <a:gd name="connsiteY7" fmla="*/ 435026 h 441960"/>
              <a:gd name="connsiteX8" fmla="*/ 422377 w 441960"/>
              <a:gd name="connsiteY8" fmla="*/ 336423 h 441960"/>
              <a:gd name="connsiteX9" fmla="*/ 422377 w 441960"/>
              <a:gd name="connsiteY9" fmla="*/ 112243 h 441960"/>
              <a:gd name="connsiteX10" fmla="*/ 220904 w 441960"/>
              <a:gd name="connsiteY10" fmla="*/ 435026 h 441960"/>
              <a:gd name="connsiteX11" fmla="*/ 220904 w 441960"/>
              <a:gd name="connsiteY11" fmla="*/ 210845 h 441960"/>
              <a:gd name="connsiteX12" fmla="*/ 293751 w 441960"/>
              <a:gd name="connsiteY12" fmla="*/ 346482 h 441960"/>
              <a:gd name="connsiteX13" fmla="*/ 293751 w 441960"/>
              <a:gd name="connsiteY13" fmla="*/ 302285 h 441960"/>
              <a:gd name="connsiteX14" fmla="*/ 377266 w 441960"/>
              <a:gd name="connsiteY14" fmla="*/ 305943 h 441960"/>
              <a:gd name="connsiteX15" fmla="*/ 377266 w 441960"/>
              <a:gd name="connsiteY15" fmla="*/ 261747 h 441960"/>
              <a:gd name="connsiteX16" fmla="*/ 335509 w 441960"/>
              <a:gd name="connsiteY16" fmla="*/ 326669 h 441960"/>
              <a:gd name="connsiteX17" fmla="*/ 335509 w 441960"/>
              <a:gd name="connsiteY17" fmla="*/ 282473 h 441960"/>
              <a:gd name="connsiteX18" fmla="*/ 126721 w 441960"/>
              <a:gd name="connsiteY18" fmla="*/ 164668 h 441960"/>
              <a:gd name="connsiteX19" fmla="*/ 319202 w 441960"/>
              <a:gd name="connsiteY19" fmla="*/ 63322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1960" h="441960">
                <a:moveTo>
                  <a:pt x="220904" y="210693"/>
                </a:moveTo>
                <a:lnTo>
                  <a:pt x="19431" y="112090"/>
                </a:lnTo>
                <a:lnTo>
                  <a:pt x="226847" y="19431"/>
                </a:lnTo>
                <a:lnTo>
                  <a:pt x="422529" y="112090"/>
                </a:lnTo>
                <a:lnTo>
                  <a:pt x="220904" y="210693"/>
                </a:lnTo>
                <a:close/>
                <a:moveTo>
                  <a:pt x="19431" y="112243"/>
                </a:moveTo>
                <a:lnTo>
                  <a:pt x="19431" y="336423"/>
                </a:lnTo>
                <a:lnTo>
                  <a:pt x="220904" y="435026"/>
                </a:lnTo>
                <a:lnTo>
                  <a:pt x="422377" y="336423"/>
                </a:lnTo>
                <a:lnTo>
                  <a:pt x="422377" y="112243"/>
                </a:lnTo>
                <a:moveTo>
                  <a:pt x="220904" y="435026"/>
                </a:moveTo>
                <a:lnTo>
                  <a:pt x="220904" y="210845"/>
                </a:lnTo>
                <a:moveTo>
                  <a:pt x="293751" y="346482"/>
                </a:moveTo>
                <a:lnTo>
                  <a:pt x="293751" y="302285"/>
                </a:lnTo>
                <a:moveTo>
                  <a:pt x="377266" y="305943"/>
                </a:moveTo>
                <a:lnTo>
                  <a:pt x="377266" y="261747"/>
                </a:lnTo>
                <a:moveTo>
                  <a:pt x="335509" y="326669"/>
                </a:moveTo>
                <a:lnTo>
                  <a:pt x="335509" y="282473"/>
                </a:lnTo>
                <a:moveTo>
                  <a:pt x="126721" y="164668"/>
                </a:moveTo>
                <a:lnTo>
                  <a:pt x="319202" y="63322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54" name="Freeform 167">
            <a:extLst>
              <a:ext uri="{FF2B5EF4-FFF2-40B4-BE49-F238E27FC236}">
                <a16:creationId xmlns:a16="http://schemas.microsoft.com/office/drawing/2014/main" id="{661E62BE-25A7-39CC-C4BB-069EEC8A6377}"/>
              </a:ext>
            </a:extLst>
          </p:cNvPr>
          <p:cNvSpPr>
            <a:spLocks noEditPoints="1"/>
          </p:cNvSpPr>
          <p:nvPr/>
        </p:nvSpPr>
        <p:spPr bwMode="auto">
          <a:xfrm>
            <a:off x="10462507" y="2516151"/>
            <a:ext cx="528388" cy="619974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55" name="Oval 754">
            <a:extLst>
              <a:ext uri="{FF2B5EF4-FFF2-40B4-BE49-F238E27FC236}">
                <a16:creationId xmlns:a16="http://schemas.microsoft.com/office/drawing/2014/main" id="{E1869F55-7083-58B5-6B08-0DBFD3C03618}"/>
              </a:ext>
            </a:extLst>
          </p:cNvPr>
          <p:cNvSpPr/>
          <p:nvPr/>
        </p:nvSpPr>
        <p:spPr>
          <a:xfrm>
            <a:off x="19462887" y="8965251"/>
            <a:ext cx="247918" cy="2479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6" name="Rectangle 755">
            <a:extLst>
              <a:ext uri="{FF2B5EF4-FFF2-40B4-BE49-F238E27FC236}">
                <a16:creationId xmlns:a16="http://schemas.microsoft.com/office/drawing/2014/main" id="{26195B7E-D4A7-4EF2-4515-D65DA12B671B}"/>
              </a:ext>
            </a:extLst>
          </p:cNvPr>
          <p:cNvSpPr/>
          <p:nvPr/>
        </p:nvSpPr>
        <p:spPr>
          <a:xfrm>
            <a:off x="0" y="0"/>
            <a:ext cx="210235" cy="13716000"/>
          </a:xfrm>
          <a:prstGeom prst="rect">
            <a:avLst/>
          </a:prstGeom>
          <a:gradFill>
            <a:gsLst>
              <a:gs pos="100000">
                <a:schemeClr val="accent5"/>
              </a:gs>
              <a:gs pos="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14:prism dir="u"/>
      </p:transition>
    </mc:Choice>
    <mc:Fallback xmlns=""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6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6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6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6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000" fill="hold"/>
                                            <p:tgtEl>
                                              <p:spTgt spid="7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000" fill="hold"/>
                                            <p:tgtEl>
                                              <p:spTgt spid="7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18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500" fill="hold"/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500" fill="hold"/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250" fill="hold"/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250" fill="hold"/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6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6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6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6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6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6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6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6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6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6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6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7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7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7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7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7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7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7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7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7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7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7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7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7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7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7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7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7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7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7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7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2" dur="1250" fill="hold"/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3" dur="1250" fill="hold"/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5" grpId="0" animBg="1"/>
          <p:bldP spid="16" grpId="0" animBg="1"/>
          <p:bldP spid="26" grpId="0" animBg="1"/>
          <p:bldP spid="27" grpId="0" animBg="1"/>
          <p:bldP spid="37" grpId="0" animBg="1"/>
          <p:bldP spid="38" grpId="0" animBg="1"/>
          <p:bldP spid="649" grpId="0" animBg="1"/>
          <p:bldP spid="650" grpId="0" animBg="1"/>
          <p:bldP spid="660" grpId="0" animBg="1"/>
          <p:bldP spid="661" grpId="0" animBg="1"/>
          <p:bldP spid="662" grpId="0"/>
          <p:bldP spid="663" grpId="0"/>
          <p:bldP spid="664" grpId="0"/>
          <p:bldP spid="665" grpId="0"/>
          <p:bldP spid="666" grpId="0"/>
          <p:bldP spid="667" grpId="0"/>
          <p:bldP spid="668" grpId="0"/>
          <p:bldP spid="669" grpId="0" animBg="1"/>
          <p:bldP spid="670" grpId="0" animBg="1"/>
          <p:bldP spid="671" grpId="0" animBg="1"/>
          <p:bldP spid="672" grpId="0" animBg="1"/>
          <p:bldP spid="750" grpId="0" animBg="1"/>
          <p:bldP spid="751" grpId="0" animBg="1"/>
          <p:bldP spid="752" grpId="0" animBg="1"/>
          <p:bldP spid="753" grpId="0" animBg="1"/>
          <p:bldP spid="754" grpId="0" animBg="1"/>
          <p:bldP spid="75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6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6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6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6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6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7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7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18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6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6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6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6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6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6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6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6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6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6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6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7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7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7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7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7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7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7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7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7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7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7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7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7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7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7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7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7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7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7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7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250" fill="hold"/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250" fill="hold"/>
                                            <p:tgtEl>
                                              <p:spTgt spid="6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15" grpId="0" animBg="1"/>
          <p:bldP spid="16" grpId="0" animBg="1"/>
          <p:bldP spid="26" grpId="0" animBg="1"/>
          <p:bldP spid="27" grpId="0" animBg="1"/>
          <p:bldP spid="37" grpId="0" animBg="1"/>
          <p:bldP spid="38" grpId="0" animBg="1"/>
          <p:bldP spid="649" grpId="0" animBg="1"/>
          <p:bldP spid="650" grpId="0" animBg="1"/>
          <p:bldP spid="660" grpId="0" animBg="1"/>
          <p:bldP spid="661" grpId="0" animBg="1"/>
          <p:bldP spid="662" grpId="0"/>
          <p:bldP spid="663" grpId="0"/>
          <p:bldP spid="664" grpId="0"/>
          <p:bldP spid="665" grpId="0"/>
          <p:bldP spid="666" grpId="0"/>
          <p:bldP spid="667" grpId="0"/>
          <p:bldP spid="668" grpId="0"/>
          <p:bldP spid="669" grpId="0" animBg="1"/>
          <p:bldP spid="670" grpId="0" animBg="1"/>
          <p:bldP spid="671" grpId="0" animBg="1"/>
          <p:bldP spid="672" grpId="0" animBg="1"/>
          <p:bldP spid="750" grpId="0" animBg="1"/>
          <p:bldP spid="751" grpId="0" animBg="1"/>
          <p:bldP spid="752" grpId="0" animBg="1"/>
          <p:bldP spid="753" grpId="0" animBg="1"/>
          <p:bldP spid="754" grpId="0" animBg="1"/>
          <p:bldP spid="755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6CB7E42-2D04-5D2E-FCB0-5B43681A80AA}"/>
              </a:ext>
            </a:extLst>
          </p:cNvPr>
          <p:cNvCxnSpPr>
            <a:cxnSpLocks/>
          </p:cNvCxnSpPr>
          <p:nvPr/>
        </p:nvCxnSpPr>
        <p:spPr>
          <a:xfrm flipV="1">
            <a:off x="7110195" y="1593850"/>
            <a:ext cx="9935804" cy="9929372"/>
          </a:xfrm>
          <a:prstGeom prst="line">
            <a:avLst/>
          </a:prstGeom>
          <a:ln w="38100" cap="rnd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A17B0A13-3198-67D0-4CB3-8FE361D70E56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156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46" name="Arrow: Pentagon 45">
            <a:extLst>
              <a:ext uri="{FF2B5EF4-FFF2-40B4-BE49-F238E27FC236}">
                <a16:creationId xmlns:a16="http://schemas.microsoft.com/office/drawing/2014/main" id="{48864114-C5C4-C5AF-F077-7692B85DF0E8}"/>
              </a:ext>
            </a:extLst>
          </p:cNvPr>
          <p:cNvSpPr/>
          <p:nvPr/>
        </p:nvSpPr>
        <p:spPr>
          <a:xfrm>
            <a:off x="10608599" y="3967258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4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343BDFEB-402C-245B-E1BC-9AE38D08E8D8}"/>
              </a:ext>
            </a:extLst>
          </p:cNvPr>
          <p:cNvSpPr/>
          <p:nvPr/>
        </p:nvSpPr>
        <p:spPr>
          <a:xfrm>
            <a:off x="8134367" y="3935626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8666E2A-849D-FF9C-1C1F-5AEB711064B6}"/>
              </a:ext>
            </a:extLst>
          </p:cNvPr>
          <p:cNvGrpSpPr/>
          <p:nvPr/>
        </p:nvGrpSpPr>
        <p:grpSpPr>
          <a:xfrm>
            <a:off x="9511569" y="4146398"/>
            <a:ext cx="1651571" cy="1066944"/>
            <a:chOff x="14824533" y="4198377"/>
            <a:chExt cx="1615713" cy="1066944"/>
          </a:xfrm>
        </p:grpSpPr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9980A33B-39CF-D81D-9535-10E967F1F4DB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Ứng dụng AI, analytics và insight-driven decision vào toàn bộ chuỗi giá trị.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66E24269-8B7D-9E32-B628-F3ED9C08C398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500" b="1" dirty="0">
                  <a:solidFill>
                    <a:schemeClr val="tx2"/>
                  </a:solidFill>
                  <a:latin typeface="+mj-lt"/>
                </a:rPr>
                <a:t>INTELLIGENCE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EC6DF11-11AD-51B5-4658-73FD9BAAF9E3}"/>
              </a:ext>
            </a:extLst>
          </p:cNvPr>
          <p:cNvGrpSpPr/>
          <p:nvPr/>
        </p:nvGrpSpPr>
        <p:grpSpPr>
          <a:xfrm>
            <a:off x="11557989" y="4203253"/>
            <a:ext cx="936772" cy="951771"/>
            <a:chOff x="16791279" y="4180700"/>
            <a:chExt cx="936772" cy="951771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DEEABEE1-2307-031C-E97C-0BACEDEC66F9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04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0B23E456-3187-C5F6-8B99-F7355A3E1E99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7A712E9-003D-D45B-CEDB-28F908986300}"/>
              </a:ext>
            </a:extLst>
          </p:cNvPr>
          <p:cNvGrpSpPr/>
          <p:nvPr/>
        </p:nvGrpSpPr>
        <p:grpSpPr>
          <a:xfrm>
            <a:off x="12800710" y="4430926"/>
            <a:ext cx="1394561" cy="490194"/>
            <a:chOff x="18034000" y="4418356"/>
            <a:chExt cx="1394561" cy="490194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F07E97C-716E-CF09-B4A0-8B2A7A8732B3}"/>
                </a:ext>
              </a:extLst>
            </p:cNvPr>
            <p:cNvCxnSpPr>
              <a:cxnSpLocks/>
              <a:endCxn id="56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A1F781A-96C1-D0D6-3307-AE79A4908DEB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4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57" name="Arrow: Pentagon 56">
            <a:extLst>
              <a:ext uri="{FF2B5EF4-FFF2-40B4-BE49-F238E27FC236}">
                <a16:creationId xmlns:a16="http://schemas.microsoft.com/office/drawing/2014/main" id="{D73308E6-D24B-4696-14E2-63D4103A1724}"/>
              </a:ext>
            </a:extLst>
          </p:cNvPr>
          <p:cNvSpPr/>
          <p:nvPr/>
        </p:nvSpPr>
        <p:spPr>
          <a:xfrm>
            <a:off x="12434559" y="2143327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5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5D71CE90-ABE2-F7ED-AAFD-C122C169F46E}"/>
              </a:ext>
            </a:extLst>
          </p:cNvPr>
          <p:cNvSpPr/>
          <p:nvPr/>
        </p:nvSpPr>
        <p:spPr>
          <a:xfrm>
            <a:off x="9960327" y="2111695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2DD91C7-FFD2-46D6-8BD1-F2EACE80F748}"/>
              </a:ext>
            </a:extLst>
          </p:cNvPr>
          <p:cNvGrpSpPr/>
          <p:nvPr/>
        </p:nvGrpSpPr>
        <p:grpSpPr>
          <a:xfrm>
            <a:off x="11337529" y="2322467"/>
            <a:ext cx="1651571" cy="1066944"/>
            <a:chOff x="14824533" y="4198377"/>
            <a:chExt cx="1615713" cy="1066944"/>
          </a:xfrm>
        </p:grpSpPr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16612BA5-17FD-B339-D275-2B4BF953843F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Khẳng định vị thế dẫn đầu, xây dựng ảnh hưởng ngành và giá trị dài hạn.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FA2E1E80-2B57-993F-E6B1-0065E94A21C4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LEADERSHIP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701669B-5362-EB72-E531-3FB5559FB622}"/>
              </a:ext>
            </a:extLst>
          </p:cNvPr>
          <p:cNvGrpSpPr/>
          <p:nvPr/>
        </p:nvGrpSpPr>
        <p:grpSpPr>
          <a:xfrm>
            <a:off x="13383949" y="2379322"/>
            <a:ext cx="936772" cy="951771"/>
            <a:chOff x="16791279" y="4180700"/>
            <a:chExt cx="936772" cy="951771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87EE7736-4BCB-B7DD-C583-7274E7B93521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05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92273AF9-A8C1-A24B-1564-72197BAA1877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8601F2B-C475-9DDF-B71E-5568FC5D1BAC}"/>
              </a:ext>
            </a:extLst>
          </p:cNvPr>
          <p:cNvGrpSpPr/>
          <p:nvPr/>
        </p:nvGrpSpPr>
        <p:grpSpPr>
          <a:xfrm>
            <a:off x="14626670" y="2606995"/>
            <a:ext cx="1394561" cy="490194"/>
            <a:chOff x="18034000" y="4418356"/>
            <a:chExt cx="1394561" cy="490194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DDEE71F9-D051-B9E1-1AAB-0173F36CAED3}"/>
                </a:ext>
              </a:extLst>
            </p:cNvPr>
            <p:cNvCxnSpPr>
              <a:cxnSpLocks/>
              <a:endCxn id="67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2B506441-B2FC-6633-8276-CA2382682741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5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68" name="Arrow: Pentagon 67">
            <a:extLst>
              <a:ext uri="{FF2B5EF4-FFF2-40B4-BE49-F238E27FC236}">
                <a16:creationId xmlns:a16="http://schemas.microsoft.com/office/drawing/2014/main" id="{795A2988-0325-87B1-2FAD-27F4EC9CFA6E}"/>
              </a:ext>
            </a:extLst>
          </p:cNvPr>
          <p:cNvSpPr/>
          <p:nvPr/>
        </p:nvSpPr>
        <p:spPr>
          <a:xfrm>
            <a:off x="8782639" y="5791188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3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2ED7DA1E-09DB-992A-E5FC-FF64F523E1D4}"/>
              </a:ext>
            </a:extLst>
          </p:cNvPr>
          <p:cNvSpPr/>
          <p:nvPr/>
        </p:nvSpPr>
        <p:spPr>
          <a:xfrm>
            <a:off x="6308407" y="5759556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3798B34-E291-E287-8A03-7C7E83AA6270}"/>
              </a:ext>
            </a:extLst>
          </p:cNvPr>
          <p:cNvGrpSpPr/>
          <p:nvPr/>
        </p:nvGrpSpPr>
        <p:grpSpPr>
          <a:xfrm>
            <a:off x="7685609" y="5970328"/>
            <a:ext cx="1651571" cy="1066944"/>
            <a:chOff x="14824533" y="4198377"/>
            <a:chExt cx="1615713" cy="1066944"/>
          </a:xfrm>
        </p:grpSpPr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947778BB-EBFE-F6C1-B622-E3A83F25B78F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thị trường, danh mục sản phẩm và hệ sinh thái đối tác chiến lược.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D6E92144-771C-6902-2396-C389A8AF8D9C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EXPANSION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DBF73F04-5D5D-FCA0-69C2-3F0DACE4445A}"/>
              </a:ext>
            </a:extLst>
          </p:cNvPr>
          <p:cNvGrpSpPr/>
          <p:nvPr/>
        </p:nvGrpSpPr>
        <p:grpSpPr>
          <a:xfrm>
            <a:off x="9732029" y="6027183"/>
            <a:ext cx="936772" cy="951771"/>
            <a:chOff x="16791279" y="4180700"/>
            <a:chExt cx="936772" cy="951771"/>
          </a:xfrm>
        </p:grpSpPr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0BEA299A-7C57-72D1-DE9D-3AF34CD85929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03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9494300A-9F0B-D2C3-55D7-AE1C8507A1CD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ED3E866D-F57F-652C-A47B-E50F9D32BD2B}"/>
              </a:ext>
            </a:extLst>
          </p:cNvPr>
          <p:cNvGrpSpPr/>
          <p:nvPr/>
        </p:nvGrpSpPr>
        <p:grpSpPr>
          <a:xfrm>
            <a:off x="10974750" y="6254856"/>
            <a:ext cx="1394561" cy="490194"/>
            <a:chOff x="18034000" y="4418356"/>
            <a:chExt cx="1394561" cy="490194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8B34DDB2-4B0C-5AA0-5C48-4CD354E26187}"/>
                </a:ext>
              </a:extLst>
            </p:cNvPr>
            <p:cNvCxnSpPr>
              <a:cxnSpLocks/>
              <a:endCxn id="78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500EF81A-650D-3D79-69BB-E1D57B68556A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79" name="Arrow: Pentagon 78">
            <a:extLst>
              <a:ext uri="{FF2B5EF4-FFF2-40B4-BE49-F238E27FC236}">
                <a16:creationId xmlns:a16="http://schemas.microsoft.com/office/drawing/2014/main" id="{41A0534A-6A19-F2F9-367F-14C992749DD7}"/>
              </a:ext>
            </a:extLst>
          </p:cNvPr>
          <p:cNvSpPr/>
          <p:nvPr/>
        </p:nvSpPr>
        <p:spPr>
          <a:xfrm>
            <a:off x="6956679" y="7615119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2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A001E479-1618-40BA-698F-8DFE291048DD}"/>
              </a:ext>
            </a:extLst>
          </p:cNvPr>
          <p:cNvSpPr/>
          <p:nvPr/>
        </p:nvSpPr>
        <p:spPr>
          <a:xfrm>
            <a:off x="4482447" y="7583487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2F969462-DD14-DC67-B920-82CF6BC1A614}"/>
              </a:ext>
            </a:extLst>
          </p:cNvPr>
          <p:cNvGrpSpPr/>
          <p:nvPr/>
        </p:nvGrpSpPr>
        <p:grpSpPr>
          <a:xfrm>
            <a:off x="5859649" y="7678843"/>
            <a:ext cx="1651571" cy="1182360"/>
            <a:chOff x="14824533" y="4082961"/>
            <a:chExt cx="1615713" cy="1182360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DD2B364E-880D-0EEE-E502-A93869A09346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Tăng tốc tăng trưởng nhờ công nghệ, tự động hóa và tối ưu hiệu suất vận hành.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D2F85EA7-4E29-4764-2DAA-C371EB4B026E}"/>
                </a:ext>
              </a:extLst>
            </p:cNvPr>
            <p:cNvSpPr txBox="1"/>
            <p:nvPr/>
          </p:nvSpPr>
          <p:spPr>
            <a:xfrm flipH="1">
              <a:off x="14824533" y="4082961"/>
              <a:ext cx="1615710" cy="5539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ACCELERATION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EA88490-BEA3-FDEF-6721-D4669BF43624}"/>
              </a:ext>
            </a:extLst>
          </p:cNvPr>
          <p:cNvGrpSpPr/>
          <p:nvPr/>
        </p:nvGrpSpPr>
        <p:grpSpPr>
          <a:xfrm>
            <a:off x="7906069" y="7851114"/>
            <a:ext cx="936772" cy="951771"/>
            <a:chOff x="16791279" y="4180700"/>
            <a:chExt cx="936772" cy="951771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69919F43-5B5D-F39A-676B-7EDA0A1EF0A9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02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6659DF21-DA00-C365-132C-7E0860B2DEA3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0438A7B2-FB3F-7686-132A-ADD8E0B4CFCE}"/>
              </a:ext>
            </a:extLst>
          </p:cNvPr>
          <p:cNvGrpSpPr/>
          <p:nvPr/>
        </p:nvGrpSpPr>
        <p:grpSpPr>
          <a:xfrm>
            <a:off x="9148790" y="8078787"/>
            <a:ext cx="1394561" cy="490194"/>
            <a:chOff x="18034000" y="4418356"/>
            <a:chExt cx="1394561" cy="490194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946E6CE7-8A7A-6C71-0AE0-2CC09AE38D1E}"/>
                </a:ext>
              </a:extLst>
            </p:cNvPr>
            <p:cNvCxnSpPr>
              <a:cxnSpLocks/>
              <a:endCxn id="89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9F967A06-C0D4-EE60-8CA4-16671CD8665E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90" name="Arrow: Pentagon 89">
            <a:extLst>
              <a:ext uri="{FF2B5EF4-FFF2-40B4-BE49-F238E27FC236}">
                <a16:creationId xmlns:a16="http://schemas.microsoft.com/office/drawing/2014/main" id="{04A0669C-9B13-4E8F-0238-B7781220A1A1}"/>
              </a:ext>
            </a:extLst>
          </p:cNvPr>
          <p:cNvSpPr/>
          <p:nvPr/>
        </p:nvSpPr>
        <p:spPr>
          <a:xfrm>
            <a:off x="5130719" y="9439049"/>
            <a:ext cx="2281011" cy="1423761"/>
          </a:xfrm>
          <a:prstGeom prst="homePlate">
            <a:avLst>
              <a:gd name="adj" fmla="val 33275"/>
            </a:avLst>
          </a:prstGeom>
          <a:solidFill>
            <a:schemeClr val="accent1"/>
          </a:solidFill>
          <a:ln>
            <a:noFill/>
          </a:ln>
          <a:effectLst>
            <a:outerShdw blurRad="127000" dist="63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80D3D700-3B21-D5BA-2A78-E9DC70BB7EAE}"/>
              </a:ext>
            </a:extLst>
          </p:cNvPr>
          <p:cNvSpPr/>
          <p:nvPr/>
        </p:nvSpPr>
        <p:spPr>
          <a:xfrm>
            <a:off x="2656487" y="9407417"/>
            <a:ext cx="3341575" cy="1480794"/>
          </a:xfrm>
          <a:custGeom>
            <a:avLst/>
            <a:gdLst>
              <a:gd name="csX0" fmla="*/ 740397 w 3341575"/>
              <a:gd name="csY0" fmla="*/ 0 h 1480794"/>
              <a:gd name="csX1" fmla="*/ 2440046 w 3341575"/>
              <a:gd name="csY1" fmla="*/ 0 h 1480794"/>
              <a:gd name="csX2" fmla="*/ 2462539 w 3341575"/>
              <a:gd name="csY2" fmla="*/ 1136 h 1480794"/>
              <a:gd name="csX3" fmla="*/ 2485032 w 3341575"/>
              <a:gd name="csY3" fmla="*/ 0 h 1480794"/>
              <a:gd name="csX4" fmla="*/ 3110724 w 3341575"/>
              <a:gd name="csY4" fmla="*/ 0 h 1480794"/>
              <a:gd name="csX5" fmla="*/ 3193959 w 3341575"/>
              <a:gd name="csY5" fmla="*/ 83235 h 1480794"/>
              <a:gd name="csX6" fmla="*/ 3193959 w 3341575"/>
              <a:gd name="csY6" fmla="*/ 611663 h 1480794"/>
              <a:gd name="csX7" fmla="*/ 3341575 w 3341575"/>
              <a:gd name="csY7" fmla="*/ 740398 h 1480794"/>
              <a:gd name="csX8" fmla="*/ 3193959 w 3341575"/>
              <a:gd name="csY8" fmla="*/ 869133 h 1480794"/>
              <a:gd name="csX9" fmla="*/ 3193959 w 3341575"/>
              <a:gd name="csY9" fmla="*/ 1397560 h 1480794"/>
              <a:gd name="csX10" fmla="*/ 3143123 w 3341575"/>
              <a:gd name="csY10" fmla="*/ 1474254 h 1480794"/>
              <a:gd name="csX11" fmla="*/ 3110727 w 3341575"/>
              <a:gd name="csY11" fmla="*/ 1480794 h 1480794"/>
              <a:gd name="csX12" fmla="*/ 2485032 w 3341575"/>
              <a:gd name="csY12" fmla="*/ 1480794 h 1480794"/>
              <a:gd name="csX13" fmla="*/ 2462539 w 3341575"/>
              <a:gd name="csY13" fmla="*/ 1479658 h 1480794"/>
              <a:gd name="csX14" fmla="*/ 2440046 w 3341575"/>
              <a:gd name="csY14" fmla="*/ 1480794 h 1480794"/>
              <a:gd name="csX15" fmla="*/ 740397 w 3341575"/>
              <a:gd name="csY15" fmla="*/ 1480794 h 1480794"/>
              <a:gd name="csX16" fmla="*/ 0 w 3341575"/>
              <a:gd name="csY16" fmla="*/ 740397 h 1480794"/>
              <a:gd name="csX17" fmla="*/ 740397 w 3341575"/>
              <a:gd name="csY17" fmla="*/ 0 h 148079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</a:cxnLst>
            <a:rect l="l" t="t" r="r" b="b"/>
            <a:pathLst>
              <a:path w="3341575" h="1480794">
                <a:moveTo>
                  <a:pt x="740397" y="0"/>
                </a:moveTo>
                <a:lnTo>
                  <a:pt x="2440046" y="0"/>
                </a:lnTo>
                <a:lnTo>
                  <a:pt x="2462539" y="1136"/>
                </a:lnTo>
                <a:lnTo>
                  <a:pt x="2485032" y="0"/>
                </a:lnTo>
                <a:lnTo>
                  <a:pt x="3110724" y="0"/>
                </a:lnTo>
                <a:cubicBezTo>
                  <a:pt x="3156694" y="0"/>
                  <a:pt x="3193959" y="37265"/>
                  <a:pt x="3193959" y="83235"/>
                </a:cubicBezTo>
                <a:lnTo>
                  <a:pt x="3193959" y="611663"/>
                </a:lnTo>
                <a:lnTo>
                  <a:pt x="3341575" y="740398"/>
                </a:lnTo>
                <a:lnTo>
                  <a:pt x="3193959" y="869133"/>
                </a:lnTo>
                <a:lnTo>
                  <a:pt x="3193959" y="1397560"/>
                </a:lnTo>
                <a:cubicBezTo>
                  <a:pt x="3193959" y="1432038"/>
                  <a:pt x="3172997" y="1461619"/>
                  <a:pt x="3143123" y="1474254"/>
                </a:cubicBezTo>
                <a:lnTo>
                  <a:pt x="3110727" y="1480794"/>
                </a:lnTo>
                <a:lnTo>
                  <a:pt x="2485032" y="1480794"/>
                </a:lnTo>
                <a:lnTo>
                  <a:pt x="2462539" y="1479658"/>
                </a:lnTo>
                <a:lnTo>
                  <a:pt x="2440046" y="1480794"/>
                </a:lnTo>
                <a:lnTo>
                  <a:pt x="740397" y="1480794"/>
                </a:lnTo>
                <a:cubicBezTo>
                  <a:pt x="331487" y="1480794"/>
                  <a:pt x="0" y="1149307"/>
                  <a:pt x="0" y="740397"/>
                </a:cubicBezTo>
                <a:cubicBezTo>
                  <a:pt x="0" y="331487"/>
                  <a:pt x="331487" y="0"/>
                  <a:pt x="740397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2B1752D3-06AE-E982-976B-6D4648FB5B00}"/>
              </a:ext>
            </a:extLst>
          </p:cNvPr>
          <p:cNvGrpSpPr/>
          <p:nvPr/>
        </p:nvGrpSpPr>
        <p:grpSpPr>
          <a:xfrm>
            <a:off x="4033689" y="9618189"/>
            <a:ext cx="1651571" cy="1066944"/>
            <a:chOff x="14824533" y="4198377"/>
            <a:chExt cx="1615713" cy="1066944"/>
          </a:xfrm>
        </p:grpSpPr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ACF2F5B6-F11F-4C00-49BE-0EC926D35E2A}"/>
                </a:ext>
              </a:extLst>
            </p:cNvPr>
            <p:cNvSpPr txBox="1"/>
            <p:nvPr/>
          </p:nvSpPr>
          <p:spPr>
            <a:xfrm flipH="1">
              <a:off x="14824534" y="4526657"/>
              <a:ext cx="1615712" cy="73866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Củng cố nền tảng tổ chức, chuẩn hóa quy trình, dữ liệu và năng lực cốt lõi.</a:t>
              </a: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46FAA2E6-F7F3-EBB5-C4C5-3F3371BAEBFF}"/>
                </a:ext>
              </a:extLst>
            </p:cNvPr>
            <p:cNvSpPr txBox="1"/>
            <p:nvPr/>
          </p:nvSpPr>
          <p:spPr>
            <a:xfrm flipH="1">
              <a:off x="14824533" y="4198377"/>
              <a:ext cx="1615710" cy="3231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500" b="1" dirty="0">
                  <a:solidFill>
                    <a:schemeClr val="tx2"/>
                  </a:solidFill>
                  <a:latin typeface="+mj-lt"/>
                </a:rPr>
                <a:t>FOUNDATION</a:t>
              </a:r>
              <a:endPara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E689F210-0647-1004-36A5-CDE4425D94A7}"/>
              </a:ext>
            </a:extLst>
          </p:cNvPr>
          <p:cNvGrpSpPr/>
          <p:nvPr/>
        </p:nvGrpSpPr>
        <p:grpSpPr>
          <a:xfrm>
            <a:off x="6080109" y="9675044"/>
            <a:ext cx="936772" cy="951771"/>
            <a:chOff x="16791279" y="4180700"/>
            <a:chExt cx="936772" cy="951771"/>
          </a:xfrm>
        </p:grpSpPr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9632E61B-C26E-C62F-5FC0-BABF29CE0442}"/>
                </a:ext>
              </a:extLst>
            </p:cNvPr>
            <p:cNvSpPr txBox="1"/>
            <p:nvPr/>
          </p:nvSpPr>
          <p:spPr>
            <a:xfrm flipH="1">
              <a:off x="16791279" y="4180700"/>
              <a:ext cx="936772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b="1" dirty="0">
                  <a:solidFill>
                    <a:schemeClr val="bg1"/>
                  </a:solidFill>
                  <a:latin typeface="+mj-lt"/>
                </a:rPr>
                <a:t>01</a:t>
              </a:r>
              <a:endPara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3891F3E3-A157-4C81-4F8B-90009D025DA4}"/>
                </a:ext>
              </a:extLst>
            </p:cNvPr>
            <p:cNvSpPr txBox="1"/>
            <p:nvPr/>
          </p:nvSpPr>
          <p:spPr>
            <a:xfrm flipH="1">
              <a:off x="16869505" y="4732361"/>
              <a:ext cx="780320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STEP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44049BBB-EF85-24AE-EC8C-A054E49D6E40}"/>
              </a:ext>
            </a:extLst>
          </p:cNvPr>
          <p:cNvGrpSpPr/>
          <p:nvPr/>
        </p:nvGrpSpPr>
        <p:grpSpPr>
          <a:xfrm>
            <a:off x="7322830" y="9902717"/>
            <a:ext cx="1394561" cy="490194"/>
            <a:chOff x="18034000" y="4418356"/>
            <a:chExt cx="1394561" cy="490194"/>
          </a:xfrm>
        </p:grpSpPr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EC12F587-EAA4-9F5F-C764-04B26902722C}"/>
                </a:ext>
              </a:extLst>
            </p:cNvPr>
            <p:cNvCxnSpPr>
              <a:cxnSpLocks/>
              <a:endCxn id="100" idx="3"/>
            </p:cNvCxnSpPr>
            <p:nvPr/>
          </p:nvCxnSpPr>
          <p:spPr>
            <a:xfrm flipV="1">
              <a:off x="18034000" y="4663453"/>
              <a:ext cx="1048755" cy="3797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3C77FF2C-743E-04FE-73A4-835ADA24A539}"/>
                </a:ext>
              </a:extLst>
            </p:cNvPr>
            <p:cNvSpPr/>
            <p:nvPr/>
          </p:nvSpPr>
          <p:spPr>
            <a:xfrm flipH="1">
              <a:off x="18938367" y="4418356"/>
              <a:ext cx="490194" cy="490194"/>
            </a:xfrm>
            <a:custGeom>
              <a:avLst/>
              <a:gdLst>
                <a:gd name="connsiteX0" fmla="*/ 611980 w 1223960"/>
                <a:gd name="connsiteY0" fmla="*/ 360521 h 1223960"/>
                <a:gd name="connsiteX1" fmla="*/ 360521 w 1223960"/>
                <a:gd name="connsiteY1" fmla="*/ 611980 h 1223960"/>
                <a:gd name="connsiteX2" fmla="*/ 611980 w 1223960"/>
                <a:gd name="connsiteY2" fmla="*/ 863439 h 1223960"/>
                <a:gd name="connsiteX3" fmla="*/ 863439 w 1223960"/>
                <a:gd name="connsiteY3" fmla="*/ 611980 h 1223960"/>
                <a:gd name="connsiteX4" fmla="*/ 611980 w 1223960"/>
                <a:gd name="connsiteY4" fmla="*/ 360521 h 1223960"/>
                <a:gd name="connsiteX5" fmla="*/ 611980 w 1223960"/>
                <a:gd name="connsiteY5" fmla="*/ 0 h 1223960"/>
                <a:gd name="connsiteX6" fmla="*/ 1223960 w 1223960"/>
                <a:gd name="connsiteY6" fmla="*/ 611980 h 1223960"/>
                <a:gd name="connsiteX7" fmla="*/ 611980 w 1223960"/>
                <a:gd name="connsiteY7" fmla="*/ 1223960 h 1223960"/>
                <a:gd name="connsiteX8" fmla="*/ 0 w 1223960"/>
                <a:gd name="connsiteY8" fmla="*/ 611980 h 1223960"/>
                <a:gd name="connsiteX9" fmla="*/ 611980 w 1223960"/>
                <a:gd name="connsiteY9" fmla="*/ 0 h 122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3960" h="1223960">
                  <a:moveTo>
                    <a:pt x="611980" y="360521"/>
                  </a:moveTo>
                  <a:cubicBezTo>
                    <a:pt x="473103" y="360521"/>
                    <a:pt x="360521" y="473103"/>
                    <a:pt x="360521" y="611980"/>
                  </a:cubicBezTo>
                  <a:cubicBezTo>
                    <a:pt x="360521" y="750857"/>
                    <a:pt x="473103" y="863439"/>
                    <a:pt x="611980" y="863439"/>
                  </a:cubicBezTo>
                  <a:cubicBezTo>
                    <a:pt x="750857" y="863439"/>
                    <a:pt x="863439" y="750857"/>
                    <a:pt x="863439" y="611980"/>
                  </a:cubicBezTo>
                  <a:cubicBezTo>
                    <a:pt x="863439" y="473103"/>
                    <a:pt x="750857" y="360521"/>
                    <a:pt x="611980" y="360521"/>
                  </a:cubicBezTo>
                  <a:close/>
                  <a:moveTo>
                    <a:pt x="611980" y="0"/>
                  </a:moveTo>
                  <a:cubicBezTo>
                    <a:pt x="949967" y="0"/>
                    <a:pt x="1223960" y="273993"/>
                    <a:pt x="1223960" y="611980"/>
                  </a:cubicBezTo>
                  <a:cubicBezTo>
                    <a:pt x="1223960" y="949967"/>
                    <a:pt x="949967" y="1223960"/>
                    <a:pt x="611980" y="1223960"/>
                  </a:cubicBezTo>
                  <a:cubicBezTo>
                    <a:pt x="273993" y="1223960"/>
                    <a:pt x="0" y="949967"/>
                    <a:pt x="0" y="611980"/>
                  </a:cubicBezTo>
                  <a:cubicBezTo>
                    <a:pt x="0" y="273993"/>
                    <a:pt x="273993" y="0"/>
                    <a:pt x="611980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solidFill>
                <a:schemeClr val="bg1"/>
              </a:solidFill>
            </a:ln>
            <a:effectLst>
              <a:outerShdw blurRad="317500" dist="254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Open Sans Light"/>
                <a:ea typeface="+mn-ea"/>
                <a:cs typeface="+mn-cs"/>
              </a:endParaRPr>
            </a:p>
          </p:txBody>
        </p:sp>
      </p:grpSp>
      <p:sp>
        <p:nvSpPr>
          <p:cNvPr id="101" name="Freeform: Shape 100">
            <a:extLst>
              <a:ext uri="{FF2B5EF4-FFF2-40B4-BE49-F238E27FC236}">
                <a16:creationId xmlns:a16="http://schemas.microsoft.com/office/drawing/2014/main" id="{D21D18DD-29E3-7F31-D0F5-6CBB36BDB87A}"/>
              </a:ext>
            </a:extLst>
          </p:cNvPr>
          <p:cNvSpPr/>
          <p:nvPr/>
        </p:nvSpPr>
        <p:spPr>
          <a:xfrm flipH="1">
            <a:off x="6711582" y="11417101"/>
            <a:ext cx="490194" cy="490194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907776FF-4264-7A3B-DEC0-7234A3BB8591}"/>
              </a:ext>
            </a:extLst>
          </p:cNvPr>
          <p:cNvSpPr/>
          <p:nvPr/>
        </p:nvSpPr>
        <p:spPr>
          <a:xfrm flipH="1">
            <a:off x="16944705" y="1189381"/>
            <a:ext cx="490194" cy="490194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bg1"/>
            </a:solidFill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58199A34-060A-7787-E56B-919F7D86C30F}"/>
              </a:ext>
            </a:extLst>
          </p:cNvPr>
          <p:cNvSpPr txBox="1"/>
          <p:nvPr/>
        </p:nvSpPr>
        <p:spPr>
          <a:xfrm flipH="1">
            <a:off x="8952522" y="9916982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2024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1C00FD98-A0CC-F472-A90F-03152CF879AB}"/>
              </a:ext>
            </a:extLst>
          </p:cNvPr>
          <p:cNvSpPr txBox="1"/>
          <p:nvPr/>
        </p:nvSpPr>
        <p:spPr>
          <a:xfrm flipH="1">
            <a:off x="10775339" y="8093053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2025</a:t>
            </a:r>
          </a:p>
        </p:txBody>
      </p:sp>
      <p:sp>
        <p:nvSpPr>
          <p:cNvPr id="105" name="Textbox 200">
            <a:extLst>
              <a:ext uri="{FF2B5EF4-FFF2-40B4-BE49-F238E27FC236}">
                <a16:creationId xmlns:a16="http://schemas.microsoft.com/office/drawing/2014/main" id="{AE7453CB-6EE8-0CAA-884C-737D862D1D61}"/>
              </a:ext>
            </a:extLst>
          </p:cNvPr>
          <p:cNvSpPr txBox="1"/>
          <p:nvPr/>
        </p:nvSpPr>
        <p:spPr>
          <a:xfrm flipH="1">
            <a:off x="12598156" y="6269122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2026</a:t>
            </a:r>
          </a:p>
        </p:txBody>
      </p:sp>
      <p:sp>
        <p:nvSpPr>
          <p:cNvPr id="106" name="Textbox 200">
            <a:extLst>
              <a:ext uri="{FF2B5EF4-FFF2-40B4-BE49-F238E27FC236}">
                <a16:creationId xmlns:a16="http://schemas.microsoft.com/office/drawing/2014/main" id="{95D1B54D-E6BA-41D1-6F01-420BA5FEFC49}"/>
              </a:ext>
            </a:extLst>
          </p:cNvPr>
          <p:cNvSpPr txBox="1"/>
          <p:nvPr/>
        </p:nvSpPr>
        <p:spPr>
          <a:xfrm flipH="1">
            <a:off x="14420973" y="4445191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2027</a:t>
            </a:r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6EF4F552-A6BA-28CC-84CD-9EBD5EE1FC54}"/>
              </a:ext>
            </a:extLst>
          </p:cNvPr>
          <p:cNvSpPr txBox="1"/>
          <p:nvPr/>
        </p:nvSpPr>
        <p:spPr>
          <a:xfrm flipH="1">
            <a:off x="16243789" y="2621260"/>
            <a:ext cx="103218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t>2028</a:t>
            </a:r>
          </a:p>
        </p:txBody>
      </p:sp>
      <p:sp>
        <p:nvSpPr>
          <p:cNvPr id="108" name="!!SubTitle">
            <a:extLst>
              <a:ext uri="{FF2B5EF4-FFF2-40B4-BE49-F238E27FC236}">
                <a16:creationId xmlns:a16="http://schemas.microsoft.com/office/drawing/2014/main" id="{DFBE5953-3BE1-1942-23CE-5DB3F939D606}"/>
              </a:ext>
            </a:extLst>
          </p:cNvPr>
          <p:cNvSpPr txBox="1"/>
          <p:nvPr/>
        </p:nvSpPr>
        <p:spPr>
          <a:xfrm>
            <a:off x="17444612" y="11937458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9" name="!!MainTitle1">
            <a:extLst>
              <a:ext uri="{FF2B5EF4-FFF2-40B4-BE49-F238E27FC236}">
                <a16:creationId xmlns:a16="http://schemas.microsoft.com/office/drawing/2014/main" id="{B0A1F77C-C9BB-83B2-14F9-D80DE8AC3164}"/>
              </a:ext>
            </a:extLst>
          </p:cNvPr>
          <p:cNvSpPr txBox="1"/>
          <p:nvPr/>
        </p:nvSpPr>
        <p:spPr>
          <a:xfrm>
            <a:off x="17444612" y="9220863"/>
            <a:ext cx="5631735" cy="184665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Future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Build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  <a:p>
            <a:pPr lvl="0">
              <a:defRPr/>
            </a:pPr>
            <a:r>
              <a:rPr kumimoji="0" lang="en-US" sz="39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MILESTONES</a:t>
            </a: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4F1FE0A1-E7F5-10EC-182F-1AA071968A23}"/>
              </a:ext>
            </a:extLst>
          </p:cNvPr>
          <p:cNvSpPr/>
          <p:nvPr/>
        </p:nvSpPr>
        <p:spPr>
          <a:xfrm>
            <a:off x="18060134" y="8965251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404F4661-41B0-6F53-01F8-A5B7373DB582}"/>
              </a:ext>
            </a:extLst>
          </p:cNvPr>
          <p:cNvSpPr/>
          <p:nvPr/>
        </p:nvSpPr>
        <p:spPr>
          <a:xfrm>
            <a:off x="17592550" y="8965251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39E63106-15AE-6E14-490E-9E8A0FF8EF34}"/>
              </a:ext>
            </a:extLst>
          </p:cNvPr>
          <p:cNvSpPr/>
          <p:nvPr/>
        </p:nvSpPr>
        <p:spPr>
          <a:xfrm>
            <a:off x="18527718" y="8965251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2E24C0CB-CF38-6230-6A7B-6BA2086F4C5E}"/>
              </a:ext>
            </a:extLst>
          </p:cNvPr>
          <p:cNvSpPr/>
          <p:nvPr/>
        </p:nvSpPr>
        <p:spPr>
          <a:xfrm>
            <a:off x="18995302" y="8965251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4" name="Graphic 250">
            <a:extLst>
              <a:ext uri="{FF2B5EF4-FFF2-40B4-BE49-F238E27FC236}">
                <a16:creationId xmlns:a16="http://schemas.microsoft.com/office/drawing/2014/main" id="{AA9849A5-476F-04FE-C5F6-8FBE9690B819}"/>
              </a:ext>
            </a:extLst>
          </p:cNvPr>
          <p:cNvGrpSpPr/>
          <p:nvPr/>
        </p:nvGrpSpPr>
        <p:grpSpPr>
          <a:xfrm>
            <a:off x="4817718" y="11563852"/>
            <a:ext cx="1549390" cy="1650996"/>
            <a:chOff x="20549957" y="8126028"/>
            <a:chExt cx="2668808" cy="2843823"/>
          </a:xfrm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4876CEE-D1FD-A31F-20FB-56C7A5C1E0A6}"/>
                </a:ext>
              </a:extLst>
            </p:cNvPr>
            <p:cNvSpPr/>
            <p:nvPr/>
          </p:nvSpPr>
          <p:spPr>
            <a:xfrm>
              <a:off x="20931157" y="8820315"/>
              <a:ext cx="1292390" cy="502262"/>
            </a:xfrm>
            <a:custGeom>
              <a:avLst/>
              <a:gdLst>
                <a:gd name="csX0" fmla="*/ 1292390 w 1292390"/>
                <a:gd name="csY0" fmla="*/ 388934 h 502262"/>
                <a:gd name="csX1" fmla="*/ 980884 w 1292390"/>
                <a:gd name="csY1" fmla="*/ 280464 h 502262"/>
                <a:gd name="csX2" fmla="*/ 0 w 1292390"/>
                <a:gd name="csY2" fmla="*/ 68351 h 502262"/>
                <a:gd name="csX3" fmla="*/ 75924 w 1292390"/>
                <a:gd name="csY3" fmla="*/ 96336 h 502262"/>
                <a:gd name="csX4" fmla="*/ 46854 w 1292390"/>
                <a:gd name="csY4" fmla="*/ 172612 h 502262"/>
                <a:gd name="csX5" fmla="*/ 912638 w 1292390"/>
                <a:gd name="csY5" fmla="*/ 372151 h 502262"/>
                <a:gd name="csX6" fmla="*/ 1224439 w 1292390"/>
                <a:gd name="csY6" fmla="*/ 494843 h 502262"/>
                <a:gd name="csX7" fmla="*/ 1279198 w 1292390"/>
                <a:gd name="csY7" fmla="*/ 502263 h 502262"/>
                <a:gd name="csX8" fmla="*/ 1292390 w 1292390"/>
                <a:gd name="csY8" fmla="*/ 388934 h 50226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292390" h="502262">
                  <a:moveTo>
                    <a:pt x="1292390" y="388934"/>
                  </a:moveTo>
                  <a:cubicBezTo>
                    <a:pt x="1174080" y="376275"/>
                    <a:pt x="1057666" y="337604"/>
                    <a:pt x="980884" y="280464"/>
                  </a:cubicBezTo>
                  <a:cubicBezTo>
                    <a:pt x="710422" y="79134"/>
                    <a:pt x="382372" y="-103499"/>
                    <a:pt x="0" y="68351"/>
                  </a:cubicBezTo>
                  <a:lnTo>
                    <a:pt x="75924" y="96336"/>
                  </a:lnTo>
                  <a:lnTo>
                    <a:pt x="46854" y="172612"/>
                  </a:lnTo>
                  <a:cubicBezTo>
                    <a:pt x="374399" y="25403"/>
                    <a:pt x="656539" y="181527"/>
                    <a:pt x="912638" y="372151"/>
                  </a:cubicBezTo>
                  <a:cubicBezTo>
                    <a:pt x="993153" y="432083"/>
                    <a:pt x="1105805" y="474774"/>
                    <a:pt x="1224439" y="494843"/>
                  </a:cubicBezTo>
                  <a:cubicBezTo>
                    <a:pt x="1242584" y="497910"/>
                    <a:pt x="1260872" y="500272"/>
                    <a:pt x="1279198" y="502263"/>
                  </a:cubicBezTo>
                  <a:cubicBezTo>
                    <a:pt x="1280122" y="468011"/>
                    <a:pt x="1283294" y="424243"/>
                    <a:pt x="1292390" y="38893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6" name="Graphic 250">
              <a:extLst>
                <a:ext uri="{FF2B5EF4-FFF2-40B4-BE49-F238E27FC236}">
                  <a16:creationId xmlns:a16="http://schemas.microsoft.com/office/drawing/2014/main" id="{D2BDA6ED-4288-B16C-632F-BDE5ECFFD443}"/>
                </a:ext>
              </a:extLst>
            </p:cNvPr>
            <p:cNvGrpSpPr/>
            <p:nvPr/>
          </p:nvGrpSpPr>
          <p:grpSpPr>
            <a:xfrm>
              <a:off x="21126183" y="9472653"/>
              <a:ext cx="917741" cy="1497197"/>
              <a:chOff x="21126183" y="9472653"/>
              <a:chExt cx="917741" cy="1497197"/>
            </a:xfrm>
          </p:grpSpPr>
          <p:grpSp>
            <p:nvGrpSpPr>
              <p:cNvPr id="165" name="Graphic 250">
                <a:extLst>
                  <a:ext uri="{FF2B5EF4-FFF2-40B4-BE49-F238E27FC236}">
                    <a16:creationId xmlns:a16="http://schemas.microsoft.com/office/drawing/2014/main" id="{7F81A19D-CE5F-AB91-3723-5198638A01CD}"/>
                  </a:ext>
                </a:extLst>
              </p:cNvPr>
              <p:cNvGrpSpPr/>
              <p:nvPr/>
            </p:nvGrpSpPr>
            <p:grpSpPr>
              <a:xfrm>
                <a:off x="21126183" y="10522190"/>
                <a:ext cx="229825" cy="447661"/>
                <a:chOff x="21126183" y="10522190"/>
                <a:chExt cx="229825" cy="447661"/>
              </a:xfrm>
            </p:grpSpPr>
            <p:sp>
              <p:nvSpPr>
                <p:cNvPr id="167" name="Freeform: Shape 166">
                  <a:extLst>
                    <a:ext uri="{FF2B5EF4-FFF2-40B4-BE49-F238E27FC236}">
                      <a16:creationId xmlns:a16="http://schemas.microsoft.com/office/drawing/2014/main" id="{DDBF6C6D-F9EE-75FB-4AAA-19E7FDB797FB}"/>
                    </a:ext>
                  </a:extLst>
                </p:cNvPr>
                <p:cNvSpPr/>
                <p:nvPr/>
              </p:nvSpPr>
              <p:spPr>
                <a:xfrm>
                  <a:off x="21126183" y="10634036"/>
                  <a:ext cx="226979" cy="335814"/>
                </a:xfrm>
                <a:custGeom>
                  <a:avLst/>
                  <a:gdLst>
                    <a:gd name="csX0" fmla="*/ 11467 w 226979"/>
                    <a:gd name="csY0" fmla="*/ 0 h 335814"/>
                    <a:gd name="csX1" fmla="*/ 2847 w 226979"/>
                    <a:gd name="csY1" fmla="*/ 41881 h 335814"/>
                    <a:gd name="csX2" fmla="*/ 206358 w 226979"/>
                    <a:gd name="csY2" fmla="*/ 332985 h 335814"/>
                    <a:gd name="csX3" fmla="*/ 226980 w 226979"/>
                    <a:gd name="csY3" fmla="*/ 329184 h 335814"/>
                    <a:gd name="csX4" fmla="*/ 113537 w 226979"/>
                    <a:gd name="csY4" fmla="*/ 206969 h 335814"/>
                    <a:gd name="csX5" fmla="*/ 11467 w 226979"/>
                    <a:gd name="csY5" fmla="*/ 0 h 33581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226979" h="335814">
                      <a:moveTo>
                        <a:pt x="11467" y="0"/>
                      </a:moveTo>
                      <a:cubicBezTo>
                        <a:pt x="380" y="9868"/>
                        <a:pt x="-3040" y="26908"/>
                        <a:pt x="2847" y="41881"/>
                      </a:cubicBezTo>
                      <a:cubicBezTo>
                        <a:pt x="26021" y="100794"/>
                        <a:pt x="94820" y="254975"/>
                        <a:pt x="206358" y="332985"/>
                      </a:cubicBezTo>
                      <a:cubicBezTo>
                        <a:pt x="213721" y="338138"/>
                        <a:pt x="222617" y="335890"/>
                        <a:pt x="226980" y="329184"/>
                      </a:cubicBezTo>
                      <a:cubicBezTo>
                        <a:pt x="198643" y="308934"/>
                        <a:pt x="161333" y="272225"/>
                        <a:pt x="113537" y="206969"/>
                      </a:cubicBezTo>
                      <a:cubicBezTo>
                        <a:pt x="40070" y="106661"/>
                        <a:pt x="17553" y="40529"/>
                        <a:pt x="11467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3D8FF"/>
                    </a:gs>
                    <a:gs pos="50000">
                      <a:srgbClr val="458CFB"/>
                    </a:gs>
                    <a:gs pos="100000">
                      <a:srgbClr val="3840F7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8" name="Freeform: Shape 167">
                  <a:extLst>
                    <a:ext uri="{FF2B5EF4-FFF2-40B4-BE49-F238E27FC236}">
                      <a16:creationId xmlns:a16="http://schemas.microsoft.com/office/drawing/2014/main" id="{B6AEFFFF-4E8C-028F-ACFC-D2A643419DFC}"/>
                    </a:ext>
                  </a:extLst>
                </p:cNvPr>
                <p:cNvSpPr/>
                <p:nvPr/>
              </p:nvSpPr>
              <p:spPr>
                <a:xfrm>
                  <a:off x="21137659" y="10604069"/>
                  <a:ext cx="218349" cy="359131"/>
                </a:xfrm>
                <a:custGeom>
                  <a:avLst/>
                  <a:gdLst>
                    <a:gd name="csX0" fmla="*/ 120463 w 218349"/>
                    <a:gd name="csY0" fmla="*/ 5021 h 359131"/>
                    <a:gd name="csX1" fmla="*/ 362 w 218349"/>
                    <a:gd name="csY1" fmla="*/ 29586 h 359131"/>
                    <a:gd name="csX2" fmla="*/ 0 w 218349"/>
                    <a:gd name="csY2" fmla="*/ 29958 h 359131"/>
                    <a:gd name="csX3" fmla="*/ 102070 w 218349"/>
                    <a:gd name="csY3" fmla="*/ 236917 h 359131"/>
                    <a:gd name="csX4" fmla="*/ 215513 w 218349"/>
                    <a:gd name="csY4" fmla="*/ 359132 h 359131"/>
                    <a:gd name="csX5" fmla="*/ 218132 w 218349"/>
                    <a:gd name="csY5" fmla="*/ 351531 h 359131"/>
                    <a:gd name="csX6" fmla="*/ 120463 w 218349"/>
                    <a:gd name="csY6" fmla="*/ 5021 h 3591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18349" h="359131">
                      <a:moveTo>
                        <a:pt x="120463" y="5021"/>
                      </a:moveTo>
                      <a:cubicBezTo>
                        <a:pt x="120463" y="5021"/>
                        <a:pt x="53940" y="-16506"/>
                        <a:pt x="362" y="29586"/>
                      </a:cubicBezTo>
                      <a:cubicBezTo>
                        <a:pt x="229" y="29700"/>
                        <a:pt x="124" y="29843"/>
                        <a:pt x="0" y="29958"/>
                      </a:cubicBezTo>
                      <a:cubicBezTo>
                        <a:pt x="6086" y="70486"/>
                        <a:pt x="28603" y="136619"/>
                        <a:pt x="102070" y="236917"/>
                      </a:cubicBezTo>
                      <a:cubicBezTo>
                        <a:pt x="149866" y="302172"/>
                        <a:pt x="187176" y="338882"/>
                        <a:pt x="215513" y="359132"/>
                      </a:cubicBezTo>
                      <a:cubicBezTo>
                        <a:pt x="216894" y="357008"/>
                        <a:pt x="217846" y="354465"/>
                        <a:pt x="218132" y="351531"/>
                      </a:cubicBezTo>
                      <a:cubicBezTo>
                        <a:pt x="224266" y="287152"/>
                        <a:pt x="98384" y="240288"/>
                        <a:pt x="120463" y="5021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B3582"/>
                    </a:gs>
                    <a:gs pos="50000">
                      <a:srgbClr val="202162"/>
                    </a:gs>
                    <a:gs pos="100000">
                      <a:srgbClr val="150E42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9" name="Freeform: Shape 168">
                  <a:extLst>
                    <a:ext uri="{FF2B5EF4-FFF2-40B4-BE49-F238E27FC236}">
                      <a16:creationId xmlns:a16="http://schemas.microsoft.com/office/drawing/2014/main" id="{7B37DAFF-9345-3554-9488-895AA87F3FC4}"/>
                    </a:ext>
                  </a:extLst>
                </p:cNvPr>
                <p:cNvSpPr/>
                <p:nvPr/>
              </p:nvSpPr>
              <p:spPr>
                <a:xfrm>
                  <a:off x="21187850" y="10522190"/>
                  <a:ext cx="124434" cy="147080"/>
                </a:xfrm>
                <a:custGeom>
                  <a:avLst/>
                  <a:gdLst>
                    <a:gd name="csX0" fmla="*/ 118964 w 124434"/>
                    <a:gd name="csY0" fmla="*/ 72023 h 147080"/>
                    <a:gd name="csX1" fmla="*/ 74101 w 124434"/>
                    <a:gd name="csY1" fmla="*/ 134754 h 147080"/>
                    <a:gd name="csX2" fmla="*/ 39049 w 124434"/>
                    <a:gd name="csY2" fmla="*/ 144803 h 147080"/>
                    <a:gd name="csX3" fmla="*/ 4816 w 124434"/>
                    <a:gd name="csY3" fmla="*/ 115752 h 147080"/>
                    <a:gd name="csX4" fmla="*/ 4369 w 124434"/>
                    <a:gd name="csY4" fmla="*/ 84234 h 147080"/>
                    <a:gd name="csX5" fmla="*/ 47717 w 124434"/>
                    <a:gd name="csY5" fmla="*/ 13920 h 147080"/>
                    <a:gd name="csX6" fmla="*/ 94694 w 124434"/>
                    <a:gd name="csY6" fmla="*/ 9996 h 147080"/>
                    <a:gd name="csX7" fmla="*/ 117183 w 124434"/>
                    <a:gd name="csY7" fmla="*/ 35675 h 147080"/>
                    <a:gd name="csX8" fmla="*/ 118964 w 124434"/>
                    <a:gd name="csY8" fmla="*/ 72023 h 14708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124434" h="147080">
                      <a:moveTo>
                        <a:pt x="118964" y="72023"/>
                      </a:moveTo>
                      <a:lnTo>
                        <a:pt x="74101" y="134754"/>
                      </a:lnTo>
                      <a:cubicBezTo>
                        <a:pt x="66167" y="145851"/>
                        <a:pt x="51603" y="150128"/>
                        <a:pt x="39049" y="144803"/>
                      </a:cubicBezTo>
                      <a:cubicBezTo>
                        <a:pt x="28096" y="140165"/>
                        <a:pt x="15256" y="131592"/>
                        <a:pt x="4816" y="115752"/>
                      </a:cubicBezTo>
                      <a:cubicBezTo>
                        <a:pt x="-1451" y="106246"/>
                        <a:pt x="-1603" y="93921"/>
                        <a:pt x="4369" y="84234"/>
                      </a:cubicBezTo>
                      <a:lnTo>
                        <a:pt x="47717" y="13920"/>
                      </a:lnTo>
                      <a:cubicBezTo>
                        <a:pt x="58061" y="-2863"/>
                        <a:pt x="81702" y="-4835"/>
                        <a:pt x="94694" y="9996"/>
                      </a:cubicBezTo>
                      <a:lnTo>
                        <a:pt x="117183" y="35675"/>
                      </a:lnTo>
                      <a:cubicBezTo>
                        <a:pt x="126136" y="45915"/>
                        <a:pt x="126879" y="60955"/>
                        <a:pt x="118964" y="72023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9B776"/>
                    </a:gs>
                    <a:gs pos="50000">
                      <a:srgbClr val="F6986B"/>
                    </a:gs>
                    <a:gs pos="100000">
                      <a:srgbClr val="F47960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70" name="Graphic 250">
                  <a:extLst>
                    <a:ext uri="{FF2B5EF4-FFF2-40B4-BE49-F238E27FC236}">
                      <a16:creationId xmlns:a16="http://schemas.microsoft.com/office/drawing/2014/main" id="{308AF2DB-58E5-A05A-3372-DCC7EAE2E980}"/>
                    </a:ext>
                  </a:extLst>
                </p:cNvPr>
                <p:cNvGrpSpPr/>
                <p:nvPr/>
              </p:nvGrpSpPr>
              <p:grpSpPr>
                <a:xfrm>
                  <a:off x="21228783" y="10752111"/>
                  <a:ext cx="72891" cy="79235"/>
                  <a:chOff x="21228783" y="10752111"/>
                  <a:chExt cx="72891" cy="79235"/>
                </a:xfrm>
                <a:solidFill>
                  <a:srgbClr val="D0DBFF"/>
                </a:solidFill>
              </p:grpSpPr>
              <p:sp>
                <p:nvSpPr>
                  <p:cNvPr id="171" name="Freeform: Shape 170">
                    <a:extLst>
                      <a:ext uri="{FF2B5EF4-FFF2-40B4-BE49-F238E27FC236}">
                        <a16:creationId xmlns:a16="http://schemas.microsoft.com/office/drawing/2014/main" id="{3BB76F20-3E29-EC88-51A8-B9034315BFE1}"/>
                      </a:ext>
                    </a:extLst>
                  </p:cNvPr>
                  <p:cNvSpPr/>
                  <p:nvPr/>
                </p:nvSpPr>
                <p:spPr>
                  <a:xfrm>
                    <a:off x="21228783" y="10752111"/>
                    <a:ext cx="51561" cy="28495"/>
                  </a:xfrm>
                  <a:custGeom>
                    <a:avLst/>
                    <a:gdLst>
                      <a:gd name="csX0" fmla="*/ 46788 w 51561"/>
                      <a:gd name="csY0" fmla="*/ 28496 h 28495"/>
                      <a:gd name="csX1" fmla="*/ 42226 w 51561"/>
                      <a:gd name="csY1" fmla="*/ 25095 h 28495"/>
                      <a:gd name="csX2" fmla="*/ 27662 w 51561"/>
                      <a:gd name="csY2" fmla="*/ 10989 h 28495"/>
                      <a:gd name="csX3" fmla="*/ 7488 w 51561"/>
                      <a:gd name="csY3" fmla="*/ 13008 h 28495"/>
                      <a:gd name="csX4" fmla="*/ 859 w 51561"/>
                      <a:gd name="csY4" fmla="*/ 11827 h 28495"/>
                      <a:gd name="csX5" fmla="*/ 2030 w 51561"/>
                      <a:gd name="csY5" fmla="*/ 5198 h 28495"/>
                      <a:gd name="csX6" fmla="*/ 30796 w 51561"/>
                      <a:gd name="csY6" fmla="*/ 1997 h 28495"/>
                      <a:gd name="csX7" fmla="*/ 51360 w 51561"/>
                      <a:gd name="csY7" fmla="*/ 22371 h 28495"/>
                      <a:gd name="csX8" fmla="*/ 48170 w 51561"/>
                      <a:gd name="csY8" fmla="*/ 28296 h 28495"/>
                      <a:gd name="csX9" fmla="*/ 46788 w 51561"/>
                      <a:gd name="csY9" fmla="*/ 28496 h 2849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</a:cxnLst>
                    <a:rect l="l" t="t" r="r" b="b"/>
                    <a:pathLst>
                      <a:path w="51561" h="28495">
                        <a:moveTo>
                          <a:pt x="46788" y="28496"/>
                        </a:moveTo>
                        <a:cubicBezTo>
                          <a:pt x="44741" y="28496"/>
                          <a:pt x="42845" y="27162"/>
                          <a:pt x="42226" y="25095"/>
                        </a:cubicBezTo>
                        <a:cubicBezTo>
                          <a:pt x="40330" y="18771"/>
                          <a:pt x="34892" y="13494"/>
                          <a:pt x="27662" y="10989"/>
                        </a:cubicBezTo>
                        <a:cubicBezTo>
                          <a:pt x="20442" y="8465"/>
                          <a:pt x="12898" y="9227"/>
                          <a:pt x="7488" y="13008"/>
                        </a:cubicBezTo>
                        <a:cubicBezTo>
                          <a:pt x="5336" y="14513"/>
                          <a:pt x="2354" y="13989"/>
                          <a:pt x="859" y="11827"/>
                        </a:cubicBezTo>
                        <a:cubicBezTo>
                          <a:pt x="-646" y="9665"/>
                          <a:pt x="-122" y="6702"/>
                          <a:pt x="2030" y="5198"/>
                        </a:cubicBezTo>
                        <a:cubicBezTo>
                          <a:pt x="9946" y="-327"/>
                          <a:pt x="20699" y="-1537"/>
                          <a:pt x="30796" y="1997"/>
                        </a:cubicBezTo>
                        <a:cubicBezTo>
                          <a:pt x="40902" y="5512"/>
                          <a:pt x="48589" y="13132"/>
                          <a:pt x="51360" y="22371"/>
                        </a:cubicBezTo>
                        <a:cubicBezTo>
                          <a:pt x="52113" y="24895"/>
                          <a:pt x="50684" y="27543"/>
                          <a:pt x="48170" y="28296"/>
                        </a:cubicBezTo>
                        <a:cubicBezTo>
                          <a:pt x="47703" y="28429"/>
                          <a:pt x="47246" y="28496"/>
                          <a:pt x="46788" y="28496"/>
                        </a:cubicBezTo>
                        <a:close/>
                      </a:path>
                    </a:pathLst>
                  </a:custGeom>
                  <a:solidFill>
                    <a:srgbClr val="D0DB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72" name="Freeform: Shape 171">
                    <a:extLst>
                      <a:ext uri="{FF2B5EF4-FFF2-40B4-BE49-F238E27FC236}">
                        <a16:creationId xmlns:a16="http://schemas.microsoft.com/office/drawing/2014/main" id="{3CFCA1D3-AB14-2763-9F82-E8A549799C8B}"/>
                      </a:ext>
                    </a:extLst>
                  </p:cNvPr>
                  <p:cNvSpPr/>
                  <p:nvPr/>
                </p:nvSpPr>
                <p:spPr>
                  <a:xfrm>
                    <a:off x="21254119" y="10804395"/>
                    <a:ext cx="47555" cy="26952"/>
                  </a:xfrm>
                  <a:custGeom>
                    <a:avLst/>
                    <a:gdLst>
                      <a:gd name="csX0" fmla="*/ 42798 w 47555"/>
                      <a:gd name="csY0" fmla="*/ 26952 h 26952"/>
                      <a:gd name="csX1" fmla="*/ 38436 w 47555"/>
                      <a:gd name="csY1" fmla="*/ 24104 h 26952"/>
                      <a:gd name="csX2" fmla="*/ 6536 w 47555"/>
                      <a:gd name="csY2" fmla="*/ 11084 h 26952"/>
                      <a:gd name="csX3" fmla="*/ 345 w 47555"/>
                      <a:gd name="csY3" fmla="*/ 8445 h 26952"/>
                      <a:gd name="csX4" fmla="*/ 2993 w 47555"/>
                      <a:gd name="csY4" fmla="*/ 2254 h 26952"/>
                      <a:gd name="csX5" fmla="*/ 47151 w 47555"/>
                      <a:gd name="csY5" fmla="*/ 20285 h 26952"/>
                      <a:gd name="csX6" fmla="*/ 44713 w 47555"/>
                      <a:gd name="csY6" fmla="*/ 26562 h 26952"/>
                      <a:gd name="csX7" fmla="*/ 42798 w 47555"/>
                      <a:gd name="csY7" fmla="*/ 26952 h 26952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47555" h="26952">
                        <a:moveTo>
                          <a:pt x="42798" y="26952"/>
                        </a:moveTo>
                        <a:cubicBezTo>
                          <a:pt x="40969" y="26952"/>
                          <a:pt x="39217" y="25895"/>
                          <a:pt x="38436" y="24104"/>
                        </a:cubicBezTo>
                        <a:cubicBezTo>
                          <a:pt x="33378" y="12617"/>
                          <a:pt x="18176" y="6435"/>
                          <a:pt x="6536" y="11084"/>
                        </a:cubicBezTo>
                        <a:cubicBezTo>
                          <a:pt x="4107" y="12074"/>
                          <a:pt x="1326" y="10884"/>
                          <a:pt x="345" y="8445"/>
                        </a:cubicBezTo>
                        <a:cubicBezTo>
                          <a:pt x="-636" y="5997"/>
                          <a:pt x="545" y="3225"/>
                          <a:pt x="2993" y="2254"/>
                        </a:cubicBezTo>
                        <a:cubicBezTo>
                          <a:pt x="19395" y="-4337"/>
                          <a:pt x="40036" y="4083"/>
                          <a:pt x="47151" y="20285"/>
                        </a:cubicBezTo>
                        <a:cubicBezTo>
                          <a:pt x="48208" y="22694"/>
                          <a:pt x="47122" y="25504"/>
                          <a:pt x="44713" y="26562"/>
                        </a:cubicBezTo>
                        <a:cubicBezTo>
                          <a:pt x="44084" y="26819"/>
                          <a:pt x="43436" y="26952"/>
                          <a:pt x="42798" y="26952"/>
                        </a:cubicBezTo>
                        <a:close/>
                      </a:path>
                    </a:pathLst>
                  </a:custGeom>
                  <a:solidFill>
                    <a:srgbClr val="D0DBFF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79F101F0-C51A-356D-FD94-145489DCA1FF}"/>
                  </a:ext>
                </a:extLst>
              </p:cNvPr>
              <p:cNvSpPr/>
              <p:nvPr/>
            </p:nvSpPr>
            <p:spPr>
              <a:xfrm>
                <a:off x="21214212" y="9472653"/>
                <a:ext cx="829713" cy="1139275"/>
              </a:xfrm>
              <a:custGeom>
                <a:avLst/>
                <a:gdLst>
                  <a:gd name="csX0" fmla="*/ 463229 w 829713"/>
                  <a:gd name="csY0" fmla="*/ 32480 h 1139275"/>
                  <a:gd name="csX1" fmla="*/ 382105 w 829713"/>
                  <a:gd name="csY1" fmla="*/ 613886 h 1139275"/>
                  <a:gd name="csX2" fmla="*/ 190176 w 829713"/>
                  <a:gd name="csY2" fmla="*/ 716956 h 1139275"/>
                  <a:gd name="csX3" fmla="*/ 0 w 829713"/>
                  <a:gd name="csY3" fmla="*/ 1061333 h 1139275"/>
                  <a:gd name="csX4" fmla="*/ 114852 w 829713"/>
                  <a:gd name="csY4" fmla="*/ 1139276 h 1139275"/>
                  <a:gd name="csX5" fmla="*/ 531123 w 829713"/>
                  <a:gd name="csY5" fmla="*/ 718128 h 1139275"/>
                  <a:gd name="csX6" fmla="*/ 829713 w 829713"/>
                  <a:gd name="csY6" fmla="*/ 202549 h 1139275"/>
                  <a:gd name="csX7" fmla="*/ 772992 w 829713"/>
                  <a:gd name="csY7" fmla="*/ 0 h 1139275"/>
                  <a:gd name="csX8" fmla="*/ 463229 w 829713"/>
                  <a:gd name="csY8" fmla="*/ 32480 h 113927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829713" h="1139275">
                    <a:moveTo>
                      <a:pt x="463229" y="32480"/>
                    </a:moveTo>
                    <a:cubicBezTo>
                      <a:pt x="463229" y="32480"/>
                      <a:pt x="422910" y="433368"/>
                      <a:pt x="382105" y="613886"/>
                    </a:cubicBezTo>
                    <a:cubicBezTo>
                      <a:pt x="382105" y="613886"/>
                      <a:pt x="259651" y="656739"/>
                      <a:pt x="190176" y="716956"/>
                    </a:cubicBezTo>
                    <a:cubicBezTo>
                      <a:pt x="120701" y="777164"/>
                      <a:pt x="0" y="1061333"/>
                      <a:pt x="0" y="1061333"/>
                    </a:cubicBezTo>
                    <a:cubicBezTo>
                      <a:pt x="0" y="1061333"/>
                      <a:pt x="59503" y="1136428"/>
                      <a:pt x="114852" y="1139276"/>
                    </a:cubicBezTo>
                    <a:lnTo>
                      <a:pt x="531123" y="718128"/>
                    </a:lnTo>
                    <a:lnTo>
                      <a:pt x="829713" y="202549"/>
                    </a:lnTo>
                    <a:lnTo>
                      <a:pt x="772992" y="0"/>
                    </a:lnTo>
                    <a:lnTo>
                      <a:pt x="463229" y="3248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17" name="Graphic 250">
              <a:extLst>
                <a:ext uri="{FF2B5EF4-FFF2-40B4-BE49-F238E27FC236}">
                  <a16:creationId xmlns:a16="http://schemas.microsoft.com/office/drawing/2014/main" id="{C77B2769-3820-517E-E0A4-DFBF4E53C8C0}"/>
                </a:ext>
              </a:extLst>
            </p:cNvPr>
            <p:cNvGrpSpPr/>
            <p:nvPr/>
          </p:nvGrpSpPr>
          <p:grpSpPr>
            <a:xfrm>
              <a:off x="21665363" y="9345850"/>
              <a:ext cx="1553402" cy="655396"/>
              <a:chOff x="21665363" y="9345850"/>
              <a:chExt cx="1553402" cy="655396"/>
            </a:xfrm>
          </p:grpSpPr>
          <p:grpSp>
            <p:nvGrpSpPr>
              <p:cNvPr id="158" name="Graphic 250">
                <a:extLst>
                  <a:ext uri="{FF2B5EF4-FFF2-40B4-BE49-F238E27FC236}">
                    <a16:creationId xmlns:a16="http://schemas.microsoft.com/office/drawing/2014/main" id="{71640787-1DA7-AB73-4374-23BD00F427D9}"/>
                  </a:ext>
                </a:extLst>
              </p:cNvPr>
              <p:cNvGrpSpPr/>
              <p:nvPr/>
            </p:nvGrpSpPr>
            <p:grpSpPr>
              <a:xfrm>
                <a:off x="22851052" y="9649455"/>
                <a:ext cx="367713" cy="351790"/>
                <a:chOff x="22851052" y="9649455"/>
                <a:chExt cx="367713" cy="351790"/>
              </a:xfrm>
            </p:grpSpPr>
            <p:sp>
              <p:nvSpPr>
                <p:cNvPr id="160" name="Freeform: Shape 159">
                  <a:extLst>
                    <a:ext uri="{FF2B5EF4-FFF2-40B4-BE49-F238E27FC236}">
                      <a16:creationId xmlns:a16="http://schemas.microsoft.com/office/drawing/2014/main" id="{464EC161-2101-DB23-1FB9-A8854479B1D5}"/>
                    </a:ext>
                  </a:extLst>
                </p:cNvPr>
                <p:cNvSpPr/>
                <p:nvPr/>
              </p:nvSpPr>
              <p:spPr>
                <a:xfrm>
                  <a:off x="23025543" y="9649494"/>
                  <a:ext cx="193222" cy="351751"/>
                </a:xfrm>
                <a:custGeom>
                  <a:avLst/>
                  <a:gdLst>
                    <a:gd name="csX0" fmla="*/ 0 w 193222"/>
                    <a:gd name="csY0" fmla="*/ 350044 h 351751"/>
                    <a:gd name="csX1" fmla="*/ 40672 w 193222"/>
                    <a:gd name="csY1" fmla="*/ 336833 h 351751"/>
                    <a:gd name="csX2" fmla="*/ 193148 w 193222"/>
                    <a:gd name="csY2" fmla="*/ 16050 h 351751"/>
                    <a:gd name="csX3" fmla="*/ 179651 w 193222"/>
                    <a:gd name="csY3" fmla="*/ 0 h 351751"/>
                    <a:gd name="csX4" fmla="*/ 129473 w 193222"/>
                    <a:gd name="csY4" fmla="*/ 159029 h 351751"/>
                    <a:gd name="csX5" fmla="*/ 0 w 193222"/>
                    <a:gd name="csY5" fmla="*/ 350044 h 35175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</a:cxnLst>
                  <a:rect l="l" t="t" r="r" b="b"/>
                  <a:pathLst>
                    <a:path w="193222" h="351751">
                      <a:moveTo>
                        <a:pt x="0" y="350044"/>
                      </a:moveTo>
                      <a:cubicBezTo>
                        <a:pt x="14059" y="354806"/>
                        <a:pt x="30566" y="349358"/>
                        <a:pt x="40672" y="336833"/>
                      </a:cubicBezTo>
                      <a:cubicBezTo>
                        <a:pt x="80429" y="287569"/>
                        <a:pt x="180461" y="151562"/>
                        <a:pt x="193148" y="16050"/>
                      </a:cubicBezTo>
                      <a:cubicBezTo>
                        <a:pt x="193986" y="7106"/>
                        <a:pt x="187643" y="486"/>
                        <a:pt x="179651" y="0"/>
                      </a:cubicBezTo>
                      <a:cubicBezTo>
                        <a:pt x="176051" y="34643"/>
                        <a:pt x="162573" y="85220"/>
                        <a:pt x="129473" y="159029"/>
                      </a:cubicBezTo>
                      <a:cubicBezTo>
                        <a:pt x="78591" y="272463"/>
                        <a:pt x="32233" y="324726"/>
                        <a:pt x="0" y="350044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53D8FF"/>
                    </a:gs>
                    <a:gs pos="50000">
                      <a:srgbClr val="458CFB"/>
                    </a:gs>
                    <a:gs pos="100000">
                      <a:srgbClr val="3840F7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1" name="Freeform: Shape 160">
                  <a:extLst>
                    <a:ext uri="{FF2B5EF4-FFF2-40B4-BE49-F238E27FC236}">
                      <a16:creationId xmlns:a16="http://schemas.microsoft.com/office/drawing/2014/main" id="{6F2F0CA9-F8CB-1AF2-CF48-DCDD83B2548D}"/>
                    </a:ext>
                  </a:extLst>
                </p:cNvPr>
                <p:cNvSpPr/>
                <p:nvPr/>
              </p:nvSpPr>
              <p:spPr>
                <a:xfrm>
                  <a:off x="22944323" y="9649455"/>
                  <a:ext cx="260861" cy="350082"/>
                </a:xfrm>
                <a:custGeom>
                  <a:avLst/>
                  <a:gdLst>
                    <a:gd name="csX0" fmla="*/ 0 w 260861"/>
                    <a:gd name="csY0" fmla="*/ 257690 h 350082"/>
                    <a:gd name="csX1" fmla="*/ 80715 w 260861"/>
                    <a:gd name="csY1" fmla="*/ 349950 h 350082"/>
                    <a:gd name="csX2" fmla="*/ 81219 w 260861"/>
                    <a:gd name="csY2" fmla="*/ 350083 h 350082"/>
                    <a:gd name="csX3" fmla="*/ 210683 w 260861"/>
                    <a:gd name="csY3" fmla="*/ 159059 h 350082"/>
                    <a:gd name="csX4" fmla="*/ 260861 w 260861"/>
                    <a:gd name="csY4" fmla="*/ 30 h 350082"/>
                    <a:gd name="csX5" fmla="*/ 252965 w 260861"/>
                    <a:gd name="csY5" fmla="*/ 1506 h 350082"/>
                    <a:gd name="csX6" fmla="*/ 39529 w 260861"/>
                    <a:gd name="csY6" fmla="*/ 179242 h 350082"/>
                    <a:gd name="csX7" fmla="*/ 0 w 260861"/>
                    <a:gd name="csY7" fmla="*/ 257690 h 35008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260861" h="350082">
                      <a:moveTo>
                        <a:pt x="0" y="257690"/>
                      </a:moveTo>
                      <a:cubicBezTo>
                        <a:pt x="0" y="257690"/>
                        <a:pt x="14164" y="326156"/>
                        <a:pt x="80715" y="349950"/>
                      </a:cubicBezTo>
                      <a:cubicBezTo>
                        <a:pt x="80877" y="350007"/>
                        <a:pt x="81058" y="350026"/>
                        <a:pt x="81219" y="350083"/>
                      </a:cubicBezTo>
                      <a:cubicBezTo>
                        <a:pt x="113452" y="324765"/>
                        <a:pt x="159810" y="272502"/>
                        <a:pt x="210683" y="159059"/>
                      </a:cubicBezTo>
                      <a:cubicBezTo>
                        <a:pt x="243792" y="85250"/>
                        <a:pt x="257260" y="34682"/>
                        <a:pt x="260861" y="30"/>
                      </a:cubicBezTo>
                      <a:cubicBezTo>
                        <a:pt x="258337" y="-123"/>
                        <a:pt x="255651" y="306"/>
                        <a:pt x="252965" y="1506"/>
                      </a:cubicBezTo>
                      <a:cubicBezTo>
                        <a:pt x="210464" y="20585"/>
                        <a:pt x="122025" y="154087"/>
                        <a:pt x="39529" y="179242"/>
                      </a:cubicBezTo>
                      <a:cubicBezTo>
                        <a:pt x="1962" y="190701"/>
                        <a:pt x="30384" y="237545"/>
                        <a:pt x="0" y="25769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2B3582"/>
                    </a:gs>
                    <a:gs pos="50000">
                      <a:srgbClr val="202162"/>
                    </a:gs>
                    <a:gs pos="100000">
                      <a:srgbClr val="150E42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2" name="Freeform: Shape 161">
                  <a:extLst>
                    <a:ext uri="{FF2B5EF4-FFF2-40B4-BE49-F238E27FC236}">
                      <a16:creationId xmlns:a16="http://schemas.microsoft.com/office/drawing/2014/main" id="{3F069333-64DE-3D0C-38C0-1813EBA598BB}"/>
                    </a:ext>
                  </a:extLst>
                </p:cNvPr>
                <p:cNvSpPr/>
                <p:nvPr/>
              </p:nvSpPr>
              <p:spPr>
                <a:xfrm>
                  <a:off x="22851052" y="9790130"/>
                  <a:ext cx="148733" cy="120184"/>
                </a:xfrm>
                <a:custGeom>
                  <a:avLst/>
                  <a:gdLst>
                    <a:gd name="csX0" fmla="*/ 67715 w 148733"/>
                    <a:gd name="csY0" fmla="*/ 4040 h 120184"/>
                    <a:gd name="csX1" fmla="*/ 134209 w 148733"/>
                    <a:gd name="csY1" fmla="*/ 43121 h 120184"/>
                    <a:gd name="csX2" fmla="*/ 147354 w 148733"/>
                    <a:gd name="csY2" fmla="*/ 77135 h 120184"/>
                    <a:gd name="csX3" fmla="*/ 121475 w 148733"/>
                    <a:gd name="csY3" fmla="*/ 113834 h 120184"/>
                    <a:gd name="csX4" fmla="*/ 90118 w 148733"/>
                    <a:gd name="csY4" fmla="*/ 117092 h 120184"/>
                    <a:gd name="csX5" fmla="*/ 16214 w 148733"/>
                    <a:gd name="csY5" fmla="*/ 80192 h 120184"/>
                    <a:gd name="csX6" fmla="*/ 8108 w 148733"/>
                    <a:gd name="csY6" fmla="*/ 33758 h 120184"/>
                    <a:gd name="csX7" fmla="*/ 31673 w 148733"/>
                    <a:gd name="csY7" fmla="*/ 9059 h 120184"/>
                    <a:gd name="csX8" fmla="*/ 67715 w 148733"/>
                    <a:gd name="csY8" fmla="*/ 4040 h 120184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148733" h="120184">
                      <a:moveTo>
                        <a:pt x="67715" y="4040"/>
                      </a:moveTo>
                      <a:lnTo>
                        <a:pt x="134209" y="43121"/>
                      </a:lnTo>
                      <a:cubicBezTo>
                        <a:pt x="145973" y="50036"/>
                        <a:pt x="151526" y="64152"/>
                        <a:pt x="147354" y="77135"/>
                      </a:cubicBezTo>
                      <a:cubicBezTo>
                        <a:pt x="143715" y="88460"/>
                        <a:pt x="136314" y="102014"/>
                        <a:pt x="121475" y="113834"/>
                      </a:cubicBezTo>
                      <a:cubicBezTo>
                        <a:pt x="112568" y="120921"/>
                        <a:pt x="100310" y="122178"/>
                        <a:pt x="90118" y="117092"/>
                      </a:cubicBezTo>
                      <a:lnTo>
                        <a:pt x="16214" y="80192"/>
                      </a:lnTo>
                      <a:cubicBezTo>
                        <a:pt x="-1427" y="71382"/>
                        <a:pt x="-5503" y="48017"/>
                        <a:pt x="8108" y="33758"/>
                      </a:cubicBezTo>
                      <a:lnTo>
                        <a:pt x="31673" y="9059"/>
                      </a:lnTo>
                      <a:cubicBezTo>
                        <a:pt x="41064" y="-770"/>
                        <a:pt x="55990" y="-2847"/>
                        <a:pt x="67715" y="404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9B776"/>
                    </a:gs>
                    <a:gs pos="50000">
                      <a:srgbClr val="F6986B"/>
                    </a:gs>
                    <a:gs pos="100000">
                      <a:srgbClr val="F47960"/>
                    </a:gs>
                  </a:gsLst>
                  <a:lin ang="20963137" scaled="1"/>
                </a:gra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3" name="Freeform: Shape 162">
                  <a:extLst>
                    <a:ext uri="{FF2B5EF4-FFF2-40B4-BE49-F238E27FC236}">
                      <a16:creationId xmlns:a16="http://schemas.microsoft.com/office/drawing/2014/main" id="{D50F8376-B537-9122-44AF-CFF9332939E9}"/>
                    </a:ext>
                  </a:extLst>
                </p:cNvPr>
                <p:cNvSpPr/>
                <p:nvPr/>
              </p:nvSpPr>
              <p:spPr>
                <a:xfrm>
                  <a:off x="23058357" y="9769367"/>
                  <a:ext cx="47628" cy="76200"/>
                </a:xfrm>
                <a:custGeom>
                  <a:avLst/>
                  <a:gdLst>
                    <a:gd name="csX0" fmla="*/ 42863 w 47628"/>
                    <a:gd name="csY0" fmla="*/ 76200 h 76200"/>
                    <a:gd name="csX1" fmla="*/ 39557 w 47628"/>
                    <a:gd name="csY1" fmla="*/ 74867 h 76200"/>
                    <a:gd name="csX2" fmla="*/ 0 w 47628"/>
                    <a:gd name="csY2" fmla="*/ 4763 h 76200"/>
                    <a:gd name="csX3" fmla="*/ 4763 w 47628"/>
                    <a:gd name="csY3" fmla="*/ 0 h 76200"/>
                    <a:gd name="csX4" fmla="*/ 9525 w 47628"/>
                    <a:gd name="csY4" fmla="*/ 4763 h 76200"/>
                    <a:gd name="csX5" fmla="*/ 46168 w 47628"/>
                    <a:gd name="csY5" fmla="*/ 68008 h 76200"/>
                    <a:gd name="csX6" fmla="*/ 46301 w 47628"/>
                    <a:gd name="csY6" fmla="*/ 74743 h 76200"/>
                    <a:gd name="csX7" fmla="*/ 42863 w 47628"/>
                    <a:gd name="csY7" fmla="*/ 76200 h 7620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47628" h="76200">
                      <a:moveTo>
                        <a:pt x="42863" y="76200"/>
                      </a:moveTo>
                      <a:cubicBezTo>
                        <a:pt x="41672" y="76200"/>
                        <a:pt x="40491" y="75762"/>
                        <a:pt x="39557" y="74867"/>
                      </a:cubicBezTo>
                      <a:cubicBezTo>
                        <a:pt x="17917" y="54073"/>
                        <a:pt x="0" y="34442"/>
                        <a:pt x="0" y="4763"/>
                      </a:cubicBezTo>
                      <a:cubicBezTo>
                        <a:pt x="0" y="2134"/>
                        <a:pt x="2134" y="0"/>
                        <a:pt x="4763" y="0"/>
                      </a:cubicBezTo>
                      <a:cubicBezTo>
                        <a:pt x="7391" y="0"/>
                        <a:pt x="9525" y="2134"/>
                        <a:pt x="9525" y="4763"/>
                      </a:cubicBezTo>
                      <a:cubicBezTo>
                        <a:pt x="9525" y="30737"/>
                        <a:pt x="25403" y="48063"/>
                        <a:pt x="46168" y="68008"/>
                      </a:cubicBezTo>
                      <a:cubicBezTo>
                        <a:pt x="48063" y="69828"/>
                        <a:pt x="48120" y="72847"/>
                        <a:pt x="46301" y="74743"/>
                      </a:cubicBezTo>
                      <a:cubicBezTo>
                        <a:pt x="45368" y="75714"/>
                        <a:pt x="44110" y="76200"/>
                        <a:pt x="42863" y="76200"/>
                      </a:cubicBezTo>
                      <a:close/>
                    </a:path>
                  </a:pathLst>
                </a:custGeom>
                <a:solidFill>
                  <a:srgbClr val="D0DB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" name="Freeform: Shape 163">
                  <a:extLst>
                    <a:ext uri="{FF2B5EF4-FFF2-40B4-BE49-F238E27FC236}">
                      <a16:creationId xmlns:a16="http://schemas.microsoft.com/office/drawing/2014/main" id="{16802F5B-3037-54C5-1B4C-6117A4BEA17E}"/>
                    </a:ext>
                  </a:extLst>
                </p:cNvPr>
                <p:cNvSpPr/>
                <p:nvPr/>
              </p:nvSpPr>
              <p:spPr>
                <a:xfrm>
                  <a:off x="23089099" y="9734810"/>
                  <a:ext cx="45416" cy="68827"/>
                </a:xfrm>
                <a:custGeom>
                  <a:avLst/>
                  <a:gdLst>
                    <a:gd name="csX0" fmla="*/ 40657 w 45416"/>
                    <a:gd name="csY0" fmla="*/ 68827 h 68827"/>
                    <a:gd name="csX1" fmla="*/ 39591 w 45416"/>
                    <a:gd name="csY1" fmla="*/ 68704 h 68827"/>
                    <a:gd name="csX2" fmla="*/ 7301 w 45416"/>
                    <a:gd name="csY2" fmla="*/ 43786 h 68827"/>
                    <a:gd name="csX3" fmla="*/ 2062 w 45416"/>
                    <a:gd name="csY3" fmla="*/ 3343 h 68827"/>
                    <a:gd name="csX4" fmla="*/ 8025 w 45416"/>
                    <a:gd name="csY4" fmla="*/ 209 h 68827"/>
                    <a:gd name="csX5" fmla="*/ 11158 w 45416"/>
                    <a:gd name="csY5" fmla="*/ 6172 h 68827"/>
                    <a:gd name="csX6" fmla="*/ 15559 w 45416"/>
                    <a:gd name="csY6" fmla="*/ 39052 h 68827"/>
                    <a:gd name="csX7" fmla="*/ 41724 w 45416"/>
                    <a:gd name="csY7" fmla="*/ 59436 h 68827"/>
                    <a:gd name="csX8" fmla="*/ 45296 w 45416"/>
                    <a:gd name="csY8" fmla="*/ 65151 h 68827"/>
                    <a:gd name="csX9" fmla="*/ 40657 w 45416"/>
                    <a:gd name="csY9" fmla="*/ 68827 h 6882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</a:cxnLst>
                  <a:rect l="l" t="t" r="r" b="b"/>
                  <a:pathLst>
                    <a:path w="45416" h="68827">
                      <a:moveTo>
                        <a:pt x="40657" y="68827"/>
                      </a:moveTo>
                      <a:cubicBezTo>
                        <a:pt x="40305" y="68827"/>
                        <a:pt x="39953" y="68789"/>
                        <a:pt x="39591" y="68704"/>
                      </a:cubicBezTo>
                      <a:cubicBezTo>
                        <a:pt x="26418" y="65665"/>
                        <a:pt x="14654" y="56578"/>
                        <a:pt x="7301" y="43786"/>
                      </a:cubicBezTo>
                      <a:cubicBezTo>
                        <a:pt x="-43" y="30985"/>
                        <a:pt x="-1957" y="16240"/>
                        <a:pt x="2062" y="3343"/>
                      </a:cubicBezTo>
                      <a:cubicBezTo>
                        <a:pt x="2843" y="828"/>
                        <a:pt x="5520" y="-553"/>
                        <a:pt x="8025" y="209"/>
                      </a:cubicBezTo>
                      <a:cubicBezTo>
                        <a:pt x="10539" y="990"/>
                        <a:pt x="11939" y="3667"/>
                        <a:pt x="11158" y="6172"/>
                      </a:cubicBezTo>
                      <a:cubicBezTo>
                        <a:pt x="7920" y="16554"/>
                        <a:pt x="9530" y="28546"/>
                        <a:pt x="15559" y="39052"/>
                      </a:cubicBezTo>
                      <a:cubicBezTo>
                        <a:pt x="21588" y="49558"/>
                        <a:pt x="31132" y="56988"/>
                        <a:pt x="41724" y="59436"/>
                      </a:cubicBezTo>
                      <a:cubicBezTo>
                        <a:pt x="44296" y="60026"/>
                        <a:pt x="45877" y="62588"/>
                        <a:pt x="45296" y="65151"/>
                      </a:cubicBezTo>
                      <a:cubicBezTo>
                        <a:pt x="44791" y="67342"/>
                        <a:pt x="42839" y="68827"/>
                        <a:pt x="40657" y="68827"/>
                      </a:cubicBezTo>
                      <a:close/>
                    </a:path>
                  </a:pathLst>
                </a:custGeom>
                <a:solidFill>
                  <a:srgbClr val="D0DB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9D60077F-BAE1-91DF-5618-EC42D272BF3B}"/>
                  </a:ext>
                </a:extLst>
              </p:cNvPr>
              <p:cNvSpPr/>
              <p:nvPr/>
            </p:nvSpPr>
            <p:spPr>
              <a:xfrm>
                <a:off x="21665363" y="9345850"/>
                <a:ext cx="1254880" cy="538026"/>
              </a:xfrm>
              <a:custGeom>
                <a:avLst/>
                <a:gdLst>
                  <a:gd name="csX0" fmla="*/ 13135 w 1254880"/>
                  <a:gd name="csY0" fmla="*/ 127004 h 538026"/>
                  <a:gd name="csX1" fmla="*/ 0 w 1254880"/>
                  <a:gd name="csY1" fmla="*/ 237179 h 538026"/>
                  <a:gd name="csX2" fmla="*/ 416281 w 1254880"/>
                  <a:gd name="csY2" fmla="*/ 393923 h 538026"/>
                  <a:gd name="csX3" fmla="*/ 784279 w 1254880"/>
                  <a:gd name="csY3" fmla="*/ 219206 h 538026"/>
                  <a:gd name="csX4" fmla="*/ 1202407 w 1254880"/>
                  <a:gd name="csY4" fmla="*/ 538026 h 538026"/>
                  <a:gd name="csX5" fmla="*/ 1254881 w 1254880"/>
                  <a:gd name="csY5" fmla="*/ 432804 h 538026"/>
                  <a:gd name="csX6" fmla="*/ 909933 w 1254880"/>
                  <a:gd name="csY6" fmla="*/ 47841 h 538026"/>
                  <a:gd name="csX7" fmla="*/ 760819 w 1254880"/>
                  <a:gd name="csY7" fmla="*/ 12113 h 538026"/>
                  <a:gd name="csX8" fmla="*/ 302400 w 1254880"/>
                  <a:gd name="csY8" fmla="*/ 145806 h 538026"/>
                  <a:gd name="csX9" fmla="*/ 13135 w 1254880"/>
                  <a:gd name="csY9" fmla="*/ 127004 h 53802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254880" h="538026">
                    <a:moveTo>
                      <a:pt x="13135" y="127004"/>
                    </a:moveTo>
                    <a:lnTo>
                      <a:pt x="0" y="237179"/>
                    </a:lnTo>
                    <a:cubicBezTo>
                      <a:pt x="0" y="237179"/>
                      <a:pt x="80982" y="504384"/>
                      <a:pt x="416281" y="393923"/>
                    </a:cubicBezTo>
                    <a:cubicBezTo>
                      <a:pt x="751580" y="283461"/>
                      <a:pt x="784279" y="219206"/>
                      <a:pt x="784279" y="219206"/>
                    </a:cubicBezTo>
                    <a:cubicBezTo>
                      <a:pt x="784279" y="219206"/>
                      <a:pt x="787079" y="399028"/>
                      <a:pt x="1202407" y="538026"/>
                    </a:cubicBezTo>
                    <a:cubicBezTo>
                      <a:pt x="1202407" y="538026"/>
                      <a:pt x="1251480" y="484163"/>
                      <a:pt x="1254881" y="432804"/>
                    </a:cubicBezTo>
                    <a:lnTo>
                      <a:pt x="909933" y="47841"/>
                    </a:lnTo>
                    <a:cubicBezTo>
                      <a:pt x="862594" y="-2260"/>
                      <a:pt x="825789" y="-10899"/>
                      <a:pt x="760819" y="12113"/>
                    </a:cubicBezTo>
                    <a:cubicBezTo>
                      <a:pt x="617153" y="62995"/>
                      <a:pt x="345681" y="145111"/>
                      <a:pt x="302400" y="145806"/>
                    </a:cubicBezTo>
                    <a:lnTo>
                      <a:pt x="13135" y="127004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075E002-634F-862E-9DEC-533741ABCEBD}"/>
                </a:ext>
              </a:extLst>
            </p:cNvPr>
            <p:cNvSpPr/>
            <p:nvPr/>
          </p:nvSpPr>
          <p:spPr>
            <a:xfrm>
              <a:off x="21468634" y="8630010"/>
              <a:ext cx="871881" cy="930378"/>
            </a:xfrm>
            <a:custGeom>
              <a:avLst/>
              <a:gdLst>
                <a:gd name="csX0" fmla="*/ 333442 w 871881"/>
                <a:gd name="csY0" fmla="*/ 18740 h 930378"/>
                <a:gd name="csX1" fmla="*/ 0 w 871881"/>
                <a:gd name="csY1" fmla="*/ 233358 h 930378"/>
                <a:gd name="csX2" fmla="*/ 143475 w 871881"/>
                <a:gd name="csY2" fmla="*/ 358573 h 930378"/>
                <a:gd name="csX3" fmla="*/ 290046 w 871881"/>
                <a:gd name="csY3" fmla="*/ 246054 h 930378"/>
                <a:gd name="csX4" fmla="*/ 181708 w 871881"/>
                <a:gd name="csY4" fmla="*/ 895917 h 930378"/>
                <a:gd name="csX5" fmla="*/ 199939 w 871881"/>
                <a:gd name="csY5" fmla="*/ 922891 h 930378"/>
                <a:gd name="csX6" fmla="*/ 594570 w 871881"/>
                <a:gd name="csY6" fmla="*/ 838643 h 930378"/>
                <a:gd name="csX7" fmla="*/ 835476 w 871881"/>
                <a:gd name="csY7" fmla="*/ 305433 h 930378"/>
                <a:gd name="csX8" fmla="*/ 871652 w 871881"/>
                <a:gd name="csY8" fmla="*/ 122667 h 930378"/>
                <a:gd name="csX9" fmla="*/ 823112 w 871881"/>
                <a:gd name="csY9" fmla="*/ 39552 h 930378"/>
                <a:gd name="csX10" fmla="*/ 333442 w 871881"/>
                <a:gd name="csY10" fmla="*/ 18740 h 93037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871881" h="930378">
                  <a:moveTo>
                    <a:pt x="333442" y="18740"/>
                  </a:moveTo>
                  <a:cubicBezTo>
                    <a:pt x="234172" y="42619"/>
                    <a:pt x="84677" y="119962"/>
                    <a:pt x="0" y="233358"/>
                  </a:cubicBezTo>
                  <a:cubicBezTo>
                    <a:pt x="37967" y="262180"/>
                    <a:pt x="96945" y="309567"/>
                    <a:pt x="143475" y="358573"/>
                  </a:cubicBezTo>
                  <a:cubicBezTo>
                    <a:pt x="170040" y="322264"/>
                    <a:pt x="227895" y="274410"/>
                    <a:pt x="290046" y="246054"/>
                  </a:cubicBezTo>
                  <a:cubicBezTo>
                    <a:pt x="294713" y="477759"/>
                    <a:pt x="227905" y="694234"/>
                    <a:pt x="181708" y="895917"/>
                  </a:cubicBezTo>
                  <a:cubicBezTo>
                    <a:pt x="178822" y="908537"/>
                    <a:pt x="187138" y="920958"/>
                    <a:pt x="199939" y="922891"/>
                  </a:cubicBezTo>
                  <a:cubicBezTo>
                    <a:pt x="266833" y="932997"/>
                    <a:pt x="461781" y="950409"/>
                    <a:pt x="594570" y="838643"/>
                  </a:cubicBezTo>
                  <a:lnTo>
                    <a:pt x="835476" y="305433"/>
                  </a:lnTo>
                  <a:cubicBezTo>
                    <a:pt x="861384" y="248093"/>
                    <a:pt x="873757" y="185552"/>
                    <a:pt x="871652" y="122667"/>
                  </a:cubicBezTo>
                  <a:lnTo>
                    <a:pt x="823112" y="39552"/>
                  </a:lnTo>
                  <a:cubicBezTo>
                    <a:pt x="823093" y="39543"/>
                    <a:pt x="549745" y="-33295"/>
                    <a:pt x="333442" y="1874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D69D26EA-DB65-AB21-4743-99E54828AD16}"/>
                </a:ext>
              </a:extLst>
            </p:cNvPr>
            <p:cNvSpPr/>
            <p:nvPr/>
          </p:nvSpPr>
          <p:spPr>
            <a:xfrm>
              <a:off x="21351686" y="8621080"/>
              <a:ext cx="688684" cy="1028298"/>
            </a:xfrm>
            <a:custGeom>
              <a:avLst/>
              <a:gdLst>
                <a:gd name="csX0" fmla="*/ 611505 w 688684"/>
                <a:gd name="csY0" fmla="*/ 0 h 1028298"/>
                <a:gd name="csX1" fmla="*/ 587121 w 688684"/>
                <a:gd name="csY1" fmla="*/ 49368 h 1028298"/>
                <a:gd name="csX2" fmla="*/ 626659 w 688684"/>
                <a:gd name="csY2" fmla="*/ 92516 h 1028298"/>
                <a:gd name="csX3" fmla="*/ 685524 w 688684"/>
                <a:gd name="csY3" fmla="*/ 105737 h 1028298"/>
                <a:gd name="csX4" fmla="*/ 313611 w 688684"/>
                <a:gd name="csY4" fmla="*/ 1023528 h 1028298"/>
                <a:gd name="csX5" fmla="*/ 0 w 688684"/>
                <a:gd name="csY5" fmla="*/ 849725 h 1028298"/>
                <a:gd name="csX6" fmla="*/ 336204 w 688684"/>
                <a:gd name="csY6" fmla="*/ 683466 h 1028298"/>
                <a:gd name="csX7" fmla="*/ 394992 w 688684"/>
                <a:gd name="csY7" fmla="*/ 320221 h 1028298"/>
                <a:gd name="csX8" fmla="*/ 211245 w 688684"/>
                <a:gd name="csY8" fmla="*/ 767286 h 1028298"/>
                <a:gd name="csX9" fmla="*/ 106470 w 688684"/>
                <a:gd name="csY9" fmla="*/ 805386 h 1028298"/>
                <a:gd name="csX10" fmla="*/ 104489 w 688684"/>
                <a:gd name="csY10" fmla="*/ 243850 h 1028298"/>
                <a:gd name="csX11" fmla="*/ 611505 w 688684"/>
                <a:gd name="csY11" fmla="*/ 0 h 10282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</a:cxnLst>
              <a:rect l="l" t="t" r="r" b="b"/>
              <a:pathLst>
                <a:path w="688684" h="1028298">
                  <a:moveTo>
                    <a:pt x="611505" y="0"/>
                  </a:moveTo>
                  <a:cubicBezTo>
                    <a:pt x="592284" y="6191"/>
                    <a:pt x="582339" y="29747"/>
                    <a:pt x="587121" y="49368"/>
                  </a:cubicBezTo>
                  <a:cubicBezTo>
                    <a:pt x="591903" y="68990"/>
                    <a:pt x="608276" y="84163"/>
                    <a:pt x="626659" y="92516"/>
                  </a:cubicBezTo>
                  <a:cubicBezTo>
                    <a:pt x="645052" y="100870"/>
                    <a:pt x="685524" y="105737"/>
                    <a:pt x="685524" y="105737"/>
                  </a:cubicBezTo>
                  <a:cubicBezTo>
                    <a:pt x="685524" y="105737"/>
                    <a:pt x="748370" y="757914"/>
                    <a:pt x="313611" y="1023528"/>
                  </a:cubicBezTo>
                  <a:cubicBezTo>
                    <a:pt x="249803" y="1062514"/>
                    <a:pt x="0" y="849725"/>
                    <a:pt x="0" y="849725"/>
                  </a:cubicBezTo>
                  <a:cubicBezTo>
                    <a:pt x="0" y="849725"/>
                    <a:pt x="258032" y="830437"/>
                    <a:pt x="336204" y="683466"/>
                  </a:cubicBezTo>
                  <a:cubicBezTo>
                    <a:pt x="376866" y="607009"/>
                    <a:pt x="394992" y="320221"/>
                    <a:pt x="394992" y="320221"/>
                  </a:cubicBezTo>
                  <a:cubicBezTo>
                    <a:pt x="394992" y="320221"/>
                    <a:pt x="59198" y="501625"/>
                    <a:pt x="211245" y="767286"/>
                  </a:cubicBezTo>
                  <a:cubicBezTo>
                    <a:pt x="220866" y="784089"/>
                    <a:pt x="106470" y="805386"/>
                    <a:pt x="106470" y="805386"/>
                  </a:cubicBezTo>
                  <a:cubicBezTo>
                    <a:pt x="106470" y="805386"/>
                    <a:pt x="-76629" y="496024"/>
                    <a:pt x="104489" y="243850"/>
                  </a:cubicBezTo>
                  <a:cubicBezTo>
                    <a:pt x="277406" y="3086"/>
                    <a:pt x="611505" y="0"/>
                    <a:pt x="611505" y="0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0" name="Graphic 250">
              <a:extLst>
                <a:ext uri="{FF2B5EF4-FFF2-40B4-BE49-F238E27FC236}">
                  <a16:creationId xmlns:a16="http://schemas.microsoft.com/office/drawing/2014/main" id="{A877E466-4005-0549-2A87-9525EBD77999}"/>
                </a:ext>
              </a:extLst>
            </p:cNvPr>
            <p:cNvGrpSpPr/>
            <p:nvPr/>
          </p:nvGrpSpPr>
          <p:grpSpPr>
            <a:xfrm>
              <a:off x="21828392" y="8126028"/>
              <a:ext cx="386963" cy="598070"/>
              <a:chOff x="21828392" y="8126028"/>
              <a:chExt cx="386963" cy="598070"/>
            </a:xfrm>
          </p:grpSpPr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A62BC98E-198C-44DB-D08B-AABF7000A180}"/>
                  </a:ext>
                </a:extLst>
              </p:cNvPr>
              <p:cNvSpPr/>
              <p:nvPr/>
            </p:nvSpPr>
            <p:spPr>
              <a:xfrm>
                <a:off x="21945388" y="8481834"/>
                <a:ext cx="186750" cy="242264"/>
              </a:xfrm>
              <a:custGeom>
                <a:avLst/>
                <a:gdLst>
                  <a:gd name="csX0" fmla="*/ 55636 w 186750"/>
                  <a:gd name="csY0" fmla="*/ 0 h 242264"/>
                  <a:gd name="csX1" fmla="*/ 1172 w 186750"/>
                  <a:gd name="csY1" fmla="*/ 184509 h 242264"/>
                  <a:gd name="csX2" fmla="*/ 11050 w 186750"/>
                  <a:gd name="csY2" fmla="*/ 215027 h 242264"/>
                  <a:gd name="csX3" fmla="*/ 173013 w 186750"/>
                  <a:gd name="csY3" fmla="*/ 219742 h 242264"/>
                  <a:gd name="csX4" fmla="*/ 186729 w 186750"/>
                  <a:gd name="csY4" fmla="*/ 195367 h 242264"/>
                  <a:gd name="csX5" fmla="*/ 180471 w 186750"/>
                  <a:gd name="csY5" fmla="*/ 38243 h 242264"/>
                  <a:gd name="csX6" fmla="*/ 55636 w 186750"/>
                  <a:gd name="csY6" fmla="*/ 0 h 24226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186750" h="242264">
                    <a:moveTo>
                      <a:pt x="55636" y="0"/>
                    </a:moveTo>
                    <a:lnTo>
                      <a:pt x="1172" y="184509"/>
                    </a:lnTo>
                    <a:cubicBezTo>
                      <a:pt x="-2152" y="195767"/>
                      <a:pt x="1734" y="207883"/>
                      <a:pt x="11050" y="215027"/>
                    </a:cubicBezTo>
                    <a:cubicBezTo>
                      <a:pt x="36224" y="234325"/>
                      <a:pt x="92488" y="262785"/>
                      <a:pt x="173013" y="219742"/>
                    </a:cubicBezTo>
                    <a:cubicBezTo>
                      <a:pt x="181890" y="214998"/>
                      <a:pt x="187129" y="205426"/>
                      <a:pt x="186729" y="195367"/>
                    </a:cubicBezTo>
                    <a:lnTo>
                      <a:pt x="180471" y="38243"/>
                    </a:lnTo>
                    <a:lnTo>
                      <a:pt x="55636" y="0"/>
                    </a:ln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16722517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:a16="http://schemas.microsoft.com/office/drawing/2014/main" id="{8C6285CA-4AC1-AAF0-BBEF-2A391C42A29F}"/>
                  </a:ext>
                </a:extLst>
              </p:cNvPr>
              <p:cNvSpPr/>
              <p:nvPr/>
            </p:nvSpPr>
            <p:spPr>
              <a:xfrm>
                <a:off x="21920815" y="8259425"/>
                <a:ext cx="288813" cy="299476"/>
              </a:xfrm>
              <a:custGeom>
                <a:avLst/>
                <a:gdLst>
                  <a:gd name="csX0" fmla="*/ 186975 w 288813"/>
                  <a:gd name="csY0" fmla="*/ 0 h 299476"/>
                  <a:gd name="csX1" fmla="*/ 273948 w 288813"/>
                  <a:gd name="csY1" fmla="*/ 166649 h 299476"/>
                  <a:gd name="csX2" fmla="*/ 241201 w 288813"/>
                  <a:gd name="csY2" fmla="*/ 289303 h 299476"/>
                  <a:gd name="csX3" fmla="*/ 63864 w 288813"/>
                  <a:gd name="csY3" fmla="*/ 236220 h 299476"/>
                  <a:gd name="csX4" fmla="*/ 180 w 288813"/>
                  <a:gd name="csY4" fmla="*/ 111909 h 299476"/>
                  <a:gd name="csX5" fmla="*/ 186975 w 288813"/>
                  <a:gd name="csY5" fmla="*/ 0 h 2994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288813" h="299476">
                    <a:moveTo>
                      <a:pt x="186975" y="0"/>
                    </a:moveTo>
                    <a:cubicBezTo>
                      <a:pt x="186975" y="0"/>
                      <a:pt x="259155" y="106451"/>
                      <a:pt x="273948" y="166649"/>
                    </a:cubicBezTo>
                    <a:cubicBezTo>
                      <a:pt x="288740" y="226847"/>
                      <a:pt x="309247" y="263871"/>
                      <a:pt x="241201" y="289303"/>
                    </a:cubicBezTo>
                    <a:cubicBezTo>
                      <a:pt x="173154" y="314735"/>
                      <a:pt x="107327" y="290808"/>
                      <a:pt x="63864" y="236220"/>
                    </a:cubicBezTo>
                    <a:cubicBezTo>
                      <a:pt x="63864" y="236220"/>
                      <a:pt x="-3935" y="152267"/>
                      <a:pt x="180" y="111909"/>
                    </a:cubicBezTo>
                    <a:cubicBezTo>
                      <a:pt x="4295" y="71561"/>
                      <a:pt x="186975" y="0"/>
                      <a:pt x="18697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7917846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" name="Freeform: Shape 154">
                <a:extLst>
                  <a:ext uri="{FF2B5EF4-FFF2-40B4-BE49-F238E27FC236}">
                    <a16:creationId xmlns:a16="http://schemas.microsoft.com/office/drawing/2014/main" id="{FA3F5879-5EA2-C179-70FA-BD75BF297954}"/>
                  </a:ext>
                </a:extLst>
              </p:cNvPr>
              <p:cNvSpPr/>
              <p:nvPr/>
            </p:nvSpPr>
            <p:spPr>
              <a:xfrm>
                <a:off x="22149481" y="8331272"/>
                <a:ext cx="65875" cy="99288"/>
              </a:xfrm>
              <a:custGeom>
                <a:avLst/>
                <a:gdLst>
                  <a:gd name="csX0" fmla="*/ 1419 w 65875"/>
                  <a:gd name="csY0" fmla="*/ 0 h 99288"/>
                  <a:gd name="csX1" fmla="*/ 65875 w 65875"/>
                  <a:gd name="csY1" fmla="*/ 69104 h 99288"/>
                  <a:gd name="csX2" fmla="*/ 21327 w 65875"/>
                  <a:gd name="csY2" fmla="*/ 99289 h 99288"/>
                  <a:gd name="csX3" fmla="*/ 0 w 65875"/>
                  <a:gd name="csY3" fmla="*/ 11992 h 9928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65875" h="99288">
                    <a:moveTo>
                      <a:pt x="1419" y="0"/>
                    </a:moveTo>
                    <a:cubicBezTo>
                      <a:pt x="21250" y="24508"/>
                      <a:pt x="42806" y="47615"/>
                      <a:pt x="65875" y="69104"/>
                    </a:cubicBezTo>
                    <a:cubicBezTo>
                      <a:pt x="51026" y="79162"/>
                      <a:pt x="36176" y="89230"/>
                      <a:pt x="21327" y="99289"/>
                    </a:cubicBezTo>
                    <a:cubicBezTo>
                      <a:pt x="14221" y="70190"/>
                      <a:pt x="7115" y="41091"/>
                      <a:pt x="0" y="11992"/>
                    </a:cubicBezTo>
                  </a:path>
                </a:pathLst>
              </a:custGeom>
              <a:gradFill>
                <a:gsLst>
                  <a:gs pos="0">
                    <a:srgbClr val="F9B776"/>
                  </a:gs>
                  <a:gs pos="99720">
                    <a:srgbClr val="F47960"/>
                  </a:gs>
                </a:gsLst>
                <a:lin ang="20963137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B55C0F72-D703-A1D6-6C09-FB89252BD6FA}"/>
                  </a:ext>
                </a:extLst>
              </p:cNvPr>
              <p:cNvSpPr/>
              <p:nvPr/>
            </p:nvSpPr>
            <p:spPr>
              <a:xfrm>
                <a:off x="21828392" y="8126028"/>
                <a:ext cx="336444" cy="393924"/>
              </a:xfrm>
              <a:custGeom>
                <a:avLst/>
                <a:gdLst>
                  <a:gd name="csX0" fmla="*/ 316859 w 336444"/>
                  <a:gd name="csY0" fmla="*/ 30089 h 393924"/>
                  <a:gd name="csX1" fmla="*/ 277578 w 336444"/>
                  <a:gd name="csY1" fmla="*/ 3238 h 393924"/>
                  <a:gd name="csX2" fmla="*/ 274864 w 336444"/>
                  <a:gd name="csY2" fmla="*/ 3391 h 393924"/>
                  <a:gd name="csX3" fmla="*/ 264605 w 336444"/>
                  <a:gd name="csY3" fmla="*/ 1000 h 393924"/>
                  <a:gd name="csX4" fmla="*/ 164421 w 336444"/>
                  <a:gd name="csY4" fmla="*/ 61122 h 393924"/>
                  <a:gd name="csX5" fmla="*/ 160945 w 336444"/>
                  <a:gd name="csY5" fmla="*/ 80782 h 393924"/>
                  <a:gd name="csX6" fmla="*/ 43559 w 336444"/>
                  <a:gd name="csY6" fmla="*/ 216179 h 393924"/>
                  <a:gd name="csX7" fmla="*/ 36901 w 336444"/>
                  <a:gd name="csY7" fmla="*/ 221513 h 393924"/>
                  <a:gd name="csX8" fmla="*/ 7621 w 336444"/>
                  <a:gd name="csY8" fmla="*/ 232991 h 393924"/>
                  <a:gd name="csX9" fmla="*/ 67304 w 336444"/>
                  <a:gd name="csY9" fmla="*/ 340624 h 393924"/>
                  <a:gd name="csX10" fmla="*/ 68514 w 336444"/>
                  <a:gd name="csY10" fmla="*/ 348320 h 393924"/>
                  <a:gd name="csX11" fmla="*/ 89079 w 336444"/>
                  <a:gd name="csY11" fmla="*/ 386277 h 393924"/>
                  <a:gd name="csX12" fmla="*/ 169203 w 336444"/>
                  <a:gd name="csY12" fmla="*/ 388620 h 393924"/>
                  <a:gd name="csX13" fmla="*/ 171984 w 336444"/>
                  <a:gd name="csY13" fmla="*/ 382153 h 393924"/>
                  <a:gd name="csX14" fmla="*/ 150496 w 336444"/>
                  <a:gd name="csY14" fmla="*/ 331622 h 393924"/>
                  <a:gd name="csX15" fmla="*/ 154077 w 336444"/>
                  <a:gd name="csY15" fmla="*/ 324936 h 393924"/>
                  <a:gd name="csX16" fmla="*/ 172165 w 336444"/>
                  <a:gd name="csY16" fmla="*/ 321545 h 393924"/>
                  <a:gd name="csX17" fmla="*/ 175842 w 336444"/>
                  <a:gd name="csY17" fmla="*/ 319030 h 393924"/>
                  <a:gd name="csX18" fmla="*/ 178071 w 336444"/>
                  <a:gd name="csY18" fmla="*/ 304886 h 393924"/>
                  <a:gd name="csX19" fmla="*/ 160049 w 336444"/>
                  <a:gd name="csY19" fmla="*/ 232353 h 393924"/>
                  <a:gd name="csX20" fmla="*/ 331452 w 336444"/>
                  <a:gd name="csY20" fmla="*/ 112795 h 393924"/>
                  <a:gd name="csX21" fmla="*/ 336405 w 336444"/>
                  <a:gd name="csY21" fmla="*/ 82401 h 393924"/>
                  <a:gd name="csX22" fmla="*/ 316859 w 336444"/>
                  <a:gd name="csY22" fmla="*/ 30089 h 39392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</a:cxnLst>
                <a:rect l="l" t="t" r="r" b="b"/>
                <a:pathLst>
                  <a:path w="336444" h="393924">
                    <a:moveTo>
                      <a:pt x="316859" y="30089"/>
                    </a:moveTo>
                    <a:cubicBezTo>
                      <a:pt x="306172" y="16650"/>
                      <a:pt x="292199" y="6829"/>
                      <a:pt x="277578" y="3238"/>
                    </a:cubicBezTo>
                    <a:cubicBezTo>
                      <a:pt x="276645" y="3010"/>
                      <a:pt x="275721" y="3124"/>
                      <a:pt x="274864" y="3391"/>
                    </a:cubicBezTo>
                    <a:cubicBezTo>
                      <a:pt x="271501" y="2400"/>
                      <a:pt x="268091" y="1543"/>
                      <a:pt x="264605" y="1000"/>
                    </a:cubicBezTo>
                    <a:cubicBezTo>
                      <a:pt x="222829" y="-5601"/>
                      <a:pt x="178242" y="21155"/>
                      <a:pt x="164421" y="61122"/>
                    </a:cubicBezTo>
                    <a:cubicBezTo>
                      <a:pt x="162278" y="67313"/>
                      <a:pt x="161154" y="74047"/>
                      <a:pt x="160945" y="80782"/>
                    </a:cubicBezTo>
                    <a:cubicBezTo>
                      <a:pt x="81630" y="112881"/>
                      <a:pt x="34034" y="157763"/>
                      <a:pt x="43559" y="216179"/>
                    </a:cubicBezTo>
                    <a:cubicBezTo>
                      <a:pt x="44178" y="220008"/>
                      <a:pt x="40530" y="222885"/>
                      <a:pt x="36901" y="221513"/>
                    </a:cubicBezTo>
                    <a:cubicBezTo>
                      <a:pt x="29757" y="218808"/>
                      <a:pt x="19165" y="218894"/>
                      <a:pt x="7621" y="232991"/>
                    </a:cubicBezTo>
                    <a:cubicBezTo>
                      <a:pt x="-12458" y="257499"/>
                      <a:pt x="7040" y="307658"/>
                      <a:pt x="67304" y="340624"/>
                    </a:cubicBezTo>
                    <a:cubicBezTo>
                      <a:pt x="70162" y="342186"/>
                      <a:pt x="70876" y="346072"/>
                      <a:pt x="68514" y="348320"/>
                    </a:cubicBezTo>
                    <a:cubicBezTo>
                      <a:pt x="60199" y="356264"/>
                      <a:pt x="48826" y="373580"/>
                      <a:pt x="89079" y="386277"/>
                    </a:cubicBezTo>
                    <a:cubicBezTo>
                      <a:pt x="130712" y="399412"/>
                      <a:pt x="158659" y="392459"/>
                      <a:pt x="169203" y="388620"/>
                    </a:cubicBezTo>
                    <a:cubicBezTo>
                      <a:pt x="171822" y="387667"/>
                      <a:pt x="173080" y="384715"/>
                      <a:pt x="171984" y="382153"/>
                    </a:cubicBezTo>
                    <a:lnTo>
                      <a:pt x="150496" y="331622"/>
                    </a:lnTo>
                    <a:cubicBezTo>
                      <a:pt x="149277" y="328765"/>
                      <a:pt x="151020" y="325507"/>
                      <a:pt x="154077" y="324936"/>
                    </a:cubicBezTo>
                    <a:lnTo>
                      <a:pt x="172165" y="321545"/>
                    </a:lnTo>
                    <a:lnTo>
                      <a:pt x="175842" y="319030"/>
                    </a:lnTo>
                    <a:cubicBezTo>
                      <a:pt x="180519" y="315830"/>
                      <a:pt x="181557" y="309353"/>
                      <a:pt x="178071" y="304886"/>
                    </a:cubicBezTo>
                    <a:cubicBezTo>
                      <a:pt x="164555" y="287579"/>
                      <a:pt x="136989" y="247288"/>
                      <a:pt x="160049" y="232353"/>
                    </a:cubicBezTo>
                    <a:cubicBezTo>
                      <a:pt x="189767" y="213112"/>
                      <a:pt x="312421" y="163211"/>
                      <a:pt x="331452" y="112795"/>
                    </a:cubicBezTo>
                    <a:cubicBezTo>
                      <a:pt x="335281" y="102660"/>
                      <a:pt x="336710" y="92402"/>
                      <a:pt x="336405" y="82401"/>
                    </a:cubicBezTo>
                    <a:cubicBezTo>
                      <a:pt x="336405" y="82401"/>
                      <a:pt x="331566" y="46225"/>
                      <a:pt x="316859" y="30089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97722DEA-347C-8A05-518B-B4ED1107447C}"/>
                  </a:ext>
                </a:extLst>
              </p:cNvPr>
              <p:cNvSpPr/>
              <p:nvPr/>
            </p:nvSpPr>
            <p:spPr>
              <a:xfrm>
                <a:off x="21934706" y="8408677"/>
                <a:ext cx="70118" cy="83722"/>
              </a:xfrm>
              <a:custGeom>
                <a:avLst/>
                <a:gdLst>
                  <a:gd name="csX0" fmla="*/ 70119 w 70118"/>
                  <a:gd name="csY0" fmla="*/ 49611 h 83722"/>
                  <a:gd name="csX1" fmla="*/ 7682 w 70118"/>
                  <a:gd name="csY1" fmla="*/ 6158 h 83722"/>
                  <a:gd name="csX2" fmla="*/ 67661 w 70118"/>
                  <a:gd name="csY2" fmla="*/ 83654 h 83722"/>
                  <a:gd name="csX3" fmla="*/ 70119 w 70118"/>
                  <a:gd name="csY3" fmla="*/ 49611 h 837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</a:cxnLst>
                <a:rect l="l" t="t" r="r" b="b"/>
                <a:pathLst>
                  <a:path w="70118" h="83722">
                    <a:moveTo>
                      <a:pt x="70119" y="49611"/>
                    </a:moveTo>
                    <a:cubicBezTo>
                      <a:pt x="70119" y="49611"/>
                      <a:pt x="36991" y="-20826"/>
                      <a:pt x="7682" y="6158"/>
                    </a:cubicBezTo>
                    <a:cubicBezTo>
                      <a:pt x="-21626" y="33142"/>
                      <a:pt x="40458" y="85882"/>
                      <a:pt x="67661" y="83654"/>
                    </a:cubicBezTo>
                    <a:lnTo>
                      <a:pt x="70119" y="49611"/>
                    </a:ln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7917849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1" name="Graphic 250">
              <a:extLst>
                <a:ext uri="{FF2B5EF4-FFF2-40B4-BE49-F238E27FC236}">
                  <a16:creationId xmlns:a16="http://schemas.microsoft.com/office/drawing/2014/main" id="{A24CCB00-C3F8-E1C3-8F66-B7D5BC47C22E}"/>
                </a:ext>
              </a:extLst>
            </p:cNvPr>
            <p:cNvGrpSpPr/>
            <p:nvPr/>
          </p:nvGrpSpPr>
          <p:grpSpPr>
            <a:xfrm>
              <a:off x="22130764" y="8636568"/>
              <a:ext cx="936450" cy="828722"/>
              <a:chOff x="22130764" y="8636568"/>
              <a:chExt cx="936450" cy="828722"/>
            </a:xfrm>
          </p:grpSpPr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0CEC005E-8744-BC3B-4EFE-A812B046CA8B}"/>
                  </a:ext>
                </a:extLst>
              </p:cNvPr>
              <p:cNvSpPr/>
              <p:nvPr/>
            </p:nvSpPr>
            <p:spPr>
              <a:xfrm>
                <a:off x="22130764" y="8637939"/>
                <a:ext cx="708612" cy="827351"/>
              </a:xfrm>
              <a:custGeom>
                <a:avLst/>
                <a:gdLst>
                  <a:gd name="csX0" fmla="*/ 160963 w 708612"/>
                  <a:gd name="csY0" fmla="*/ 31613 h 827351"/>
                  <a:gd name="csX1" fmla="*/ 417814 w 708612"/>
                  <a:gd name="csY1" fmla="*/ 264509 h 827351"/>
                  <a:gd name="csX2" fmla="*/ 631384 w 708612"/>
                  <a:gd name="csY2" fmla="*/ 214789 h 827351"/>
                  <a:gd name="csX3" fmla="*/ 708613 w 708612"/>
                  <a:gd name="csY3" fmla="*/ 316601 h 827351"/>
                  <a:gd name="csX4" fmla="*/ 242268 w 708612"/>
                  <a:gd name="csY4" fmla="*/ 413699 h 827351"/>
                  <a:gd name="csX5" fmla="*/ 162697 w 708612"/>
                  <a:gd name="csY5" fmla="*/ 351082 h 827351"/>
                  <a:gd name="csX6" fmla="*/ 105337 w 708612"/>
                  <a:gd name="csY6" fmla="*/ 613791 h 827351"/>
                  <a:gd name="csX7" fmla="*/ 126044 w 708612"/>
                  <a:gd name="csY7" fmla="*/ 775964 h 827351"/>
                  <a:gd name="csX8" fmla="*/ 0 w 708612"/>
                  <a:gd name="csY8" fmla="*/ 827351 h 827351"/>
                  <a:gd name="csX9" fmla="*/ 55617 w 708612"/>
                  <a:gd name="csY9" fmla="*/ 400222 h 827351"/>
                  <a:gd name="csX10" fmla="*/ 3563 w 708612"/>
                  <a:gd name="csY10" fmla="*/ 70799 h 827351"/>
                  <a:gd name="csX11" fmla="*/ 19365 w 708612"/>
                  <a:gd name="csY11" fmla="*/ 0 h 82735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708612" h="827351">
                    <a:moveTo>
                      <a:pt x="160963" y="31613"/>
                    </a:moveTo>
                    <a:cubicBezTo>
                      <a:pt x="197806" y="73162"/>
                      <a:pt x="320259" y="245212"/>
                      <a:pt x="417814" y="264509"/>
                    </a:cubicBezTo>
                    <a:cubicBezTo>
                      <a:pt x="568776" y="294361"/>
                      <a:pt x="631384" y="214789"/>
                      <a:pt x="631384" y="214789"/>
                    </a:cubicBezTo>
                    <a:lnTo>
                      <a:pt x="708613" y="316601"/>
                    </a:lnTo>
                    <a:cubicBezTo>
                      <a:pt x="708613" y="316601"/>
                      <a:pt x="537153" y="591007"/>
                      <a:pt x="242268" y="413699"/>
                    </a:cubicBezTo>
                    <a:cubicBezTo>
                      <a:pt x="195548" y="385610"/>
                      <a:pt x="162697" y="351082"/>
                      <a:pt x="162697" y="351082"/>
                    </a:cubicBezTo>
                    <a:cubicBezTo>
                      <a:pt x="162697" y="351082"/>
                      <a:pt x="112366" y="496186"/>
                      <a:pt x="105337" y="613791"/>
                    </a:cubicBezTo>
                    <a:cubicBezTo>
                      <a:pt x="98308" y="731396"/>
                      <a:pt x="126044" y="775964"/>
                      <a:pt x="126044" y="775964"/>
                    </a:cubicBezTo>
                    <a:lnTo>
                      <a:pt x="0" y="827351"/>
                    </a:lnTo>
                    <a:cubicBezTo>
                      <a:pt x="0" y="827351"/>
                      <a:pt x="42091" y="587597"/>
                      <a:pt x="55617" y="400222"/>
                    </a:cubicBezTo>
                    <a:cubicBezTo>
                      <a:pt x="69085" y="213570"/>
                      <a:pt x="62065" y="176127"/>
                      <a:pt x="3563" y="70799"/>
                    </a:cubicBezTo>
                    <a:lnTo>
                      <a:pt x="19365" y="0"/>
                    </a:lnTo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:a16="http://schemas.microsoft.com/office/drawing/2014/main" id="{845E219F-3932-37BA-7FDB-219CD48167FE}"/>
                  </a:ext>
                </a:extLst>
              </p:cNvPr>
              <p:cNvSpPr/>
              <p:nvPr/>
            </p:nvSpPr>
            <p:spPr>
              <a:xfrm>
                <a:off x="22744849" y="8841413"/>
                <a:ext cx="126481" cy="150761"/>
              </a:xfrm>
              <a:custGeom>
                <a:avLst/>
                <a:gdLst>
                  <a:gd name="csX0" fmla="*/ 107434 w 126481"/>
                  <a:gd name="csY0" fmla="*/ 150761 h 150761"/>
                  <a:gd name="csX1" fmla="*/ 91679 w 126481"/>
                  <a:gd name="csY1" fmla="*/ 142446 h 150761"/>
                  <a:gd name="csX2" fmla="*/ 21576 w 126481"/>
                  <a:gd name="csY2" fmla="*/ 51635 h 150761"/>
                  <a:gd name="csX3" fmla="*/ 3916 w 126481"/>
                  <a:gd name="csY3" fmla="*/ 30623 h 150761"/>
                  <a:gd name="csX4" fmla="*/ 7488 w 126481"/>
                  <a:gd name="csY4" fmla="*/ 3914 h 150761"/>
                  <a:gd name="csX5" fmla="*/ 34186 w 126481"/>
                  <a:gd name="csY5" fmla="*/ 7486 h 150761"/>
                  <a:gd name="csX6" fmla="*/ 50227 w 126481"/>
                  <a:gd name="csY6" fmla="*/ 26508 h 150761"/>
                  <a:gd name="csX7" fmla="*/ 123169 w 126481"/>
                  <a:gd name="csY7" fmla="*/ 120977 h 150761"/>
                  <a:gd name="csX8" fmla="*/ 118169 w 126481"/>
                  <a:gd name="csY8" fmla="*/ 147447 h 150761"/>
                  <a:gd name="csX9" fmla="*/ 107434 w 126481"/>
                  <a:gd name="csY9" fmla="*/ 150761 h 1507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26481" h="150761">
                    <a:moveTo>
                      <a:pt x="107434" y="150761"/>
                    </a:moveTo>
                    <a:cubicBezTo>
                      <a:pt x="101347" y="150761"/>
                      <a:pt x="95366" y="147856"/>
                      <a:pt x="91679" y="142446"/>
                    </a:cubicBezTo>
                    <a:cubicBezTo>
                      <a:pt x="58285" y="93487"/>
                      <a:pt x="37073" y="69294"/>
                      <a:pt x="21576" y="51635"/>
                    </a:cubicBezTo>
                    <a:cubicBezTo>
                      <a:pt x="14898" y="44024"/>
                      <a:pt x="9126" y="37442"/>
                      <a:pt x="3916" y="30623"/>
                    </a:cubicBezTo>
                    <a:cubicBezTo>
                      <a:pt x="-2475" y="22260"/>
                      <a:pt x="-875" y="10306"/>
                      <a:pt x="7488" y="3914"/>
                    </a:cubicBezTo>
                    <a:cubicBezTo>
                      <a:pt x="15851" y="-2486"/>
                      <a:pt x="27805" y="-858"/>
                      <a:pt x="34186" y="7486"/>
                    </a:cubicBezTo>
                    <a:cubicBezTo>
                      <a:pt x="38625" y="13287"/>
                      <a:pt x="43740" y="19126"/>
                      <a:pt x="50227" y="26508"/>
                    </a:cubicBezTo>
                    <a:cubicBezTo>
                      <a:pt x="66362" y="44910"/>
                      <a:pt x="88469" y="70104"/>
                      <a:pt x="123169" y="120977"/>
                    </a:cubicBezTo>
                    <a:cubicBezTo>
                      <a:pt x="129094" y="129673"/>
                      <a:pt x="126855" y="141522"/>
                      <a:pt x="118169" y="147447"/>
                    </a:cubicBezTo>
                    <a:cubicBezTo>
                      <a:pt x="114863" y="149685"/>
                      <a:pt x="111129" y="150761"/>
                      <a:pt x="107434" y="150761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" name="Freeform: Shape 151">
                <a:extLst>
                  <a:ext uri="{FF2B5EF4-FFF2-40B4-BE49-F238E27FC236}">
                    <a16:creationId xmlns:a16="http://schemas.microsoft.com/office/drawing/2014/main" id="{EB9AD45B-0FF4-13D9-FC09-23511A605512}"/>
                  </a:ext>
                </a:extLst>
              </p:cNvPr>
              <p:cNvSpPr/>
              <p:nvPr/>
            </p:nvSpPr>
            <p:spPr>
              <a:xfrm>
                <a:off x="22852110" y="8636568"/>
                <a:ext cx="215104" cy="242763"/>
              </a:xfrm>
              <a:custGeom>
                <a:avLst/>
                <a:gdLst>
                  <a:gd name="csX0" fmla="*/ 10003 w 215104"/>
                  <a:gd name="csY0" fmla="*/ 0 h 242763"/>
                  <a:gd name="csX1" fmla="*/ 35482 w 215104"/>
                  <a:gd name="csY1" fmla="*/ 22431 h 242763"/>
                  <a:gd name="csX2" fmla="*/ 41550 w 215104"/>
                  <a:gd name="csY2" fmla="*/ 57179 h 242763"/>
                  <a:gd name="csX3" fmla="*/ 44759 w 215104"/>
                  <a:gd name="csY3" fmla="*/ 110366 h 242763"/>
                  <a:gd name="csX4" fmla="*/ 116959 w 215104"/>
                  <a:gd name="csY4" fmla="*/ 51254 h 242763"/>
                  <a:gd name="csX5" fmla="*/ 208428 w 215104"/>
                  <a:gd name="csY5" fmla="*/ 39824 h 242763"/>
                  <a:gd name="csX6" fmla="*/ 111387 w 215104"/>
                  <a:gd name="csY6" fmla="*/ 99412 h 242763"/>
                  <a:gd name="csX7" fmla="*/ 215105 w 215104"/>
                  <a:gd name="csY7" fmla="*/ 70542 h 242763"/>
                  <a:gd name="csX8" fmla="*/ 132056 w 215104"/>
                  <a:gd name="csY8" fmla="*/ 112366 h 242763"/>
                  <a:gd name="csX9" fmla="*/ 183767 w 215104"/>
                  <a:gd name="csY9" fmla="*/ 96012 h 242763"/>
                  <a:gd name="csX10" fmla="*/ 206351 w 215104"/>
                  <a:gd name="csY10" fmla="*/ 99470 h 242763"/>
                  <a:gd name="csX11" fmla="*/ 118912 w 215104"/>
                  <a:gd name="csY11" fmla="*/ 147571 h 242763"/>
                  <a:gd name="csX12" fmla="*/ 184996 w 215104"/>
                  <a:gd name="csY12" fmla="*/ 120253 h 242763"/>
                  <a:gd name="csX13" fmla="*/ 171890 w 215104"/>
                  <a:gd name="csY13" fmla="*/ 141789 h 242763"/>
                  <a:gd name="csX14" fmla="*/ 43588 w 215104"/>
                  <a:gd name="csY14" fmla="*/ 242764 h 242763"/>
                  <a:gd name="csX15" fmla="*/ 1516 w 215104"/>
                  <a:gd name="csY15" fmla="*/ 144151 h 242763"/>
                  <a:gd name="csX16" fmla="*/ 10003 w 215104"/>
                  <a:gd name="csY16" fmla="*/ 0 h 2427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215104" h="242763">
                    <a:moveTo>
                      <a:pt x="10003" y="0"/>
                    </a:moveTo>
                    <a:cubicBezTo>
                      <a:pt x="21680" y="1848"/>
                      <a:pt x="30891" y="11535"/>
                      <a:pt x="35482" y="22431"/>
                    </a:cubicBezTo>
                    <a:cubicBezTo>
                      <a:pt x="40073" y="33328"/>
                      <a:pt x="40845" y="45387"/>
                      <a:pt x="41550" y="57179"/>
                    </a:cubicBezTo>
                    <a:cubicBezTo>
                      <a:pt x="42617" y="74914"/>
                      <a:pt x="43683" y="92640"/>
                      <a:pt x="44759" y="110366"/>
                    </a:cubicBezTo>
                    <a:cubicBezTo>
                      <a:pt x="64724" y="86192"/>
                      <a:pt x="88708" y="64837"/>
                      <a:pt x="116959" y="51254"/>
                    </a:cubicBezTo>
                    <a:cubicBezTo>
                      <a:pt x="145210" y="37662"/>
                      <a:pt x="178005" y="32271"/>
                      <a:pt x="208428" y="39824"/>
                    </a:cubicBezTo>
                    <a:cubicBezTo>
                      <a:pt x="179110" y="64132"/>
                      <a:pt x="146334" y="84268"/>
                      <a:pt x="111387" y="99412"/>
                    </a:cubicBezTo>
                    <a:cubicBezTo>
                      <a:pt x="139981" y="76029"/>
                      <a:pt x="178548" y="65294"/>
                      <a:pt x="215105" y="70542"/>
                    </a:cubicBezTo>
                    <a:cubicBezTo>
                      <a:pt x="189968" y="88906"/>
                      <a:pt x="161784" y="103108"/>
                      <a:pt x="132056" y="112366"/>
                    </a:cubicBezTo>
                    <a:cubicBezTo>
                      <a:pt x="149296" y="106918"/>
                      <a:pt x="166527" y="101460"/>
                      <a:pt x="183767" y="96012"/>
                    </a:cubicBezTo>
                    <a:cubicBezTo>
                      <a:pt x="191692" y="93507"/>
                      <a:pt x="202522" y="92088"/>
                      <a:pt x="206351" y="99470"/>
                    </a:cubicBezTo>
                    <a:cubicBezTo>
                      <a:pt x="177205" y="115500"/>
                      <a:pt x="148058" y="131540"/>
                      <a:pt x="118912" y="147571"/>
                    </a:cubicBezTo>
                    <a:cubicBezTo>
                      <a:pt x="140943" y="138465"/>
                      <a:pt x="162965" y="129359"/>
                      <a:pt x="184996" y="120253"/>
                    </a:cubicBezTo>
                    <a:cubicBezTo>
                      <a:pt x="189187" y="128549"/>
                      <a:pt x="179853" y="136989"/>
                      <a:pt x="171890" y="141789"/>
                    </a:cubicBezTo>
                    <a:cubicBezTo>
                      <a:pt x="125179" y="169983"/>
                      <a:pt x="81974" y="203987"/>
                      <a:pt x="43588" y="242764"/>
                    </a:cubicBezTo>
                    <a:cubicBezTo>
                      <a:pt x="15013" y="199673"/>
                      <a:pt x="-5933" y="196053"/>
                      <a:pt x="1516" y="144151"/>
                    </a:cubicBezTo>
                    <a:cubicBezTo>
                      <a:pt x="3297" y="131817"/>
                      <a:pt x="16775" y="1067"/>
                      <a:pt x="10003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18794238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B27EAFD1-4237-7DA7-9BE0-077A517B8C70}"/>
                </a:ext>
              </a:extLst>
            </p:cNvPr>
            <p:cNvSpPr/>
            <p:nvPr/>
          </p:nvSpPr>
          <p:spPr>
            <a:xfrm>
              <a:off x="20549957" y="9101653"/>
              <a:ext cx="1708299" cy="345187"/>
            </a:xfrm>
            <a:custGeom>
              <a:avLst/>
              <a:gdLst>
                <a:gd name="csX0" fmla="*/ 1278427 w 1708299"/>
                <a:gd name="csY0" fmla="*/ 345188 h 345187"/>
                <a:gd name="csX1" fmla="*/ 950528 w 1708299"/>
                <a:gd name="csY1" fmla="*/ 276227 h 345187"/>
                <a:gd name="csX2" fmla="*/ 63589 w 1708299"/>
                <a:gd name="csY2" fmla="*/ 223896 h 345187"/>
                <a:gd name="csX3" fmla="*/ 79524 w 1708299"/>
                <a:gd name="csY3" fmla="*/ 143839 h 345187"/>
                <a:gd name="csX4" fmla="*/ 0 w 1708299"/>
                <a:gd name="csY4" fmla="*/ 128913 h 345187"/>
                <a:gd name="csX5" fmla="*/ 1002525 w 1708299"/>
                <a:gd name="csY5" fmla="*/ 174433 h 345187"/>
                <a:gd name="csX6" fmla="*/ 1523305 w 1708299"/>
                <a:gd name="csY6" fmla="*/ 190768 h 345187"/>
                <a:gd name="csX7" fmla="*/ 1698774 w 1708299"/>
                <a:gd name="csY7" fmla="*/ 48589 h 345187"/>
                <a:gd name="csX8" fmla="*/ 1708299 w 1708299"/>
                <a:gd name="csY8" fmla="*/ 115264 h 345187"/>
                <a:gd name="csX9" fmla="*/ 1562500 w 1708299"/>
                <a:gd name="csY9" fmla="*/ 298134 h 345187"/>
                <a:gd name="csX10" fmla="*/ 1278427 w 1708299"/>
                <a:gd name="csY10" fmla="*/ 345188 h 34518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1708299" h="345187">
                  <a:moveTo>
                    <a:pt x="1278427" y="345188"/>
                  </a:moveTo>
                  <a:cubicBezTo>
                    <a:pt x="1158107" y="345188"/>
                    <a:pt x="1039901" y="321880"/>
                    <a:pt x="950528" y="276227"/>
                  </a:cubicBezTo>
                  <a:cubicBezTo>
                    <a:pt x="666217" y="130990"/>
                    <a:pt x="361988" y="24119"/>
                    <a:pt x="63589" y="223896"/>
                  </a:cubicBezTo>
                  <a:lnTo>
                    <a:pt x="79524" y="143839"/>
                  </a:lnTo>
                  <a:lnTo>
                    <a:pt x="0" y="128913"/>
                  </a:lnTo>
                  <a:cubicBezTo>
                    <a:pt x="348348" y="-104316"/>
                    <a:pt x="702269" y="21033"/>
                    <a:pt x="1002525" y="174433"/>
                  </a:cubicBezTo>
                  <a:cubicBezTo>
                    <a:pt x="1136885" y="243070"/>
                    <a:pt x="1360770" y="250090"/>
                    <a:pt x="1523305" y="190768"/>
                  </a:cubicBezTo>
                  <a:cubicBezTo>
                    <a:pt x="1590294" y="166318"/>
                    <a:pt x="1663551" y="132256"/>
                    <a:pt x="1698774" y="48589"/>
                  </a:cubicBezTo>
                  <a:lnTo>
                    <a:pt x="1708299" y="115264"/>
                  </a:lnTo>
                  <a:cubicBezTo>
                    <a:pt x="1708299" y="115264"/>
                    <a:pt x="1689192" y="251890"/>
                    <a:pt x="1562500" y="298134"/>
                  </a:cubicBezTo>
                  <a:cubicBezTo>
                    <a:pt x="1476108" y="329671"/>
                    <a:pt x="1376553" y="345188"/>
                    <a:pt x="1278427" y="345188"/>
                  </a:cubicBez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3" name="Graphic 250">
              <a:extLst>
                <a:ext uri="{FF2B5EF4-FFF2-40B4-BE49-F238E27FC236}">
                  <a16:creationId xmlns:a16="http://schemas.microsoft.com/office/drawing/2014/main" id="{F53E08DF-B843-805E-1534-A4FE1BDDDB20}"/>
                </a:ext>
              </a:extLst>
            </p:cNvPr>
            <p:cNvGrpSpPr/>
            <p:nvPr/>
          </p:nvGrpSpPr>
          <p:grpSpPr>
            <a:xfrm>
              <a:off x="20957061" y="9547893"/>
              <a:ext cx="891043" cy="771965"/>
              <a:chOff x="20957061" y="9547893"/>
              <a:chExt cx="891043" cy="771965"/>
            </a:xfrm>
          </p:grpSpPr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0591F849-8C83-532A-E3CE-6F15BF263B3D}"/>
                  </a:ext>
                </a:extLst>
              </p:cNvPr>
              <p:cNvSpPr/>
              <p:nvPr/>
            </p:nvSpPr>
            <p:spPr>
              <a:xfrm>
                <a:off x="20995394" y="9733391"/>
                <a:ext cx="817435" cy="409127"/>
              </a:xfrm>
              <a:custGeom>
                <a:avLst/>
                <a:gdLst>
                  <a:gd name="csX0" fmla="*/ 762648 w 817435"/>
                  <a:gd name="csY0" fmla="*/ 409127 h 409127"/>
                  <a:gd name="csX1" fmla="*/ 0 w 817435"/>
                  <a:gd name="csY1" fmla="*/ 196634 h 409127"/>
                  <a:gd name="csX2" fmla="*/ 54788 w 817435"/>
                  <a:gd name="csY2" fmla="*/ 0 h 409127"/>
                  <a:gd name="csX3" fmla="*/ 817435 w 817435"/>
                  <a:gd name="csY3" fmla="*/ 212503 h 409127"/>
                  <a:gd name="csX4" fmla="*/ 762648 w 817435"/>
                  <a:gd name="csY4" fmla="*/ 409127 h 409127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817435" h="409127">
                    <a:moveTo>
                      <a:pt x="762648" y="409127"/>
                    </a:moveTo>
                    <a:lnTo>
                      <a:pt x="0" y="196634"/>
                    </a:lnTo>
                    <a:lnTo>
                      <a:pt x="54788" y="0"/>
                    </a:lnTo>
                    <a:lnTo>
                      <a:pt x="817435" y="212503"/>
                    </a:lnTo>
                    <a:lnTo>
                      <a:pt x="762648" y="409127"/>
                    </a:lnTo>
                    <a:close/>
                  </a:path>
                </a:pathLst>
              </a:custGeom>
              <a:solidFill>
                <a:srgbClr val="820000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41" name="Graphic 250">
                <a:extLst>
                  <a:ext uri="{FF2B5EF4-FFF2-40B4-BE49-F238E27FC236}">
                    <a16:creationId xmlns:a16="http://schemas.microsoft.com/office/drawing/2014/main" id="{A51064B3-03C6-F0E2-E2DD-B80ABD601792}"/>
                  </a:ext>
                </a:extLst>
              </p:cNvPr>
              <p:cNvGrpSpPr/>
              <p:nvPr/>
            </p:nvGrpSpPr>
            <p:grpSpPr>
              <a:xfrm>
                <a:off x="20957061" y="9547893"/>
                <a:ext cx="891043" cy="771965"/>
                <a:chOff x="20957061" y="9547893"/>
                <a:chExt cx="891043" cy="771965"/>
              </a:xfrm>
            </p:grpSpPr>
            <p:sp>
              <p:nvSpPr>
                <p:cNvPr id="142" name="Freeform: Shape 141">
                  <a:extLst>
                    <a:ext uri="{FF2B5EF4-FFF2-40B4-BE49-F238E27FC236}">
                      <a16:creationId xmlns:a16="http://schemas.microsoft.com/office/drawing/2014/main" id="{9341B7C5-6648-F7BC-D561-5B8BAAA7D908}"/>
                    </a:ext>
                  </a:extLst>
                </p:cNvPr>
                <p:cNvSpPr/>
                <p:nvPr/>
              </p:nvSpPr>
              <p:spPr>
                <a:xfrm>
                  <a:off x="21012389" y="9564565"/>
                  <a:ext cx="835716" cy="437896"/>
                </a:xfrm>
                <a:custGeom>
                  <a:avLst/>
                  <a:gdLst>
                    <a:gd name="csX0" fmla="*/ 813718 w 835716"/>
                    <a:gd name="csY0" fmla="*/ 196667 h 437896"/>
                    <a:gd name="csX1" fmla="*/ 121918 w 835716"/>
                    <a:gd name="csY1" fmla="*/ 3909 h 437896"/>
                    <a:gd name="csX2" fmla="*/ 116869 w 835716"/>
                    <a:gd name="csY2" fmla="*/ 2500 h 437896"/>
                    <a:gd name="csX3" fmla="*/ 32735 w 835716"/>
                    <a:gd name="csY3" fmla="*/ 49972 h 437896"/>
                    <a:gd name="csX4" fmla="*/ 2588 w 835716"/>
                    <a:gd name="csY4" fmla="*/ 158176 h 437896"/>
                    <a:gd name="csX5" fmla="*/ 22496 w 835716"/>
                    <a:gd name="csY5" fmla="*/ 222327 h 437896"/>
                    <a:gd name="csX6" fmla="*/ 50061 w 835716"/>
                    <a:gd name="csY6" fmla="*/ 242320 h 437896"/>
                    <a:gd name="csX7" fmla="*/ 383084 w 835716"/>
                    <a:gd name="csY7" fmla="*/ 404445 h 437896"/>
                    <a:gd name="csX8" fmla="*/ 751958 w 835716"/>
                    <a:gd name="csY8" fmla="*/ 437897 h 437896"/>
                    <a:gd name="csX9" fmla="*/ 786210 w 835716"/>
                    <a:gd name="csY9" fmla="*/ 433877 h 437896"/>
                    <a:gd name="csX10" fmla="*/ 833226 w 835716"/>
                    <a:gd name="csY10" fmla="*/ 265132 h 437896"/>
                    <a:gd name="csX11" fmla="*/ 813718 w 835716"/>
                    <a:gd name="csY11" fmla="*/ 196667 h 4378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</a:cxnLst>
                  <a:rect l="l" t="t" r="r" b="b"/>
                  <a:pathLst>
                    <a:path w="835716" h="437896">
                      <a:moveTo>
                        <a:pt x="813718" y="196667"/>
                      </a:moveTo>
                      <a:lnTo>
                        <a:pt x="121918" y="3909"/>
                      </a:lnTo>
                      <a:lnTo>
                        <a:pt x="116869" y="2500"/>
                      </a:lnTo>
                      <a:cubicBezTo>
                        <a:pt x="80684" y="-7587"/>
                        <a:pt x="42822" y="13777"/>
                        <a:pt x="32735" y="49972"/>
                      </a:cubicBezTo>
                      <a:lnTo>
                        <a:pt x="2588" y="158176"/>
                      </a:lnTo>
                      <a:cubicBezTo>
                        <a:pt x="-4612" y="184017"/>
                        <a:pt x="3589" y="204639"/>
                        <a:pt x="22496" y="222327"/>
                      </a:cubicBezTo>
                      <a:cubicBezTo>
                        <a:pt x="30068" y="229414"/>
                        <a:pt x="39355" y="236024"/>
                        <a:pt x="50061" y="242320"/>
                      </a:cubicBezTo>
                      <a:lnTo>
                        <a:pt x="383084" y="404445"/>
                      </a:lnTo>
                      <a:lnTo>
                        <a:pt x="751958" y="437897"/>
                      </a:lnTo>
                      <a:cubicBezTo>
                        <a:pt x="764160" y="437506"/>
                        <a:pt x="775723" y="436325"/>
                        <a:pt x="786210" y="433877"/>
                      </a:cubicBezTo>
                      <a:lnTo>
                        <a:pt x="833226" y="265132"/>
                      </a:lnTo>
                      <a:cubicBezTo>
                        <a:pt x="840293" y="239739"/>
                        <a:pt x="831864" y="213536"/>
                        <a:pt x="813718" y="19666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43" name="Graphic 250">
                  <a:extLst>
                    <a:ext uri="{FF2B5EF4-FFF2-40B4-BE49-F238E27FC236}">
                      <a16:creationId xmlns:a16="http://schemas.microsoft.com/office/drawing/2014/main" id="{5DC8B319-97DE-BB55-76FD-0EC1A0FFEB6E}"/>
                    </a:ext>
                  </a:extLst>
                </p:cNvPr>
                <p:cNvGrpSpPr/>
                <p:nvPr/>
              </p:nvGrpSpPr>
              <p:grpSpPr>
                <a:xfrm>
                  <a:off x="20957061" y="9547893"/>
                  <a:ext cx="838670" cy="771965"/>
                  <a:chOff x="20957061" y="9547893"/>
                  <a:chExt cx="838670" cy="771965"/>
                </a:xfrm>
              </p:grpSpPr>
              <p:sp>
                <p:nvSpPr>
                  <p:cNvPr id="144" name="Freeform: Shape 143">
                    <a:extLst>
                      <a:ext uri="{FF2B5EF4-FFF2-40B4-BE49-F238E27FC236}">
                        <a16:creationId xmlns:a16="http://schemas.microsoft.com/office/drawing/2014/main" id="{8F470C69-39AE-49DE-A8CC-DA3FBF6F43B7}"/>
                      </a:ext>
                    </a:extLst>
                  </p:cNvPr>
                  <p:cNvSpPr/>
                  <p:nvPr/>
                </p:nvSpPr>
                <p:spPr>
                  <a:xfrm>
                    <a:off x="20957061" y="9797122"/>
                    <a:ext cx="838670" cy="522736"/>
                  </a:xfrm>
                  <a:custGeom>
                    <a:avLst/>
                    <a:gdLst>
                      <a:gd name="csX0" fmla="*/ 435544 w 838670"/>
                      <a:gd name="csY0" fmla="*/ 182118 h 522736"/>
                      <a:gd name="csX1" fmla="*/ 102531 w 838670"/>
                      <a:gd name="csY1" fmla="*/ 19993 h 522736"/>
                      <a:gd name="csX2" fmla="*/ 74966 w 838670"/>
                      <a:gd name="csY2" fmla="*/ 0 h 522736"/>
                      <a:gd name="csX3" fmla="*/ 2500 w 838670"/>
                      <a:gd name="csY3" fmla="*/ 260070 h 522736"/>
                      <a:gd name="csX4" fmla="*/ 49972 w 838670"/>
                      <a:gd name="csY4" fmla="*/ 344205 h 522736"/>
                      <a:gd name="csX5" fmla="*/ 681746 w 838670"/>
                      <a:gd name="csY5" fmla="*/ 520237 h 522736"/>
                      <a:gd name="csX6" fmla="*/ 765881 w 838670"/>
                      <a:gd name="csY6" fmla="*/ 472773 h 522736"/>
                      <a:gd name="csX7" fmla="*/ 838671 w 838670"/>
                      <a:gd name="csY7" fmla="*/ 211550 h 522736"/>
                      <a:gd name="csX8" fmla="*/ 804419 w 838670"/>
                      <a:gd name="csY8" fmla="*/ 215560 h 522736"/>
                      <a:gd name="csX9" fmla="*/ 435544 w 838670"/>
                      <a:gd name="csY9" fmla="*/ 182118 h 522736"/>
                      <a:gd name="csX10" fmla="*/ 435544 w 838670"/>
                      <a:gd name="csY10" fmla="*/ 182118 h 522736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  <a:cxn ang="0">
                        <a:pos x="csX8" y="csY8"/>
                      </a:cxn>
                      <a:cxn ang="0">
                        <a:pos x="csX9" y="csY9"/>
                      </a:cxn>
                      <a:cxn ang="0">
                        <a:pos x="csX10" y="csY10"/>
                      </a:cxn>
                    </a:cxnLst>
                    <a:rect l="l" t="t" r="r" b="b"/>
                    <a:pathLst>
                      <a:path w="838670" h="522736">
                        <a:moveTo>
                          <a:pt x="435544" y="182118"/>
                        </a:moveTo>
                        <a:lnTo>
                          <a:pt x="102531" y="19993"/>
                        </a:lnTo>
                        <a:cubicBezTo>
                          <a:pt x="91825" y="13706"/>
                          <a:pt x="82538" y="7087"/>
                          <a:pt x="74966" y="0"/>
                        </a:cubicBezTo>
                        <a:lnTo>
                          <a:pt x="2500" y="260070"/>
                        </a:lnTo>
                        <a:cubicBezTo>
                          <a:pt x="-7587" y="296266"/>
                          <a:pt x="13777" y="334118"/>
                          <a:pt x="49972" y="344205"/>
                        </a:cubicBezTo>
                        <a:lnTo>
                          <a:pt x="681746" y="520237"/>
                        </a:lnTo>
                        <a:cubicBezTo>
                          <a:pt x="717941" y="530323"/>
                          <a:pt x="755803" y="508959"/>
                          <a:pt x="765881" y="472773"/>
                        </a:cubicBezTo>
                        <a:lnTo>
                          <a:pt x="838671" y="211550"/>
                        </a:lnTo>
                        <a:cubicBezTo>
                          <a:pt x="828184" y="213998"/>
                          <a:pt x="816620" y="215179"/>
                          <a:pt x="804419" y="215560"/>
                        </a:cubicBezTo>
                        <a:lnTo>
                          <a:pt x="435544" y="182118"/>
                        </a:lnTo>
                        <a:lnTo>
                          <a:pt x="435544" y="182118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5" name="Freeform: Shape 144">
                    <a:extLst>
                      <a:ext uri="{FF2B5EF4-FFF2-40B4-BE49-F238E27FC236}">
                        <a16:creationId xmlns:a16="http://schemas.microsoft.com/office/drawing/2014/main" id="{C0571E07-B545-60AB-B093-EFD1A80B0339}"/>
                      </a:ext>
                    </a:extLst>
                  </p:cNvPr>
                  <p:cNvSpPr/>
                  <p:nvPr/>
                </p:nvSpPr>
                <p:spPr>
                  <a:xfrm>
                    <a:off x="21310824" y="9880542"/>
                    <a:ext cx="165935" cy="188928"/>
                  </a:xfrm>
                  <a:custGeom>
                    <a:avLst/>
                    <a:gdLst>
                      <a:gd name="csX0" fmla="*/ 122825 w 165935"/>
                      <a:gd name="csY0" fmla="*/ 188928 h 188928"/>
                      <a:gd name="csX1" fmla="*/ 0 w 165935"/>
                      <a:gd name="csY1" fmla="*/ 154696 h 188928"/>
                      <a:gd name="csX2" fmla="*/ 43101 w 165935"/>
                      <a:gd name="csY2" fmla="*/ 0 h 188928"/>
                      <a:gd name="csX3" fmla="*/ 165935 w 165935"/>
                      <a:gd name="csY3" fmla="*/ 34223 h 188928"/>
                      <a:gd name="csX4" fmla="*/ 122825 w 165935"/>
                      <a:gd name="csY4" fmla="*/ 188928 h 188928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165935" h="188928">
                        <a:moveTo>
                          <a:pt x="122825" y="188928"/>
                        </a:moveTo>
                        <a:lnTo>
                          <a:pt x="0" y="154696"/>
                        </a:lnTo>
                        <a:lnTo>
                          <a:pt x="43101" y="0"/>
                        </a:lnTo>
                        <a:lnTo>
                          <a:pt x="165935" y="34223"/>
                        </a:lnTo>
                        <a:lnTo>
                          <a:pt x="122825" y="188928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DF53F"/>
                      </a:gs>
                      <a:gs pos="50000">
                        <a:srgbClr val="EB9852"/>
                      </a:gs>
                      <a:gs pos="100000">
                        <a:srgbClr val="D93C6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6" name="Freeform: Shape 145">
                    <a:extLst>
                      <a:ext uri="{FF2B5EF4-FFF2-40B4-BE49-F238E27FC236}">
                        <a16:creationId xmlns:a16="http://schemas.microsoft.com/office/drawing/2014/main" id="{2D0C58F2-1E7C-DCF4-3041-92F364F0C180}"/>
                      </a:ext>
                    </a:extLst>
                  </p:cNvPr>
                  <p:cNvSpPr/>
                  <p:nvPr/>
                </p:nvSpPr>
                <p:spPr>
                  <a:xfrm>
                    <a:off x="21342323" y="9917633"/>
                    <a:ext cx="101622" cy="115700"/>
                  </a:xfrm>
                  <a:custGeom>
                    <a:avLst/>
                    <a:gdLst>
                      <a:gd name="csX0" fmla="*/ 75219 w 101622"/>
                      <a:gd name="csY0" fmla="*/ 115700 h 115700"/>
                      <a:gd name="csX1" fmla="*/ 0 w 101622"/>
                      <a:gd name="csY1" fmla="*/ 94736 h 115700"/>
                      <a:gd name="csX2" fmla="*/ 26394 w 101622"/>
                      <a:gd name="csY2" fmla="*/ 0 h 115700"/>
                      <a:gd name="csX3" fmla="*/ 101622 w 101622"/>
                      <a:gd name="csY3" fmla="*/ 20955 h 115700"/>
                      <a:gd name="csX4" fmla="*/ 75219 w 101622"/>
                      <a:gd name="csY4" fmla="*/ 115700 h 115700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101622" h="115700">
                        <a:moveTo>
                          <a:pt x="75219" y="115700"/>
                        </a:moveTo>
                        <a:lnTo>
                          <a:pt x="0" y="94736"/>
                        </a:lnTo>
                        <a:lnTo>
                          <a:pt x="26394" y="0"/>
                        </a:lnTo>
                        <a:lnTo>
                          <a:pt x="101622" y="20955"/>
                        </a:lnTo>
                        <a:lnTo>
                          <a:pt x="75219" y="115700"/>
                        </a:lnTo>
                        <a:close/>
                      </a:path>
                    </a:pathLst>
                  </a:custGeom>
                  <a:gradFill>
                    <a:gsLst>
                      <a:gs pos="370">
                        <a:srgbClr val="F47960"/>
                      </a:gs>
                      <a:gs pos="100000">
                        <a:srgbClr val="F9B776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7" name="Freeform: Shape 146">
                    <a:extLst>
                      <a:ext uri="{FF2B5EF4-FFF2-40B4-BE49-F238E27FC236}">
                        <a16:creationId xmlns:a16="http://schemas.microsoft.com/office/drawing/2014/main" id="{DA69A264-E40C-D83D-F9F0-6CA88A1AAA78}"/>
                      </a:ext>
                    </a:extLst>
                  </p:cNvPr>
                  <p:cNvSpPr/>
                  <p:nvPr/>
                </p:nvSpPr>
                <p:spPr>
                  <a:xfrm>
                    <a:off x="21325245" y="9608023"/>
                    <a:ext cx="51568" cy="26965"/>
                  </a:xfrm>
                  <a:custGeom>
                    <a:avLst/>
                    <a:gdLst>
                      <a:gd name="csX0" fmla="*/ 47768 w 51568"/>
                      <a:gd name="csY0" fmla="*/ 26965 h 26965"/>
                      <a:gd name="csX1" fmla="*/ 0 w 51568"/>
                      <a:gd name="csY1" fmla="*/ 13649 h 26965"/>
                      <a:gd name="csX2" fmla="*/ 3800 w 51568"/>
                      <a:gd name="csY2" fmla="*/ 0 h 26965"/>
                      <a:gd name="csX3" fmla="*/ 51568 w 51568"/>
                      <a:gd name="csY3" fmla="*/ 13316 h 26965"/>
                      <a:gd name="csX4" fmla="*/ 47768 w 51568"/>
                      <a:gd name="csY4" fmla="*/ 26965 h 2696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51568" h="26965">
                        <a:moveTo>
                          <a:pt x="47768" y="26965"/>
                        </a:moveTo>
                        <a:lnTo>
                          <a:pt x="0" y="13649"/>
                        </a:lnTo>
                        <a:lnTo>
                          <a:pt x="3800" y="0"/>
                        </a:lnTo>
                        <a:lnTo>
                          <a:pt x="51568" y="13316"/>
                        </a:lnTo>
                        <a:lnTo>
                          <a:pt x="47768" y="26965"/>
                        </a:lnTo>
                        <a:close/>
                      </a:path>
                    </a:pathLst>
                  </a:custGeom>
                  <a:gradFill>
                    <a:gsLst>
                      <a:gs pos="66">
                        <a:srgbClr val="F47960"/>
                      </a:gs>
                      <a:gs pos="99850">
                        <a:srgbClr val="FF1D2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8" name="Freeform: Shape 147">
                    <a:extLst>
                      <a:ext uri="{FF2B5EF4-FFF2-40B4-BE49-F238E27FC236}">
                        <a16:creationId xmlns:a16="http://schemas.microsoft.com/office/drawing/2014/main" id="{A43F00CE-D89E-76CF-C28C-2F35AB73A433}"/>
                      </a:ext>
                    </a:extLst>
                  </p:cNvPr>
                  <p:cNvSpPr/>
                  <p:nvPr/>
                </p:nvSpPr>
                <p:spPr>
                  <a:xfrm>
                    <a:off x="21586496" y="9680822"/>
                    <a:ext cx="51577" cy="26955"/>
                  </a:xfrm>
                  <a:custGeom>
                    <a:avLst/>
                    <a:gdLst>
                      <a:gd name="csX0" fmla="*/ 47777 w 51577"/>
                      <a:gd name="csY0" fmla="*/ 26956 h 26955"/>
                      <a:gd name="csX1" fmla="*/ 0 w 51577"/>
                      <a:gd name="csY1" fmla="*/ 13649 h 26955"/>
                      <a:gd name="csX2" fmla="*/ 3810 w 51577"/>
                      <a:gd name="csY2" fmla="*/ 0 h 26955"/>
                      <a:gd name="csX3" fmla="*/ 51578 w 51577"/>
                      <a:gd name="csY3" fmla="*/ 13316 h 26955"/>
                      <a:gd name="csX4" fmla="*/ 47777 w 51577"/>
                      <a:gd name="csY4" fmla="*/ 26956 h 2695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</a:cxnLst>
                    <a:rect l="l" t="t" r="r" b="b"/>
                    <a:pathLst>
                      <a:path w="51577" h="26955">
                        <a:moveTo>
                          <a:pt x="47777" y="26956"/>
                        </a:moveTo>
                        <a:lnTo>
                          <a:pt x="0" y="13649"/>
                        </a:lnTo>
                        <a:lnTo>
                          <a:pt x="3810" y="0"/>
                        </a:lnTo>
                        <a:lnTo>
                          <a:pt x="51578" y="13316"/>
                        </a:lnTo>
                        <a:lnTo>
                          <a:pt x="47777" y="26956"/>
                        </a:lnTo>
                        <a:close/>
                      </a:path>
                    </a:pathLst>
                  </a:custGeom>
                  <a:gradFill>
                    <a:gsLst>
                      <a:gs pos="66">
                        <a:srgbClr val="F47960"/>
                      </a:gs>
                      <a:gs pos="99850">
                        <a:srgbClr val="FF1D25"/>
                      </a:gs>
                    </a:gsLst>
                    <a:lin ang="0" scaled="1"/>
                  </a:gra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49" name="Freeform: Shape 148">
                    <a:extLst>
                      <a:ext uri="{FF2B5EF4-FFF2-40B4-BE49-F238E27FC236}">
                        <a16:creationId xmlns:a16="http://schemas.microsoft.com/office/drawing/2014/main" id="{FD4372E7-E508-3121-2C44-E1923E6247AE}"/>
                      </a:ext>
                    </a:extLst>
                  </p:cNvPr>
                  <p:cNvSpPr/>
                  <p:nvPr/>
                </p:nvSpPr>
                <p:spPr>
                  <a:xfrm>
                    <a:off x="21334370" y="9547893"/>
                    <a:ext cx="299660" cy="144463"/>
                  </a:xfrm>
                  <a:custGeom>
                    <a:avLst/>
                    <a:gdLst>
                      <a:gd name="csX0" fmla="*/ 174946 w 299660"/>
                      <a:gd name="csY0" fmla="*/ 8723 h 144463"/>
                      <a:gd name="csX1" fmla="*/ 0 w 299660"/>
                      <a:gd name="csY1" fmla="*/ 61615 h 144463"/>
                      <a:gd name="csX2" fmla="*/ 36881 w 299660"/>
                      <a:gd name="csY2" fmla="*/ 71893 h 144463"/>
                      <a:gd name="csX3" fmla="*/ 168431 w 299660"/>
                      <a:gd name="csY3" fmla="*/ 32116 h 144463"/>
                      <a:gd name="csX4" fmla="*/ 260461 w 299660"/>
                      <a:gd name="csY4" fmla="*/ 134186 h 144463"/>
                      <a:gd name="csX5" fmla="*/ 297332 w 299660"/>
                      <a:gd name="csY5" fmla="*/ 144464 h 144463"/>
                      <a:gd name="csX6" fmla="*/ 174946 w 299660"/>
                      <a:gd name="csY6" fmla="*/ 8723 h 144463"/>
                      <a:gd name="csX7" fmla="*/ 174946 w 299660"/>
                      <a:gd name="csY7" fmla="*/ 8723 h 144463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299660" h="144463">
                        <a:moveTo>
                          <a:pt x="174946" y="8723"/>
                        </a:moveTo>
                        <a:cubicBezTo>
                          <a:pt x="92840" y="-14156"/>
                          <a:pt x="14516" y="9523"/>
                          <a:pt x="0" y="61615"/>
                        </a:cubicBezTo>
                        <a:lnTo>
                          <a:pt x="36881" y="71893"/>
                        </a:lnTo>
                        <a:cubicBezTo>
                          <a:pt x="47797" y="32726"/>
                          <a:pt x="106690" y="14914"/>
                          <a:pt x="168431" y="32116"/>
                        </a:cubicBezTo>
                        <a:cubicBezTo>
                          <a:pt x="230172" y="49318"/>
                          <a:pt x="271377" y="95019"/>
                          <a:pt x="260461" y="134186"/>
                        </a:cubicBezTo>
                        <a:lnTo>
                          <a:pt x="297332" y="144464"/>
                        </a:lnTo>
                        <a:cubicBezTo>
                          <a:pt x="311839" y="92371"/>
                          <a:pt x="257051" y="31602"/>
                          <a:pt x="174946" y="8723"/>
                        </a:cubicBezTo>
                        <a:lnTo>
                          <a:pt x="174946" y="8723"/>
                        </a:lnTo>
                        <a:close/>
                      </a:path>
                    </a:pathLst>
                  </a:custGeom>
                  <a:solidFill>
                    <a:schemeClr val="tx2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33" name="Graphic 250">
              <a:extLst>
                <a:ext uri="{FF2B5EF4-FFF2-40B4-BE49-F238E27FC236}">
                  <a16:creationId xmlns:a16="http://schemas.microsoft.com/office/drawing/2014/main" id="{4AD74C77-87B2-2BFE-83D4-CFE15F94B7A2}"/>
                </a:ext>
              </a:extLst>
            </p:cNvPr>
            <p:cNvGrpSpPr/>
            <p:nvPr/>
          </p:nvGrpSpPr>
          <p:grpSpPr>
            <a:xfrm>
              <a:off x="21906224" y="8599559"/>
              <a:ext cx="259386" cy="153499"/>
              <a:chOff x="21906224" y="8599559"/>
              <a:chExt cx="259386" cy="153499"/>
            </a:xfrm>
            <a:solidFill>
              <a:srgbClr val="D0DBFF"/>
            </a:solidFill>
          </p:grpSpPr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D8A0787E-8443-4E99-3DA4-8C6D83962F22}"/>
                  </a:ext>
                </a:extLst>
              </p:cNvPr>
              <p:cNvSpPr/>
              <p:nvPr/>
            </p:nvSpPr>
            <p:spPr>
              <a:xfrm>
                <a:off x="21906224" y="8599559"/>
                <a:ext cx="154245" cy="153499"/>
              </a:xfrm>
              <a:custGeom>
                <a:avLst/>
                <a:gdLst>
                  <a:gd name="csX0" fmla="*/ 135225 w 154245"/>
                  <a:gd name="csY0" fmla="*/ 153500 h 153499"/>
                  <a:gd name="csX1" fmla="*/ 133148 w 154245"/>
                  <a:gd name="csY1" fmla="*/ 153385 h 153499"/>
                  <a:gd name="csX2" fmla="*/ 35946 w 154245"/>
                  <a:gd name="csY2" fmla="*/ 122467 h 153499"/>
                  <a:gd name="csX3" fmla="*/ 8 w 154245"/>
                  <a:gd name="csY3" fmla="*/ 52297 h 153499"/>
                  <a:gd name="csX4" fmla="*/ 25268 w 154245"/>
                  <a:gd name="csY4" fmla="*/ 3872 h 153499"/>
                  <a:gd name="csX5" fmla="*/ 51957 w 154245"/>
                  <a:gd name="csY5" fmla="*/ 7539 h 153499"/>
                  <a:gd name="csX6" fmla="*/ 48290 w 154245"/>
                  <a:gd name="csY6" fmla="*/ 34228 h 153499"/>
                  <a:gd name="csX7" fmla="*/ 38108 w 154245"/>
                  <a:gd name="csY7" fmla="*/ 52868 h 153499"/>
                  <a:gd name="csX8" fmla="*/ 59891 w 154245"/>
                  <a:gd name="csY8" fmla="*/ 92816 h 153499"/>
                  <a:gd name="csX9" fmla="*/ 137244 w 154245"/>
                  <a:gd name="csY9" fmla="*/ 115485 h 153499"/>
                  <a:gd name="csX10" fmla="*/ 154132 w 154245"/>
                  <a:gd name="csY10" fmla="*/ 136479 h 153499"/>
                  <a:gd name="csX11" fmla="*/ 135225 w 154245"/>
                  <a:gd name="csY11" fmla="*/ 153500 h 15349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54245" h="153499">
                    <a:moveTo>
                      <a:pt x="135225" y="153500"/>
                    </a:moveTo>
                    <a:cubicBezTo>
                      <a:pt x="134539" y="153500"/>
                      <a:pt x="133843" y="153462"/>
                      <a:pt x="133148" y="153385"/>
                    </a:cubicBezTo>
                    <a:cubicBezTo>
                      <a:pt x="102830" y="150109"/>
                      <a:pt x="65102" y="146032"/>
                      <a:pt x="35946" y="122467"/>
                    </a:cubicBezTo>
                    <a:cubicBezTo>
                      <a:pt x="19077" y="108837"/>
                      <a:pt x="-449" y="82291"/>
                      <a:pt x="8" y="52297"/>
                    </a:cubicBezTo>
                    <a:cubicBezTo>
                      <a:pt x="303" y="32923"/>
                      <a:pt x="9038" y="16178"/>
                      <a:pt x="25268" y="3872"/>
                    </a:cubicBezTo>
                    <a:cubicBezTo>
                      <a:pt x="33650" y="-2491"/>
                      <a:pt x="45604" y="-834"/>
                      <a:pt x="51957" y="7539"/>
                    </a:cubicBezTo>
                    <a:cubicBezTo>
                      <a:pt x="58310" y="15921"/>
                      <a:pt x="56672" y="27875"/>
                      <a:pt x="48290" y="34228"/>
                    </a:cubicBezTo>
                    <a:cubicBezTo>
                      <a:pt x="41461" y="39409"/>
                      <a:pt x="38222" y="45334"/>
                      <a:pt x="38108" y="52868"/>
                    </a:cubicBezTo>
                    <a:cubicBezTo>
                      <a:pt x="37889" y="67365"/>
                      <a:pt x="48900" y="83939"/>
                      <a:pt x="59891" y="92816"/>
                    </a:cubicBezTo>
                    <a:cubicBezTo>
                      <a:pt x="78827" y="108113"/>
                      <a:pt x="105002" y="111999"/>
                      <a:pt x="137244" y="115485"/>
                    </a:cubicBezTo>
                    <a:cubicBezTo>
                      <a:pt x="147712" y="116619"/>
                      <a:pt x="155275" y="126011"/>
                      <a:pt x="154132" y="136479"/>
                    </a:cubicBezTo>
                    <a:cubicBezTo>
                      <a:pt x="153084" y="146270"/>
                      <a:pt x="144826" y="153500"/>
                      <a:pt x="135225" y="153500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66F343CA-5FC7-C322-EE19-94E8F613F859}"/>
                  </a:ext>
                </a:extLst>
              </p:cNvPr>
              <p:cNvSpPr/>
              <p:nvPr/>
            </p:nvSpPr>
            <p:spPr>
              <a:xfrm>
                <a:off x="22109354" y="8623122"/>
                <a:ext cx="56256" cy="108743"/>
              </a:xfrm>
              <a:custGeom>
                <a:avLst/>
                <a:gdLst>
                  <a:gd name="csX0" fmla="*/ 19039 w 56256"/>
                  <a:gd name="csY0" fmla="*/ 108744 h 108743"/>
                  <a:gd name="csX1" fmla="*/ 7295 w 56256"/>
                  <a:gd name="csY1" fmla="*/ 104686 h 108743"/>
                  <a:gd name="csX2" fmla="*/ 4056 w 56256"/>
                  <a:gd name="csY2" fmla="*/ 77940 h 108743"/>
                  <a:gd name="csX3" fmla="*/ 16743 w 56256"/>
                  <a:gd name="csY3" fmla="*/ 23038 h 108743"/>
                  <a:gd name="csX4" fmla="*/ 31393 w 56256"/>
                  <a:gd name="csY4" fmla="*/ 425 h 108743"/>
                  <a:gd name="csX5" fmla="*/ 54005 w 56256"/>
                  <a:gd name="csY5" fmla="*/ 15075 h 108743"/>
                  <a:gd name="csX6" fmla="*/ 34041 w 56256"/>
                  <a:gd name="csY6" fmla="*/ 101447 h 108743"/>
                  <a:gd name="csX7" fmla="*/ 19039 w 56256"/>
                  <a:gd name="csY7" fmla="*/ 108744 h 10874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56256" h="108743">
                    <a:moveTo>
                      <a:pt x="19039" y="108744"/>
                    </a:moveTo>
                    <a:cubicBezTo>
                      <a:pt x="14924" y="108744"/>
                      <a:pt x="10781" y="107420"/>
                      <a:pt x="7295" y="104686"/>
                    </a:cubicBezTo>
                    <a:cubicBezTo>
                      <a:pt x="-983" y="98199"/>
                      <a:pt x="-2430" y="86226"/>
                      <a:pt x="4056" y="77940"/>
                    </a:cubicBezTo>
                    <a:cubicBezTo>
                      <a:pt x="15896" y="62833"/>
                      <a:pt x="20763" y="41802"/>
                      <a:pt x="16743" y="23038"/>
                    </a:cubicBezTo>
                    <a:cubicBezTo>
                      <a:pt x="14552" y="12751"/>
                      <a:pt x="21106" y="2626"/>
                      <a:pt x="31393" y="425"/>
                    </a:cubicBezTo>
                    <a:cubicBezTo>
                      <a:pt x="41651" y="-1775"/>
                      <a:pt x="51805" y="4778"/>
                      <a:pt x="54005" y="15075"/>
                    </a:cubicBezTo>
                    <a:cubicBezTo>
                      <a:pt x="60415" y="45040"/>
                      <a:pt x="52948" y="77330"/>
                      <a:pt x="34041" y="101447"/>
                    </a:cubicBezTo>
                    <a:cubicBezTo>
                      <a:pt x="30288" y="106239"/>
                      <a:pt x="24687" y="108744"/>
                      <a:pt x="19039" y="108744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4" name="Graphic 250">
              <a:extLst>
                <a:ext uri="{FF2B5EF4-FFF2-40B4-BE49-F238E27FC236}">
                  <a16:creationId xmlns:a16="http://schemas.microsoft.com/office/drawing/2014/main" id="{682895E8-6960-FD4E-6AED-0076E40EEA0A}"/>
                </a:ext>
              </a:extLst>
            </p:cNvPr>
            <p:cNvGrpSpPr/>
            <p:nvPr/>
          </p:nvGrpSpPr>
          <p:grpSpPr>
            <a:xfrm>
              <a:off x="21376299" y="9113837"/>
              <a:ext cx="316353" cy="509257"/>
              <a:chOff x="21376299" y="9113837"/>
              <a:chExt cx="316353" cy="509257"/>
            </a:xfrm>
          </p:grpSpPr>
          <p:sp>
            <p:nvSpPr>
              <p:cNvPr id="135" name="Freeform: Shape 134">
                <a:extLst>
                  <a:ext uri="{FF2B5EF4-FFF2-40B4-BE49-F238E27FC236}">
                    <a16:creationId xmlns:a16="http://schemas.microsoft.com/office/drawing/2014/main" id="{C881C9B2-C58A-7B1B-AD49-36DE227DF0CA}"/>
                  </a:ext>
                </a:extLst>
              </p:cNvPr>
              <p:cNvSpPr/>
              <p:nvPr/>
            </p:nvSpPr>
            <p:spPr>
              <a:xfrm>
                <a:off x="21466415" y="9390914"/>
                <a:ext cx="226237" cy="232180"/>
              </a:xfrm>
              <a:custGeom>
                <a:avLst/>
                <a:gdLst>
                  <a:gd name="csX0" fmla="*/ 226238 w 226237"/>
                  <a:gd name="csY0" fmla="*/ 100704 h 232180"/>
                  <a:gd name="csX1" fmla="*/ 193986 w 226237"/>
                  <a:gd name="csY1" fmla="*/ 111277 h 232180"/>
                  <a:gd name="csX2" fmla="*/ 160963 w 226237"/>
                  <a:gd name="csY2" fmla="*/ 98866 h 232180"/>
                  <a:gd name="csX3" fmla="*/ 113500 w 226237"/>
                  <a:gd name="csY3" fmla="*/ 74634 h 232180"/>
                  <a:gd name="csX4" fmla="*/ 127797 w 226237"/>
                  <a:gd name="csY4" fmla="*/ 166845 h 232180"/>
                  <a:gd name="csX5" fmla="*/ 110166 w 226237"/>
                  <a:gd name="csY5" fmla="*/ 228025 h 232180"/>
                  <a:gd name="csX6" fmla="*/ 93145 w 226237"/>
                  <a:gd name="csY6" fmla="*/ 224195 h 232180"/>
                  <a:gd name="csX7" fmla="*/ 89125 w 226237"/>
                  <a:gd name="csY7" fmla="*/ 137604 h 232180"/>
                  <a:gd name="csX8" fmla="*/ 67942 w 226237"/>
                  <a:gd name="csY8" fmla="*/ 226043 h 232180"/>
                  <a:gd name="csX9" fmla="*/ 67475 w 226237"/>
                  <a:gd name="csY9" fmla="*/ 148843 h 232180"/>
                  <a:gd name="csX10" fmla="*/ 55331 w 226237"/>
                  <a:gd name="csY10" fmla="*/ 201697 h 232180"/>
                  <a:gd name="csX11" fmla="*/ 39367 w 226237"/>
                  <a:gd name="csY11" fmla="*/ 206993 h 232180"/>
                  <a:gd name="csX12" fmla="*/ 43805 w 226237"/>
                  <a:gd name="csY12" fmla="*/ 119649 h 232180"/>
                  <a:gd name="csX13" fmla="*/ 33814 w 226237"/>
                  <a:gd name="csY13" fmla="*/ 190458 h 232180"/>
                  <a:gd name="csX14" fmla="*/ 21898 w 226237"/>
                  <a:gd name="csY14" fmla="*/ 168236 h 232180"/>
                  <a:gd name="csX15" fmla="*/ 0 w 226237"/>
                  <a:gd name="csY15" fmla="*/ 6435 h 232180"/>
                  <a:gd name="csX16" fmla="*/ 106318 w 226237"/>
                  <a:gd name="csY16" fmla="*/ 20227 h 232180"/>
                  <a:gd name="csX17" fmla="*/ 226238 w 226237"/>
                  <a:gd name="csY17" fmla="*/ 100704 h 23218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226237" h="232180">
                    <a:moveTo>
                      <a:pt x="226238" y="100704"/>
                    </a:moveTo>
                    <a:cubicBezTo>
                      <a:pt x="218723" y="109829"/>
                      <a:pt x="205692" y="112848"/>
                      <a:pt x="193986" y="111277"/>
                    </a:cubicBezTo>
                    <a:cubicBezTo>
                      <a:pt x="182270" y="109705"/>
                      <a:pt x="171488" y="104247"/>
                      <a:pt x="160963" y="98866"/>
                    </a:cubicBezTo>
                    <a:cubicBezTo>
                      <a:pt x="145142" y="90788"/>
                      <a:pt x="129321" y="82711"/>
                      <a:pt x="113500" y="74634"/>
                    </a:cubicBezTo>
                    <a:cubicBezTo>
                      <a:pt x="124196" y="104104"/>
                      <a:pt x="130426" y="135604"/>
                      <a:pt x="127797" y="166845"/>
                    </a:cubicBezTo>
                    <a:cubicBezTo>
                      <a:pt x="125816" y="190363"/>
                      <a:pt x="121530" y="210137"/>
                      <a:pt x="110166" y="228025"/>
                    </a:cubicBezTo>
                    <a:cubicBezTo>
                      <a:pt x="105623" y="235178"/>
                      <a:pt x="94459" y="232578"/>
                      <a:pt x="93145" y="224195"/>
                    </a:cubicBezTo>
                    <a:cubicBezTo>
                      <a:pt x="88554" y="195097"/>
                      <a:pt x="85334" y="168227"/>
                      <a:pt x="89125" y="137604"/>
                    </a:cubicBezTo>
                    <a:cubicBezTo>
                      <a:pt x="94764" y="174104"/>
                      <a:pt x="93564" y="229511"/>
                      <a:pt x="67942" y="226043"/>
                    </a:cubicBezTo>
                    <a:cubicBezTo>
                      <a:pt x="54197" y="224186"/>
                      <a:pt x="60369" y="179161"/>
                      <a:pt x="67475" y="148843"/>
                    </a:cubicBezTo>
                    <a:cubicBezTo>
                      <a:pt x="63427" y="166465"/>
                      <a:pt x="59379" y="184076"/>
                      <a:pt x="55331" y="201697"/>
                    </a:cubicBezTo>
                    <a:cubicBezTo>
                      <a:pt x="53464" y="209803"/>
                      <a:pt x="47673" y="207441"/>
                      <a:pt x="39367" y="206993"/>
                    </a:cubicBezTo>
                    <a:cubicBezTo>
                      <a:pt x="28318" y="194582"/>
                      <a:pt x="42834" y="152901"/>
                      <a:pt x="43805" y="119649"/>
                    </a:cubicBezTo>
                    <a:cubicBezTo>
                      <a:pt x="40472" y="143252"/>
                      <a:pt x="37138" y="166855"/>
                      <a:pt x="33814" y="190458"/>
                    </a:cubicBezTo>
                    <a:cubicBezTo>
                      <a:pt x="24536" y="189858"/>
                      <a:pt x="22003" y="177533"/>
                      <a:pt x="21898" y="168236"/>
                    </a:cubicBezTo>
                    <a:cubicBezTo>
                      <a:pt x="21307" y="113677"/>
                      <a:pt x="13935" y="59194"/>
                      <a:pt x="0" y="6435"/>
                    </a:cubicBezTo>
                    <a:cubicBezTo>
                      <a:pt x="51635" y="3682"/>
                      <a:pt x="65380" y="-12529"/>
                      <a:pt x="106318" y="20227"/>
                    </a:cubicBezTo>
                    <a:cubicBezTo>
                      <a:pt x="116053" y="28028"/>
                      <a:pt x="221885" y="105990"/>
                      <a:pt x="226238" y="100704"/>
                    </a:cubicBezTo>
                    <a:close/>
                  </a:path>
                </a:pathLst>
              </a:custGeom>
              <a:gradFill>
                <a:gsLst>
                  <a:gs pos="0">
                    <a:srgbClr val="F9B776"/>
                  </a:gs>
                  <a:gs pos="50000">
                    <a:srgbClr val="F6986B"/>
                  </a:gs>
                  <a:gs pos="100000">
                    <a:srgbClr val="F47960"/>
                  </a:gs>
                </a:gsLst>
                <a:lin ang="4424058" scaled="1"/>
              </a:gra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:a16="http://schemas.microsoft.com/office/drawing/2014/main" id="{D56590EC-7228-9816-CE88-5694C386045B}"/>
                  </a:ext>
                </a:extLst>
              </p:cNvPr>
              <p:cNvSpPr/>
              <p:nvPr/>
            </p:nvSpPr>
            <p:spPr>
              <a:xfrm>
                <a:off x="21376299" y="9113837"/>
                <a:ext cx="187206" cy="312629"/>
              </a:xfrm>
              <a:custGeom>
                <a:avLst/>
                <a:gdLst>
                  <a:gd name="csX0" fmla="*/ 186632 w 187206"/>
                  <a:gd name="csY0" fmla="*/ 274530 h 312629"/>
                  <a:gd name="csX1" fmla="*/ 164315 w 187206"/>
                  <a:gd name="csY1" fmla="*/ 46635 h 312629"/>
                  <a:gd name="csX2" fmla="*/ 48301 w 187206"/>
                  <a:gd name="csY2" fmla="*/ 12906 h 312629"/>
                  <a:gd name="csX3" fmla="*/ 47 w 187206"/>
                  <a:gd name="csY3" fmla="*/ 0 h 312629"/>
                  <a:gd name="csX4" fmla="*/ 81857 w 187206"/>
                  <a:gd name="csY4" fmla="*/ 312630 h 312629"/>
                  <a:gd name="csX5" fmla="*/ 186632 w 187206"/>
                  <a:gd name="csY5" fmla="*/ 274530 h 31262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</a:cxnLst>
                <a:rect l="l" t="t" r="r" b="b"/>
                <a:pathLst>
                  <a:path w="187206" h="312629">
                    <a:moveTo>
                      <a:pt x="186632" y="274530"/>
                    </a:moveTo>
                    <a:cubicBezTo>
                      <a:pt x="137483" y="188662"/>
                      <a:pt x="139341" y="111614"/>
                      <a:pt x="164315" y="46635"/>
                    </a:cubicBezTo>
                    <a:cubicBezTo>
                      <a:pt x="125005" y="37748"/>
                      <a:pt x="86220" y="26565"/>
                      <a:pt x="48301" y="12906"/>
                    </a:cubicBezTo>
                    <a:cubicBezTo>
                      <a:pt x="31946" y="7020"/>
                      <a:pt x="15611" y="762"/>
                      <a:pt x="47" y="0"/>
                    </a:cubicBezTo>
                    <a:cubicBezTo>
                      <a:pt x="-2268" y="170269"/>
                      <a:pt x="81857" y="312630"/>
                      <a:pt x="81857" y="312630"/>
                    </a:cubicBezTo>
                    <a:cubicBezTo>
                      <a:pt x="81857" y="312630"/>
                      <a:pt x="196252" y="291332"/>
                      <a:pt x="186632" y="27453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07648138-5F7F-C871-2ED3-326A0ABC845D}"/>
                  </a:ext>
                </a:extLst>
              </p:cNvPr>
              <p:cNvSpPr/>
              <p:nvPr/>
            </p:nvSpPr>
            <p:spPr>
              <a:xfrm>
                <a:off x="21441232" y="9364401"/>
                <a:ext cx="132702" cy="77114"/>
              </a:xfrm>
              <a:custGeom>
                <a:avLst/>
                <a:gdLst>
                  <a:gd name="csX0" fmla="*/ 19029 w 132702"/>
                  <a:gd name="csY0" fmla="*/ 77115 h 77114"/>
                  <a:gd name="csX1" fmla="*/ 27 w 132702"/>
                  <a:gd name="csY1" fmla="*/ 59055 h 77114"/>
                  <a:gd name="csX2" fmla="*/ 18058 w 132702"/>
                  <a:gd name="csY2" fmla="*/ 39043 h 77114"/>
                  <a:gd name="csX3" fmla="*/ 100944 w 132702"/>
                  <a:gd name="csY3" fmla="*/ 4858 h 77114"/>
                  <a:gd name="csX4" fmla="*/ 127843 w 132702"/>
                  <a:gd name="csY4" fmla="*/ 6344 h 77114"/>
                  <a:gd name="csX5" fmla="*/ 126366 w 132702"/>
                  <a:gd name="csY5" fmla="*/ 33242 h 77114"/>
                  <a:gd name="csX6" fmla="*/ 20039 w 132702"/>
                  <a:gd name="csY6" fmla="*/ 77096 h 77114"/>
                  <a:gd name="csX7" fmla="*/ 19029 w 132702"/>
                  <a:gd name="csY7" fmla="*/ 77115 h 771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132702" h="77114">
                    <a:moveTo>
                      <a:pt x="19029" y="77115"/>
                    </a:moveTo>
                    <a:cubicBezTo>
                      <a:pt x="8961" y="77115"/>
                      <a:pt x="551" y="69228"/>
                      <a:pt x="27" y="59055"/>
                    </a:cubicBezTo>
                    <a:cubicBezTo>
                      <a:pt x="-526" y="48549"/>
                      <a:pt x="7552" y="39586"/>
                      <a:pt x="18058" y="39043"/>
                    </a:cubicBezTo>
                    <a:cubicBezTo>
                      <a:pt x="48223" y="37471"/>
                      <a:pt x="78436" y="25013"/>
                      <a:pt x="100944" y="4858"/>
                    </a:cubicBezTo>
                    <a:cubicBezTo>
                      <a:pt x="108783" y="-2153"/>
                      <a:pt x="120823" y="-1505"/>
                      <a:pt x="127843" y="6344"/>
                    </a:cubicBezTo>
                    <a:cubicBezTo>
                      <a:pt x="134863" y="14183"/>
                      <a:pt x="134196" y="26222"/>
                      <a:pt x="126366" y="33242"/>
                    </a:cubicBezTo>
                    <a:cubicBezTo>
                      <a:pt x="97077" y="59474"/>
                      <a:pt x="59310" y="75048"/>
                      <a:pt x="20039" y="77096"/>
                    </a:cubicBezTo>
                    <a:cubicBezTo>
                      <a:pt x="19705" y="77105"/>
                      <a:pt x="19362" y="77115"/>
                      <a:pt x="19029" y="77115"/>
                    </a:cubicBezTo>
                    <a:close/>
                  </a:path>
                </a:pathLst>
              </a:custGeom>
              <a:solidFill>
                <a:srgbClr val="D0DBFF"/>
              </a:solidFill>
              <a:ln w="9525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73" name="TextBox 172">
            <a:extLst>
              <a:ext uri="{FF2B5EF4-FFF2-40B4-BE49-F238E27FC236}">
                <a16:creationId xmlns:a16="http://schemas.microsoft.com/office/drawing/2014/main" id="{C77DB588-291E-3E94-4AB0-A41D405E73F2}"/>
              </a:ext>
            </a:extLst>
          </p:cNvPr>
          <p:cNvSpPr txBox="1"/>
          <p:nvPr/>
        </p:nvSpPr>
        <p:spPr>
          <a:xfrm>
            <a:off x="14269838" y="7372274"/>
            <a:ext cx="246392" cy="219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900" spc="0" baseline="0">
                <a:ln/>
                <a:solidFill>
                  <a:srgbClr val="000000"/>
                </a:solidFill>
                <a:latin typeface="Arial"/>
                <a:cs typeface="Arial"/>
                <a:sym typeface="Arial"/>
                <a:rtl val="0"/>
              </a:rPr>
              <a:t>  </a:t>
            </a:r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B9BBE1E0-C2A8-C3FF-6B3D-EE9056909690}"/>
              </a:ext>
            </a:extLst>
          </p:cNvPr>
          <p:cNvSpPr/>
          <p:nvPr/>
        </p:nvSpPr>
        <p:spPr>
          <a:xfrm>
            <a:off x="4983604" y="8038339"/>
            <a:ext cx="541068" cy="541068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47D7C6BC-56C8-1B2C-D471-008C6C114E04}"/>
              </a:ext>
            </a:extLst>
          </p:cNvPr>
          <p:cNvSpPr/>
          <p:nvPr/>
        </p:nvSpPr>
        <p:spPr>
          <a:xfrm>
            <a:off x="6778530" y="6239567"/>
            <a:ext cx="563612" cy="56361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46A70CFD-4499-75B7-800F-926469AC5CFD}"/>
              </a:ext>
            </a:extLst>
          </p:cNvPr>
          <p:cNvSpPr/>
          <p:nvPr/>
        </p:nvSpPr>
        <p:spPr>
          <a:xfrm>
            <a:off x="8610908" y="4363735"/>
            <a:ext cx="608702" cy="631246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B01E0DB3-8F04-6B13-1011-6AED7C4EF90E}"/>
              </a:ext>
            </a:extLst>
          </p:cNvPr>
          <p:cNvSpPr/>
          <p:nvPr/>
        </p:nvSpPr>
        <p:spPr>
          <a:xfrm>
            <a:off x="3107602" y="9823993"/>
            <a:ext cx="653790" cy="653790"/>
          </a:xfrm>
          <a:custGeom>
            <a:avLst/>
            <a:gdLst>
              <a:gd name="connsiteX0" fmla="*/ 220904 w 441960"/>
              <a:gd name="connsiteY0" fmla="*/ 210693 h 441960"/>
              <a:gd name="connsiteX1" fmla="*/ 19431 w 441960"/>
              <a:gd name="connsiteY1" fmla="*/ 112090 h 441960"/>
              <a:gd name="connsiteX2" fmla="*/ 226847 w 441960"/>
              <a:gd name="connsiteY2" fmla="*/ 19431 h 441960"/>
              <a:gd name="connsiteX3" fmla="*/ 422529 w 441960"/>
              <a:gd name="connsiteY3" fmla="*/ 112090 h 441960"/>
              <a:gd name="connsiteX4" fmla="*/ 220904 w 441960"/>
              <a:gd name="connsiteY4" fmla="*/ 210693 h 441960"/>
              <a:gd name="connsiteX5" fmla="*/ 19431 w 441960"/>
              <a:gd name="connsiteY5" fmla="*/ 112243 h 441960"/>
              <a:gd name="connsiteX6" fmla="*/ 19431 w 441960"/>
              <a:gd name="connsiteY6" fmla="*/ 336423 h 441960"/>
              <a:gd name="connsiteX7" fmla="*/ 220904 w 441960"/>
              <a:gd name="connsiteY7" fmla="*/ 435026 h 441960"/>
              <a:gd name="connsiteX8" fmla="*/ 422377 w 441960"/>
              <a:gd name="connsiteY8" fmla="*/ 336423 h 441960"/>
              <a:gd name="connsiteX9" fmla="*/ 422377 w 441960"/>
              <a:gd name="connsiteY9" fmla="*/ 112243 h 441960"/>
              <a:gd name="connsiteX10" fmla="*/ 220904 w 441960"/>
              <a:gd name="connsiteY10" fmla="*/ 435026 h 441960"/>
              <a:gd name="connsiteX11" fmla="*/ 220904 w 441960"/>
              <a:gd name="connsiteY11" fmla="*/ 210845 h 441960"/>
              <a:gd name="connsiteX12" fmla="*/ 293751 w 441960"/>
              <a:gd name="connsiteY12" fmla="*/ 346482 h 441960"/>
              <a:gd name="connsiteX13" fmla="*/ 293751 w 441960"/>
              <a:gd name="connsiteY13" fmla="*/ 302285 h 441960"/>
              <a:gd name="connsiteX14" fmla="*/ 377266 w 441960"/>
              <a:gd name="connsiteY14" fmla="*/ 305943 h 441960"/>
              <a:gd name="connsiteX15" fmla="*/ 377266 w 441960"/>
              <a:gd name="connsiteY15" fmla="*/ 261747 h 441960"/>
              <a:gd name="connsiteX16" fmla="*/ 335509 w 441960"/>
              <a:gd name="connsiteY16" fmla="*/ 326669 h 441960"/>
              <a:gd name="connsiteX17" fmla="*/ 335509 w 441960"/>
              <a:gd name="connsiteY17" fmla="*/ 282473 h 441960"/>
              <a:gd name="connsiteX18" fmla="*/ 126721 w 441960"/>
              <a:gd name="connsiteY18" fmla="*/ 164668 h 441960"/>
              <a:gd name="connsiteX19" fmla="*/ 319202 w 441960"/>
              <a:gd name="connsiteY19" fmla="*/ 63322 h 44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41960" h="441960">
                <a:moveTo>
                  <a:pt x="220904" y="210693"/>
                </a:moveTo>
                <a:lnTo>
                  <a:pt x="19431" y="112090"/>
                </a:lnTo>
                <a:lnTo>
                  <a:pt x="226847" y="19431"/>
                </a:lnTo>
                <a:lnTo>
                  <a:pt x="422529" y="112090"/>
                </a:lnTo>
                <a:lnTo>
                  <a:pt x="220904" y="210693"/>
                </a:lnTo>
                <a:close/>
                <a:moveTo>
                  <a:pt x="19431" y="112243"/>
                </a:moveTo>
                <a:lnTo>
                  <a:pt x="19431" y="336423"/>
                </a:lnTo>
                <a:lnTo>
                  <a:pt x="220904" y="435026"/>
                </a:lnTo>
                <a:lnTo>
                  <a:pt x="422377" y="336423"/>
                </a:lnTo>
                <a:lnTo>
                  <a:pt x="422377" y="112243"/>
                </a:lnTo>
                <a:moveTo>
                  <a:pt x="220904" y="435026"/>
                </a:moveTo>
                <a:lnTo>
                  <a:pt x="220904" y="210845"/>
                </a:lnTo>
                <a:moveTo>
                  <a:pt x="293751" y="346482"/>
                </a:moveTo>
                <a:lnTo>
                  <a:pt x="293751" y="302285"/>
                </a:lnTo>
                <a:moveTo>
                  <a:pt x="377266" y="305943"/>
                </a:moveTo>
                <a:lnTo>
                  <a:pt x="377266" y="261747"/>
                </a:lnTo>
                <a:moveTo>
                  <a:pt x="335509" y="326669"/>
                </a:moveTo>
                <a:lnTo>
                  <a:pt x="335509" y="282473"/>
                </a:lnTo>
                <a:moveTo>
                  <a:pt x="126721" y="164668"/>
                </a:moveTo>
                <a:lnTo>
                  <a:pt x="319202" y="63322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8" name="Freeform 167">
            <a:extLst>
              <a:ext uri="{FF2B5EF4-FFF2-40B4-BE49-F238E27FC236}">
                <a16:creationId xmlns:a16="http://schemas.microsoft.com/office/drawing/2014/main" id="{ACD4A155-31BD-F8EB-FA26-E97BB9261FAD}"/>
              </a:ext>
            </a:extLst>
          </p:cNvPr>
          <p:cNvSpPr>
            <a:spLocks noEditPoints="1"/>
          </p:cNvSpPr>
          <p:nvPr/>
        </p:nvSpPr>
        <p:spPr bwMode="auto">
          <a:xfrm>
            <a:off x="10462507" y="2516151"/>
            <a:ext cx="528388" cy="619974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9" name="Oval 178">
            <a:extLst>
              <a:ext uri="{FF2B5EF4-FFF2-40B4-BE49-F238E27FC236}">
                <a16:creationId xmlns:a16="http://schemas.microsoft.com/office/drawing/2014/main" id="{1E67BAD5-16C2-25D2-34BE-CC248243AD36}"/>
              </a:ext>
            </a:extLst>
          </p:cNvPr>
          <p:cNvSpPr/>
          <p:nvPr/>
        </p:nvSpPr>
        <p:spPr>
          <a:xfrm>
            <a:off x="19462887" y="8965251"/>
            <a:ext cx="247918" cy="2479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E5721916-0DDE-EEED-2634-3AADBBD5B3F0}"/>
              </a:ext>
            </a:extLst>
          </p:cNvPr>
          <p:cNvSpPr/>
          <p:nvPr/>
        </p:nvSpPr>
        <p:spPr>
          <a:xfrm>
            <a:off x="0" y="0"/>
            <a:ext cx="210235" cy="13716000"/>
          </a:xfrm>
          <a:prstGeom prst="rect">
            <a:avLst/>
          </a:prstGeom>
          <a:gradFill>
            <a:gsLst>
              <a:gs pos="100000">
                <a:schemeClr val="accent5"/>
              </a:gs>
              <a:gs pos="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3000">
        <p:push dir="u"/>
      </p:transition>
    </mc:Choice>
    <mc:Fallback xmlns="">
      <p:transition spd="slow" advClick="0" advTm="3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1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5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9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30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18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0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1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7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8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2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2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3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 animBg="1"/>
          <p:bldP spid="47" grpId="0" animBg="1"/>
          <p:bldP spid="57" grpId="0" animBg="1"/>
          <p:bldP spid="58" grpId="0" animBg="1"/>
          <p:bldP spid="68" grpId="0" animBg="1"/>
          <p:bldP spid="69" grpId="0" animBg="1"/>
          <p:bldP spid="79" grpId="0" animBg="1"/>
          <p:bldP spid="80" grpId="0" animBg="1"/>
          <p:bldP spid="90" grpId="0" animBg="1"/>
          <p:bldP spid="91" grpId="0" animBg="1"/>
          <p:bldP spid="101" grpId="0" animBg="1"/>
          <p:bldP spid="102" grpId="0" animBg="1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 animBg="1"/>
          <p:bldP spid="111" grpId="0" animBg="1"/>
          <p:bldP spid="112" grpId="0" animBg="1"/>
          <p:bldP spid="113" grpId="0" animBg="1"/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3" dur="18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1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12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 animBg="1"/>
          <p:bldP spid="47" grpId="0" animBg="1"/>
          <p:bldP spid="57" grpId="0" animBg="1"/>
          <p:bldP spid="58" grpId="0" animBg="1"/>
          <p:bldP spid="68" grpId="0" animBg="1"/>
          <p:bldP spid="69" grpId="0" animBg="1"/>
          <p:bldP spid="79" grpId="0" animBg="1"/>
          <p:bldP spid="80" grpId="0" animBg="1"/>
          <p:bldP spid="90" grpId="0" animBg="1"/>
          <p:bldP spid="91" grpId="0" animBg="1"/>
          <p:bldP spid="101" grpId="0" animBg="1"/>
          <p:bldP spid="102" grpId="0" animBg="1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/>
          <p:bldP spid="110" grpId="0" animBg="1"/>
          <p:bldP spid="111" grpId="0" animBg="1"/>
          <p:bldP spid="112" grpId="0" animBg="1"/>
          <p:bldP spid="113" grpId="0" animBg="1"/>
          <p:bldP spid="174" grpId="0" animBg="1"/>
          <p:bldP spid="175" grpId="0" animBg="1"/>
          <p:bldP spid="176" grpId="0" animBg="1"/>
          <p:bldP spid="177" grpId="0" animBg="1"/>
          <p:bldP spid="178" grpId="0" animBg="1"/>
          <p:bldP spid="179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Business_2Tones_L_Cobalt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E88FE"/>
      </a:accent1>
      <a:accent2>
        <a:srgbClr val="265FFE"/>
      </a:accent2>
      <a:accent3>
        <a:srgbClr val="6D6D6D"/>
      </a:accent3>
      <a:accent4>
        <a:srgbClr val="B3B3B3"/>
      </a:accent4>
      <a:accent5>
        <a:srgbClr val="DFDEDB"/>
      </a:accent5>
      <a:accent6>
        <a:srgbClr val="EBEBE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_L_4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292B38"/>
      </a:accent1>
      <a:accent2>
        <a:srgbClr val="55637E"/>
      </a:accent2>
      <a:accent3>
        <a:srgbClr val="75A2C3"/>
      </a:accent3>
      <a:accent4>
        <a:srgbClr val="551D2C"/>
      </a:accent4>
      <a:accent5>
        <a:srgbClr val="EC4227"/>
      </a:accent5>
      <a:accent6>
        <a:srgbClr val="FDC48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_L_82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B2C39"/>
      </a:accent1>
      <a:accent2>
        <a:srgbClr val="BD5E2E"/>
      </a:accent2>
      <a:accent3>
        <a:srgbClr val="859FAF"/>
      </a:accent3>
      <a:accent4>
        <a:srgbClr val="B7C3D0"/>
      </a:accent4>
      <a:accent5>
        <a:srgbClr val="B09A95"/>
      </a:accent5>
      <a:accent6>
        <a:srgbClr val="F4F0E5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2_D_20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E1923"/>
      </a:accent1>
      <a:accent2>
        <a:srgbClr val="1B1563"/>
      </a:accent2>
      <a:accent3>
        <a:srgbClr val="DCDBE7"/>
      </a:accent3>
      <a:accent4>
        <a:srgbClr val="383434"/>
      </a:accent4>
      <a:accent5>
        <a:srgbClr val="959597"/>
      </a:accent5>
      <a:accent6>
        <a:srgbClr val="DADADA"/>
      </a:accent6>
      <a:hlink>
        <a:srgbClr val="1B1563"/>
      </a:hlink>
      <a:folHlink>
        <a:srgbClr val="F8A3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2_L_21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29606A"/>
      </a:accent1>
      <a:accent2>
        <a:srgbClr val="31AEBF"/>
      </a:accent2>
      <a:accent3>
        <a:srgbClr val="9DC53E"/>
      </a:accent3>
      <a:accent4>
        <a:srgbClr val="F9AD4C"/>
      </a:accent4>
      <a:accent5>
        <a:srgbClr val="E6504D"/>
      </a:accent5>
      <a:accent6>
        <a:srgbClr val="A63676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5_SO 05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2_L_08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21C69"/>
      </a:accent1>
      <a:accent2>
        <a:srgbClr val="F2E002"/>
      </a:accent2>
      <a:accent3>
        <a:srgbClr val="0F48F1"/>
      </a:accent3>
      <a:accent4>
        <a:srgbClr val="B9CFFE"/>
      </a:accent4>
      <a:accent5>
        <a:srgbClr val="9EA5B7"/>
      </a:accent5>
      <a:accent6>
        <a:srgbClr val="6E779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14198</TotalTime>
  <Words>1208</Words>
  <Application>Microsoft Office PowerPoint</Application>
  <PresentationFormat>Custom</PresentationFormat>
  <Paragraphs>298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27</vt:i4>
      </vt:variant>
      <vt:variant>
        <vt:lpstr>Slide Titles</vt:lpstr>
      </vt:variant>
      <vt:variant>
        <vt:i4>10</vt:i4>
      </vt:variant>
    </vt:vector>
  </HeadingPairs>
  <TitlesOfParts>
    <vt:vector size="42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5_SO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156</dc:title>
  <dc:creator>Slide Ocean</dc:creator>
  <cp:lastModifiedBy>SO</cp:lastModifiedBy>
  <cp:revision>3449</cp:revision>
  <dcterms:created xsi:type="dcterms:W3CDTF">2024-04-24T08:43:56Z</dcterms:created>
  <dcterms:modified xsi:type="dcterms:W3CDTF">2025-12-30T02:47:50Z</dcterms:modified>
</cp:coreProperties>
</file>