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6" r:id="rId27"/>
    <p:sldId id="2147378267" r:id="rId28"/>
    <p:sldId id="2147378256" r:id="rId29"/>
    <p:sldId id="2147378258" r:id="rId30"/>
    <p:sldId id="2147378263" r:id="rId31"/>
    <p:sldId id="2147378257" r:id="rId32"/>
    <p:sldId id="2147378245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2" d="100"/>
          <a:sy n="52" d="100"/>
        </p:scale>
        <p:origin x="168" y="30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Isosceles Triangle 124">
            <a:extLst>
              <a:ext uri="{FF2B5EF4-FFF2-40B4-BE49-F238E27FC236}">
                <a16:creationId xmlns:a16="http://schemas.microsoft.com/office/drawing/2014/main" id="{1C98C287-E819-264B-C5B9-D8089D238DF0}"/>
              </a:ext>
            </a:extLst>
          </p:cNvPr>
          <p:cNvSpPr/>
          <p:nvPr/>
        </p:nvSpPr>
        <p:spPr>
          <a:xfrm>
            <a:off x="7925382" y="2736089"/>
            <a:ext cx="9574303" cy="824382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Freeform: Shape 122">
            <a:extLst>
              <a:ext uri="{FF2B5EF4-FFF2-40B4-BE49-F238E27FC236}">
                <a16:creationId xmlns:a16="http://schemas.microsoft.com/office/drawing/2014/main" id="{F6444920-4B5F-B057-E8F8-FA7E00B52A16}"/>
              </a:ext>
            </a:extLst>
          </p:cNvPr>
          <p:cNvSpPr/>
          <p:nvPr/>
        </p:nvSpPr>
        <p:spPr>
          <a:xfrm>
            <a:off x="16536893" y="9326518"/>
            <a:ext cx="5809918" cy="1649134"/>
          </a:xfrm>
          <a:custGeom>
            <a:avLst/>
            <a:gdLst>
              <a:gd name="csX0" fmla="*/ 3830504 w 5809918"/>
              <a:gd name="csY0" fmla="*/ 0 h 1649134"/>
              <a:gd name="csX1" fmla="*/ 5809918 w 5809918"/>
              <a:gd name="csY1" fmla="*/ 0 h 1649134"/>
              <a:gd name="csX2" fmla="*/ 4857790 w 5809918"/>
              <a:gd name="csY2" fmla="*/ 1649134 h 1649134"/>
              <a:gd name="csX3" fmla="*/ 956815 w 5809918"/>
              <a:gd name="csY3" fmla="*/ 1649134 h 1649134"/>
              <a:gd name="csX4" fmla="*/ 0 w 5809918"/>
              <a:gd name="csY4" fmla="*/ 2851 h 1649134"/>
              <a:gd name="csX5" fmla="*/ 3828858 w 5809918"/>
              <a:gd name="csY5" fmla="*/ 2851 h 1649134"/>
              <a:gd name="csX6" fmla="*/ 3830504 w 5809918"/>
              <a:gd name="csY6" fmla="*/ 0 h 16491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809918" h="1649134">
                <a:moveTo>
                  <a:pt x="3830504" y="0"/>
                </a:moveTo>
                <a:lnTo>
                  <a:pt x="5809918" y="0"/>
                </a:lnTo>
                <a:lnTo>
                  <a:pt x="4857790" y="1649134"/>
                </a:lnTo>
                <a:lnTo>
                  <a:pt x="956815" y="1649134"/>
                </a:lnTo>
                <a:lnTo>
                  <a:pt x="0" y="2851"/>
                </a:lnTo>
                <a:lnTo>
                  <a:pt x="3828858" y="2851"/>
                </a:lnTo>
                <a:lnTo>
                  <a:pt x="383050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Freeform: Shape 121">
            <a:extLst>
              <a:ext uri="{FF2B5EF4-FFF2-40B4-BE49-F238E27FC236}">
                <a16:creationId xmlns:a16="http://schemas.microsoft.com/office/drawing/2014/main" id="{7D2316B6-EB63-7DBB-06BD-FD5D4ADBC627}"/>
              </a:ext>
            </a:extLst>
          </p:cNvPr>
          <p:cNvSpPr/>
          <p:nvPr/>
        </p:nvSpPr>
        <p:spPr>
          <a:xfrm>
            <a:off x="15579052" y="7680236"/>
            <a:ext cx="5738827" cy="1646283"/>
          </a:xfrm>
          <a:custGeom>
            <a:avLst/>
            <a:gdLst>
              <a:gd name="csX0" fmla="*/ 3758395 w 5738827"/>
              <a:gd name="csY0" fmla="*/ 0 h 1646283"/>
              <a:gd name="csX1" fmla="*/ 5738827 w 5738827"/>
              <a:gd name="csY1" fmla="*/ 0 h 1646283"/>
              <a:gd name="csX2" fmla="*/ 4788345 w 5738827"/>
              <a:gd name="csY2" fmla="*/ 1646283 h 1646283"/>
              <a:gd name="csX3" fmla="*/ 956184 w 5738827"/>
              <a:gd name="csY3" fmla="*/ 1646283 h 1646283"/>
              <a:gd name="csX4" fmla="*/ 0 w 5738827"/>
              <a:gd name="csY4" fmla="*/ 1086 h 1646283"/>
              <a:gd name="csX5" fmla="*/ 3757767 w 5738827"/>
              <a:gd name="csY5" fmla="*/ 1086 h 1646283"/>
              <a:gd name="csX6" fmla="*/ 3758395 w 5738827"/>
              <a:gd name="csY6" fmla="*/ 0 h 16462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738827" h="1646283">
                <a:moveTo>
                  <a:pt x="3758395" y="0"/>
                </a:moveTo>
                <a:lnTo>
                  <a:pt x="5738827" y="0"/>
                </a:lnTo>
                <a:lnTo>
                  <a:pt x="4788345" y="1646283"/>
                </a:lnTo>
                <a:lnTo>
                  <a:pt x="956184" y="1646283"/>
                </a:lnTo>
                <a:lnTo>
                  <a:pt x="0" y="1086"/>
                </a:lnTo>
                <a:lnTo>
                  <a:pt x="3757767" y="1086"/>
                </a:lnTo>
                <a:lnTo>
                  <a:pt x="375839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Freeform: Shape 120">
            <a:extLst>
              <a:ext uri="{FF2B5EF4-FFF2-40B4-BE49-F238E27FC236}">
                <a16:creationId xmlns:a16="http://schemas.microsoft.com/office/drawing/2014/main" id="{16A0DE48-DEDD-318F-F4F2-0E366054E504}"/>
              </a:ext>
            </a:extLst>
          </p:cNvPr>
          <p:cNvSpPr/>
          <p:nvPr/>
        </p:nvSpPr>
        <p:spPr>
          <a:xfrm>
            <a:off x="14621211" y="6032187"/>
            <a:ext cx="5667736" cy="1648048"/>
          </a:xfrm>
          <a:custGeom>
            <a:avLst/>
            <a:gdLst>
              <a:gd name="csX0" fmla="*/ 3687301 w 5667736"/>
              <a:gd name="csY0" fmla="*/ 0 h 1648048"/>
              <a:gd name="csX1" fmla="*/ 5667736 w 5667736"/>
              <a:gd name="csY1" fmla="*/ 0 h 1648048"/>
              <a:gd name="csX2" fmla="*/ 4716236 w 5667736"/>
              <a:gd name="csY2" fmla="*/ 1648048 h 1648048"/>
              <a:gd name="csX3" fmla="*/ 957210 w 5667736"/>
              <a:gd name="csY3" fmla="*/ 1648048 h 1648048"/>
              <a:gd name="csX4" fmla="*/ 0 w 5667736"/>
              <a:gd name="csY4" fmla="*/ 1086 h 1648048"/>
              <a:gd name="csX5" fmla="*/ 3686674 w 5667736"/>
              <a:gd name="csY5" fmla="*/ 1086 h 1648048"/>
              <a:gd name="csX6" fmla="*/ 3687301 w 5667736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667736" h="1648048">
                <a:moveTo>
                  <a:pt x="3687301" y="0"/>
                </a:moveTo>
                <a:lnTo>
                  <a:pt x="5667736" y="0"/>
                </a:lnTo>
                <a:lnTo>
                  <a:pt x="4716236" y="1648048"/>
                </a:lnTo>
                <a:lnTo>
                  <a:pt x="957210" y="1648048"/>
                </a:lnTo>
                <a:lnTo>
                  <a:pt x="0" y="1086"/>
                </a:lnTo>
                <a:lnTo>
                  <a:pt x="3686674" y="1086"/>
                </a:lnTo>
                <a:lnTo>
                  <a:pt x="3687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Freeform: Shape 119">
            <a:extLst>
              <a:ext uri="{FF2B5EF4-FFF2-40B4-BE49-F238E27FC236}">
                <a16:creationId xmlns:a16="http://schemas.microsoft.com/office/drawing/2014/main" id="{ED63A7EF-1FDE-2ECE-2CB7-B3519457B938}"/>
              </a:ext>
            </a:extLst>
          </p:cNvPr>
          <p:cNvSpPr/>
          <p:nvPr/>
        </p:nvSpPr>
        <p:spPr>
          <a:xfrm>
            <a:off x="13663371" y="4384139"/>
            <a:ext cx="5596642" cy="1648048"/>
          </a:xfrm>
          <a:custGeom>
            <a:avLst/>
            <a:gdLst>
              <a:gd name="csX0" fmla="*/ 3616208 w 5596642"/>
              <a:gd name="csY0" fmla="*/ 0 h 1648048"/>
              <a:gd name="csX1" fmla="*/ 5596642 w 5596642"/>
              <a:gd name="csY1" fmla="*/ 0 h 1648048"/>
              <a:gd name="csX2" fmla="*/ 4645141 w 5596642"/>
              <a:gd name="csY2" fmla="*/ 1648048 h 1648048"/>
              <a:gd name="csX3" fmla="*/ 957209 w 5596642"/>
              <a:gd name="csY3" fmla="*/ 1648048 h 1648048"/>
              <a:gd name="csX4" fmla="*/ 0 w 5596642"/>
              <a:gd name="csY4" fmla="*/ 1086 h 1648048"/>
              <a:gd name="csX5" fmla="*/ 3615581 w 5596642"/>
              <a:gd name="csY5" fmla="*/ 1086 h 1648048"/>
              <a:gd name="csX6" fmla="*/ 3616208 w 5596642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596642" h="1648048">
                <a:moveTo>
                  <a:pt x="3616208" y="0"/>
                </a:moveTo>
                <a:lnTo>
                  <a:pt x="5596642" y="0"/>
                </a:lnTo>
                <a:lnTo>
                  <a:pt x="4645141" y="1648048"/>
                </a:lnTo>
                <a:lnTo>
                  <a:pt x="957209" y="1648048"/>
                </a:lnTo>
                <a:lnTo>
                  <a:pt x="0" y="1086"/>
                </a:lnTo>
                <a:lnTo>
                  <a:pt x="3615581" y="1086"/>
                </a:lnTo>
                <a:lnTo>
                  <a:pt x="361620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D1A8C45E-37A1-5DA3-713E-57A1B99998B0}"/>
              </a:ext>
            </a:extLst>
          </p:cNvPr>
          <p:cNvSpPr/>
          <p:nvPr/>
        </p:nvSpPr>
        <p:spPr>
          <a:xfrm rot="5400000">
            <a:off x="14772275" y="10025824"/>
            <a:ext cx="2387937" cy="1626931"/>
          </a:xfrm>
          <a:custGeom>
            <a:avLst/>
            <a:gdLst>
              <a:gd name="csX0" fmla="*/ 0 w 2387937"/>
              <a:gd name="csY0" fmla="*/ 1626628 h 1626931"/>
              <a:gd name="csX1" fmla="*/ 926264 w 2387937"/>
              <a:gd name="csY1" fmla="*/ 0 h 1626931"/>
              <a:gd name="csX2" fmla="*/ 1882159 w 2387937"/>
              <a:gd name="csY2" fmla="*/ 0 h 1626931"/>
              <a:gd name="csX3" fmla="*/ 2387937 w 2387937"/>
              <a:gd name="csY3" fmla="*/ 813618 h 1626931"/>
              <a:gd name="csX4" fmla="*/ 1882347 w 2387937"/>
              <a:gd name="csY4" fmla="*/ 1626931 h 1626931"/>
              <a:gd name="csX5" fmla="*/ 1882159 w 2387937"/>
              <a:gd name="csY5" fmla="*/ 1626628 h 1626931"/>
              <a:gd name="csX6" fmla="*/ 0 w 2387937"/>
              <a:gd name="csY6" fmla="*/ 1626628 h 16269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7" h="1626931">
                <a:moveTo>
                  <a:pt x="0" y="1626628"/>
                </a:moveTo>
                <a:lnTo>
                  <a:pt x="926264" y="0"/>
                </a:lnTo>
                <a:lnTo>
                  <a:pt x="1882159" y="0"/>
                </a:lnTo>
                <a:lnTo>
                  <a:pt x="2387937" y="813618"/>
                </a:lnTo>
                <a:lnTo>
                  <a:pt x="1882347" y="1626931"/>
                </a:lnTo>
                <a:lnTo>
                  <a:pt x="1882159" y="1626628"/>
                </a:lnTo>
                <a:lnTo>
                  <a:pt x="0" y="16266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92516ED2-C04C-7AD7-D4C6-E7CB5090D1EA}"/>
              </a:ext>
            </a:extLst>
          </p:cNvPr>
          <p:cNvSpPr/>
          <p:nvPr/>
        </p:nvSpPr>
        <p:spPr>
          <a:xfrm rot="5400000">
            <a:off x="12682362" y="9562843"/>
            <a:ext cx="3314200" cy="1626628"/>
          </a:xfrm>
          <a:custGeom>
            <a:avLst/>
            <a:gdLst>
              <a:gd name="csX0" fmla="*/ 0 w 3314200"/>
              <a:gd name="csY0" fmla="*/ 1626322 h 1626628"/>
              <a:gd name="csX1" fmla="*/ 925918 w 3314200"/>
              <a:gd name="csY1" fmla="*/ 302 h 1626628"/>
              <a:gd name="csX2" fmla="*/ 2808422 w 3314200"/>
              <a:gd name="csY2" fmla="*/ 302 h 1626628"/>
              <a:gd name="csX3" fmla="*/ 2808610 w 3314200"/>
              <a:gd name="csY3" fmla="*/ 0 h 1626628"/>
              <a:gd name="csX4" fmla="*/ 3314200 w 3314200"/>
              <a:gd name="csY4" fmla="*/ 813314 h 1626628"/>
              <a:gd name="csX5" fmla="*/ 2808610 w 3314200"/>
              <a:gd name="csY5" fmla="*/ 1626628 h 1626628"/>
              <a:gd name="csX6" fmla="*/ 2808420 w 3314200"/>
              <a:gd name="csY6" fmla="*/ 1626322 h 1626628"/>
              <a:gd name="csX7" fmla="*/ 0 w 3314200"/>
              <a:gd name="csY7" fmla="*/ 1626322 h 16266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314200" h="1626628">
                <a:moveTo>
                  <a:pt x="0" y="1626322"/>
                </a:moveTo>
                <a:lnTo>
                  <a:pt x="925918" y="302"/>
                </a:lnTo>
                <a:lnTo>
                  <a:pt x="2808422" y="302"/>
                </a:lnTo>
                <a:lnTo>
                  <a:pt x="2808610" y="0"/>
                </a:lnTo>
                <a:lnTo>
                  <a:pt x="3314200" y="813314"/>
                </a:lnTo>
                <a:lnTo>
                  <a:pt x="2808610" y="1626628"/>
                </a:lnTo>
                <a:lnTo>
                  <a:pt x="2808420" y="1626322"/>
                </a:lnTo>
                <a:lnTo>
                  <a:pt x="0" y="1626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49DEA1B4-9B6B-9FE9-ADF7-BAD359EE6B4E}"/>
              </a:ext>
            </a:extLst>
          </p:cNvPr>
          <p:cNvSpPr/>
          <p:nvPr/>
        </p:nvSpPr>
        <p:spPr>
          <a:xfrm rot="5400000">
            <a:off x="10823848" y="9330952"/>
            <a:ext cx="3777675" cy="1626930"/>
          </a:xfrm>
          <a:custGeom>
            <a:avLst/>
            <a:gdLst>
              <a:gd name="csX0" fmla="*/ 0 w 3777675"/>
              <a:gd name="csY0" fmla="*/ 813617 h 1626930"/>
              <a:gd name="csX1" fmla="*/ 463132 w 3777675"/>
              <a:gd name="csY1" fmla="*/ 303 h 1626930"/>
              <a:gd name="csX2" fmla="*/ 3271899 w 3777675"/>
              <a:gd name="csY2" fmla="*/ 303 h 1626930"/>
              <a:gd name="csX3" fmla="*/ 3272087 w 3777675"/>
              <a:gd name="csY3" fmla="*/ 0 h 1626930"/>
              <a:gd name="csX4" fmla="*/ 3777675 w 3777675"/>
              <a:gd name="csY4" fmla="*/ 813313 h 1626930"/>
              <a:gd name="csX5" fmla="*/ 3271898 w 3777675"/>
              <a:gd name="csY5" fmla="*/ 1626930 h 1626930"/>
              <a:gd name="csX6" fmla="*/ 463131 w 3777675"/>
              <a:gd name="csY6" fmla="*/ 1626930 h 1626930"/>
              <a:gd name="csX7" fmla="*/ 0 w 3777675"/>
              <a:gd name="csY7" fmla="*/ 813617 h 16269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777675" h="1626930">
                <a:moveTo>
                  <a:pt x="0" y="813617"/>
                </a:moveTo>
                <a:lnTo>
                  <a:pt x="463132" y="303"/>
                </a:lnTo>
                <a:lnTo>
                  <a:pt x="3271899" y="303"/>
                </a:lnTo>
                <a:lnTo>
                  <a:pt x="3272087" y="0"/>
                </a:lnTo>
                <a:lnTo>
                  <a:pt x="3777675" y="813313"/>
                </a:lnTo>
                <a:lnTo>
                  <a:pt x="3271898" y="1626930"/>
                </a:lnTo>
                <a:lnTo>
                  <a:pt x="463131" y="1626930"/>
                </a:lnTo>
                <a:lnTo>
                  <a:pt x="0" y="8136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A9381018-C038-28BE-1BB0-2484D6321A0D}"/>
              </a:ext>
            </a:extLst>
          </p:cNvPr>
          <p:cNvSpPr/>
          <p:nvPr/>
        </p:nvSpPr>
        <p:spPr>
          <a:xfrm rot="5400000">
            <a:off x="9428480" y="9562517"/>
            <a:ext cx="3314544" cy="1626933"/>
          </a:xfrm>
          <a:custGeom>
            <a:avLst/>
            <a:gdLst>
              <a:gd name="csX0" fmla="*/ 0 w 3314544"/>
              <a:gd name="csY0" fmla="*/ 0 h 1626933"/>
              <a:gd name="csX1" fmla="*/ 2808768 w 3314544"/>
              <a:gd name="csY1" fmla="*/ 0 h 1626933"/>
              <a:gd name="csX2" fmla="*/ 3314544 w 3314544"/>
              <a:gd name="csY2" fmla="*/ 813618 h 1626933"/>
              <a:gd name="csX3" fmla="*/ 2808954 w 3314544"/>
              <a:gd name="csY3" fmla="*/ 1626933 h 1626933"/>
              <a:gd name="csX4" fmla="*/ 2808764 w 3314544"/>
              <a:gd name="csY4" fmla="*/ 1626627 h 1626933"/>
              <a:gd name="csX5" fmla="*/ 926263 w 3314544"/>
              <a:gd name="csY5" fmla="*/ 1626627 h 1626933"/>
              <a:gd name="csX6" fmla="*/ 0 w 3314544"/>
              <a:gd name="csY6" fmla="*/ 0 h 16269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314544" h="1626933">
                <a:moveTo>
                  <a:pt x="0" y="0"/>
                </a:moveTo>
                <a:lnTo>
                  <a:pt x="2808768" y="0"/>
                </a:lnTo>
                <a:lnTo>
                  <a:pt x="3314544" y="813618"/>
                </a:lnTo>
                <a:lnTo>
                  <a:pt x="2808954" y="1626933"/>
                </a:lnTo>
                <a:lnTo>
                  <a:pt x="2808764" y="1626627"/>
                </a:lnTo>
                <a:lnTo>
                  <a:pt x="926263" y="16266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F1D6A950-AE1E-69B8-1317-73EFC14B80C4}"/>
              </a:ext>
            </a:extLst>
          </p:cNvPr>
          <p:cNvSpPr/>
          <p:nvPr/>
        </p:nvSpPr>
        <p:spPr>
          <a:xfrm rot="5400000">
            <a:off x="8264855" y="10025823"/>
            <a:ext cx="2387933" cy="1626929"/>
          </a:xfrm>
          <a:custGeom>
            <a:avLst/>
            <a:gdLst>
              <a:gd name="csX0" fmla="*/ 0 w 2387933"/>
              <a:gd name="csY0" fmla="*/ 301 h 1626929"/>
              <a:gd name="csX1" fmla="*/ 1882159 w 2387933"/>
              <a:gd name="csY1" fmla="*/ 301 h 1626929"/>
              <a:gd name="csX2" fmla="*/ 1882346 w 2387933"/>
              <a:gd name="csY2" fmla="*/ 0 h 1626929"/>
              <a:gd name="csX3" fmla="*/ 2387933 w 2387933"/>
              <a:gd name="csY3" fmla="*/ 813312 h 1626929"/>
              <a:gd name="csX4" fmla="*/ 1882156 w 2387933"/>
              <a:gd name="csY4" fmla="*/ 1626929 h 1626929"/>
              <a:gd name="csX5" fmla="*/ 926264 w 2387933"/>
              <a:gd name="csY5" fmla="*/ 1626929 h 1626929"/>
              <a:gd name="csX6" fmla="*/ 0 w 2387933"/>
              <a:gd name="csY6" fmla="*/ 301 h 16269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3" h="1626929">
                <a:moveTo>
                  <a:pt x="0" y="301"/>
                </a:moveTo>
                <a:lnTo>
                  <a:pt x="1882159" y="301"/>
                </a:lnTo>
                <a:lnTo>
                  <a:pt x="1882346" y="0"/>
                </a:lnTo>
                <a:lnTo>
                  <a:pt x="2387933" y="813312"/>
                </a:lnTo>
                <a:lnTo>
                  <a:pt x="1882156" y="1626929"/>
                </a:lnTo>
                <a:lnTo>
                  <a:pt x="926264" y="1626929"/>
                </a:lnTo>
                <a:lnTo>
                  <a:pt x="0" y="3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8DD81A10-D151-779A-0E0B-C032E7897E3F}"/>
              </a:ext>
            </a:extLst>
          </p:cNvPr>
          <p:cNvSpPr/>
          <p:nvPr/>
        </p:nvSpPr>
        <p:spPr>
          <a:xfrm>
            <a:off x="12704899" y="2736091"/>
            <a:ext cx="5526181" cy="1648048"/>
          </a:xfrm>
          <a:custGeom>
            <a:avLst/>
            <a:gdLst>
              <a:gd name="csX0" fmla="*/ 0 w 5526181"/>
              <a:gd name="csY0" fmla="*/ 0 h 1648048"/>
              <a:gd name="csX1" fmla="*/ 5526181 w 5526181"/>
              <a:gd name="csY1" fmla="*/ 0 h 1648048"/>
              <a:gd name="csX2" fmla="*/ 4574680 w 5526181"/>
              <a:gd name="csY2" fmla="*/ 1648048 h 1648048"/>
              <a:gd name="csX3" fmla="*/ 957840 w 5526181"/>
              <a:gd name="csY3" fmla="*/ 1648048 h 1648048"/>
              <a:gd name="csX4" fmla="*/ 0 w 5526181"/>
              <a:gd name="csY4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526181" h="1648048">
                <a:moveTo>
                  <a:pt x="0" y="0"/>
                </a:moveTo>
                <a:lnTo>
                  <a:pt x="5526181" y="0"/>
                </a:lnTo>
                <a:lnTo>
                  <a:pt x="4574680" y="1648048"/>
                </a:lnTo>
                <a:lnTo>
                  <a:pt x="957840" y="1648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DF710698-5B32-5BAE-23B1-C5063187BDCB}"/>
              </a:ext>
            </a:extLst>
          </p:cNvPr>
          <p:cNvSpPr/>
          <p:nvPr/>
        </p:nvSpPr>
        <p:spPr>
          <a:xfrm>
            <a:off x="9027312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27" name="Oval 126">
            <a:extLst>
              <a:ext uri="{FF2B5EF4-FFF2-40B4-BE49-F238E27FC236}">
                <a16:creationId xmlns:a16="http://schemas.microsoft.com/office/drawing/2014/main" id="{082F1485-DE38-F4FA-0CA9-858EA207D02B}"/>
              </a:ext>
            </a:extLst>
          </p:cNvPr>
          <p:cNvSpPr/>
          <p:nvPr/>
        </p:nvSpPr>
        <p:spPr>
          <a:xfrm>
            <a:off x="10653939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DCC90F3B-CB62-E105-095B-DF7BB5DE2D53}"/>
              </a:ext>
            </a:extLst>
          </p:cNvPr>
          <p:cNvSpPr/>
          <p:nvPr/>
        </p:nvSpPr>
        <p:spPr>
          <a:xfrm>
            <a:off x="12280566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2D4AC5A1-EDD6-3B2D-270A-C5CEBE279C96}"/>
              </a:ext>
            </a:extLst>
          </p:cNvPr>
          <p:cNvSpPr/>
          <p:nvPr/>
        </p:nvSpPr>
        <p:spPr>
          <a:xfrm>
            <a:off x="13907193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97267E33-B14F-66E5-1909-A7FDF5CBCA8F}"/>
              </a:ext>
            </a:extLst>
          </p:cNvPr>
          <p:cNvSpPr/>
          <p:nvPr/>
        </p:nvSpPr>
        <p:spPr>
          <a:xfrm>
            <a:off x="15551251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36" name="Textbox 200">
            <a:extLst>
              <a:ext uri="{FF2B5EF4-FFF2-40B4-BE49-F238E27FC236}">
                <a16:creationId xmlns:a16="http://schemas.microsoft.com/office/drawing/2014/main" id="{13FB9336-BEC9-B36B-FD06-119A1606C77C}"/>
              </a:ext>
            </a:extLst>
          </p:cNvPr>
          <p:cNvSpPr txBox="1"/>
          <p:nvPr/>
        </p:nvSpPr>
        <p:spPr>
          <a:xfrm flipH="1">
            <a:off x="13409135" y="312922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0FD29A88-0636-9704-9224-037EA3736DC9}"/>
              </a:ext>
            </a:extLst>
          </p:cNvPr>
          <p:cNvGrpSpPr/>
          <p:nvPr/>
        </p:nvGrpSpPr>
        <p:grpSpPr>
          <a:xfrm>
            <a:off x="14652400" y="3094586"/>
            <a:ext cx="2511855" cy="1013083"/>
            <a:chOff x="4031330" y="7511848"/>
            <a:chExt cx="1920221" cy="1013083"/>
          </a:xfrm>
        </p:grpSpPr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83549430-D9EA-6559-68D2-F9C4D5D2D6DE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Xác định thị trường mục tiêu, mục tiêu kinh doanh và lộ trình tăng trưởng rõ ràng.</a:t>
              </a:r>
            </a:p>
          </p:txBody>
        </p:sp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95FC6010-31B7-6268-08F4-9DBBF47AA1F5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ROUTE PLANNING</a:t>
              </a:r>
            </a:p>
          </p:txBody>
        </p:sp>
      </p:grpSp>
      <p:sp>
        <p:nvSpPr>
          <p:cNvPr id="142" name="Textbox 200">
            <a:extLst>
              <a:ext uri="{FF2B5EF4-FFF2-40B4-BE49-F238E27FC236}">
                <a16:creationId xmlns:a16="http://schemas.microsoft.com/office/drawing/2014/main" id="{AF6BE7F3-7192-96ED-2596-0313E6C0B677}"/>
              </a:ext>
            </a:extLst>
          </p:cNvPr>
          <p:cNvSpPr txBox="1"/>
          <p:nvPr/>
        </p:nvSpPr>
        <p:spPr>
          <a:xfrm flipH="1">
            <a:off x="14402463" y="4776971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65A4E08A-A26A-FB57-F97D-9CF3682AE080}"/>
              </a:ext>
            </a:extLst>
          </p:cNvPr>
          <p:cNvGrpSpPr/>
          <p:nvPr/>
        </p:nvGrpSpPr>
        <p:grpSpPr>
          <a:xfrm>
            <a:off x="15645729" y="4742328"/>
            <a:ext cx="2511855" cy="1013083"/>
            <a:chOff x="4031330" y="7511848"/>
            <a:chExt cx="1920221" cy="1013083"/>
          </a:xfrm>
        </p:grpSpPr>
        <p:sp>
          <p:nvSpPr>
            <p:cNvPr id="145" name="Textbox 200">
              <a:extLst>
                <a:ext uri="{FF2B5EF4-FFF2-40B4-BE49-F238E27FC236}">
                  <a16:creationId xmlns:a16="http://schemas.microsoft.com/office/drawing/2014/main" id="{9C594B00-D95C-83EC-4C9D-74B0D1562B28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năng lực tổ chức, công nghệ, tài chính và mức độ sẵn sàng thực thi.</a:t>
              </a:r>
            </a:p>
          </p:txBody>
        </p:sp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02B58E8C-85DA-A500-397D-FAA5B52D4D4C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SYSTEM CHECK</a:t>
              </a:r>
            </a:p>
          </p:txBody>
        </p:sp>
      </p:grpSp>
      <p:sp>
        <p:nvSpPr>
          <p:cNvPr id="148" name="Textbox 200">
            <a:extLst>
              <a:ext uri="{FF2B5EF4-FFF2-40B4-BE49-F238E27FC236}">
                <a16:creationId xmlns:a16="http://schemas.microsoft.com/office/drawing/2014/main" id="{023F9D0D-1AF8-3A90-64D7-2747BA89A768}"/>
              </a:ext>
            </a:extLst>
          </p:cNvPr>
          <p:cNvSpPr txBox="1"/>
          <p:nvPr/>
        </p:nvSpPr>
        <p:spPr>
          <a:xfrm flipH="1">
            <a:off x="15395791" y="6424714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BC58AC50-3285-8138-3C58-037CC81298E6}"/>
              </a:ext>
            </a:extLst>
          </p:cNvPr>
          <p:cNvGrpSpPr/>
          <p:nvPr/>
        </p:nvGrpSpPr>
        <p:grpSpPr>
          <a:xfrm>
            <a:off x="16639058" y="6390070"/>
            <a:ext cx="2511855" cy="1013083"/>
            <a:chOff x="16639056" y="6474711"/>
            <a:chExt cx="2511855" cy="1013083"/>
          </a:xfrm>
        </p:grpSpPr>
        <p:sp>
          <p:nvSpPr>
            <p:cNvPr id="150" name="Textbox 200">
              <a:extLst>
                <a:ext uri="{FF2B5EF4-FFF2-40B4-BE49-F238E27FC236}">
                  <a16:creationId xmlns:a16="http://schemas.microsoft.com/office/drawing/2014/main" id="{7E5318D0-858B-3DFF-0574-4442D61C7533}"/>
                </a:ext>
              </a:extLst>
            </p:cNvPr>
            <p:cNvSpPr txBox="1"/>
            <p:nvPr/>
          </p:nvSpPr>
          <p:spPr>
            <a:xfrm flipH="1">
              <a:off x="16639057" y="6841463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Kích hoạt chiến lược, phân bổ nguồn lực và hành động nhanh để tạo đà tăng trưởng.</a:t>
              </a:r>
            </a:p>
          </p:txBody>
        </p:sp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919D491C-BAA0-9DBC-93CB-B24DB9FE9700}"/>
                </a:ext>
              </a:extLst>
            </p:cNvPr>
            <p:cNvSpPr txBox="1"/>
            <p:nvPr/>
          </p:nvSpPr>
          <p:spPr>
            <a:xfrm flipH="1">
              <a:off x="16639056" y="6474711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TAKE OFF</a:t>
              </a:r>
            </a:p>
          </p:txBody>
        </p:sp>
      </p:grpSp>
      <p:sp>
        <p:nvSpPr>
          <p:cNvPr id="154" name="Textbox 200">
            <a:extLst>
              <a:ext uri="{FF2B5EF4-FFF2-40B4-BE49-F238E27FC236}">
                <a16:creationId xmlns:a16="http://schemas.microsoft.com/office/drawing/2014/main" id="{2ACD02F8-1BE7-99A8-77CC-380342D316F2}"/>
              </a:ext>
            </a:extLst>
          </p:cNvPr>
          <p:cNvSpPr txBox="1"/>
          <p:nvPr/>
        </p:nvSpPr>
        <p:spPr>
          <a:xfrm flipH="1">
            <a:off x="16389119" y="8072456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C1BCB298-449F-1D97-508A-5F07E02F0D29}"/>
              </a:ext>
            </a:extLst>
          </p:cNvPr>
          <p:cNvGrpSpPr/>
          <p:nvPr/>
        </p:nvGrpSpPr>
        <p:grpSpPr>
          <a:xfrm>
            <a:off x="17632387" y="8037812"/>
            <a:ext cx="2511855" cy="1013083"/>
            <a:chOff x="17632384" y="8122453"/>
            <a:chExt cx="2511855" cy="1013083"/>
          </a:xfrm>
        </p:grpSpPr>
        <p:sp>
          <p:nvSpPr>
            <p:cNvPr id="156" name="Textbox 200">
              <a:extLst>
                <a:ext uri="{FF2B5EF4-FFF2-40B4-BE49-F238E27FC236}">
                  <a16:creationId xmlns:a16="http://schemas.microsoft.com/office/drawing/2014/main" id="{02E205A1-543A-7E13-063B-D6B8BB96810F}"/>
                </a:ext>
              </a:extLst>
            </p:cNvPr>
            <p:cNvSpPr txBox="1"/>
            <p:nvPr/>
          </p:nvSpPr>
          <p:spPr>
            <a:xfrm flipH="1">
              <a:off x="17632385" y="8489205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Theo dõi KPI, tối ưu quy trình và duy trì hiệu suất ổn định trên toàn hệ thống.</a:t>
              </a:r>
            </a:p>
          </p:txBody>
        </p:sp>
        <p:sp>
          <p:nvSpPr>
            <p:cNvPr id="157" name="Textbox 200">
              <a:extLst>
                <a:ext uri="{FF2B5EF4-FFF2-40B4-BE49-F238E27FC236}">
                  <a16:creationId xmlns:a16="http://schemas.microsoft.com/office/drawing/2014/main" id="{119EAB05-BFD6-15EA-AD28-80C18BD89C0F}"/>
                </a:ext>
              </a:extLst>
            </p:cNvPr>
            <p:cNvSpPr txBox="1"/>
            <p:nvPr/>
          </p:nvSpPr>
          <p:spPr>
            <a:xfrm flipH="1">
              <a:off x="17632384" y="8122453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CRUISE CONTROL</a:t>
              </a:r>
            </a:p>
          </p:txBody>
        </p:sp>
      </p:grpSp>
      <p:sp>
        <p:nvSpPr>
          <p:cNvPr id="159" name="Textbox 200">
            <a:extLst>
              <a:ext uri="{FF2B5EF4-FFF2-40B4-BE49-F238E27FC236}">
                <a16:creationId xmlns:a16="http://schemas.microsoft.com/office/drawing/2014/main" id="{3D3F2684-1917-78A4-3D37-308E71BAA27A}"/>
              </a:ext>
            </a:extLst>
          </p:cNvPr>
          <p:cNvSpPr txBox="1"/>
          <p:nvPr/>
        </p:nvSpPr>
        <p:spPr>
          <a:xfrm flipH="1">
            <a:off x="17382449" y="972019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68B74E2-38A4-249A-8231-94E253E9A0BE}"/>
              </a:ext>
            </a:extLst>
          </p:cNvPr>
          <p:cNvGrpSpPr/>
          <p:nvPr/>
        </p:nvGrpSpPr>
        <p:grpSpPr>
          <a:xfrm>
            <a:off x="18625714" y="9685556"/>
            <a:ext cx="2511855" cy="1013083"/>
            <a:chOff x="4031330" y="7511848"/>
            <a:chExt cx="1920221" cy="1013083"/>
          </a:xfrm>
        </p:grpSpPr>
        <p:sp>
          <p:nvSpPr>
            <p:cNvPr id="161" name="Textbox 200">
              <a:extLst>
                <a:ext uri="{FF2B5EF4-FFF2-40B4-BE49-F238E27FC236}">
                  <a16:creationId xmlns:a16="http://schemas.microsoft.com/office/drawing/2014/main" id="{8B21DEAE-6F05-AC1C-E34E-3E266F3C75F6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kết quả, chuẩn hóa bài học và chuẩn bị cho chu kỳ phát triển tiếp theo.</a:t>
              </a:r>
            </a:p>
          </p:txBody>
        </p:sp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5EA965C1-58C8-7C13-6CE9-5AAC88B91E95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SAFE LANDING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64" name="Rectangle 163">
            <a:extLst>
              <a:ext uri="{FF2B5EF4-FFF2-40B4-BE49-F238E27FC236}">
                <a16:creationId xmlns:a16="http://schemas.microsoft.com/office/drawing/2014/main" id="{E29E1192-EDA8-A4FB-C3F1-A80FD15E4C73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!!SubTitle">
            <a:extLst>
              <a:ext uri="{FF2B5EF4-FFF2-40B4-BE49-F238E27FC236}">
                <a16:creationId xmlns:a16="http://schemas.microsoft.com/office/drawing/2014/main" id="{9C042C54-A878-8503-A61A-7BDB573005DA}"/>
              </a:ext>
            </a:extLst>
          </p:cNvPr>
          <p:cNvSpPr txBox="1"/>
          <p:nvPr/>
        </p:nvSpPr>
        <p:spPr>
          <a:xfrm>
            <a:off x="1709372" y="7311487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6" name="!!MainTitle1">
            <a:extLst>
              <a:ext uri="{FF2B5EF4-FFF2-40B4-BE49-F238E27FC236}">
                <a16:creationId xmlns:a16="http://schemas.microsoft.com/office/drawing/2014/main" id="{50EBBED7-408A-7A0B-D61B-EE7C59FE2227}"/>
              </a:ext>
            </a:extLst>
          </p:cNvPr>
          <p:cNvSpPr txBox="1"/>
          <p:nvPr/>
        </p:nvSpPr>
        <p:spPr>
          <a:xfrm>
            <a:off x="1709372" y="4594892"/>
            <a:ext cx="7300396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Flight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</a:p>
        </p:txBody>
      </p:sp>
      <p:sp>
        <p:nvSpPr>
          <p:cNvPr id="168" name="Oval 167">
            <a:extLst>
              <a:ext uri="{FF2B5EF4-FFF2-40B4-BE49-F238E27FC236}">
                <a16:creationId xmlns:a16="http://schemas.microsoft.com/office/drawing/2014/main" id="{77C413F9-88C7-06AD-3395-16C5330BFE76}"/>
              </a:ext>
            </a:extLst>
          </p:cNvPr>
          <p:cNvSpPr/>
          <p:nvPr/>
        </p:nvSpPr>
        <p:spPr>
          <a:xfrm>
            <a:off x="2320985" y="4339280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9" name="Oval 168">
            <a:extLst>
              <a:ext uri="{FF2B5EF4-FFF2-40B4-BE49-F238E27FC236}">
                <a16:creationId xmlns:a16="http://schemas.microsoft.com/office/drawing/2014/main" id="{16E28476-20AF-444D-F6C4-F75F03B00D39}"/>
              </a:ext>
            </a:extLst>
          </p:cNvPr>
          <p:cNvSpPr/>
          <p:nvPr/>
        </p:nvSpPr>
        <p:spPr>
          <a:xfrm>
            <a:off x="1857310" y="4339280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Oval 169">
            <a:extLst>
              <a:ext uri="{FF2B5EF4-FFF2-40B4-BE49-F238E27FC236}">
                <a16:creationId xmlns:a16="http://schemas.microsoft.com/office/drawing/2014/main" id="{EE9E1E63-55A9-2076-E35D-9F2DDC96801B}"/>
              </a:ext>
            </a:extLst>
          </p:cNvPr>
          <p:cNvSpPr/>
          <p:nvPr/>
        </p:nvSpPr>
        <p:spPr>
          <a:xfrm>
            <a:off x="2784660" y="4339280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Oval 171">
            <a:extLst>
              <a:ext uri="{FF2B5EF4-FFF2-40B4-BE49-F238E27FC236}">
                <a16:creationId xmlns:a16="http://schemas.microsoft.com/office/drawing/2014/main" id="{D146954C-C237-955E-A126-4D2C9AFADAC0}"/>
              </a:ext>
            </a:extLst>
          </p:cNvPr>
          <p:cNvSpPr/>
          <p:nvPr/>
        </p:nvSpPr>
        <p:spPr>
          <a:xfrm>
            <a:off x="3248336" y="4339280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7" name="Freeform 17">
            <a:extLst>
              <a:ext uri="{FF2B5EF4-FFF2-40B4-BE49-F238E27FC236}">
                <a16:creationId xmlns:a16="http://schemas.microsoft.com/office/drawing/2014/main" id="{EEF2E371-82C6-9D92-C866-B9C0F3FADD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8205" y="10816207"/>
            <a:ext cx="421232" cy="466876"/>
          </a:xfrm>
          <a:custGeom>
            <a:avLst/>
            <a:gdLst>
              <a:gd name="T0" fmla="*/ 193628 w 1579"/>
              <a:gd name="T1" fmla="*/ 263188 h 1750"/>
              <a:gd name="T2" fmla="*/ 193628 w 1579"/>
              <a:gd name="T3" fmla="*/ 263188 h 1750"/>
              <a:gd name="T4" fmla="*/ 152113 w 1579"/>
              <a:gd name="T5" fmla="*/ 297587 h 1750"/>
              <a:gd name="T6" fmla="*/ 103787 w 1579"/>
              <a:gd name="T7" fmla="*/ 214834 h 1750"/>
              <a:gd name="T8" fmla="*/ 159248 w 1579"/>
              <a:gd name="T9" fmla="*/ 200880 h 1750"/>
              <a:gd name="T10" fmla="*/ 193628 w 1579"/>
              <a:gd name="T11" fmla="*/ 263188 h 1750"/>
              <a:gd name="T12" fmla="*/ 228332 w 1579"/>
              <a:gd name="T13" fmla="*/ 110662 h 1750"/>
              <a:gd name="T14" fmla="*/ 228332 w 1579"/>
              <a:gd name="T15" fmla="*/ 110662 h 1750"/>
              <a:gd name="T16" fmla="*/ 117409 w 1579"/>
              <a:gd name="T17" fmla="*/ 0 h 1750"/>
              <a:gd name="T18" fmla="*/ 0 w 1579"/>
              <a:gd name="T19" fmla="*/ 110662 h 1750"/>
              <a:gd name="T20" fmla="*/ 89841 w 1579"/>
              <a:gd name="T21" fmla="*/ 110662 h 1750"/>
              <a:gd name="T22" fmla="*/ 89841 w 1579"/>
              <a:gd name="T23" fmla="*/ 172971 h 1750"/>
              <a:gd name="T24" fmla="*/ 145302 w 1579"/>
              <a:gd name="T25" fmla="*/ 159341 h 1750"/>
              <a:gd name="T26" fmla="*/ 145302 w 1579"/>
              <a:gd name="T27" fmla="*/ 110662 h 1750"/>
              <a:gd name="T28" fmla="*/ 228332 w 1579"/>
              <a:gd name="T29" fmla="*/ 110662 h 1750"/>
              <a:gd name="T30" fmla="*/ 511801 w 1579"/>
              <a:gd name="T31" fmla="*/ 110662 h 1750"/>
              <a:gd name="T32" fmla="*/ 511801 w 1579"/>
              <a:gd name="T33" fmla="*/ 110662 h 1750"/>
              <a:gd name="T34" fmla="*/ 394067 w 1579"/>
              <a:gd name="T35" fmla="*/ 0 h 1750"/>
              <a:gd name="T36" fmla="*/ 283469 w 1579"/>
              <a:gd name="T37" fmla="*/ 110662 h 1750"/>
              <a:gd name="T38" fmla="*/ 366499 w 1579"/>
              <a:gd name="T39" fmla="*/ 110662 h 1750"/>
              <a:gd name="T40" fmla="*/ 297415 w 1579"/>
              <a:gd name="T41" fmla="*/ 283633 h 1750"/>
              <a:gd name="T42" fmla="*/ 255900 w 1579"/>
              <a:gd name="T43" fmla="*/ 325496 h 1750"/>
              <a:gd name="T44" fmla="*/ 221196 w 1579"/>
              <a:gd name="T45" fmla="*/ 290772 h 1750"/>
              <a:gd name="T46" fmla="*/ 186817 w 1579"/>
              <a:gd name="T47" fmla="*/ 332311 h 1750"/>
              <a:gd name="T48" fmla="*/ 228332 w 1579"/>
              <a:gd name="T49" fmla="*/ 422204 h 1750"/>
              <a:gd name="T50" fmla="*/ 228332 w 1579"/>
              <a:gd name="T51" fmla="*/ 567590 h 1750"/>
              <a:gd name="T52" fmla="*/ 283469 w 1579"/>
              <a:gd name="T53" fmla="*/ 567590 h 1750"/>
              <a:gd name="T54" fmla="*/ 283469 w 1579"/>
              <a:gd name="T55" fmla="*/ 422204 h 1750"/>
              <a:gd name="T56" fmla="*/ 332119 w 1579"/>
              <a:gd name="T57" fmla="*/ 325496 h 1750"/>
              <a:gd name="T58" fmla="*/ 428771 w 1579"/>
              <a:gd name="T59" fmla="*/ 110662 h 1750"/>
              <a:gd name="T60" fmla="*/ 511801 w 1579"/>
              <a:gd name="T61" fmla="*/ 110662 h 175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79" h="1750">
                <a:moveTo>
                  <a:pt x="597" y="811"/>
                </a:moveTo>
                <a:lnTo>
                  <a:pt x="597" y="811"/>
                </a:lnTo>
                <a:cubicBezTo>
                  <a:pt x="469" y="917"/>
                  <a:pt x="469" y="917"/>
                  <a:pt x="469" y="917"/>
                </a:cubicBezTo>
                <a:cubicBezTo>
                  <a:pt x="405" y="874"/>
                  <a:pt x="362" y="789"/>
                  <a:pt x="320" y="662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512" y="704"/>
                  <a:pt x="554" y="747"/>
                  <a:pt x="597" y="811"/>
                </a:cubicBezTo>
                <a:close/>
                <a:moveTo>
                  <a:pt x="704" y="341"/>
                </a:moveTo>
                <a:lnTo>
                  <a:pt x="704" y="341"/>
                </a:lnTo>
                <a:cubicBezTo>
                  <a:pt x="362" y="0"/>
                  <a:pt x="362" y="0"/>
                  <a:pt x="362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277" y="341"/>
                  <a:pt x="277" y="341"/>
                  <a:pt x="277" y="341"/>
                </a:cubicBezTo>
                <a:cubicBezTo>
                  <a:pt x="277" y="427"/>
                  <a:pt x="277" y="491"/>
                  <a:pt x="277" y="533"/>
                </a:cubicBezTo>
                <a:cubicBezTo>
                  <a:pt x="448" y="491"/>
                  <a:pt x="448" y="491"/>
                  <a:pt x="448" y="491"/>
                </a:cubicBezTo>
                <a:cubicBezTo>
                  <a:pt x="448" y="448"/>
                  <a:pt x="448" y="406"/>
                  <a:pt x="448" y="341"/>
                </a:cubicBezTo>
                <a:lnTo>
                  <a:pt x="704" y="341"/>
                </a:lnTo>
                <a:close/>
                <a:moveTo>
                  <a:pt x="1578" y="341"/>
                </a:moveTo>
                <a:lnTo>
                  <a:pt x="1578" y="341"/>
                </a:lnTo>
                <a:cubicBezTo>
                  <a:pt x="1215" y="0"/>
                  <a:pt x="1215" y="0"/>
                  <a:pt x="1215" y="0"/>
                </a:cubicBezTo>
                <a:cubicBezTo>
                  <a:pt x="874" y="341"/>
                  <a:pt x="874" y="341"/>
                  <a:pt x="874" y="341"/>
                </a:cubicBezTo>
                <a:cubicBezTo>
                  <a:pt x="1130" y="341"/>
                  <a:pt x="1130" y="341"/>
                  <a:pt x="1130" y="341"/>
                </a:cubicBezTo>
                <a:cubicBezTo>
                  <a:pt x="1130" y="683"/>
                  <a:pt x="1024" y="768"/>
                  <a:pt x="917" y="874"/>
                </a:cubicBezTo>
                <a:cubicBezTo>
                  <a:pt x="874" y="896"/>
                  <a:pt x="832" y="939"/>
                  <a:pt x="789" y="1003"/>
                </a:cubicBezTo>
                <a:cubicBezTo>
                  <a:pt x="768" y="960"/>
                  <a:pt x="725" y="917"/>
                  <a:pt x="682" y="896"/>
                </a:cubicBezTo>
                <a:cubicBezTo>
                  <a:pt x="576" y="1024"/>
                  <a:pt x="576" y="1024"/>
                  <a:pt x="576" y="1024"/>
                </a:cubicBezTo>
                <a:cubicBezTo>
                  <a:pt x="639" y="1088"/>
                  <a:pt x="704" y="1152"/>
                  <a:pt x="704" y="1301"/>
                </a:cubicBezTo>
                <a:cubicBezTo>
                  <a:pt x="704" y="1749"/>
                  <a:pt x="704" y="1749"/>
                  <a:pt x="704" y="1749"/>
                </a:cubicBezTo>
                <a:cubicBezTo>
                  <a:pt x="874" y="1749"/>
                  <a:pt x="874" y="1749"/>
                  <a:pt x="874" y="1749"/>
                </a:cubicBezTo>
                <a:cubicBezTo>
                  <a:pt x="874" y="1301"/>
                  <a:pt x="874" y="1301"/>
                  <a:pt x="874" y="1301"/>
                </a:cubicBezTo>
                <a:cubicBezTo>
                  <a:pt x="874" y="1130"/>
                  <a:pt x="938" y="1088"/>
                  <a:pt x="1024" y="1003"/>
                </a:cubicBezTo>
                <a:cubicBezTo>
                  <a:pt x="1151" y="896"/>
                  <a:pt x="1301" y="747"/>
                  <a:pt x="1322" y="341"/>
                </a:cubicBezTo>
                <a:lnTo>
                  <a:pt x="1578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79" name="Freeform 17">
            <a:extLst>
              <a:ext uri="{FF2B5EF4-FFF2-40B4-BE49-F238E27FC236}">
                <a16:creationId xmlns:a16="http://schemas.microsoft.com/office/drawing/2014/main" id="{BEC41288-BD14-F3D4-A12E-8FED99400F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1245" y="10819467"/>
            <a:ext cx="461660" cy="460356"/>
          </a:xfrm>
          <a:custGeom>
            <a:avLst/>
            <a:gdLst>
              <a:gd name="T0" fmla="*/ 560972 w 1740"/>
              <a:gd name="T1" fmla="*/ 393747 h 1739"/>
              <a:gd name="T2" fmla="*/ 560972 w 1740"/>
              <a:gd name="T3" fmla="*/ 393747 h 1739"/>
              <a:gd name="T4" fmla="*/ 560972 w 1740"/>
              <a:gd name="T5" fmla="*/ 338693 h 1739"/>
              <a:gd name="T6" fmla="*/ 325487 w 1740"/>
              <a:gd name="T7" fmla="*/ 193493 h 1739"/>
              <a:gd name="T8" fmla="*/ 325487 w 1740"/>
              <a:gd name="T9" fmla="*/ 41532 h 1739"/>
              <a:gd name="T10" fmla="*/ 283873 w 1740"/>
              <a:gd name="T11" fmla="*/ 0 h 1739"/>
              <a:gd name="T12" fmla="*/ 242260 w 1740"/>
              <a:gd name="T13" fmla="*/ 41532 h 1739"/>
              <a:gd name="T14" fmla="*/ 242260 w 1740"/>
              <a:gd name="T15" fmla="*/ 193493 h 1739"/>
              <a:gd name="T16" fmla="*/ 0 w 1740"/>
              <a:gd name="T17" fmla="*/ 338693 h 1739"/>
              <a:gd name="T18" fmla="*/ 0 w 1740"/>
              <a:gd name="T19" fmla="*/ 393747 h 1739"/>
              <a:gd name="T20" fmla="*/ 242260 w 1740"/>
              <a:gd name="T21" fmla="*/ 324849 h 1739"/>
              <a:gd name="T22" fmla="*/ 242260 w 1740"/>
              <a:gd name="T23" fmla="*/ 476810 h 1739"/>
              <a:gd name="T24" fmla="*/ 166130 w 1740"/>
              <a:gd name="T25" fmla="*/ 518342 h 1739"/>
              <a:gd name="T26" fmla="*/ 166130 w 1740"/>
              <a:gd name="T27" fmla="*/ 559552 h 1739"/>
              <a:gd name="T28" fmla="*/ 283873 w 1740"/>
              <a:gd name="T29" fmla="*/ 532186 h 1739"/>
              <a:gd name="T30" fmla="*/ 394842 w 1740"/>
              <a:gd name="T31" fmla="*/ 559552 h 1739"/>
              <a:gd name="T32" fmla="*/ 394842 w 1740"/>
              <a:gd name="T33" fmla="*/ 518342 h 1739"/>
              <a:gd name="T34" fmla="*/ 325487 w 1740"/>
              <a:gd name="T35" fmla="*/ 476810 h 1739"/>
              <a:gd name="T36" fmla="*/ 325487 w 1740"/>
              <a:gd name="T37" fmla="*/ 324849 h 1739"/>
              <a:gd name="T38" fmla="*/ 560972 w 1740"/>
              <a:gd name="T39" fmla="*/ 393747 h 17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0" h="1739">
                <a:moveTo>
                  <a:pt x="1739" y="1223"/>
                </a:moveTo>
                <a:lnTo>
                  <a:pt x="1739" y="1223"/>
                </a:lnTo>
                <a:cubicBezTo>
                  <a:pt x="1739" y="1052"/>
                  <a:pt x="1739" y="1052"/>
                  <a:pt x="1739" y="1052"/>
                </a:cubicBezTo>
                <a:cubicBezTo>
                  <a:pt x="1009" y="601"/>
                  <a:pt x="1009" y="601"/>
                  <a:pt x="1009" y="601"/>
                </a:cubicBezTo>
                <a:cubicBezTo>
                  <a:pt x="1009" y="129"/>
                  <a:pt x="1009" y="129"/>
                  <a:pt x="1009" y="129"/>
                </a:cubicBezTo>
                <a:cubicBezTo>
                  <a:pt x="1009" y="65"/>
                  <a:pt x="944" y="0"/>
                  <a:pt x="880" y="0"/>
                </a:cubicBezTo>
                <a:cubicBezTo>
                  <a:pt x="794" y="0"/>
                  <a:pt x="751" y="65"/>
                  <a:pt x="751" y="129"/>
                </a:cubicBezTo>
                <a:cubicBezTo>
                  <a:pt x="751" y="601"/>
                  <a:pt x="751" y="601"/>
                  <a:pt x="751" y="601"/>
                </a:cubicBezTo>
                <a:cubicBezTo>
                  <a:pt x="0" y="1052"/>
                  <a:pt x="0" y="1052"/>
                  <a:pt x="0" y="1052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751" y="1009"/>
                  <a:pt x="751" y="1009"/>
                  <a:pt x="751" y="1009"/>
                </a:cubicBezTo>
                <a:cubicBezTo>
                  <a:pt x="751" y="1481"/>
                  <a:pt x="751" y="1481"/>
                  <a:pt x="751" y="1481"/>
                </a:cubicBezTo>
                <a:cubicBezTo>
                  <a:pt x="515" y="1610"/>
                  <a:pt x="515" y="1610"/>
                  <a:pt x="515" y="1610"/>
                </a:cubicBezTo>
                <a:cubicBezTo>
                  <a:pt x="515" y="1738"/>
                  <a:pt x="515" y="1738"/>
                  <a:pt x="515" y="1738"/>
                </a:cubicBezTo>
                <a:cubicBezTo>
                  <a:pt x="880" y="1653"/>
                  <a:pt x="880" y="1653"/>
                  <a:pt x="880" y="1653"/>
                </a:cubicBezTo>
                <a:cubicBezTo>
                  <a:pt x="1224" y="1738"/>
                  <a:pt x="1224" y="1738"/>
                  <a:pt x="1224" y="1738"/>
                </a:cubicBezTo>
                <a:cubicBezTo>
                  <a:pt x="1224" y="1610"/>
                  <a:pt x="1224" y="1610"/>
                  <a:pt x="1224" y="1610"/>
                </a:cubicBezTo>
                <a:cubicBezTo>
                  <a:pt x="1009" y="1481"/>
                  <a:pt x="1009" y="1481"/>
                  <a:pt x="1009" y="1481"/>
                </a:cubicBezTo>
                <a:cubicBezTo>
                  <a:pt x="1009" y="1009"/>
                  <a:pt x="1009" y="1009"/>
                  <a:pt x="1009" y="1009"/>
                </a:cubicBezTo>
                <a:lnTo>
                  <a:pt x="1739" y="122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0" name="Freeform 16">
            <a:extLst>
              <a:ext uri="{FF2B5EF4-FFF2-40B4-BE49-F238E27FC236}">
                <a16:creationId xmlns:a16="http://schemas.microsoft.com/office/drawing/2014/main" id="{9FCF827B-009F-52B0-E973-457BD2ADA6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662" y="10816859"/>
            <a:ext cx="465572" cy="465572"/>
          </a:xfrm>
          <a:custGeom>
            <a:avLst/>
            <a:gdLst>
              <a:gd name="T0" fmla="*/ 204399536 w 1767"/>
              <a:gd name="T1" fmla="*/ 32486573 h 1768"/>
              <a:gd name="T2" fmla="*/ 204399536 w 1767"/>
              <a:gd name="T3" fmla="*/ 32486573 h 1768"/>
              <a:gd name="T4" fmla="*/ 87153330 w 1767"/>
              <a:gd name="T5" fmla="*/ 149484407 h 1768"/>
              <a:gd name="T6" fmla="*/ 44791862 w 1767"/>
              <a:gd name="T7" fmla="*/ 107170980 h 1768"/>
              <a:gd name="T8" fmla="*/ 59838461 w 1767"/>
              <a:gd name="T9" fmla="*/ 92257153 h 1768"/>
              <a:gd name="T10" fmla="*/ 87153330 w 1767"/>
              <a:gd name="T11" fmla="*/ 119541482 h 1768"/>
              <a:gd name="T12" fmla="*/ 189468915 w 1767"/>
              <a:gd name="T13" fmla="*/ 19884889 h 1768"/>
              <a:gd name="T14" fmla="*/ 204399536 w 1767"/>
              <a:gd name="T15" fmla="*/ 32486573 h 1768"/>
              <a:gd name="T16" fmla="*/ 182061433 w 1767"/>
              <a:gd name="T17" fmla="*/ 84742444 h 1768"/>
              <a:gd name="T18" fmla="*/ 182061433 w 1767"/>
              <a:gd name="T19" fmla="*/ 84742444 h 1768"/>
              <a:gd name="T20" fmla="*/ 184491827 w 1767"/>
              <a:gd name="T21" fmla="*/ 102199919 h 1768"/>
              <a:gd name="T22" fmla="*/ 102199607 w 1767"/>
              <a:gd name="T23" fmla="*/ 184399036 h 1768"/>
              <a:gd name="T24" fmla="*/ 22453759 w 1767"/>
              <a:gd name="T25" fmla="*/ 102199919 h 1768"/>
              <a:gd name="T26" fmla="*/ 102199607 w 1767"/>
              <a:gd name="T27" fmla="*/ 19884889 h 1768"/>
              <a:gd name="T28" fmla="*/ 147107447 w 1767"/>
              <a:gd name="T29" fmla="*/ 34914308 h 1768"/>
              <a:gd name="T30" fmla="*/ 162038068 w 1767"/>
              <a:gd name="T31" fmla="*/ 19884889 h 1768"/>
              <a:gd name="T32" fmla="*/ 102199607 w 1767"/>
              <a:gd name="T33" fmla="*/ 0 h 1768"/>
              <a:gd name="T34" fmla="*/ 0 w 1767"/>
              <a:gd name="T35" fmla="*/ 102199919 h 1768"/>
              <a:gd name="T36" fmla="*/ 102199607 w 1767"/>
              <a:gd name="T37" fmla="*/ 204283925 h 1768"/>
              <a:gd name="T38" fmla="*/ 204399536 w 1767"/>
              <a:gd name="T39" fmla="*/ 102199919 h 1768"/>
              <a:gd name="T40" fmla="*/ 199422448 w 1767"/>
              <a:gd name="T41" fmla="*/ 67285290 h 1768"/>
              <a:gd name="T42" fmla="*/ 182061433 w 1767"/>
              <a:gd name="T43" fmla="*/ 84742444 h 176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767" h="1768">
                <a:moveTo>
                  <a:pt x="1766" y="281"/>
                </a:moveTo>
                <a:lnTo>
                  <a:pt x="1766" y="281"/>
                </a:lnTo>
                <a:cubicBezTo>
                  <a:pt x="753" y="1293"/>
                  <a:pt x="753" y="1293"/>
                  <a:pt x="753" y="1293"/>
                </a:cubicBezTo>
                <a:cubicBezTo>
                  <a:pt x="387" y="927"/>
                  <a:pt x="387" y="927"/>
                  <a:pt x="387" y="927"/>
                </a:cubicBezTo>
                <a:cubicBezTo>
                  <a:pt x="517" y="798"/>
                  <a:pt x="517" y="798"/>
                  <a:pt x="517" y="798"/>
                </a:cubicBezTo>
                <a:cubicBezTo>
                  <a:pt x="753" y="1034"/>
                  <a:pt x="753" y="1034"/>
                  <a:pt x="753" y="1034"/>
                </a:cubicBezTo>
                <a:cubicBezTo>
                  <a:pt x="1637" y="172"/>
                  <a:pt x="1637" y="172"/>
                  <a:pt x="1637" y="172"/>
                </a:cubicBezTo>
                <a:lnTo>
                  <a:pt x="1766" y="281"/>
                </a:lnTo>
                <a:close/>
                <a:moveTo>
                  <a:pt x="1573" y="733"/>
                </a:moveTo>
                <a:lnTo>
                  <a:pt x="1573" y="733"/>
                </a:lnTo>
                <a:cubicBezTo>
                  <a:pt x="1594" y="776"/>
                  <a:pt x="1594" y="840"/>
                  <a:pt x="1594" y="884"/>
                </a:cubicBezTo>
                <a:cubicBezTo>
                  <a:pt x="1594" y="1271"/>
                  <a:pt x="1271" y="1595"/>
                  <a:pt x="883" y="1595"/>
                </a:cubicBezTo>
                <a:cubicBezTo>
                  <a:pt x="496" y="1595"/>
                  <a:pt x="194" y="1271"/>
                  <a:pt x="194" y="884"/>
                </a:cubicBezTo>
                <a:cubicBezTo>
                  <a:pt x="194" y="496"/>
                  <a:pt x="496" y="172"/>
                  <a:pt x="883" y="172"/>
                </a:cubicBezTo>
                <a:cubicBezTo>
                  <a:pt x="1034" y="172"/>
                  <a:pt x="1163" y="216"/>
                  <a:pt x="1271" y="302"/>
                </a:cubicBezTo>
                <a:cubicBezTo>
                  <a:pt x="1400" y="172"/>
                  <a:pt x="1400" y="172"/>
                  <a:pt x="1400" y="172"/>
                </a:cubicBezTo>
                <a:cubicBezTo>
                  <a:pt x="1249" y="65"/>
                  <a:pt x="1077" y="0"/>
                  <a:pt x="883" y="0"/>
                </a:cubicBezTo>
                <a:cubicBezTo>
                  <a:pt x="409" y="0"/>
                  <a:pt x="0" y="410"/>
                  <a:pt x="0" y="884"/>
                </a:cubicBezTo>
                <a:cubicBezTo>
                  <a:pt x="0" y="1379"/>
                  <a:pt x="409" y="1767"/>
                  <a:pt x="883" y="1767"/>
                </a:cubicBezTo>
                <a:cubicBezTo>
                  <a:pt x="1379" y="1767"/>
                  <a:pt x="1766" y="1379"/>
                  <a:pt x="1766" y="884"/>
                </a:cubicBezTo>
                <a:cubicBezTo>
                  <a:pt x="1766" y="776"/>
                  <a:pt x="1745" y="689"/>
                  <a:pt x="1723" y="582"/>
                </a:cubicBezTo>
                <a:lnTo>
                  <a:pt x="1573" y="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1" name="Freeform 36">
            <a:extLst>
              <a:ext uri="{FF2B5EF4-FFF2-40B4-BE49-F238E27FC236}">
                <a16:creationId xmlns:a16="http://schemas.microsoft.com/office/drawing/2014/main" id="{EAC0FE10-2549-5ECC-604A-FB2DC0E16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3517" y="10805775"/>
            <a:ext cx="370370" cy="487740"/>
          </a:xfrm>
          <a:custGeom>
            <a:avLst/>
            <a:gdLst>
              <a:gd name="T0" fmla="*/ 144731103 w 1401"/>
              <a:gd name="T1" fmla="*/ 116832208 h 1854"/>
              <a:gd name="T2" fmla="*/ 144731103 w 1401"/>
              <a:gd name="T3" fmla="*/ 116832208 h 1854"/>
              <a:gd name="T4" fmla="*/ 112195645 w 1401"/>
              <a:gd name="T5" fmla="*/ 99416880 h 1854"/>
              <a:gd name="T6" fmla="*/ 132110611 w 1401"/>
              <a:gd name="T7" fmla="*/ 54667915 h 1854"/>
              <a:gd name="T8" fmla="*/ 77344373 w 1401"/>
              <a:gd name="T9" fmla="*/ 0 h 1854"/>
              <a:gd name="T10" fmla="*/ 19914966 w 1401"/>
              <a:gd name="T11" fmla="*/ 54667915 h 1854"/>
              <a:gd name="T12" fmla="*/ 52334746 w 1401"/>
              <a:gd name="T13" fmla="*/ 104376195 h 1854"/>
              <a:gd name="T14" fmla="*/ 52334746 w 1401"/>
              <a:gd name="T15" fmla="*/ 139206851 h 1854"/>
              <a:gd name="T16" fmla="*/ 27441119 w 1401"/>
              <a:gd name="T17" fmla="*/ 134132084 h 1854"/>
              <a:gd name="T18" fmla="*/ 14936305 w 1401"/>
              <a:gd name="T19" fmla="*/ 139206851 h 1854"/>
              <a:gd name="T20" fmla="*/ 0 w 1401"/>
              <a:gd name="T21" fmla="*/ 153969343 h 1854"/>
              <a:gd name="T22" fmla="*/ 52334746 w 1401"/>
              <a:gd name="T23" fmla="*/ 206215327 h 1854"/>
              <a:gd name="T24" fmla="*/ 67386730 w 1401"/>
              <a:gd name="T25" fmla="*/ 213711704 h 1854"/>
              <a:gd name="T26" fmla="*/ 132110611 w 1401"/>
              <a:gd name="T27" fmla="*/ 213711704 h 1854"/>
              <a:gd name="T28" fmla="*/ 152141256 w 1401"/>
              <a:gd name="T29" fmla="*/ 196296697 h 1854"/>
              <a:gd name="T30" fmla="*/ 159667408 w 1401"/>
              <a:gd name="T31" fmla="*/ 149125480 h 1854"/>
              <a:gd name="T32" fmla="*/ 144731103 w 1401"/>
              <a:gd name="T33" fmla="*/ 116832208 h 1854"/>
              <a:gd name="T34" fmla="*/ 139636442 w 1401"/>
              <a:gd name="T35" fmla="*/ 144050713 h 1854"/>
              <a:gd name="T36" fmla="*/ 139636442 w 1401"/>
              <a:gd name="T37" fmla="*/ 144050713 h 1854"/>
              <a:gd name="T38" fmla="*/ 132110611 w 1401"/>
              <a:gd name="T39" fmla="*/ 191337382 h 1854"/>
              <a:gd name="T40" fmla="*/ 67386730 w 1401"/>
              <a:gd name="T41" fmla="*/ 191337382 h 1854"/>
              <a:gd name="T42" fmla="*/ 64723882 w 1401"/>
              <a:gd name="T43" fmla="*/ 191337382 h 1854"/>
              <a:gd name="T44" fmla="*/ 27441119 w 1401"/>
              <a:gd name="T45" fmla="*/ 153969343 h 1854"/>
              <a:gd name="T46" fmla="*/ 72249713 w 1401"/>
              <a:gd name="T47" fmla="*/ 164003425 h 1854"/>
              <a:gd name="T48" fmla="*/ 72249713 w 1401"/>
              <a:gd name="T49" fmla="*/ 54667915 h 1854"/>
              <a:gd name="T50" fmla="*/ 77344373 w 1401"/>
              <a:gd name="T51" fmla="*/ 49708600 h 1854"/>
              <a:gd name="T52" fmla="*/ 82207356 w 1401"/>
              <a:gd name="T53" fmla="*/ 54667915 h 1854"/>
              <a:gd name="T54" fmla="*/ 82207356 w 1401"/>
              <a:gd name="T55" fmla="*/ 116832208 h 1854"/>
              <a:gd name="T56" fmla="*/ 99690831 w 1401"/>
              <a:gd name="T57" fmla="*/ 116832208 h 1854"/>
              <a:gd name="T58" fmla="*/ 134657781 w 1401"/>
              <a:gd name="T59" fmla="*/ 134132084 h 1854"/>
              <a:gd name="T60" fmla="*/ 139636442 w 1401"/>
              <a:gd name="T61" fmla="*/ 144050713 h 1854"/>
              <a:gd name="T62" fmla="*/ 42377102 w 1401"/>
              <a:gd name="T63" fmla="*/ 54667915 h 1854"/>
              <a:gd name="T64" fmla="*/ 42377102 w 1401"/>
              <a:gd name="T65" fmla="*/ 54667915 h 1854"/>
              <a:gd name="T66" fmla="*/ 77344373 w 1401"/>
              <a:gd name="T67" fmla="*/ 19837259 h 1854"/>
              <a:gd name="T68" fmla="*/ 112195645 w 1401"/>
              <a:gd name="T69" fmla="*/ 54667915 h 1854"/>
              <a:gd name="T70" fmla="*/ 102238001 w 1401"/>
              <a:gd name="T71" fmla="*/ 79464489 h 1854"/>
              <a:gd name="T72" fmla="*/ 102238001 w 1401"/>
              <a:gd name="T73" fmla="*/ 54667915 h 1854"/>
              <a:gd name="T74" fmla="*/ 77344373 w 1401"/>
              <a:gd name="T75" fmla="*/ 29871341 h 1854"/>
              <a:gd name="T76" fmla="*/ 52334746 w 1401"/>
              <a:gd name="T77" fmla="*/ 54667915 h 1854"/>
              <a:gd name="T78" fmla="*/ 52334746 w 1401"/>
              <a:gd name="T79" fmla="*/ 79464489 h 1854"/>
              <a:gd name="T80" fmla="*/ 42377102 w 1401"/>
              <a:gd name="T81" fmla="*/ 54667915 h 185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01" h="1854">
                <a:moveTo>
                  <a:pt x="1250" y="1013"/>
                </a:moveTo>
                <a:lnTo>
                  <a:pt x="1250" y="1013"/>
                </a:lnTo>
                <a:cubicBezTo>
                  <a:pt x="969" y="862"/>
                  <a:pt x="969" y="862"/>
                  <a:pt x="969" y="862"/>
                </a:cubicBezTo>
                <a:cubicBezTo>
                  <a:pt x="1077" y="776"/>
                  <a:pt x="1141" y="646"/>
                  <a:pt x="1141" y="474"/>
                </a:cubicBezTo>
                <a:cubicBezTo>
                  <a:pt x="1141" y="215"/>
                  <a:pt x="926" y="0"/>
                  <a:pt x="668" y="0"/>
                </a:cubicBezTo>
                <a:cubicBezTo>
                  <a:pt x="388" y="0"/>
                  <a:pt x="172" y="215"/>
                  <a:pt x="172" y="474"/>
                </a:cubicBezTo>
                <a:cubicBezTo>
                  <a:pt x="172" y="668"/>
                  <a:pt x="280" y="840"/>
                  <a:pt x="452" y="905"/>
                </a:cubicBezTo>
                <a:cubicBezTo>
                  <a:pt x="452" y="1207"/>
                  <a:pt x="452" y="1207"/>
                  <a:pt x="452" y="1207"/>
                </a:cubicBezTo>
                <a:cubicBezTo>
                  <a:pt x="258" y="1163"/>
                  <a:pt x="258" y="1163"/>
                  <a:pt x="237" y="1163"/>
                </a:cubicBezTo>
                <a:cubicBezTo>
                  <a:pt x="193" y="1163"/>
                  <a:pt x="151" y="1185"/>
                  <a:pt x="129" y="1207"/>
                </a:cubicBezTo>
                <a:cubicBezTo>
                  <a:pt x="0" y="1335"/>
                  <a:pt x="0" y="1335"/>
                  <a:pt x="0" y="1335"/>
                </a:cubicBezTo>
                <a:cubicBezTo>
                  <a:pt x="452" y="1788"/>
                  <a:pt x="452" y="1788"/>
                  <a:pt x="452" y="1788"/>
                </a:cubicBezTo>
                <a:cubicBezTo>
                  <a:pt x="474" y="1831"/>
                  <a:pt x="538" y="1853"/>
                  <a:pt x="582" y="1853"/>
                </a:cubicBezTo>
                <a:cubicBezTo>
                  <a:pt x="1141" y="1853"/>
                  <a:pt x="1141" y="1853"/>
                  <a:pt x="1141" y="1853"/>
                </a:cubicBezTo>
                <a:cubicBezTo>
                  <a:pt x="1228" y="1853"/>
                  <a:pt x="1292" y="1788"/>
                  <a:pt x="1314" y="1702"/>
                </a:cubicBezTo>
                <a:cubicBezTo>
                  <a:pt x="1379" y="1293"/>
                  <a:pt x="1379" y="1293"/>
                  <a:pt x="1379" y="1293"/>
                </a:cubicBezTo>
                <a:cubicBezTo>
                  <a:pt x="1400" y="1163"/>
                  <a:pt x="1357" y="1056"/>
                  <a:pt x="1250" y="1013"/>
                </a:cubicBezTo>
                <a:close/>
                <a:moveTo>
                  <a:pt x="1206" y="1249"/>
                </a:moveTo>
                <a:lnTo>
                  <a:pt x="1206" y="1249"/>
                </a:lnTo>
                <a:cubicBezTo>
                  <a:pt x="1141" y="1659"/>
                  <a:pt x="1141" y="1659"/>
                  <a:pt x="1141" y="1659"/>
                </a:cubicBezTo>
                <a:cubicBezTo>
                  <a:pt x="582" y="1659"/>
                  <a:pt x="582" y="1659"/>
                  <a:pt x="582" y="1659"/>
                </a:cubicBezTo>
                <a:cubicBezTo>
                  <a:pt x="582" y="1659"/>
                  <a:pt x="582" y="1659"/>
                  <a:pt x="559" y="1659"/>
                </a:cubicBezTo>
                <a:cubicBezTo>
                  <a:pt x="237" y="1335"/>
                  <a:pt x="237" y="1335"/>
                  <a:pt x="237" y="1335"/>
                </a:cubicBezTo>
                <a:cubicBezTo>
                  <a:pt x="624" y="1422"/>
                  <a:pt x="624" y="1422"/>
                  <a:pt x="624" y="1422"/>
                </a:cubicBezTo>
                <a:cubicBezTo>
                  <a:pt x="624" y="474"/>
                  <a:pt x="624" y="474"/>
                  <a:pt x="624" y="474"/>
                </a:cubicBezTo>
                <a:cubicBezTo>
                  <a:pt x="624" y="452"/>
                  <a:pt x="646" y="431"/>
                  <a:pt x="668" y="431"/>
                </a:cubicBezTo>
                <a:cubicBezTo>
                  <a:pt x="689" y="431"/>
                  <a:pt x="710" y="452"/>
                  <a:pt x="710" y="474"/>
                </a:cubicBezTo>
                <a:cubicBezTo>
                  <a:pt x="710" y="1013"/>
                  <a:pt x="710" y="1013"/>
                  <a:pt x="710" y="1013"/>
                </a:cubicBezTo>
                <a:cubicBezTo>
                  <a:pt x="861" y="1013"/>
                  <a:pt x="861" y="1013"/>
                  <a:pt x="861" y="1013"/>
                </a:cubicBezTo>
                <a:cubicBezTo>
                  <a:pt x="1163" y="1163"/>
                  <a:pt x="1163" y="1163"/>
                  <a:pt x="1163" y="1163"/>
                </a:cubicBezTo>
                <a:cubicBezTo>
                  <a:pt x="1206" y="1185"/>
                  <a:pt x="1228" y="1207"/>
                  <a:pt x="1206" y="1249"/>
                </a:cubicBezTo>
                <a:close/>
                <a:moveTo>
                  <a:pt x="366" y="474"/>
                </a:moveTo>
                <a:lnTo>
                  <a:pt x="366" y="474"/>
                </a:lnTo>
                <a:cubicBezTo>
                  <a:pt x="366" y="301"/>
                  <a:pt x="495" y="172"/>
                  <a:pt x="668" y="172"/>
                </a:cubicBezTo>
                <a:cubicBezTo>
                  <a:pt x="840" y="172"/>
                  <a:pt x="969" y="301"/>
                  <a:pt x="969" y="474"/>
                </a:cubicBezTo>
                <a:cubicBezTo>
                  <a:pt x="969" y="560"/>
                  <a:pt x="948" y="646"/>
                  <a:pt x="883" y="689"/>
                </a:cubicBezTo>
                <a:cubicBezTo>
                  <a:pt x="883" y="474"/>
                  <a:pt x="883" y="474"/>
                  <a:pt x="883" y="474"/>
                </a:cubicBezTo>
                <a:cubicBezTo>
                  <a:pt x="883" y="366"/>
                  <a:pt x="775" y="259"/>
                  <a:pt x="668" y="259"/>
                </a:cubicBezTo>
                <a:cubicBezTo>
                  <a:pt x="538" y="259"/>
                  <a:pt x="452" y="366"/>
                  <a:pt x="452" y="474"/>
                </a:cubicBezTo>
                <a:cubicBezTo>
                  <a:pt x="452" y="689"/>
                  <a:pt x="452" y="689"/>
                  <a:pt x="452" y="689"/>
                </a:cubicBezTo>
                <a:cubicBezTo>
                  <a:pt x="388" y="646"/>
                  <a:pt x="366" y="560"/>
                  <a:pt x="366" y="4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2" name="Freeform 34">
            <a:extLst>
              <a:ext uri="{FF2B5EF4-FFF2-40B4-BE49-F238E27FC236}">
                <a16:creationId xmlns:a16="http://schemas.microsoft.com/office/drawing/2014/main" id="{3B85E15C-6561-349F-D931-495073CF92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9975" y="10831205"/>
            <a:ext cx="465570" cy="436880"/>
          </a:xfrm>
          <a:custGeom>
            <a:avLst/>
            <a:gdLst>
              <a:gd name="T0" fmla="*/ 121942741 w 1800"/>
              <a:gd name="T1" fmla="*/ 39801646 h 1690"/>
              <a:gd name="T2" fmla="*/ 121942741 w 1800"/>
              <a:gd name="T3" fmla="*/ 39801646 h 1690"/>
              <a:gd name="T4" fmla="*/ 121942741 w 1800"/>
              <a:gd name="T5" fmla="*/ 19844247 h 1690"/>
              <a:gd name="T6" fmla="*/ 82126878 w 1800"/>
              <a:gd name="T7" fmla="*/ 19844247 h 1690"/>
              <a:gd name="T8" fmla="*/ 82126878 w 1800"/>
              <a:gd name="T9" fmla="*/ 39801646 h 1690"/>
              <a:gd name="T10" fmla="*/ 121942741 w 1800"/>
              <a:gd name="T11" fmla="*/ 39801646 h 1690"/>
              <a:gd name="T12" fmla="*/ 19964676 w 1800"/>
              <a:gd name="T13" fmla="*/ 59645893 h 1690"/>
              <a:gd name="T14" fmla="*/ 19964676 w 1800"/>
              <a:gd name="T15" fmla="*/ 59645893 h 1690"/>
              <a:gd name="T16" fmla="*/ 19964676 w 1800"/>
              <a:gd name="T17" fmla="*/ 171567320 h 1690"/>
              <a:gd name="T18" fmla="*/ 184218431 w 1800"/>
              <a:gd name="T19" fmla="*/ 171567320 h 1690"/>
              <a:gd name="T20" fmla="*/ 184218431 w 1800"/>
              <a:gd name="T21" fmla="*/ 59645893 h 1690"/>
              <a:gd name="T22" fmla="*/ 19964676 w 1800"/>
              <a:gd name="T23" fmla="*/ 59645893 h 1690"/>
              <a:gd name="T24" fmla="*/ 184218431 w 1800"/>
              <a:gd name="T25" fmla="*/ 39801646 h 1690"/>
              <a:gd name="T26" fmla="*/ 184218431 w 1800"/>
              <a:gd name="T27" fmla="*/ 39801646 h 1690"/>
              <a:gd name="T28" fmla="*/ 204069619 w 1800"/>
              <a:gd name="T29" fmla="*/ 59645893 h 1690"/>
              <a:gd name="T30" fmla="*/ 204069619 w 1800"/>
              <a:gd name="T31" fmla="*/ 171567320 h 1690"/>
              <a:gd name="T32" fmla="*/ 184218431 w 1800"/>
              <a:gd name="T33" fmla="*/ 191524719 h 1690"/>
              <a:gd name="T34" fmla="*/ 19964676 w 1800"/>
              <a:gd name="T35" fmla="*/ 191524719 h 1690"/>
              <a:gd name="T36" fmla="*/ 0 w 1800"/>
              <a:gd name="T37" fmla="*/ 171567320 h 1690"/>
              <a:gd name="T38" fmla="*/ 0 w 1800"/>
              <a:gd name="T39" fmla="*/ 59645893 h 1690"/>
              <a:gd name="T40" fmla="*/ 19964676 w 1800"/>
              <a:gd name="T41" fmla="*/ 39801646 h 1690"/>
              <a:gd name="T42" fmla="*/ 62162518 w 1800"/>
              <a:gd name="T43" fmla="*/ 39801646 h 1690"/>
              <a:gd name="T44" fmla="*/ 62162518 w 1800"/>
              <a:gd name="T45" fmla="*/ 19844247 h 1690"/>
              <a:gd name="T46" fmla="*/ 82126878 w 1800"/>
              <a:gd name="T47" fmla="*/ 0 h 1690"/>
              <a:gd name="T48" fmla="*/ 121942741 w 1800"/>
              <a:gd name="T49" fmla="*/ 0 h 1690"/>
              <a:gd name="T50" fmla="*/ 141793929 w 1800"/>
              <a:gd name="T51" fmla="*/ 19844247 h 1690"/>
              <a:gd name="T52" fmla="*/ 141793929 w 1800"/>
              <a:gd name="T53" fmla="*/ 39801646 h 1690"/>
              <a:gd name="T54" fmla="*/ 184218431 w 1800"/>
              <a:gd name="T55" fmla="*/ 39801646 h 16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00" h="1690">
                <a:moveTo>
                  <a:pt x="1075" y="351"/>
                </a:moveTo>
                <a:lnTo>
                  <a:pt x="1075" y="351"/>
                </a:lnTo>
                <a:cubicBezTo>
                  <a:pt x="1075" y="175"/>
                  <a:pt x="1075" y="175"/>
                  <a:pt x="1075" y="175"/>
                </a:cubicBezTo>
                <a:cubicBezTo>
                  <a:pt x="724" y="175"/>
                  <a:pt x="724" y="175"/>
                  <a:pt x="724" y="175"/>
                </a:cubicBezTo>
                <a:cubicBezTo>
                  <a:pt x="724" y="351"/>
                  <a:pt x="724" y="351"/>
                  <a:pt x="724" y="351"/>
                </a:cubicBezTo>
                <a:lnTo>
                  <a:pt x="1075" y="351"/>
                </a:lnTo>
                <a:close/>
                <a:moveTo>
                  <a:pt x="176" y="526"/>
                </a:moveTo>
                <a:lnTo>
                  <a:pt x="176" y="526"/>
                </a:lnTo>
                <a:cubicBezTo>
                  <a:pt x="176" y="1513"/>
                  <a:pt x="176" y="1513"/>
                  <a:pt x="176" y="1513"/>
                </a:cubicBezTo>
                <a:cubicBezTo>
                  <a:pt x="1624" y="1513"/>
                  <a:pt x="1624" y="1513"/>
                  <a:pt x="1624" y="1513"/>
                </a:cubicBezTo>
                <a:cubicBezTo>
                  <a:pt x="1624" y="526"/>
                  <a:pt x="1624" y="526"/>
                  <a:pt x="1624" y="526"/>
                </a:cubicBezTo>
                <a:lnTo>
                  <a:pt x="176" y="526"/>
                </a:lnTo>
                <a:close/>
                <a:moveTo>
                  <a:pt x="1624" y="351"/>
                </a:moveTo>
                <a:lnTo>
                  <a:pt x="1624" y="351"/>
                </a:lnTo>
                <a:cubicBezTo>
                  <a:pt x="1711" y="351"/>
                  <a:pt x="1799" y="438"/>
                  <a:pt x="1799" y="526"/>
                </a:cubicBezTo>
                <a:cubicBezTo>
                  <a:pt x="1799" y="1513"/>
                  <a:pt x="1799" y="1513"/>
                  <a:pt x="1799" y="1513"/>
                </a:cubicBezTo>
                <a:cubicBezTo>
                  <a:pt x="1799" y="1623"/>
                  <a:pt x="1711" y="1689"/>
                  <a:pt x="1624" y="1689"/>
                </a:cubicBezTo>
                <a:cubicBezTo>
                  <a:pt x="176" y="1689"/>
                  <a:pt x="176" y="1689"/>
                  <a:pt x="176" y="1689"/>
                </a:cubicBezTo>
                <a:cubicBezTo>
                  <a:pt x="88" y="1689"/>
                  <a:pt x="0" y="1623"/>
                  <a:pt x="0" y="1513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438"/>
                  <a:pt x="88" y="351"/>
                  <a:pt x="176" y="351"/>
                </a:cubicBezTo>
                <a:cubicBezTo>
                  <a:pt x="548" y="351"/>
                  <a:pt x="548" y="351"/>
                  <a:pt x="548" y="351"/>
                </a:cubicBezTo>
                <a:cubicBezTo>
                  <a:pt x="548" y="175"/>
                  <a:pt x="548" y="175"/>
                  <a:pt x="548" y="175"/>
                </a:cubicBezTo>
                <a:cubicBezTo>
                  <a:pt x="548" y="66"/>
                  <a:pt x="614" y="0"/>
                  <a:pt x="724" y="0"/>
                </a:cubicBezTo>
                <a:cubicBezTo>
                  <a:pt x="1075" y="0"/>
                  <a:pt x="1075" y="0"/>
                  <a:pt x="1075" y="0"/>
                </a:cubicBezTo>
                <a:cubicBezTo>
                  <a:pt x="1185" y="0"/>
                  <a:pt x="1250" y="66"/>
                  <a:pt x="1250" y="175"/>
                </a:cubicBezTo>
                <a:cubicBezTo>
                  <a:pt x="1250" y="351"/>
                  <a:pt x="1250" y="351"/>
                  <a:pt x="1250" y="351"/>
                </a:cubicBezTo>
                <a:lnTo>
                  <a:pt x="1624" y="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3EA91A8-AE9E-132F-599B-348185BB1C62}"/>
              </a:ext>
            </a:extLst>
          </p:cNvPr>
          <p:cNvSpPr/>
          <p:nvPr/>
        </p:nvSpPr>
        <p:spPr>
          <a:xfrm>
            <a:off x="7925382" y="2736089"/>
            <a:ext cx="9574303" cy="8236711"/>
          </a:xfrm>
          <a:custGeom>
            <a:avLst/>
            <a:gdLst>
              <a:gd name="csX0" fmla="*/ 4787151 w 9574303"/>
              <a:gd name="csY0" fmla="*/ 0 h 8236711"/>
              <a:gd name="csX1" fmla="*/ 9574303 w 9574303"/>
              <a:gd name="csY1" fmla="*/ 8236711 h 8236711"/>
              <a:gd name="csX2" fmla="*/ 9558908 w 9574303"/>
              <a:gd name="csY2" fmla="*/ 8236711 h 8236711"/>
              <a:gd name="csX3" fmla="*/ 4787151 w 9574303"/>
              <a:gd name="csY3" fmla="*/ 5519491 h 8236711"/>
              <a:gd name="csX4" fmla="*/ 15394 w 9574303"/>
              <a:gd name="csY4" fmla="*/ 8236711 h 8236711"/>
              <a:gd name="csX5" fmla="*/ 0 w 9574303"/>
              <a:gd name="csY5" fmla="*/ 8236711 h 82367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9574303" h="8236711">
                <a:moveTo>
                  <a:pt x="4787151" y="0"/>
                </a:moveTo>
                <a:lnTo>
                  <a:pt x="9574303" y="8236711"/>
                </a:lnTo>
                <a:lnTo>
                  <a:pt x="9558908" y="8236711"/>
                </a:lnTo>
                <a:lnTo>
                  <a:pt x="4787151" y="5519491"/>
                </a:lnTo>
                <a:lnTo>
                  <a:pt x="15394" y="8236711"/>
                </a:lnTo>
                <a:lnTo>
                  <a:pt x="0" y="82367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76" name="Graphic 175" descr="Circle with left arrow outline">
            <a:extLst>
              <a:ext uri="{FF2B5EF4-FFF2-40B4-BE49-F238E27FC236}">
                <a16:creationId xmlns:a16="http://schemas.microsoft.com/office/drawing/2014/main" id="{3DD327B3-6759-A847-9286-C3CDC75F44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2129980" y="6271892"/>
            <a:ext cx="1165106" cy="116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23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9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8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1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2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6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5" grpId="0" animBg="1"/>
          <p:bldP spid="123" grpId="0" animBg="1"/>
          <p:bldP spid="122" grpId="0" animBg="1"/>
          <p:bldP spid="121" grpId="0" animBg="1"/>
          <p:bldP spid="120" grpId="0" animBg="1"/>
          <p:bldP spid="118" grpId="0" animBg="1"/>
          <p:bldP spid="116" grpId="0" animBg="1"/>
          <p:bldP spid="114" grpId="0" animBg="1"/>
          <p:bldP spid="115" grpId="0" animBg="1"/>
          <p:bldP spid="117" grpId="0" animBg="1"/>
          <p:bldP spid="119" grpId="0" animBg="1"/>
          <p:bldP spid="124" grpId="0" animBg="1"/>
          <p:bldP spid="127" grpId="0" animBg="1"/>
          <p:bldP spid="129" grpId="0" animBg="1"/>
          <p:bldP spid="131" grpId="0" animBg="1"/>
          <p:bldP spid="133" grpId="0" animBg="1"/>
          <p:bldP spid="136" grpId="0"/>
          <p:bldP spid="142" grpId="0"/>
          <p:bldP spid="148" grpId="0"/>
          <p:bldP spid="154" grpId="0"/>
          <p:bldP spid="159" grpId="0"/>
          <p:bldP spid="165" grpId="0"/>
          <p:bldP spid="166" grpId="0"/>
          <p:bldP spid="168" grpId="0" animBg="1"/>
          <p:bldP spid="169" grpId="0" animBg="1"/>
          <p:bldP spid="170" grpId="0" animBg="1"/>
          <p:bldP spid="172" grpId="0" animBg="1"/>
          <p:bldP spid="177" grpId="0" animBg="1"/>
          <p:bldP spid="179" grpId="0" animBg="1"/>
          <p:bldP spid="180" grpId="0" animBg="1"/>
          <p:bldP spid="181" grpId="0" animBg="1"/>
          <p:bldP spid="182" grpId="0" animBg="1"/>
          <p:bldP spid="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5" grpId="0" animBg="1"/>
          <p:bldP spid="123" grpId="0" animBg="1"/>
          <p:bldP spid="122" grpId="0" animBg="1"/>
          <p:bldP spid="121" grpId="0" animBg="1"/>
          <p:bldP spid="120" grpId="0" animBg="1"/>
          <p:bldP spid="118" grpId="0" animBg="1"/>
          <p:bldP spid="116" grpId="0" animBg="1"/>
          <p:bldP spid="114" grpId="0" animBg="1"/>
          <p:bldP spid="115" grpId="0" animBg="1"/>
          <p:bldP spid="117" grpId="0" animBg="1"/>
          <p:bldP spid="119" grpId="0" animBg="1"/>
          <p:bldP spid="124" grpId="0" animBg="1"/>
          <p:bldP spid="127" grpId="0" animBg="1"/>
          <p:bldP spid="129" grpId="0" animBg="1"/>
          <p:bldP spid="131" grpId="0" animBg="1"/>
          <p:bldP spid="133" grpId="0" animBg="1"/>
          <p:bldP spid="136" grpId="0"/>
          <p:bldP spid="142" grpId="0"/>
          <p:bldP spid="148" grpId="0"/>
          <p:bldP spid="154" grpId="0"/>
          <p:bldP spid="159" grpId="0"/>
          <p:bldP spid="165" grpId="0"/>
          <p:bldP spid="166" grpId="0"/>
          <p:bldP spid="168" grpId="0" animBg="1"/>
          <p:bldP spid="169" grpId="0" animBg="1"/>
          <p:bldP spid="170" grpId="0" animBg="1"/>
          <p:bldP spid="172" grpId="0" animBg="1"/>
          <p:bldP spid="177" grpId="0" animBg="1"/>
          <p:bldP spid="179" grpId="0" animBg="1"/>
          <p:bldP spid="180" grpId="0" animBg="1"/>
          <p:bldP spid="181" grpId="0" animBg="1"/>
          <p:bldP spid="182" grpId="0" animBg="1"/>
          <p:bldP spid="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C1D0A4BA-32D2-8D69-00F5-39EBE6980445}"/>
              </a:ext>
            </a:extLst>
          </p:cNvPr>
          <p:cNvSpPr/>
          <p:nvPr/>
        </p:nvSpPr>
        <p:spPr>
          <a:xfrm>
            <a:off x="7925382" y="2736089"/>
            <a:ext cx="9574303" cy="824382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4BC1500-2F1C-0259-2139-A28C61A59D27}"/>
              </a:ext>
            </a:extLst>
          </p:cNvPr>
          <p:cNvSpPr/>
          <p:nvPr/>
        </p:nvSpPr>
        <p:spPr>
          <a:xfrm>
            <a:off x="16536893" y="9326518"/>
            <a:ext cx="5809918" cy="1649134"/>
          </a:xfrm>
          <a:custGeom>
            <a:avLst/>
            <a:gdLst>
              <a:gd name="csX0" fmla="*/ 3830504 w 5809918"/>
              <a:gd name="csY0" fmla="*/ 0 h 1649134"/>
              <a:gd name="csX1" fmla="*/ 5809918 w 5809918"/>
              <a:gd name="csY1" fmla="*/ 0 h 1649134"/>
              <a:gd name="csX2" fmla="*/ 4857790 w 5809918"/>
              <a:gd name="csY2" fmla="*/ 1649134 h 1649134"/>
              <a:gd name="csX3" fmla="*/ 956815 w 5809918"/>
              <a:gd name="csY3" fmla="*/ 1649134 h 1649134"/>
              <a:gd name="csX4" fmla="*/ 0 w 5809918"/>
              <a:gd name="csY4" fmla="*/ 2851 h 1649134"/>
              <a:gd name="csX5" fmla="*/ 3828858 w 5809918"/>
              <a:gd name="csY5" fmla="*/ 2851 h 1649134"/>
              <a:gd name="csX6" fmla="*/ 3830504 w 5809918"/>
              <a:gd name="csY6" fmla="*/ 0 h 16491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809918" h="1649134">
                <a:moveTo>
                  <a:pt x="3830504" y="0"/>
                </a:moveTo>
                <a:lnTo>
                  <a:pt x="5809918" y="0"/>
                </a:lnTo>
                <a:lnTo>
                  <a:pt x="4857790" y="1649134"/>
                </a:lnTo>
                <a:lnTo>
                  <a:pt x="956815" y="1649134"/>
                </a:lnTo>
                <a:lnTo>
                  <a:pt x="0" y="2851"/>
                </a:lnTo>
                <a:lnTo>
                  <a:pt x="3828858" y="2851"/>
                </a:lnTo>
                <a:lnTo>
                  <a:pt x="383050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D04B8CB3-9CA6-F949-9E0E-F210A4EB72A0}"/>
              </a:ext>
            </a:extLst>
          </p:cNvPr>
          <p:cNvSpPr/>
          <p:nvPr/>
        </p:nvSpPr>
        <p:spPr>
          <a:xfrm>
            <a:off x="15579052" y="7680236"/>
            <a:ext cx="5738827" cy="1646283"/>
          </a:xfrm>
          <a:custGeom>
            <a:avLst/>
            <a:gdLst>
              <a:gd name="csX0" fmla="*/ 3758395 w 5738827"/>
              <a:gd name="csY0" fmla="*/ 0 h 1646283"/>
              <a:gd name="csX1" fmla="*/ 5738827 w 5738827"/>
              <a:gd name="csY1" fmla="*/ 0 h 1646283"/>
              <a:gd name="csX2" fmla="*/ 4788345 w 5738827"/>
              <a:gd name="csY2" fmla="*/ 1646283 h 1646283"/>
              <a:gd name="csX3" fmla="*/ 956184 w 5738827"/>
              <a:gd name="csY3" fmla="*/ 1646283 h 1646283"/>
              <a:gd name="csX4" fmla="*/ 0 w 5738827"/>
              <a:gd name="csY4" fmla="*/ 1086 h 1646283"/>
              <a:gd name="csX5" fmla="*/ 3757767 w 5738827"/>
              <a:gd name="csY5" fmla="*/ 1086 h 1646283"/>
              <a:gd name="csX6" fmla="*/ 3758395 w 5738827"/>
              <a:gd name="csY6" fmla="*/ 0 h 16462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738827" h="1646283">
                <a:moveTo>
                  <a:pt x="3758395" y="0"/>
                </a:moveTo>
                <a:lnTo>
                  <a:pt x="5738827" y="0"/>
                </a:lnTo>
                <a:lnTo>
                  <a:pt x="4788345" y="1646283"/>
                </a:lnTo>
                <a:lnTo>
                  <a:pt x="956184" y="1646283"/>
                </a:lnTo>
                <a:lnTo>
                  <a:pt x="0" y="1086"/>
                </a:lnTo>
                <a:lnTo>
                  <a:pt x="3757767" y="1086"/>
                </a:lnTo>
                <a:lnTo>
                  <a:pt x="375839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68BE4713-7999-521B-6777-4D6FA089871A}"/>
              </a:ext>
            </a:extLst>
          </p:cNvPr>
          <p:cNvSpPr/>
          <p:nvPr/>
        </p:nvSpPr>
        <p:spPr>
          <a:xfrm>
            <a:off x="14621211" y="6032187"/>
            <a:ext cx="5667736" cy="1648048"/>
          </a:xfrm>
          <a:custGeom>
            <a:avLst/>
            <a:gdLst>
              <a:gd name="csX0" fmla="*/ 3687301 w 5667736"/>
              <a:gd name="csY0" fmla="*/ 0 h 1648048"/>
              <a:gd name="csX1" fmla="*/ 5667736 w 5667736"/>
              <a:gd name="csY1" fmla="*/ 0 h 1648048"/>
              <a:gd name="csX2" fmla="*/ 4716236 w 5667736"/>
              <a:gd name="csY2" fmla="*/ 1648048 h 1648048"/>
              <a:gd name="csX3" fmla="*/ 957210 w 5667736"/>
              <a:gd name="csY3" fmla="*/ 1648048 h 1648048"/>
              <a:gd name="csX4" fmla="*/ 0 w 5667736"/>
              <a:gd name="csY4" fmla="*/ 1086 h 1648048"/>
              <a:gd name="csX5" fmla="*/ 3686674 w 5667736"/>
              <a:gd name="csY5" fmla="*/ 1086 h 1648048"/>
              <a:gd name="csX6" fmla="*/ 3687301 w 5667736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667736" h="1648048">
                <a:moveTo>
                  <a:pt x="3687301" y="0"/>
                </a:moveTo>
                <a:lnTo>
                  <a:pt x="5667736" y="0"/>
                </a:lnTo>
                <a:lnTo>
                  <a:pt x="4716236" y="1648048"/>
                </a:lnTo>
                <a:lnTo>
                  <a:pt x="957210" y="1648048"/>
                </a:lnTo>
                <a:lnTo>
                  <a:pt x="0" y="1086"/>
                </a:lnTo>
                <a:lnTo>
                  <a:pt x="3686674" y="1086"/>
                </a:lnTo>
                <a:lnTo>
                  <a:pt x="3687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106A0C50-4BAB-427A-D14C-BFB857DF4689}"/>
              </a:ext>
            </a:extLst>
          </p:cNvPr>
          <p:cNvSpPr/>
          <p:nvPr/>
        </p:nvSpPr>
        <p:spPr>
          <a:xfrm>
            <a:off x="13663371" y="4384139"/>
            <a:ext cx="5596642" cy="1648048"/>
          </a:xfrm>
          <a:custGeom>
            <a:avLst/>
            <a:gdLst>
              <a:gd name="csX0" fmla="*/ 3616208 w 5596642"/>
              <a:gd name="csY0" fmla="*/ 0 h 1648048"/>
              <a:gd name="csX1" fmla="*/ 5596642 w 5596642"/>
              <a:gd name="csY1" fmla="*/ 0 h 1648048"/>
              <a:gd name="csX2" fmla="*/ 4645141 w 5596642"/>
              <a:gd name="csY2" fmla="*/ 1648048 h 1648048"/>
              <a:gd name="csX3" fmla="*/ 957209 w 5596642"/>
              <a:gd name="csY3" fmla="*/ 1648048 h 1648048"/>
              <a:gd name="csX4" fmla="*/ 0 w 5596642"/>
              <a:gd name="csY4" fmla="*/ 1086 h 1648048"/>
              <a:gd name="csX5" fmla="*/ 3615581 w 5596642"/>
              <a:gd name="csY5" fmla="*/ 1086 h 1648048"/>
              <a:gd name="csX6" fmla="*/ 3616208 w 5596642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596642" h="1648048">
                <a:moveTo>
                  <a:pt x="3616208" y="0"/>
                </a:moveTo>
                <a:lnTo>
                  <a:pt x="5596642" y="0"/>
                </a:lnTo>
                <a:lnTo>
                  <a:pt x="4645141" y="1648048"/>
                </a:lnTo>
                <a:lnTo>
                  <a:pt x="957209" y="1648048"/>
                </a:lnTo>
                <a:lnTo>
                  <a:pt x="0" y="1086"/>
                </a:lnTo>
                <a:lnTo>
                  <a:pt x="3615581" y="1086"/>
                </a:lnTo>
                <a:lnTo>
                  <a:pt x="361620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70EF6B14-2C65-AE99-A01D-52A2EA43E880}"/>
              </a:ext>
            </a:extLst>
          </p:cNvPr>
          <p:cNvSpPr/>
          <p:nvPr/>
        </p:nvSpPr>
        <p:spPr>
          <a:xfrm rot="5400000">
            <a:off x="14772275" y="10025824"/>
            <a:ext cx="2387937" cy="1626931"/>
          </a:xfrm>
          <a:custGeom>
            <a:avLst/>
            <a:gdLst>
              <a:gd name="csX0" fmla="*/ 0 w 2387937"/>
              <a:gd name="csY0" fmla="*/ 1626628 h 1626931"/>
              <a:gd name="csX1" fmla="*/ 926264 w 2387937"/>
              <a:gd name="csY1" fmla="*/ 0 h 1626931"/>
              <a:gd name="csX2" fmla="*/ 1882159 w 2387937"/>
              <a:gd name="csY2" fmla="*/ 0 h 1626931"/>
              <a:gd name="csX3" fmla="*/ 2387937 w 2387937"/>
              <a:gd name="csY3" fmla="*/ 813618 h 1626931"/>
              <a:gd name="csX4" fmla="*/ 1882347 w 2387937"/>
              <a:gd name="csY4" fmla="*/ 1626931 h 1626931"/>
              <a:gd name="csX5" fmla="*/ 1882159 w 2387937"/>
              <a:gd name="csY5" fmla="*/ 1626628 h 1626931"/>
              <a:gd name="csX6" fmla="*/ 0 w 2387937"/>
              <a:gd name="csY6" fmla="*/ 1626628 h 16269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7" h="1626931">
                <a:moveTo>
                  <a:pt x="0" y="1626628"/>
                </a:moveTo>
                <a:lnTo>
                  <a:pt x="926264" y="0"/>
                </a:lnTo>
                <a:lnTo>
                  <a:pt x="1882159" y="0"/>
                </a:lnTo>
                <a:lnTo>
                  <a:pt x="2387937" y="813618"/>
                </a:lnTo>
                <a:lnTo>
                  <a:pt x="1882347" y="1626931"/>
                </a:lnTo>
                <a:lnTo>
                  <a:pt x="1882159" y="1626628"/>
                </a:lnTo>
                <a:lnTo>
                  <a:pt x="0" y="16266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1BA7BCF7-5DC4-2ECB-25DE-95DF015B22AC}"/>
              </a:ext>
            </a:extLst>
          </p:cNvPr>
          <p:cNvSpPr/>
          <p:nvPr/>
        </p:nvSpPr>
        <p:spPr>
          <a:xfrm rot="5400000">
            <a:off x="12682362" y="9562843"/>
            <a:ext cx="3314200" cy="1626628"/>
          </a:xfrm>
          <a:custGeom>
            <a:avLst/>
            <a:gdLst>
              <a:gd name="csX0" fmla="*/ 0 w 3314200"/>
              <a:gd name="csY0" fmla="*/ 1626322 h 1626628"/>
              <a:gd name="csX1" fmla="*/ 925918 w 3314200"/>
              <a:gd name="csY1" fmla="*/ 302 h 1626628"/>
              <a:gd name="csX2" fmla="*/ 2808422 w 3314200"/>
              <a:gd name="csY2" fmla="*/ 302 h 1626628"/>
              <a:gd name="csX3" fmla="*/ 2808610 w 3314200"/>
              <a:gd name="csY3" fmla="*/ 0 h 1626628"/>
              <a:gd name="csX4" fmla="*/ 3314200 w 3314200"/>
              <a:gd name="csY4" fmla="*/ 813314 h 1626628"/>
              <a:gd name="csX5" fmla="*/ 2808610 w 3314200"/>
              <a:gd name="csY5" fmla="*/ 1626628 h 1626628"/>
              <a:gd name="csX6" fmla="*/ 2808420 w 3314200"/>
              <a:gd name="csY6" fmla="*/ 1626322 h 1626628"/>
              <a:gd name="csX7" fmla="*/ 0 w 3314200"/>
              <a:gd name="csY7" fmla="*/ 1626322 h 16266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314200" h="1626628">
                <a:moveTo>
                  <a:pt x="0" y="1626322"/>
                </a:moveTo>
                <a:lnTo>
                  <a:pt x="925918" y="302"/>
                </a:lnTo>
                <a:lnTo>
                  <a:pt x="2808422" y="302"/>
                </a:lnTo>
                <a:lnTo>
                  <a:pt x="2808610" y="0"/>
                </a:lnTo>
                <a:lnTo>
                  <a:pt x="3314200" y="813314"/>
                </a:lnTo>
                <a:lnTo>
                  <a:pt x="2808610" y="1626628"/>
                </a:lnTo>
                <a:lnTo>
                  <a:pt x="2808420" y="1626322"/>
                </a:lnTo>
                <a:lnTo>
                  <a:pt x="0" y="1626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D422820-CC41-A098-53CF-C7A1BEF4407D}"/>
              </a:ext>
            </a:extLst>
          </p:cNvPr>
          <p:cNvSpPr/>
          <p:nvPr/>
        </p:nvSpPr>
        <p:spPr>
          <a:xfrm rot="5400000">
            <a:off x="10823848" y="9330952"/>
            <a:ext cx="3777675" cy="1626930"/>
          </a:xfrm>
          <a:custGeom>
            <a:avLst/>
            <a:gdLst>
              <a:gd name="csX0" fmla="*/ 0 w 3777675"/>
              <a:gd name="csY0" fmla="*/ 813617 h 1626930"/>
              <a:gd name="csX1" fmla="*/ 463132 w 3777675"/>
              <a:gd name="csY1" fmla="*/ 303 h 1626930"/>
              <a:gd name="csX2" fmla="*/ 3271899 w 3777675"/>
              <a:gd name="csY2" fmla="*/ 303 h 1626930"/>
              <a:gd name="csX3" fmla="*/ 3272087 w 3777675"/>
              <a:gd name="csY3" fmla="*/ 0 h 1626930"/>
              <a:gd name="csX4" fmla="*/ 3777675 w 3777675"/>
              <a:gd name="csY4" fmla="*/ 813313 h 1626930"/>
              <a:gd name="csX5" fmla="*/ 3271898 w 3777675"/>
              <a:gd name="csY5" fmla="*/ 1626930 h 1626930"/>
              <a:gd name="csX6" fmla="*/ 463131 w 3777675"/>
              <a:gd name="csY6" fmla="*/ 1626930 h 1626930"/>
              <a:gd name="csX7" fmla="*/ 0 w 3777675"/>
              <a:gd name="csY7" fmla="*/ 813617 h 16269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777675" h="1626930">
                <a:moveTo>
                  <a:pt x="0" y="813617"/>
                </a:moveTo>
                <a:lnTo>
                  <a:pt x="463132" y="303"/>
                </a:lnTo>
                <a:lnTo>
                  <a:pt x="3271899" y="303"/>
                </a:lnTo>
                <a:lnTo>
                  <a:pt x="3272087" y="0"/>
                </a:lnTo>
                <a:lnTo>
                  <a:pt x="3777675" y="813313"/>
                </a:lnTo>
                <a:lnTo>
                  <a:pt x="3271898" y="1626930"/>
                </a:lnTo>
                <a:lnTo>
                  <a:pt x="463131" y="1626930"/>
                </a:lnTo>
                <a:lnTo>
                  <a:pt x="0" y="8136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483D24C-3137-3EB8-2834-79E78985FB96}"/>
              </a:ext>
            </a:extLst>
          </p:cNvPr>
          <p:cNvSpPr/>
          <p:nvPr/>
        </p:nvSpPr>
        <p:spPr>
          <a:xfrm rot="5400000">
            <a:off x="9428480" y="9562517"/>
            <a:ext cx="3314544" cy="1626933"/>
          </a:xfrm>
          <a:custGeom>
            <a:avLst/>
            <a:gdLst>
              <a:gd name="csX0" fmla="*/ 0 w 3314544"/>
              <a:gd name="csY0" fmla="*/ 0 h 1626933"/>
              <a:gd name="csX1" fmla="*/ 2808768 w 3314544"/>
              <a:gd name="csY1" fmla="*/ 0 h 1626933"/>
              <a:gd name="csX2" fmla="*/ 3314544 w 3314544"/>
              <a:gd name="csY2" fmla="*/ 813618 h 1626933"/>
              <a:gd name="csX3" fmla="*/ 2808954 w 3314544"/>
              <a:gd name="csY3" fmla="*/ 1626933 h 1626933"/>
              <a:gd name="csX4" fmla="*/ 2808764 w 3314544"/>
              <a:gd name="csY4" fmla="*/ 1626627 h 1626933"/>
              <a:gd name="csX5" fmla="*/ 926263 w 3314544"/>
              <a:gd name="csY5" fmla="*/ 1626627 h 1626933"/>
              <a:gd name="csX6" fmla="*/ 0 w 3314544"/>
              <a:gd name="csY6" fmla="*/ 0 h 16269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314544" h="1626933">
                <a:moveTo>
                  <a:pt x="0" y="0"/>
                </a:moveTo>
                <a:lnTo>
                  <a:pt x="2808768" y="0"/>
                </a:lnTo>
                <a:lnTo>
                  <a:pt x="3314544" y="813618"/>
                </a:lnTo>
                <a:lnTo>
                  <a:pt x="2808954" y="1626933"/>
                </a:lnTo>
                <a:lnTo>
                  <a:pt x="2808764" y="1626627"/>
                </a:lnTo>
                <a:lnTo>
                  <a:pt x="926263" y="16266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C91684E-573D-6CAF-113E-AAF28E97EA2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C32D97B6-F047-A712-3BE3-C575075C074D}"/>
              </a:ext>
            </a:extLst>
          </p:cNvPr>
          <p:cNvSpPr/>
          <p:nvPr/>
        </p:nvSpPr>
        <p:spPr>
          <a:xfrm rot="5400000">
            <a:off x="8264855" y="10025823"/>
            <a:ext cx="2387933" cy="1626929"/>
          </a:xfrm>
          <a:custGeom>
            <a:avLst/>
            <a:gdLst>
              <a:gd name="csX0" fmla="*/ 0 w 2387933"/>
              <a:gd name="csY0" fmla="*/ 301 h 1626929"/>
              <a:gd name="csX1" fmla="*/ 1882159 w 2387933"/>
              <a:gd name="csY1" fmla="*/ 301 h 1626929"/>
              <a:gd name="csX2" fmla="*/ 1882346 w 2387933"/>
              <a:gd name="csY2" fmla="*/ 0 h 1626929"/>
              <a:gd name="csX3" fmla="*/ 2387933 w 2387933"/>
              <a:gd name="csY3" fmla="*/ 813312 h 1626929"/>
              <a:gd name="csX4" fmla="*/ 1882156 w 2387933"/>
              <a:gd name="csY4" fmla="*/ 1626929 h 1626929"/>
              <a:gd name="csX5" fmla="*/ 926264 w 2387933"/>
              <a:gd name="csY5" fmla="*/ 1626929 h 1626929"/>
              <a:gd name="csX6" fmla="*/ 0 w 2387933"/>
              <a:gd name="csY6" fmla="*/ 301 h 16269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3" h="1626929">
                <a:moveTo>
                  <a:pt x="0" y="301"/>
                </a:moveTo>
                <a:lnTo>
                  <a:pt x="1882159" y="301"/>
                </a:lnTo>
                <a:lnTo>
                  <a:pt x="1882346" y="0"/>
                </a:lnTo>
                <a:lnTo>
                  <a:pt x="2387933" y="813312"/>
                </a:lnTo>
                <a:lnTo>
                  <a:pt x="1882156" y="1626929"/>
                </a:lnTo>
                <a:lnTo>
                  <a:pt x="926264" y="1626929"/>
                </a:lnTo>
                <a:lnTo>
                  <a:pt x="0" y="3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663A093-908E-3B8D-F7CF-ACB51C2CABB8}"/>
              </a:ext>
            </a:extLst>
          </p:cNvPr>
          <p:cNvSpPr/>
          <p:nvPr/>
        </p:nvSpPr>
        <p:spPr>
          <a:xfrm>
            <a:off x="12704899" y="2736091"/>
            <a:ext cx="5526181" cy="1648048"/>
          </a:xfrm>
          <a:custGeom>
            <a:avLst/>
            <a:gdLst>
              <a:gd name="csX0" fmla="*/ 0 w 5526181"/>
              <a:gd name="csY0" fmla="*/ 0 h 1648048"/>
              <a:gd name="csX1" fmla="*/ 5526181 w 5526181"/>
              <a:gd name="csY1" fmla="*/ 0 h 1648048"/>
              <a:gd name="csX2" fmla="*/ 4574680 w 5526181"/>
              <a:gd name="csY2" fmla="*/ 1648048 h 1648048"/>
              <a:gd name="csX3" fmla="*/ 957840 w 5526181"/>
              <a:gd name="csY3" fmla="*/ 1648048 h 1648048"/>
              <a:gd name="csX4" fmla="*/ 0 w 5526181"/>
              <a:gd name="csY4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526181" h="1648048">
                <a:moveTo>
                  <a:pt x="0" y="0"/>
                </a:moveTo>
                <a:lnTo>
                  <a:pt x="5526181" y="0"/>
                </a:lnTo>
                <a:lnTo>
                  <a:pt x="4574680" y="1648048"/>
                </a:lnTo>
                <a:lnTo>
                  <a:pt x="957840" y="1648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27E757C-0F03-B3C1-1710-F4C16A52DE02}"/>
              </a:ext>
            </a:extLst>
          </p:cNvPr>
          <p:cNvSpPr/>
          <p:nvPr/>
        </p:nvSpPr>
        <p:spPr>
          <a:xfrm>
            <a:off x="9027312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C140020-605F-746D-7734-6EC3D53C5C62}"/>
              </a:ext>
            </a:extLst>
          </p:cNvPr>
          <p:cNvSpPr/>
          <p:nvPr/>
        </p:nvSpPr>
        <p:spPr>
          <a:xfrm>
            <a:off x="10653939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DACAACDA-10B2-EFF6-DA42-8653FD0B64EB}"/>
              </a:ext>
            </a:extLst>
          </p:cNvPr>
          <p:cNvSpPr/>
          <p:nvPr/>
        </p:nvSpPr>
        <p:spPr>
          <a:xfrm>
            <a:off x="12280566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D660D961-8AFF-A43C-8C74-9B0A668B8682}"/>
              </a:ext>
            </a:extLst>
          </p:cNvPr>
          <p:cNvSpPr/>
          <p:nvPr/>
        </p:nvSpPr>
        <p:spPr>
          <a:xfrm>
            <a:off x="13907193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6B6AC4B9-35D0-1F10-2789-D37FCAEB150C}"/>
              </a:ext>
            </a:extLst>
          </p:cNvPr>
          <p:cNvSpPr/>
          <p:nvPr/>
        </p:nvSpPr>
        <p:spPr>
          <a:xfrm>
            <a:off x="15551251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61" name="Textbox 200">
            <a:extLst>
              <a:ext uri="{FF2B5EF4-FFF2-40B4-BE49-F238E27FC236}">
                <a16:creationId xmlns:a16="http://schemas.microsoft.com/office/drawing/2014/main" id="{D5948B1E-E38E-7DBF-70F1-B23B2880E0BD}"/>
              </a:ext>
            </a:extLst>
          </p:cNvPr>
          <p:cNvSpPr txBox="1"/>
          <p:nvPr/>
        </p:nvSpPr>
        <p:spPr>
          <a:xfrm flipH="1">
            <a:off x="13409135" y="312922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19AA5EC-2623-C6CD-82A0-285613420652}"/>
              </a:ext>
            </a:extLst>
          </p:cNvPr>
          <p:cNvGrpSpPr/>
          <p:nvPr/>
        </p:nvGrpSpPr>
        <p:grpSpPr>
          <a:xfrm>
            <a:off x="14652400" y="3094586"/>
            <a:ext cx="2511855" cy="1013083"/>
            <a:chOff x="4031330" y="7511848"/>
            <a:chExt cx="1920221" cy="1013083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C91E4270-F6DB-BF11-F94E-14D75235CC1D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Xác định thị trường mục tiêu, mục tiêu kinh doanh và lộ trình tăng trưởng rõ ràng.</a:t>
              </a:r>
            </a:p>
          </p:txBody>
        </p:sp>
        <p:sp>
          <p:nvSpPr>
            <p:cNvPr id="449" name="Textbox 200">
              <a:extLst>
                <a:ext uri="{FF2B5EF4-FFF2-40B4-BE49-F238E27FC236}">
                  <a16:creationId xmlns:a16="http://schemas.microsoft.com/office/drawing/2014/main" id="{60143FC9-2D15-398B-6E2A-D0D63037E846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ROUTE PLANNING</a:t>
              </a:r>
            </a:p>
          </p:txBody>
        </p:sp>
      </p:grpSp>
      <p:sp>
        <p:nvSpPr>
          <p:cNvPr id="450" name="Textbox 200">
            <a:extLst>
              <a:ext uri="{FF2B5EF4-FFF2-40B4-BE49-F238E27FC236}">
                <a16:creationId xmlns:a16="http://schemas.microsoft.com/office/drawing/2014/main" id="{C5629C53-D1B3-7B6D-5F1C-C6562144487C}"/>
              </a:ext>
            </a:extLst>
          </p:cNvPr>
          <p:cNvSpPr txBox="1"/>
          <p:nvPr/>
        </p:nvSpPr>
        <p:spPr>
          <a:xfrm flipH="1">
            <a:off x="14402463" y="4776971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51" name="Group 450">
            <a:extLst>
              <a:ext uri="{FF2B5EF4-FFF2-40B4-BE49-F238E27FC236}">
                <a16:creationId xmlns:a16="http://schemas.microsoft.com/office/drawing/2014/main" id="{FEC1C9F2-1C58-FEA9-F7CC-5943B9D4484C}"/>
              </a:ext>
            </a:extLst>
          </p:cNvPr>
          <p:cNvGrpSpPr/>
          <p:nvPr/>
        </p:nvGrpSpPr>
        <p:grpSpPr>
          <a:xfrm>
            <a:off x="15645729" y="4742328"/>
            <a:ext cx="2511855" cy="1013083"/>
            <a:chOff x="4031330" y="7511848"/>
            <a:chExt cx="1920221" cy="1013083"/>
          </a:xfrm>
        </p:grpSpPr>
        <p:sp>
          <p:nvSpPr>
            <p:cNvPr id="452" name="Textbox 200">
              <a:extLst>
                <a:ext uri="{FF2B5EF4-FFF2-40B4-BE49-F238E27FC236}">
                  <a16:creationId xmlns:a16="http://schemas.microsoft.com/office/drawing/2014/main" id="{D383E8AB-301D-4D88-5272-68AC0684AE76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năng lực tổ chức, công nghệ, tài chính và mức độ sẵn sàng thực thi.</a:t>
              </a:r>
            </a:p>
          </p:txBody>
        </p:sp>
        <p:sp>
          <p:nvSpPr>
            <p:cNvPr id="453" name="Textbox 200">
              <a:extLst>
                <a:ext uri="{FF2B5EF4-FFF2-40B4-BE49-F238E27FC236}">
                  <a16:creationId xmlns:a16="http://schemas.microsoft.com/office/drawing/2014/main" id="{E6F3A04F-E59E-D640-67D7-8DCA7189282E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SYSTEM CHECK</a:t>
              </a:r>
            </a:p>
          </p:txBody>
        </p:sp>
      </p:grpSp>
      <p:sp>
        <p:nvSpPr>
          <p:cNvPr id="454" name="Textbox 200">
            <a:extLst>
              <a:ext uri="{FF2B5EF4-FFF2-40B4-BE49-F238E27FC236}">
                <a16:creationId xmlns:a16="http://schemas.microsoft.com/office/drawing/2014/main" id="{7A3A1AC8-839A-8A5F-68D1-A17DC2C26FAF}"/>
              </a:ext>
            </a:extLst>
          </p:cNvPr>
          <p:cNvSpPr txBox="1"/>
          <p:nvPr/>
        </p:nvSpPr>
        <p:spPr>
          <a:xfrm flipH="1">
            <a:off x="15395791" y="6424714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03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76522E1D-27C6-9B27-3507-3B34DB8B5679}"/>
              </a:ext>
            </a:extLst>
          </p:cNvPr>
          <p:cNvGrpSpPr/>
          <p:nvPr/>
        </p:nvGrpSpPr>
        <p:grpSpPr>
          <a:xfrm>
            <a:off x="16639058" y="6390070"/>
            <a:ext cx="2511855" cy="1013083"/>
            <a:chOff x="16639056" y="6474711"/>
            <a:chExt cx="2511855" cy="1013083"/>
          </a:xfrm>
        </p:grpSpPr>
        <p:sp>
          <p:nvSpPr>
            <p:cNvPr id="456" name="Textbox 200">
              <a:extLst>
                <a:ext uri="{FF2B5EF4-FFF2-40B4-BE49-F238E27FC236}">
                  <a16:creationId xmlns:a16="http://schemas.microsoft.com/office/drawing/2014/main" id="{1051133F-3285-FBF5-08C7-CEEB4B36D8D0}"/>
                </a:ext>
              </a:extLst>
            </p:cNvPr>
            <p:cNvSpPr txBox="1"/>
            <p:nvPr/>
          </p:nvSpPr>
          <p:spPr>
            <a:xfrm flipH="1">
              <a:off x="16639057" y="6841463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Kích hoạt chiến lược, phân bổ nguồn lực và hành động nhanh để tạo đà tăng trưởng.</a:t>
              </a:r>
            </a:p>
          </p:txBody>
        </p:sp>
        <p:sp>
          <p:nvSpPr>
            <p:cNvPr id="457" name="Textbox 200">
              <a:extLst>
                <a:ext uri="{FF2B5EF4-FFF2-40B4-BE49-F238E27FC236}">
                  <a16:creationId xmlns:a16="http://schemas.microsoft.com/office/drawing/2014/main" id="{AEC22BE4-F287-9777-2BB6-EF6B37AA08EE}"/>
                </a:ext>
              </a:extLst>
            </p:cNvPr>
            <p:cNvSpPr txBox="1"/>
            <p:nvPr/>
          </p:nvSpPr>
          <p:spPr>
            <a:xfrm flipH="1">
              <a:off x="16639056" y="6474711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TAKE OFF</a:t>
              </a:r>
            </a:p>
          </p:txBody>
        </p:sp>
      </p:grpSp>
      <p:sp>
        <p:nvSpPr>
          <p:cNvPr id="458" name="Textbox 200">
            <a:extLst>
              <a:ext uri="{FF2B5EF4-FFF2-40B4-BE49-F238E27FC236}">
                <a16:creationId xmlns:a16="http://schemas.microsoft.com/office/drawing/2014/main" id="{3507E610-885A-2123-3E04-B7B6AB7795D4}"/>
              </a:ext>
            </a:extLst>
          </p:cNvPr>
          <p:cNvSpPr txBox="1"/>
          <p:nvPr/>
        </p:nvSpPr>
        <p:spPr>
          <a:xfrm flipH="1">
            <a:off x="16389119" y="8072456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59" name="Group 458">
            <a:extLst>
              <a:ext uri="{FF2B5EF4-FFF2-40B4-BE49-F238E27FC236}">
                <a16:creationId xmlns:a16="http://schemas.microsoft.com/office/drawing/2014/main" id="{A1EFC5BB-ABA1-2D2D-AC6B-7A94A456B875}"/>
              </a:ext>
            </a:extLst>
          </p:cNvPr>
          <p:cNvGrpSpPr/>
          <p:nvPr/>
        </p:nvGrpSpPr>
        <p:grpSpPr>
          <a:xfrm>
            <a:off x="17632387" y="8037812"/>
            <a:ext cx="2511855" cy="1013083"/>
            <a:chOff x="17632384" y="8122453"/>
            <a:chExt cx="2511855" cy="1013083"/>
          </a:xfrm>
        </p:grpSpPr>
        <p:sp>
          <p:nvSpPr>
            <p:cNvPr id="460" name="Textbox 200">
              <a:extLst>
                <a:ext uri="{FF2B5EF4-FFF2-40B4-BE49-F238E27FC236}">
                  <a16:creationId xmlns:a16="http://schemas.microsoft.com/office/drawing/2014/main" id="{CDD1F006-B5C1-74C8-4963-FA48836D9D63}"/>
                </a:ext>
              </a:extLst>
            </p:cNvPr>
            <p:cNvSpPr txBox="1"/>
            <p:nvPr/>
          </p:nvSpPr>
          <p:spPr>
            <a:xfrm flipH="1">
              <a:off x="17632385" y="8489205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Theo dõi KPI, tối ưu quy trình và duy trì hiệu suất ổn định trên toàn hệ thống.</a:t>
              </a:r>
            </a:p>
          </p:txBody>
        </p:sp>
        <p:sp>
          <p:nvSpPr>
            <p:cNvPr id="461" name="Textbox 200">
              <a:extLst>
                <a:ext uri="{FF2B5EF4-FFF2-40B4-BE49-F238E27FC236}">
                  <a16:creationId xmlns:a16="http://schemas.microsoft.com/office/drawing/2014/main" id="{3610CEAC-85CC-7C4A-2172-CA993FB65893}"/>
                </a:ext>
              </a:extLst>
            </p:cNvPr>
            <p:cNvSpPr txBox="1"/>
            <p:nvPr/>
          </p:nvSpPr>
          <p:spPr>
            <a:xfrm flipH="1">
              <a:off x="17632384" y="8122453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CRUISE CONTROL</a:t>
              </a:r>
            </a:p>
          </p:txBody>
        </p:sp>
      </p:grpSp>
      <p:sp>
        <p:nvSpPr>
          <p:cNvPr id="462" name="Textbox 200">
            <a:extLst>
              <a:ext uri="{FF2B5EF4-FFF2-40B4-BE49-F238E27FC236}">
                <a16:creationId xmlns:a16="http://schemas.microsoft.com/office/drawing/2014/main" id="{50C84647-D163-E489-1337-8F439289B7F0}"/>
              </a:ext>
            </a:extLst>
          </p:cNvPr>
          <p:cNvSpPr txBox="1"/>
          <p:nvPr/>
        </p:nvSpPr>
        <p:spPr>
          <a:xfrm flipH="1">
            <a:off x="17382449" y="972019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463" name="Group 462">
            <a:extLst>
              <a:ext uri="{FF2B5EF4-FFF2-40B4-BE49-F238E27FC236}">
                <a16:creationId xmlns:a16="http://schemas.microsoft.com/office/drawing/2014/main" id="{85E0C23B-ABFE-A249-0D48-3FDE09E64386}"/>
              </a:ext>
            </a:extLst>
          </p:cNvPr>
          <p:cNvGrpSpPr/>
          <p:nvPr/>
        </p:nvGrpSpPr>
        <p:grpSpPr>
          <a:xfrm>
            <a:off x="18625714" y="9685556"/>
            <a:ext cx="2511855" cy="1013083"/>
            <a:chOff x="4031330" y="7511848"/>
            <a:chExt cx="1920221" cy="1013083"/>
          </a:xfrm>
        </p:grpSpPr>
        <p:sp>
          <p:nvSpPr>
            <p:cNvPr id="464" name="Textbox 200">
              <a:extLst>
                <a:ext uri="{FF2B5EF4-FFF2-40B4-BE49-F238E27FC236}">
                  <a16:creationId xmlns:a16="http://schemas.microsoft.com/office/drawing/2014/main" id="{143531D0-72CF-C0AB-F8AD-F9BC88E04132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kết quả, chuẩn hóa bài học và chuẩn bị cho chu kỳ phát triển tiếp theo.</a:t>
              </a:r>
            </a:p>
          </p:txBody>
        </p:sp>
        <p:sp>
          <p:nvSpPr>
            <p:cNvPr id="465" name="Textbox 200">
              <a:extLst>
                <a:ext uri="{FF2B5EF4-FFF2-40B4-BE49-F238E27FC236}">
                  <a16:creationId xmlns:a16="http://schemas.microsoft.com/office/drawing/2014/main" id="{0A85689E-6092-09B5-6E91-5AB0DFE13190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SAFE LANDING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66" name="Rectangle 465">
            <a:extLst>
              <a:ext uri="{FF2B5EF4-FFF2-40B4-BE49-F238E27FC236}">
                <a16:creationId xmlns:a16="http://schemas.microsoft.com/office/drawing/2014/main" id="{696B31C2-34E8-F784-2E72-570A9F12A881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!!SubTitle">
            <a:extLst>
              <a:ext uri="{FF2B5EF4-FFF2-40B4-BE49-F238E27FC236}">
                <a16:creationId xmlns:a16="http://schemas.microsoft.com/office/drawing/2014/main" id="{9D80AF7F-F4EF-467A-7A61-7A47D4A7ECDD}"/>
              </a:ext>
            </a:extLst>
          </p:cNvPr>
          <p:cNvSpPr txBox="1"/>
          <p:nvPr/>
        </p:nvSpPr>
        <p:spPr>
          <a:xfrm>
            <a:off x="1709372" y="7311487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68" name="!!MainTitle1">
            <a:extLst>
              <a:ext uri="{FF2B5EF4-FFF2-40B4-BE49-F238E27FC236}">
                <a16:creationId xmlns:a16="http://schemas.microsoft.com/office/drawing/2014/main" id="{601FA0E3-3225-4C1E-8549-754C76782468}"/>
              </a:ext>
            </a:extLst>
          </p:cNvPr>
          <p:cNvSpPr txBox="1"/>
          <p:nvPr/>
        </p:nvSpPr>
        <p:spPr>
          <a:xfrm>
            <a:off x="1709372" y="4594892"/>
            <a:ext cx="7300396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Flight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</a:p>
        </p:txBody>
      </p:sp>
      <p:sp>
        <p:nvSpPr>
          <p:cNvPr id="469" name="Oval 468">
            <a:extLst>
              <a:ext uri="{FF2B5EF4-FFF2-40B4-BE49-F238E27FC236}">
                <a16:creationId xmlns:a16="http://schemas.microsoft.com/office/drawing/2014/main" id="{BFFE4456-4C51-301A-BC78-25A5A0C27B2B}"/>
              </a:ext>
            </a:extLst>
          </p:cNvPr>
          <p:cNvSpPr/>
          <p:nvPr/>
        </p:nvSpPr>
        <p:spPr>
          <a:xfrm>
            <a:off x="2320985" y="4339280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0" name="Oval 469">
            <a:extLst>
              <a:ext uri="{FF2B5EF4-FFF2-40B4-BE49-F238E27FC236}">
                <a16:creationId xmlns:a16="http://schemas.microsoft.com/office/drawing/2014/main" id="{1B961C55-C488-11F0-B02C-49323EA200B4}"/>
              </a:ext>
            </a:extLst>
          </p:cNvPr>
          <p:cNvSpPr/>
          <p:nvPr/>
        </p:nvSpPr>
        <p:spPr>
          <a:xfrm>
            <a:off x="1857310" y="4339280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8" name="Oval 507">
            <a:extLst>
              <a:ext uri="{FF2B5EF4-FFF2-40B4-BE49-F238E27FC236}">
                <a16:creationId xmlns:a16="http://schemas.microsoft.com/office/drawing/2014/main" id="{C8AA731E-FC02-5013-D488-6BE77B4C1A61}"/>
              </a:ext>
            </a:extLst>
          </p:cNvPr>
          <p:cNvSpPr/>
          <p:nvPr/>
        </p:nvSpPr>
        <p:spPr>
          <a:xfrm>
            <a:off x="2784660" y="4339280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9" name="Oval 508">
            <a:extLst>
              <a:ext uri="{FF2B5EF4-FFF2-40B4-BE49-F238E27FC236}">
                <a16:creationId xmlns:a16="http://schemas.microsoft.com/office/drawing/2014/main" id="{2CB04835-7815-7E0B-7418-9E6E171A968F}"/>
              </a:ext>
            </a:extLst>
          </p:cNvPr>
          <p:cNvSpPr/>
          <p:nvPr/>
        </p:nvSpPr>
        <p:spPr>
          <a:xfrm>
            <a:off x="3248336" y="4339280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0" name="Freeform 17">
            <a:extLst>
              <a:ext uri="{FF2B5EF4-FFF2-40B4-BE49-F238E27FC236}">
                <a16:creationId xmlns:a16="http://schemas.microsoft.com/office/drawing/2014/main" id="{8C5145C1-1C60-8EFB-FEF0-7C014AD38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8205" y="10816207"/>
            <a:ext cx="421232" cy="466876"/>
          </a:xfrm>
          <a:custGeom>
            <a:avLst/>
            <a:gdLst>
              <a:gd name="T0" fmla="*/ 193628 w 1579"/>
              <a:gd name="T1" fmla="*/ 263188 h 1750"/>
              <a:gd name="T2" fmla="*/ 193628 w 1579"/>
              <a:gd name="T3" fmla="*/ 263188 h 1750"/>
              <a:gd name="T4" fmla="*/ 152113 w 1579"/>
              <a:gd name="T5" fmla="*/ 297587 h 1750"/>
              <a:gd name="T6" fmla="*/ 103787 w 1579"/>
              <a:gd name="T7" fmla="*/ 214834 h 1750"/>
              <a:gd name="T8" fmla="*/ 159248 w 1579"/>
              <a:gd name="T9" fmla="*/ 200880 h 1750"/>
              <a:gd name="T10" fmla="*/ 193628 w 1579"/>
              <a:gd name="T11" fmla="*/ 263188 h 1750"/>
              <a:gd name="T12" fmla="*/ 228332 w 1579"/>
              <a:gd name="T13" fmla="*/ 110662 h 1750"/>
              <a:gd name="T14" fmla="*/ 228332 w 1579"/>
              <a:gd name="T15" fmla="*/ 110662 h 1750"/>
              <a:gd name="T16" fmla="*/ 117409 w 1579"/>
              <a:gd name="T17" fmla="*/ 0 h 1750"/>
              <a:gd name="T18" fmla="*/ 0 w 1579"/>
              <a:gd name="T19" fmla="*/ 110662 h 1750"/>
              <a:gd name="T20" fmla="*/ 89841 w 1579"/>
              <a:gd name="T21" fmla="*/ 110662 h 1750"/>
              <a:gd name="T22" fmla="*/ 89841 w 1579"/>
              <a:gd name="T23" fmla="*/ 172971 h 1750"/>
              <a:gd name="T24" fmla="*/ 145302 w 1579"/>
              <a:gd name="T25" fmla="*/ 159341 h 1750"/>
              <a:gd name="T26" fmla="*/ 145302 w 1579"/>
              <a:gd name="T27" fmla="*/ 110662 h 1750"/>
              <a:gd name="T28" fmla="*/ 228332 w 1579"/>
              <a:gd name="T29" fmla="*/ 110662 h 1750"/>
              <a:gd name="T30" fmla="*/ 511801 w 1579"/>
              <a:gd name="T31" fmla="*/ 110662 h 1750"/>
              <a:gd name="T32" fmla="*/ 511801 w 1579"/>
              <a:gd name="T33" fmla="*/ 110662 h 1750"/>
              <a:gd name="T34" fmla="*/ 394067 w 1579"/>
              <a:gd name="T35" fmla="*/ 0 h 1750"/>
              <a:gd name="T36" fmla="*/ 283469 w 1579"/>
              <a:gd name="T37" fmla="*/ 110662 h 1750"/>
              <a:gd name="T38" fmla="*/ 366499 w 1579"/>
              <a:gd name="T39" fmla="*/ 110662 h 1750"/>
              <a:gd name="T40" fmla="*/ 297415 w 1579"/>
              <a:gd name="T41" fmla="*/ 283633 h 1750"/>
              <a:gd name="T42" fmla="*/ 255900 w 1579"/>
              <a:gd name="T43" fmla="*/ 325496 h 1750"/>
              <a:gd name="T44" fmla="*/ 221196 w 1579"/>
              <a:gd name="T45" fmla="*/ 290772 h 1750"/>
              <a:gd name="T46" fmla="*/ 186817 w 1579"/>
              <a:gd name="T47" fmla="*/ 332311 h 1750"/>
              <a:gd name="T48" fmla="*/ 228332 w 1579"/>
              <a:gd name="T49" fmla="*/ 422204 h 1750"/>
              <a:gd name="T50" fmla="*/ 228332 w 1579"/>
              <a:gd name="T51" fmla="*/ 567590 h 1750"/>
              <a:gd name="T52" fmla="*/ 283469 w 1579"/>
              <a:gd name="T53" fmla="*/ 567590 h 1750"/>
              <a:gd name="T54" fmla="*/ 283469 w 1579"/>
              <a:gd name="T55" fmla="*/ 422204 h 1750"/>
              <a:gd name="T56" fmla="*/ 332119 w 1579"/>
              <a:gd name="T57" fmla="*/ 325496 h 1750"/>
              <a:gd name="T58" fmla="*/ 428771 w 1579"/>
              <a:gd name="T59" fmla="*/ 110662 h 1750"/>
              <a:gd name="T60" fmla="*/ 511801 w 1579"/>
              <a:gd name="T61" fmla="*/ 110662 h 175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79" h="1750">
                <a:moveTo>
                  <a:pt x="597" y="811"/>
                </a:moveTo>
                <a:lnTo>
                  <a:pt x="597" y="811"/>
                </a:lnTo>
                <a:cubicBezTo>
                  <a:pt x="469" y="917"/>
                  <a:pt x="469" y="917"/>
                  <a:pt x="469" y="917"/>
                </a:cubicBezTo>
                <a:cubicBezTo>
                  <a:pt x="405" y="874"/>
                  <a:pt x="362" y="789"/>
                  <a:pt x="320" y="662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512" y="704"/>
                  <a:pt x="554" y="747"/>
                  <a:pt x="597" y="811"/>
                </a:cubicBezTo>
                <a:close/>
                <a:moveTo>
                  <a:pt x="704" y="341"/>
                </a:moveTo>
                <a:lnTo>
                  <a:pt x="704" y="341"/>
                </a:lnTo>
                <a:cubicBezTo>
                  <a:pt x="362" y="0"/>
                  <a:pt x="362" y="0"/>
                  <a:pt x="362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277" y="341"/>
                  <a:pt x="277" y="341"/>
                  <a:pt x="277" y="341"/>
                </a:cubicBezTo>
                <a:cubicBezTo>
                  <a:pt x="277" y="427"/>
                  <a:pt x="277" y="491"/>
                  <a:pt x="277" y="533"/>
                </a:cubicBezTo>
                <a:cubicBezTo>
                  <a:pt x="448" y="491"/>
                  <a:pt x="448" y="491"/>
                  <a:pt x="448" y="491"/>
                </a:cubicBezTo>
                <a:cubicBezTo>
                  <a:pt x="448" y="448"/>
                  <a:pt x="448" y="406"/>
                  <a:pt x="448" y="341"/>
                </a:cubicBezTo>
                <a:lnTo>
                  <a:pt x="704" y="341"/>
                </a:lnTo>
                <a:close/>
                <a:moveTo>
                  <a:pt x="1578" y="341"/>
                </a:moveTo>
                <a:lnTo>
                  <a:pt x="1578" y="341"/>
                </a:lnTo>
                <a:cubicBezTo>
                  <a:pt x="1215" y="0"/>
                  <a:pt x="1215" y="0"/>
                  <a:pt x="1215" y="0"/>
                </a:cubicBezTo>
                <a:cubicBezTo>
                  <a:pt x="874" y="341"/>
                  <a:pt x="874" y="341"/>
                  <a:pt x="874" y="341"/>
                </a:cubicBezTo>
                <a:cubicBezTo>
                  <a:pt x="1130" y="341"/>
                  <a:pt x="1130" y="341"/>
                  <a:pt x="1130" y="341"/>
                </a:cubicBezTo>
                <a:cubicBezTo>
                  <a:pt x="1130" y="683"/>
                  <a:pt x="1024" y="768"/>
                  <a:pt x="917" y="874"/>
                </a:cubicBezTo>
                <a:cubicBezTo>
                  <a:pt x="874" y="896"/>
                  <a:pt x="832" y="939"/>
                  <a:pt x="789" y="1003"/>
                </a:cubicBezTo>
                <a:cubicBezTo>
                  <a:pt x="768" y="960"/>
                  <a:pt x="725" y="917"/>
                  <a:pt x="682" y="896"/>
                </a:cubicBezTo>
                <a:cubicBezTo>
                  <a:pt x="576" y="1024"/>
                  <a:pt x="576" y="1024"/>
                  <a:pt x="576" y="1024"/>
                </a:cubicBezTo>
                <a:cubicBezTo>
                  <a:pt x="639" y="1088"/>
                  <a:pt x="704" y="1152"/>
                  <a:pt x="704" y="1301"/>
                </a:cubicBezTo>
                <a:cubicBezTo>
                  <a:pt x="704" y="1749"/>
                  <a:pt x="704" y="1749"/>
                  <a:pt x="704" y="1749"/>
                </a:cubicBezTo>
                <a:cubicBezTo>
                  <a:pt x="874" y="1749"/>
                  <a:pt x="874" y="1749"/>
                  <a:pt x="874" y="1749"/>
                </a:cubicBezTo>
                <a:cubicBezTo>
                  <a:pt x="874" y="1301"/>
                  <a:pt x="874" y="1301"/>
                  <a:pt x="874" y="1301"/>
                </a:cubicBezTo>
                <a:cubicBezTo>
                  <a:pt x="874" y="1130"/>
                  <a:pt x="938" y="1088"/>
                  <a:pt x="1024" y="1003"/>
                </a:cubicBezTo>
                <a:cubicBezTo>
                  <a:pt x="1151" y="896"/>
                  <a:pt x="1301" y="747"/>
                  <a:pt x="1322" y="341"/>
                </a:cubicBezTo>
                <a:lnTo>
                  <a:pt x="1578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11" name="Freeform 17">
            <a:extLst>
              <a:ext uri="{FF2B5EF4-FFF2-40B4-BE49-F238E27FC236}">
                <a16:creationId xmlns:a16="http://schemas.microsoft.com/office/drawing/2014/main" id="{7E8EC26B-8A94-00BB-E744-60A9B76C93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1245" y="10819467"/>
            <a:ext cx="461660" cy="460356"/>
          </a:xfrm>
          <a:custGeom>
            <a:avLst/>
            <a:gdLst>
              <a:gd name="T0" fmla="*/ 560972 w 1740"/>
              <a:gd name="T1" fmla="*/ 393747 h 1739"/>
              <a:gd name="T2" fmla="*/ 560972 w 1740"/>
              <a:gd name="T3" fmla="*/ 393747 h 1739"/>
              <a:gd name="T4" fmla="*/ 560972 w 1740"/>
              <a:gd name="T5" fmla="*/ 338693 h 1739"/>
              <a:gd name="T6" fmla="*/ 325487 w 1740"/>
              <a:gd name="T7" fmla="*/ 193493 h 1739"/>
              <a:gd name="T8" fmla="*/ 325487 w 1740"/>
              <a:gd name="T9" fmla="*/ 41532 h 1739"/>
              <a:gd name="T10" fmla="*/ 283873 w 1740"/>
              <a:gd name="T11" fmla="*/ 0 h 1739"/>
              <a:gd name="T12" fmla="*/ 242260 w 1740"/>
              <a:gd name="T13" fmla="*/ 41532 h 1739"/>
              <a:gd name="T14" fmla="*/ 242260 w 1740"/>
              <a:gd name="T15" fmla="*/ 193493 h 1739"/>
              <a:gd name="T16" fmla="*/ 0 w 1740"/>
              <a:gd name="T17" fmla="*/ 338693 h 1739"/>
              <a:gd name="T18" fmla="*/ 0 w 1740"/>
              <a:gd name="T19" fmla="*/ 393747 h 1739"/>
              <a:gd name="T20" fmla="*/ 242260 w 1740"/>
              <a:gd name="T21" fmla="*/ 324849 h 1739"/>
              <a:gd name="T22" fmla="*/ 242260 w 1740"/>
              <a:gd name="T23" fmla="*/ 476810 h 1739"/>
              <a:gd name="T24" fmla="*/ 166130 w 1740"/>
              <a:gd name="T25" fmla="*/ 518342 h 1739"/>
              <a:gd name="T26" fmla="*/ 166130 w 1740"/>
              <a:gd name="T27" fmla="*/ 559552 h 1739"/>
              <a:gd name="T28" fmla="*/ 283873 w 1740"/>
              <a:gd name="T29" fmla="*/ 532186 h 1739"/>
              <a:gd name="T30" fmla="*/ 394842 w 1740"/>
              <a:gd name="T31" fmla="*/ 559552 h 1739"/>
              <a:gd name="T32" fmla="*/ 394842 w 1740"/>
              <a:gd name="T33" fmla="*/ 518342 h 1739"/>
              <a:gd name="T34" fmla="*/ 325487 w 1740"/>
              <a:gd name="T35" fmla="*/ 476810 h 1739"/>
              <a:gd name="T36" fmla="*/ 325487 w 1740"/>
              <a:gd name="T37" fmla="*/ 324849 h 1739"/>
              <a:gd name="T38" fmla="*/ 560972 w 1740"/>
              <a:gd name="T39" fmla="*/ 393747 h 17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0" h="1739">
                <a:moveTo>
                  <a:pt x="1739" y="1223"/>
                </a:moveTo>
                <a:lnTo>
                  <a:pt x="1739" y="1223"/>
                </a:lnTo>
                <a:cubicBezTo>
                  <a:pt x="1739" y="1052"/>
                  <a:pt x="1739" y="1052"/>
                  <a:pt x="1739" y="1052"/>
                </a:cubicBezTo>
                <a:cubicBezTo>
                  <a:pt x="1009" y="601"/>
                  <a:pt x="1009" y="601"/>
                  <a:pt x="1009" y="601"/>
                </a:cubicBezTo>
                <a:cubicBezTo>
                  <a:pt x="1009" y="129"/>
                  <a:pt x="1009" y="129"/>
                  <a:pt x="1009" y="129"/>
                </a:cubicBezTo>
                <a:cubicBezTo>
                  <a:pt x="1009" y="65"/>
                  <a:pt x="944" y="0"/>
                  <a:pt x="880" y="0"/>
                </a:cubicBezTo>
                <a:cubicBezTo>
                  <a:pt x="794" y="0"/>
                  <a:pt x="751" y="65"/>
                  <a:pt x="751" y="129"/>
                </a:cubicBezTo>
                <a:cubicBezTo>
                  <a:pt x="751" y="601"/>
                  <a:pt x="751" y="601"/>
                  <a:pt x="751" y="601"/>
                </a:cubicBezTo>
                <a:cubicBezTo>
                  <a:pt x="0" y="1052"/>
                  <a:pt x="0" y="1052"/>
                  <a:pt x="0" y="1052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751" y="1009"/>
                  <a:pt x="751" y="1009"/>
                  <a:pt x="751" y="1009"/>
                </a:cubicBezTo>
                <a:cubicBezTo>
                  <a:pt x="751" y="1481"/>
                  <a:pt x="751" y="1481"/>
                  <a:pt x="751" y="1481"/>
                </a:cubicBezTo>
                <a:cubicBezTo>
                  <a:pt x="515" y="1610"/>
                  <a:pt x="515" y="1610"/>
                  <a:pt x="515" y="1610"/>
                </a:cubicBezTo>
                <a:cubicBezTo>
                  <a:pt x="515" y="1738"/>
                  <a:pt x="515" y="1738"/>
                  <a:pt x="515" y="1738"/>
                </a:cubicBezTo>
                <a:cubicBezTo>
                  <a:pt x="880" y="1653"/>
                  <a:pt x="880" y="1653"/>
                  <a:pt x="880" y="1653"/>
                </a:cubicBezTo>
                <a:cubicBezTo>
                  <a:pt x="1224" y="1738"/>
                  <a:pt x="1224" y="1738"/>
                  <a:pt x="1224" y="1738"/>
                </a:cubicBezTo>
                <a:cubicBezTo>
                  <a:pt x="1224" y="1610"/>
                  <a:pt x="1224" y="1610"/>
                  <a:pt x="1224" y="1610"/>
                </a:cubicBezTo>
                <a:cubicBezTo>
                  <a:pt x="1009" y="1481"/>
                  <a:pt x="1009" y="1481"/>
                  <a:pt x="1009" y="1481"/>
                </a:cubicBezTo>
                <a:cubicBezTo>
                  <a:pt x="1009" y="1009"/>
                  <a:pt x="1009" y="1009"/>
                  <a:pt x="1009" y="1009"/>
                </a:cubicBezTo>
                <a:lnTo>
                  <a:pt x="1739" y="122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12" name="Freeform 16">
            <a:extLst>
              <a:ext uri="{FF2B5EF4-FFF2-40B4-BE49-F238E27FC236}">
                <a16:creationId xmlns:a16="http://schemas.microsoft.com/office/drawing/2014/main" id="{2CEBEEBA-4FA2-6FA6-4229-3D62CAA75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662" y="10816859"/>
            <a:ext cx="465572" cy="465572"/>
          </a:xfrm>
          <a:custGeom>
            <a:avLst/>
            <a:gdLst>
              <a:gd name="T0" fmla="*/ 204399536 w 1767"/>
              <a:gd name="T1" fmla="*/ 32486573 h 1768"/>
              <a:gd name="T2" fmla="*/ 204399536 w 1767"/>
              <a:gd name="T3" fmla="*/ 32486573 h 1768"/>
              <a:gd name="T4" fmla="*/ 87153330 w 1767"/>
              <a:gd name="T5" fmla="*/ 149484407 h 1768"/>
              <a:gd name="T6" fmla="*/ 44791862 w 1767"/>
              <a:gd name="T7" fmla="*/ 107170980 h 1768"/>
              <a:gd name="T8" fmla="*/ 59838461 w 1767"/>
              <a:gd name="T9" fmla="*/ 92257153 h 1768"/>
              <a:gd name="T10" fmla="*/ 87153330 w 1767"/>
              <a:gd name="T11" fmla="*/ 119541482 h 1768"/>
              <a:gd name="T12" fmla="*/ 189468915 w 1767"/>
              <a:gd name="T13" fmla="*/ 19884889 h 1768"/>
              <a:gd name="T14" fmla="*/ 204399536 w 1767"/>
              <a:gd name="T15" fmla="*/ 32486573 h 1768"/>
              <a:gd name="T16" fmla="*/ 182061433 w 1767"/>
              <a:gd name="T17" fmla="*/ 84742444 h 1768"/>
              <a:gd name="T18" fmla="*/ 182061433 w 1767"/>
              <a:gd name="T19" fmla="*/ 84742444 h 1768"/>
              <a:gd name="T20" fmla="*/ 184491827 w 1767"/>
              <a:gd name="T21" fmla="*/ 102199919 h 1768"/>
              <a:gd name="T22" fmla="*/ 102199607 w 1767"/>
              <a:gd name="T23" fmla="*/ 184399036 h 1768"/>
              <a:gd name="T24" fmla="*/ 22453759 w 1767"/>
              <a:gd name="T25" fmla="*/ 102199919 h 1768"/>
              <a:gd name="T26" fmla="*/ 102199607 w 1767"/>
              <a:gd name="T27" fmla="*/ 19884889 h 1768"/>
              <a:gd name="T28" fmla="*/ 147107447 w 1767"/>
              <a:gd name="T29" fmla="*/ 34914308 h 1768"/>
              <a:gd name="T30" fmla="*/ 162038068 w 1767"/>
              <a:gd name="T31" fmla="*/ 19884889 h 1768"/>
              <a:gd name="T32" fmla="*/ 102199607 w 1767"/>
              <a:gd name="T33" fmla="*/ 0 h 1768"/>
              <a:gd name="T34" fmla="*/ 0 w 1767"/>
              <a:gd name="T35" fmla="*/ 102199919 h 1768"/>
              <a:gd name="T36" fmla="*/ 102199607 w 1767"/>
              <a:gd name="T37" fmla="*/ 204283925 h 1768"/>
              <a:gd name="T38" fmla="*/ 204399536 w 1767"/>
              <a:gd name="T39" fmla="*/ 102199919 h 1768"/>
              <a:gd name="T40" fmla="*/ 199422448 w 1767"/>
              <a:gd name="T41" fmla="*/ 67285290 h 1768"/>
              <a:gd name="T42" fmla="*/ 182061433 w 1767"/>
              <a:gd name="T43" fmla="*/ 84742444 h 176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767" h="1768">
                <a:moveTo>
                  <a:pt x="1766" y="281"/>
                </a:moveTo>
                <a:lnTo>
                  <a:pt x="1766" y="281"/>
                </a:lnTo>
                <a:cubicBezTo>
                  <a:pt x="753" y="1293"/>
                  <a:pt x="753" y="1293"/>
                  <a:pt x="753" y="1293"/>
                </a:cubicBezTo>
                <a:cubicBezTo>
                  <a:pt x="387" y="927"/>
                  <a:pt x="387" y="927"/>
                  <a:pt x="387" y="927"/>
                </a:cubicBezTo>
                <a:cubicBezTo>
                  <a:pt x="517" y="798"/>
                  <a:pt x="517" y="798"/>
                  <a:pt x="517" y="798"/>
                </a:cubicBezTo>
                <a:cubicBezTo>
                  <a:pt x="753" y="1034"/>
                  <a:pt x="753" y="1034"/>
                  <a:pt x="753" y="1034"/>
                </a:cubicBezTo>
                <a:cubicBezTo>
                  <a:pt x="1637" y="172"/>
                  <a:pt x="1637" y="172"/>
                  <a:pt x="1637" y="172"/>
                </a:cubicBezTo>
                <a:lnTo>
                  <a:pt x="1766" y="281"/>
                </a:lnTo>
                <a:close/>
                <a:moveTo>
                  <a:pt x="1573" y="733"/>
                </a:moveTo>
                <a:lnTo>
                  <a:pt x="1573" y="733"/>
                </a:lnTo>
                <a:cubicBezTo>
                  <a:pt x="1594" y="776"/>
                  <a:pt x="1594" y="840"/>
                  <a:pt x="1594" y="884"/>
                </a:cubicBezTo>
                <a:cubicBezTo>
                  <a:pt x="1594" y="1271"/>
                  <a:pt x="1271" y="1595"/>
                  <a:pt x="883" y="1595"/>
                </a:cubicBezTo>
                <a:cubicBezTo>
                  <a:pt x="496" y="1595"/>
                  <a:pt x="194" y="1271"/>
                  <a:pt x="194" y="884"/>
                </a:cubicBezTo>
                <a:cubicBezTo>
                  <a:pt x="194" y="496"/>
                  <a:pt x="496" y="172"/>
                  <a:pt x="883" y="172"/>
                </a:cubicBezTo>
                <a:cubicBezTo>
                  <a:pt x="1034" y="172"/>
                  <a:pt x="1163" y="216"/>
                  <a:pt x="1271" y="302"/>
                </a:cubicBezTo>
                <a:cubicBezTo>
                  <a:pt x="1400" y="172"/>
                  <a:pt x="1400" y="172"/>
                  <a:pt x="1400" y="172"/>
                </a:cubicBezTo>
                <a:cubicBezTo>
                  <a:pt x="1249" y="65"/>
                  <a:pt x="1077" y="0"/>
                  <a:pt x="883" y="0"/>
                </a:cubicBezTo>
                <a:cubicBezTo>
                  <a:pt x="409" y="0"/>
                  <a:pt x="0" y="410"/>
                  <a:pt x="0" y="884"/>
                </a:cubicBezTo>
                <a:cubicBezTo>
                  <a:pt x="0" y="1379"/>
                  <a:pt x="409" y="1767"/>
                  <a:pt x="883" y="1767"/>
                </a:cubicBezTo>
                <a:cubicBezTo>
                  <a:pt x="1379" y="1767"/>
                  <a:pt x="1766" y="1379"/>
                  <a:pt x="1766" y="884"/>
                </a:cubicBezTo>
                <a:cubicBezTo>
                  <a:pt x="1766" y="776"/>
                  <a:pt x="1745" y="689"/>
                  <a:pt x="1723" y="582"/>
                </a:cubicBezTo>
                <a:lnTo>
                  <a:pt x="1573" y="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13" name="Freeform 36">
            <a:extLst>
              <a:ext uri="{FF2B5EF4-FFF2-40B4-BE49-F238E27FC236}">
                <a16:creationId xmlns:a16="http://schemas.microsoft.com/office/drawing/2014/main" id="{D746C361-5C93-32B9-2DFB-9D51235F81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3517" y="10805775"/>
            <a:ext cx="370370" cy="487740"/>
          </a:xfrm>
          <a:custGeom>
            <a:avLst/>
            <a:gdLst>
              <a:gd name="T0" fmla="*/ 144731103 w 1401"/>
              <a:gd name="T1" fmla="*/ 116832208 h 1854"/>
              <a:gd name="T2" fmla="*/ 144731103 w 1401"/>
              <a:gd name="T3" fmla="*/ 116832208 h 1854"/>
              <a:gd name="T4" fmla="*/ 112195645 w 1401"/>
              <a:gd name="T5" fmla="*/ 99416880 h 1854"/>
              <a:gd name="T6" fmla="*/ 132110611 w 1401"/>
              <a:gd name="T7" fmla="*/ 54667915 h 1854"/>
              <a:gd name="T8" fmla="*/ 77344373 w 1401"/>
              <a:gd name="T9" fmla="*/ 0 h 1854"/>
              <a:gd name="T10" fmla="*/ 19914966 w 1401"/>
              <a:gd name="T11" fmla="*/ 54667915 h 1854"/>
              <a:gd name="T12" fmla="*/ 52334746 w 1401"/>
              <a:gd name="T13" fmla="*/ 104376195 h 1854"/>
              <a:gd name="T14" fmla="*/ 52334746 w 1401"/>
              <a:gd name="T15" fmla="*/ 139206851 h 1854"/>
              <a:gd name="T16" fmla="*/ 27441119 w 1401"/>
              <a:gd name="T17" fmla="*/ 134132084 h 1854"/>
              <a:gd name="T18" fmla="*/ 14936305 w 1401"/>
              <a:gd name="T19" fmla="*/ 139206851 h 1854"/>
              <a:gd name="T20" fmla="*/ 0 w 1401"/>
              <a:gd name="T21" fmla="*/ 153969343 h 1854"/>
              <a:gd name="T22" fmla="*/ 52334746 w 1401"/>
              <a:gd name="T23" fmla="*/ 206215327 h 1854"/>
              <a:gd name="T24" fmla="*/ 67386730 w 1401"/>
              <a:gd name="T25" fmla="*/ 213711704 h 1854"/>
              <a:gd name="T26" fmla="*/ 132110611 w 1401"/>
              <a:gd name="T27" fmla="*/ 213711704 h 1854"/>
              <a:gd name="T28" fmla="*/ 152141256 w 1401"/>
              <a:gd name="T29" fmla="*/ 196296697 h 1854"/>
              <a:gd name="T30" fmla="*/ 159667408 w 1401"/>
              <a:gd name="T31" fmla="*/ 149125480 h 1854"/>
              <a:gd name="T32" fmla="*/ 144731103 w 1401"/>
              <a:gd name="T33" fmla="*/ 116832208 h 1854"/>
              <a:gd name="T34" fmla="*/ 139636442 w 1401"/>
              <a:gd name="T35" fmla="*/ 144050713 h 1854"/>
              <a:gd name="T36" fmla="*/ 139636442 w 1401"/>
              <a:gd name="T37" fmla="*/ 144050713 h 1854"/>
              <a:gd name="T38" fmla="*/ 132110611 w 1401"/>
              <a:gd name="T39" fmla="*/ 191337382 h 1854"/>
              <a:gd name="T40" fmla="*/ 67386730 w 1401"/>
              <a:gd name="T41" fmla="*/ 191337382 h 1854"/>
              <a:gd name="T42" fmla="*/ 64723882 w 1401"/>
              <a:gd name="T43" fmla="*/ 191337382 h 1854"/>
              <a:gd name="T44" fmla="*/ 27441119 w 1401"/>
              <a:gd name="T45" fmla="*/ 153969343 h 1854"/>
              <a:gd name="T46" fmla="*/ 72249713 w 1401"/>
              <a:gd name="T47" fmla="*/ 164003425 h 1854"/>
              <a:gd name="T48" fmla="*/ 72249713 w 1401"/>
              <a:gd name="T49" fmla="*/ 54667915 h 1854"/>
              <a:gd name="T50" fmla="*/ 77344373 w 1401"/>
              <a:gd name="T51" fmla="*/ 49708600 h 1854"/>
              <a:gd name="T52" fmla="*/ 82207356 w 1401"/>
              <a:gd name="T53" fmla="*/ 54667915 h 1854"/>
              <a:gd name="T54" fmla="*/ 82207356 w 1401"/>
              <a:gd name="T55" fmla="*/ 116832208 h 1854"/>
              <a:gd name="T56" fmla="*/ 99690831 w 1401"/>
              <a:gd name="T57" fmla="*/ 116832208 h 1854"/>
              <a:gd name="T58" fmla="*/ 134657781 w 1401"/>
              <a:gd name="T59" fmla="*/ 134132084 h 1854"/>
              <a:gd name="T60" fmla="*/ 139636442 w 1401"/>
              <a:gd name="T61" fmla="*/ 144050713 h 1854"/>
              <a:gd name="T62" fmla="*/ 42377102 w 1401"/>
              <a:gd name="T63" fmla="*/ 54667915 h 1854"/>
              <a:gd name="T64" fmla="*/ 42377102 w 1401"/>
              <a:gd name="T65" fmla="*/ 54667915 h 1854"/>
              <a:gd name="T66" fmla="*/ 77344373 w 1401"/>
              <a:gd name="T67" fmla="*/ 19837259 h 1854"/>
              <a:gd name="T68" fmla="*/ 112195645 w 1401"/>
              <a:gd name="T69" fmla="*/ 54667915 h 1854"/>
              <a:gd name="T70" fmla="*/ 102238001 w 1401"/>
              <a:gd name="T71" fmla="*/ 79464489 h 1854"/>
              <a:gd name="T72" fmla="*/ 102238001 w 1401"/>
              <a:gd name="T73" fmla="*/ 54667915 h 1854"/>
              <a:gd name="T74" fmla="*/ 77344373 w 1401"/>
              <a:gd name="T75" fmla="*/ 29871341 h 1854"/>
              <a:gd name="T76" fmla="*/ 52334746 w 1401"/>
              <a:gd name="T77" fmla="*/ 54667915 h 1854"/>
              <a:gd name="T78" fmla="*/ 52334746 w 1401"/>
              <a:gd name="T79" fmla="*/ 79464489 h 1854"/>
              <a:gd name="T80" fmla="*/ 42377102 w 1401"/>
              <a:gd name="T81" fmla="*/ 54667915 h 185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01" h="1854">
                <a:moveTo>
                  <a:pt x="1250" y="1013"/>
                </a:moveTo>
                <a:lnTo>
                  <a:pt x="1250" y="1013"/>
                </a:lnTo>
                <a:cubicBezTo>
                  <a:pt x="969" y="862"/>
                  <a:pt x="969" y="862"/>
                  <a:pt x="969" y="862"/>
                </a:cubicBezTo>
                <a:cubicBezTo>
                  <a:pt x="1077" y="776"/>
                  <a:pt x="1141" y="646"/>
                  <a:pt x="1141" y="474"/>
                </a:cubicBezTo>
                <a:cubicBezTo>
                  <a:pt x="1141" y="215"/>
                  <a:pt x="926" y="0"/>
                  <a:pt x="668" y="0"/>
                </a:cubicBezTo>
                <a:cubicBezTo>
                  <a:pt x="388" y="0"/>
                  <a:pt x="172" y="215"/>
                  <a:pt x="172" y="474"/>
                </a:cubicBezTo>
                <a:cubicBezTo>
                  <a:pt x="172" y="668"/>
                  <a:pt x="280" y="840"/>
                  <a:pt x="452" y="905"/>
                </a:cubicBezTo>
                <a:cubicBezTo>
                  <a:pt x="452" y="1207"/>
                  <a:pt x="452" y="1207"/>
                  <a:pt x="452" y="1207"/>
                </a:cubicBezTo>
                <a:cubicBezTo>
                  <a:pt x="258" y="1163"/>
                  <a:pt x="258" y="1163"/>
                  <a:pt x="237" y="1163"/>
                </a:cubicBezTo>
                <a:cubicBezTo>
                  <a:pt x="193" y="1163"/>
                  <a:pt x="151" y="1185"/>
                  <a:pt x="129" y="1207"/>
                </a:cubicBezTo>
                <a:cubicBezTo>
                  <a:pt x="0" y="1335"/>
                  <a:pt x="0" y="1335"/>
                  <a:pt x="0" y="1335"/>
                </a:cubicBezTo>
                <a:cubicBezTo>
                  <a:pt x="452" y="1788"/>
                  <a:pt x="452" y="1788"/>
                  <a:pt x="452" y="1788"/>
                </a:cubicBezTo>
                <a:cubicBezTo>
                  <a:pt x="474" y="1831"/>
                  <a:pt x="538" y="1853"/>
                  <a:pt x="582" y="1853"/>
                </a:cubicBezTo>
                <a:cubicBezTo>
                  <a:pt x="1141" y="1853"/>
                  <a:pt x="1141" y="1853"/>
                  <a:pt x="1141" y="1853"/>
                </a:cubicBezTo>
                <a:cubicBezTo>
                  <a:pt x="1228" y="1853"/>
                  <a:pt x="1292" y="1788"/>
                  <a:pt x="1314" y="1702"/>
                </a:cubicBezTo>
                <a:cubicBezTo>
                  <a:pt x="1379" y="1293"/>
                  <a:pt x="1379" y="1293"/>
                  <a:pt x="1379" y="1293"/>
                </a:cubicBezTo>
                <a:cubicBezTo>
                  <a:pt x="1400" y="1163"/>
                  <a:pt x="1357" y="1056"/>
                  <a:pt x="1250" y="1013"/>
                </a:cubicBezTo>
                <a:close/>
                <a:moveTo>
                  <a:pt x="1206" y="1249"/>
                </a:moveTo>
                <a:lnTo>
                  <a:pt x="1206" y="1249"/>
                </a:lnTo>
                <a:cubicBezTo>
                  <a:pt x="1141" y="1659"/>
                  <a:pt x="1141" y="1659"/>
                  <a:pt x="1141" y="1659"/>
                </a:cubicBezTo>
                <a:cubicBezTo>
                  <a:pt x="582" y="1659"/>
                  <a:pt x="582" y="1659"/>
                  <a:pt x="582" y="1659"/>
                </a:cubicBezTo>
                <a:cubicBezTo>
                  <a:pt x="582" y="1659"/>
                  <a:pt x="582" y="1659"/>
                  <a:pt x="559" y="1659"/>
                </a:cubicBezTo>
                <a:cubicBezTo>
                  <a:pt x="237" y="1335"/>
                  <a:pt x="237" y="1335"/>
                  <a:pt x="237" y="1335"/>
                </a:cubicBezTo>
                <a:cubicBezTo>
                  <a:pt x="624" y="1422"/>
                  <a:pt x="624" y="1422"/>
                  <a:pt x="624" y="1422"/>
                </a:cubicBezTo>
                <a:cubicBezTo>
                  <a:pt x="624" y="474"/>
                  <a:pt x="624" y="474"/>
                  <a:pt x="624" y="474"/>
                </a:cubicBezTo>
                <a:cubicBezTo>
                  <a:pt x="624" y="452"/>
                  <a:pt x="646" y="431"/>
                  <a:pt x="668" y="431"/>
                </a:cubicBezTo>
                <a:cubicBezTo>
                  <a:pt x="689" y="431"/>
                  <a:pt x="710" y="452"/>
                  <a:pt x="710" y="474"/>
                </a:cubicBezTo>
                <a:cubicBezTo>
                  <a:pt x="710" y="1013"/>
                  <a:pt x="710" y="1013"/>
                  <a:pt x="710" y="1013"/>
                </a:cubicBezTo>
                <a:cubicBezTo>
                  <a:pt x="861" y="1013"/>
                  <a:pt x="861" y="1013"/>
                  <a:pt x="861" y="1013"/>
                </a:cubicBezTo>
                <a:cubicBezTo>
                  <a:pt x="1163" y="1163"/>
                  <a:pt x="1163" y="1163"/>
                  <a:pt x="1163" y="1163"/>
                </a:cubicBezTo>
                <a:cubicBezTo>
                  <a:pt x="1206" y="1185"/>
                  <a:pt x="1228" y="1207"/>
                  <a:pt x="1206" y="1249"/>
                </a:cubicBezTo>
                <a:close/>
                <a:moveTo>
                  <a:pt x="366" y="474"/>
                </a:moveTo>
                <a:lnTo>
                  <a:pt x="366" y="474"/>
                </a:lnTo>
                <a:cubicBezTo>
                  <a:pt x="366" y="301"/>
                  <a:pt x="495" y="172"/>
                  <a:pt x="668" y="172"/>
                </a:cubicBezTo>
                <a:cubicBezTo>
                  <a:pt x="840" y="172"/>
                  <a:pt x="969" y="301"/>
                  <a:pt x="969" y="474"/>
                </a:cubicBezTo>
                <a:cubicBezTo>
                  <a:pt x="969" y="560"/>
                  <a:pt x="948" y="646"/>
                  <a:pt x="883" y="689"/>
                </a:cubicBezTo>
                <a:cubicBezTo>
                  <a:pt x="883" y="474"/>
                  <a:pt x="883" y="474"/>
                  <a:pt x="883" y="474"/>
                </a:cubicBezTo>
                <a:cubicBezTo>
                  <a:pt x="883" y="366"/>
                  <a:pt x="775" y="259"/>
                  <a:pt x="668" y="259"/>
                </a:cubicBezTo>
                <a:cubicBezTo>
                  <a:pt x="538" y="259"/>
                  <a:pt x="452" y="366"/>
                  <a:pt x="452" y="474"/>
                </a:cubicBezTo>
                <a:cubicBezTo>
                  <a:pt x="452" y="689"/>
                  <a:pt x="452" y="689"/>
                  <a:pt x="452" y="689"/>
                </a:cubicBezTo>
                <a:cubicBezTo>
                  <a:pt x="388" y="646"/>
                  <a:pt x="366" y="560"/>
                  <a:pt x="366" y="4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14" name="Freeform 34">
            <a:extLst>
              <a:ext uri="{FF2B5EF4-FFF2-40B4-BE49-F238E27FC236}">
                <a16:creationId xmlns:a16="http://schemas.microsoft.com/office/drawing/2014/main" id="{FF00257D-CC77-B942-3118-14C901AEB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9975" y="10831205"/>
            <a:ext cx="465570" cy="436880"/>
          </a:xfrm>
          <a:custGeom>
            <a:avLst/>
            <a:gdLst>
              <a:gd name="T0" fmla="*/ 121942741 w 1800"/>
              <a:gd name="T1" fmla="*/ 39801646 h 1690"/>
              <a:gd name="T2" fmla="*/ 121942741 w 1800"/>
              <a:gd name="T3" fmla="*/ 39801646 h 1690"/>
              <a:gd name="T4" fmla="*/ 121942741 w 1800"/>
              <a:gd name="T5" fmla="*/ 19844247 h 1690"/>
              <a:gd name="T6" fmla="*/ 82126878 w 1800"/>
              <a:gd name="T7" fmla="*/ 19844247 h 1690"/>
              <a:gd name="T8" fmla="*/ 82126878 w 1800"/>
              <a:gd name="T9" fmla="*/ 39801646 h 1690"/>
              <a:gd name="T10" fmla="*/ 121942741 w 1800"/>
              <a:gd name="T11" fmla="*/ 39801646 h 1690"/>
              <a:gd name="T12" fmla="*/ 19964676 w 1800"/>
              <a:gd name="T13" fmla="*/ 59645893 h 1690"/>
              <a:gd name="T14" fmla="*/ 19964676 w 1800"/>
              <a:gd name="T15" fmla="*/ 59645893 h 1690"/>
              <a:gd name="T16" fmla="*/ 19964676 w 1800"/>
              <a:gd name="T17" fmla="*/ 171567320 h 1690"/>
              <a:gd name="T18" fmla="*/ 184218431 w 1800"/>
              <a:gd name="T19" fmla="*/ 171567320 h 1690"/>
              <a:gd name="T20" fmla="*/ 184218431 w 1800"/>
              <a:gd name="T21" fmla="*/ 59645893 h 1690"/>
              <a:gd name="T22" fmla="*/ 19964676 w 1800"/>
              <a:gd name="T23" fmla="*/ 59645893 h 1690"/>
              <a:gd name="T24" fmla="*/ 184218431 w 1800"/>
              <a:gd name="T25" fmla="*/ 39801646 h 1690"/>
              <a:gd name="T26" fmla="*/ 184218431 w 1800"/>
              <a:gd name="T27" fmla="*/ 39801646 h 1690"/>
              <a:gd name="T28" fmla="*/ 204069619 w 1800"/>
              <a:gd name="T29" fmla="*/ 59645893 h 1690"/>
              <a:gd name="T30" fmla="*/ 204069619 w 1800"/>
              <a:gd name="T31" fmla="*/ 171567320 h 1690"/>
              <a:gd name="T32" fmla="*/ 184218431 w 1800"/>
              <a:gd name="T33" fmla="*/ 191524719 h 1690"/>
              <a:gd name="T34" fmla="*/ 19964676 w 1800"/>
              <a:gd name="T35" fmla="*/ 191524719 h 1690"/>
              <a:gd name="T36" fmla="*/ 0 w 1800"/>
              <a:gd name="T37" fmla="*/ 171567320 h 1690"/>
              <a:gd name="T38" fmla="*/ 0 w 1800"/>
              <a:gd name="T39" fmla="*/ 59645893 h 1690"/>
              <a:gd name="T40" fmla="*/ 19964676 w 1800"/>
              <a:gd name="T41" fmla="*/ 39801646 h 1690"/>
              <a:gd name="T42" fmla="*/ 62162518 w 1800"/>
              <a:gd name="T43" fmla="*/ 39801646 h 1690"/>
              <a:gd name="T44" fmla="*/ 62162518 w 1800"/>
              <a:gd name="T45" fmla="*/ 19844247 h 1690"/>
              <a:gd name="T46" fmla="*/ 82126878 w 1800"/>
              <a:gd name="T47" fmla="*/ 0 h 1690"/>
              <a:gd name="T48" fmla="*/ 121942741 w 1800"/>
              <a:gd name="T49" fmla="*/ 0 h 1690"/>
              <a:gd name="T50" fmla="*/ 141793929 w 1800"/>
              <a:gd name="T51" fmla="*/ 19844247 h 1690"/>
              <a:gd name="T52" fmla="*/ 141793929 w 1800"/>
              <a:gd name="T53" fmla="*/ 39801646 h 1690"/>
              <a:gd name="T54" fmla="*/ 184218431 w 1800"/>
              <a:gd name="T55" fmla="*/ 39801646 h 16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00" h="1690">
                <a:moveTo>
                  <a:pt x="1075" y="351"/>
                </a:moveTo>
                <a:lnTo>
                  <a:pt x="1075" y="351"/>
                </a:lnTo>
                <a:cubicBezTo>
                  <a:pt x="1075" y="175"/>
                  <a:pt x="1075" y="175"/>
                  <a:pt x="1075" y="175"/>
                </a:cubicBezTo>
                <a:cubicBezTo>
                  <a:pt x="724" y="175"/>
                  <a:pt x="724" y="175"/>
                  <a:pt x="724" y="175"/>
                </a:cubicBezTo>
                <a:cubicBezTo>
                  <a:pt x="724" y="351"/>
                  <a:pt x="724" y="351"/>
                  <a:pt x="724" y="351"/>
                </a:cubicBezTo>
                <a:lnTo>
                  <a:pt x="1075" y="351"/>
                </a:lnTo>
                <a:close/>
                <a:moveTo>
                  <a:pt x="176" y="526"/>
                </a:moveTo>
                <a:lnTo>
                  <a:pt x="176" y="526"/>
                </a:lnTo>
                <a:cubicBezTo>
                  <a:pt x="176" y="1513"/>
                  <a:pt x="176" y="1513"/>
                  <a:pt x="176" y="1513"/>
                </a:cubicBezTo>
                <a:cubicBezTo>
                  <a:pt x="1624" y="1513"/>
                  <a:pt x="1624" y="1513"/>
                  <a:pt x="1624" y="1513"/>
                </a:cubicBezTo>
                <a:cubicBezTo>
                  <a:pt x="1624" y="526"/>
                  <a:pt x="1624" y="526"/>
                  <a:pt x="1624" y="526"/>
                </a:cubicBezTo>
                <a:lnTo>
                  <a:pt x="176" y="526"/>
                </a:lnTo>
                <a:close/>
                <a:moveTo>
                  <a:pt x="1624" y="351"/>
                </a:moveTo>
                <a:lnTo>
                  <a:pt x="1624" y="351"/>
                </a:lnTo>
                <a:cubicBezTo>
                  <a:pt x="1711" y="351"/>
                  <a:pt x="1799" y="438"/>
                  <a:pt x="1799" y="526"/>
                </a:cubicBezTo>
                <a:cubicBezTo>
                  <a:pt x="1799" y="1513"/>
                  <a:pt x="1799" y="1513"/>
                  <a:pt x="1799" y="1513"/>
                </a:cubicBezTo>
                <a:cubicBezTo>
                  <a:pt x="1799" y="1623"/>
                  <a:pt x="1711" y="1689"/>
                  <a:pt x="1624" y="1689"/>
                </a:cubicBezTo>
                <a:cubicBezTo>
                  <a:pt x="176" y="1689"/>
                  <a:pt x="176" y="1689"/>
                  <a:pt x="176" y="1689"/>
                </a:cubicBezTo>
                <a:cubicBezTo>
                  <a:pt x="88" y="1689"/>
                  <a:pt x="0" y="1623"/>
                  <a:pt x="0" y="1513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438"/>
                  <a:pt x="88" y="351"/>
                  <a:pt x="176" y="351"/>
                </a:cubicBezTo>
                <a:cubicBezTo>
                  <a:pt x="548" y="351"/>
                  <a:pt x="548" y="351"/>
                  <a:pt x="548" y="351"/>
                </a:cubicBezTo>
                <a:cubicBezTo>
                  <a:pt x="548" y="175"/>
                  <a:pt x="548" y="175"/>
                  <a:pt x="548" y="175"/>
                </a:cubicBezTo>
                <a:cubicBezTo>
                  <a:pt x="548" y="66"/>
                  <a:pt x="614" y="0"/>
                  <a:pt x="724" y="0"/>
                </a:cubicBezTo>
                <a:cubicBezTo>
                  <a:pt x="1075" y="0"/>
                  <a:pt x="1075" y="0"/>
                  <a:pt x="1075" y="0"/>
                </a:cubicBezTo>
                <a:cubicBezTo>
                  <a:pt x="1185" y="0"/>
                  <a:pt x="1250" y="66"/>
                  <a:pt x="1250" y="175"/>
                </a:cubicBezTo>
                <a:cubicBezTo>
                  <a:pt x="1250" y="351"/>
                  <a:pt x="1250" y="351"/>
                  <a:pt x="1250" y="351"/>
                </a:cubicBezTo>
                <a:lnTo>
                  <a:pt x="1624" y="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7018C83A-ACBF-B630-1D6D-C8DF8EF5A0FD}"/>
              </a:ext>
            </a:extLst>
          </p:cNvPr>
          <p:cNvSpPr/>
          <p:nvPr/>
        </p:nvSpPr>
        <p:spPr>
          <a:xfrm>
            <a:off x="7925382" y="2736089"/>
            <a:ext cx="9574303" cy="8236711"/>
          </a:xfrm>
          <a:custGeom>
            <a:avLst/>
            <a:gdLst>
              <a:gd name="csX0" fmla="*/ 4787151 w 9574303"/>
              <a:gd name="csY0" fmla="*/ 0 h 8236711"/>
              <a:gd name="csX1" fmla="*/ 9574303 w 9574303"/>
              <a:gd name="csY1" fmla="*/ 8236711 h 8236711"/>
              <a:gd name="csX2" fmla="*/ 9558908 w 9574303"/>
              <a:gd name="csY2" fmla="*/ 8236711 h 8236711"/>
              <a:gd name="csX3" fmla="*/ 4787151 w 9574303"/>
              <a:gd name="csY3" fmla="*/ 5519491 h 8236711"/>
              <a:gd name="csX4" fmla="*/ 15394 w 9574303"/>
              <a:gd name="csY4" fmla="*/ 8236711 h 8236711"/>
              <a:gd name="csX5" fmla="*/ 0 w 9574303"/>
              <a:gd name="csY5" fmla="*/ 8236711 h 82367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9574303" h="8236711">
                <a:moveTo>
                  <a:pt x="4787151" y="0"/>
                </a:moveTo>
                <a:lnTo>
                  <a:pt x="9574303" y="8236711"/>
                </a:lnTo>
                <a:lnTo>
                  <a:pt x="9558908" y="8236711"/>
                </a:lnTo>
                <a:lnTo>
                  <a:pt x="4787151" y="5519491"/>
                </a:lnTo>
                <a:lnTo>
                  <a:pt x="15394" y="8236711"/>
                </a:lnTo>
                <a:lnTo>
                  <a:pt x="0" y="82367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16" name="Graphic 515" descr="Circle with left arrow outline">
            <a:extLst>
              <a:ext uri="{FF2B5EF4-FFF2-40B4-BE49-F238E27FC236}">
                <a16:creationId xmlns:a16="http://schemas.microsoft.com/office/drawing/2014/main" id="{5AACB3CE-D032-31B5-92F2-A4273F1110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2129980" y="6271892"/>
            <a:ext cx="1165106" cy="116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9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8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1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6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5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5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4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/>
          <p:bldP spid="450" grpId="0"/>
          <p:bldP spid="454" grpId="0"/>
          <p:bldP spid="458" grpId="0"/>
          <p:bldP spid="462" grpId="0"/>
          <p:bldP spid="467" grpId="0"/>
          <p:bldP spid="468" grpId="0"/>
          <p:bldP spid="469" grpId="0" animBg="1"/>
          <p:bldP spid="470" grpId="0" animBg="1"/>
          <p:bldP spid="508" grpId="0" animBg="1"/>
          <p:bldP spid="509" grpId="0" animBg="1"/>
          <p:bldP spid="510" grpId="0" animBg="1"/>
          <p:bldP spid="511" grpId="0" animBg="1"/>
          <p:bldP spid="512" grpId="0" animBg="1"/>
          <p:bldP spid="513" grpId="0" animBg="1"/>
          <p:bldP spid="514" grpId="0" animBg="1"/>
          <p:bldP spid="51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5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5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5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4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4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4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/>
          <p:bldP spid="450" grpId="0"/>
          <p:bldP spid="454" grpId="0"/>
          <p:bldP spid="458" grpId="0"/>
          <p:bldP spid="462" grpId="0"/>
          <p:bldP spid="467" grpId="0"/>
          <p:bldP spid="468" grpId="0"/>
          <p:bldP spid="469" grpId="0" animBg="1"/>
          <p:bldP spid="470" grpId="0" animBg="1"/>
          <p:bldP spid="508" grpId="0" animBg="1"/>
          <p:bldP spid="509" grpId="0" animBg="1"/>
          <p:bldP spid="510" grpId="0" animBg="1"/>
          <p:bldP spid="511" grpId="0" animBg="1"/>
          <p:bldP spid="512" grpId="0" animBg="1"/>
          <p:bldP spid="513" grpId="0" animBg="1"/>
          <p:bldP spid="514" grpId="0" animBg="1"/>
          <p:bldP spid="515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6C059ECB-0510-CBD3-0088-3D2B507CC152}"/>
              </a:ext>
            </a:extLst>
          </p:cNvPr>
          <p:cNvSpPr/>
          <p:nvPr/>
        </p:nvSpPr>
        <p:spPr>
          <a:xfrm>
            <a:off x="7925382" y="2736089"/>
            <a:ext cx="9574303" cy="824382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27146E4-109F-8F6E-B895-E293BE1E5BB3}"/>
              </a:ext>
            </a:extLst>
          </p:cNvPr>
          <p:cNvSpPr/>
          <p:nvPr/>
        </p:nvSpPr>
        <p:spPr>
          <a:xfrm>
            <a:off x="16536893" y="9326518"/>
            <a:ext cx="5809918" cy="1649134"/>
          </a:xfrm>
          <a:custGeom>
            <a:avLst/>
            <a:gdLst>
              <a:gd name="csX0" fmla="*/ 3830504 w 5809918"/>
              <a:gd name="csY0" fmla="*/ 0 h 1649134"/>
              <a:gd name="csX1" fmla="*/ 5809918 w 5809918"/>
              <a:gd name="csY1" fmla="*/ 0 h 1649134"/>
              <a:gd name="csX2" fmla="*/ 4857790 w 5809918"/>
              <a:gd name="csY2" fmla="*/ 1649134 h 1649134"/>
              <a:gd name="csX3" fmla="*/ 956815 w 5809918"/>
              <a:gd name="csY3" fmla="*/ 1649134 h 1649134"/>
              <a:gd name="csX4" fmla="*/ 0 w 5809918"/>
              <a:gd name="csY4" fmla="*/ 2851 h 1649134"/>
              <a:gd name="csX5" fmla="*/ 3828858 w 5809918"/>
              <a:gd name="csY5" fmla="*/ 2851 h 1649134"/>
              <a:gd name="csX6" fmla="*/ 3830504 w 5809918"/>
              <a:gd name="csY6" fmla="*/ 0 h 16491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809918" h="1649134">
                <a:moveTo>
                  <a:pt x="3830504" y="0"/>
                </a:moveTo>
                <a:lnTo>
                  <a:pt x="5809918" y="0"/>
                </a:lnTo>
                <a:lnTo>
                  <a:pt x="4857790" y="1649134"/>
                </a:lnTo>
                <a:lnTo>
                  <a:pt x="956815" y="1649134"/>
                </a:lnTo>
                <a:lnTo>
                  <a:pt x="0" y="2851"/>
                </a:lnTo>
                <a:lnTo>
                  <a:pt x="3828858" y="2851"/>
                </a:lnTo>
                <a:lnTo>
                  <a:pt x="383050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B37CEB4-B161-A499-2363-354BF64985E4}"/>
              </a:ext>
            </a:extLst>
          </p:cNvPr>
          <p:cNvSpPr/>
          <p:nvPr/>
        </p:nvSpPr>
        <p:spPr>
          <a:xfrm>
            <a:off x="15579052" y="7680236"/>
            <a:ext cx="5738827" cy="1646283"/>
          </a:xfrm>
          <a:custGeom>
            <a:avLst/>
            <a:gdLst>
              <a:gd name="csX0" fmla="*/ 3758395 w 5738827"/>
              <a:gd name="csY0" fmla="*/ 0 h 1646283"/>
              <a:gd name="csX1" fmla="*/ 5738827 w 5738827"/>
              <a:gd name="csY1" fmla="*/ 0 h 1646283"/>
              <a:gd name="csX2" fmla="*/ 4788345 w 5738827"/>
              <a:gd name="csY2" fmla="*/ 1646283 h 1646283"/>
              <a:gd name="csX3" fmla="*/ 956184 w 5738827"/>
              <a:gd name="csY3" fmla="*/ 1646283 h 1646283"/>
              <a:gd name="csX4" fmla="*/ 0 w 5738827"/>
              <a:gd name="csY4" fmla="*/ 1086 h 1646283"/>
              <a:gd name="csX5" fmla="*/ 3757767 w 5738827"/>
              <a:gd name="csY5" fmla="*/ 1086 h 1646283"/>
              <a:gd name="csX6" fmla="*/ 3758395 w 5738827"/>
              <a:gd name="csY6" fmla="*/ 0 h 16462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738827" h="1646283">
                <a:moveTo>
                  <a:pt x="3758395" y="0"/>
                </a:moveTo>
                <a:lnTo>
                  <a:pt x="5738827" y="0"/>
                </a:lnTo>
                <a:lnTo>
                  <a:pt x="4788345" y="1646283"/>
                </a:lnTo>
                <a:lnTo>
                  <a:pt x="956184" y="1646283"/>
                </a:lnTo>
                <a:lnTo>
                  <a:pt x="0" y="1086"/>
                </a:lnTo>
                <a:lnTo>
                  <a:pt x="3757767" y="1086"/>
                </a:lnTo>
                <a:lnTo>
                  <a:pt x="375839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03B482C-EFD2-C518-9CD0-D7878A0CCE48}"/>
              </a:ext>
            </a:extLst>
          </p:cNvPr>
          <p:cNvSpPr/>
          <p:nvPr/>
        </p:nvSpPr>
        <p:spPr>
          <a:xfrm>
            <a:off x="14621211" y="6032187"/>
            <a:ext cx="5667736" cy="1648048"/>
          </a:xfrm>
          <a:custGeom>
            <a:avLst/>
            <a:gdLst>
              <a:gd name="csX0" fmla="*/ 3687301 w 5667736"/>
              <a:gd name="csY0" fmla="*/ 0 h 1648048"/>
              <a:gd name="csX1" fmla="*/ 5667736 w 5667736"/>
              <a:gd name="csY1" fmla="*/ 0 h 1648048"/>
              <a:gd name="csX2" fmla="*/ 4716236 w 5667736"/>
              <a:gd name="csY2" fmla="*/ 1648048 h 1648048"/>
              <a:gd name="csX3" fmla="*/ 957210 w 5667736"/>
              <a:gd name="csY3" fmla="*/ 1648048 h 1648048"/>
              <a:gd name="csX4" fmla="*/ 0 w 5667736"/>
              <a:gd name="csY4" fmla="*/ 1086 h 1648048"/>
              <a:gd name="csX5" fmla="*/ 3686674 w 5667736"/>
              <a:gd name="csY5" fmla="*/ 1086 h 1648048"/>
              <a:gd name="csX6" fmla="*/ 3687301 w 5667736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667736" h="1648048">
                <a:moveTo>
                  <a:pt x="3687301" y="0"/>
                </a:moveTo>
                <a:lnTo>
                  <a:pt x="5667736" y="0"/>
                </a:lnTo>
                <a:lnTo>
                  <a:pt x="4716236" y="1648048"/>
                </a:lnTo>
                <a:lnTo>
                  <a:pt x="957210" y="1648048"/>
                </a:lnTo>
                <a:lnTo>
                  <a:pt x="0" y="1086"/>
                </a:lnTo>
                <a:lnTo>
                  <a:pt x="3686674" y="1086"/>
                </a:lnTo>
                <a:lnTo>
                  <a:pt x="3687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55FF8A2-CA7A-4EC5-05C0-C32032FB2678}"/>
              </a:ext>
            </a:extLst>
          </p:cNvPr>
          <p:cNvSpPr/>
          <p:nvPr/>
        </p:nvSpPr>
        <p:spPr>
          <a:xfrm>
            <a:off x="13663371" y="4384139"/>
            <a:ext cx="5596642" cy="1648048"/>
          </a:xfrm>
          <a:custGeom>
            <a:avLst/>
            <a:gdLst>
              <a:gd name="csX0" fmla="*/ 3616208 w 5596642"/>
              <a:gd name="csY0" fmla="*/ 0 h 1648048"/>
              <a:gd name="csX1" fmla="*/ 5596642 w 5596642"/>
              <a:gd name="csY1" fmla="*/ 0 h 1648048"/>
              <a:gd name="csX2" fmla="*/ 4645141 w 5596642"/>
              <a:gd name="csY2" fmla="*/ 1648048 h 1648048"/>
              <a:gd name="csX3" fmla="*/ 957209 w 5596642"/>
              <a:gd name="csY3" fmla="*/ 1648048 h 1648048"/>
              <a:gd name="csX4" fmla="*/ 0 w 5596642"/>
              <a:gd name="csY4" fmla="*/ 1086 h 1648048"/>
              <a:gd name="csX5" fmla="*/ 3615581 w 5596642"/>
              <a:gd name="csY5" fmla="*/ 1086 h 1648048"/>
              <a:gd name="csX6" fmla="*/ 3616208 w 5596642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596642" h="1648048">
                <a:moveTo>
                  <a:pt x="3616208" y="0"/>
                </a:moveTo>
                <a:lnTo>
                  <a:pt x="5596642" y="0"/>
                </a:lnTo>
                <a:lnTo>
                  <a:pt x="4645141" y="1648048"/>
                </a:lnTo>
                <a:lnTo>
                  <a:pt x="957209" y="1648048"/>
                </a:lnTo>
                <a:lnTo>
                  <a:pt x="0" y="1086"/>
                </a:lnTo>
                <a:lnTo>
                  <a:pt x="3615581" y="1086"/>
                </a:lnTo>
                <a:lnTo>
                  <a:pt x="361620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F1AD71F-B0CD-BD47-DF57-457F886AB655}"/>
              </a:ext>
            </a:extLst>
          </p:cNvPr>
          <p:cNvSpPr/>
          <p:nvPr/>
        </p:nvSpPr>
        <p:spPr>
          <a:xfrm rot="5400000">
            <a:off x="14772275" y="10025824"/>
            <a:ext cx="2387937" cy="1626931"/>
          </a:xfrm>
          <a:custGeom>
            <a:avLst/>
            <a:gdLst>
              <a:gd name="csX0" fmla="*/ 0 w 2387937"/>
              <a:gd name="csY0" fmla="*/ 1626628 h 1626931"/>
              <a:gd name="csX1" fmla="*/ 926264 w 2387937"/>
              <a:gd name="csY1" fmla="*/ 0 h 1626931"/>
              <a:gd name="csX2" fmla="*/ 1882159 w 2387937"/>
              <a:gd name="csY2" fmla="*/ 0 h 1626931"/>
              <a:gd name="csX3" fmla="*/ 2387937 w 2387937"/>
              <a:gd name="csY3" fmla="*/ 813618 h 1626931"/>
              <a:gd name="csX4" fmla="*/ 1882347 w 2387937"/>
              <a:gd name="csY4" fmla="*/ 1626931 h 1626931"/>
              <a:gd name="csX5" fmla="*/ 1882159 w 2387937"/>
              <a:gd name="csY5" fmla="*/ 1626628 h 1626931"/>
              <a:gd name="csX6" fmla="*/ 0 w 2387937"/>
              <a:gd name="csY6" fmla="*/ 1626628 h 16269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7" h="1626931">
                <a:moveTo>
                  <a:pt x="0" y="1626628"/>
                </a:moveTo>
                <a:lnTo>
                  <a:pt x="926264" y="0"/>
                </a:lnTo>
                <a:lnTo>
                  <a:pt x="1882159" y="0"/>
                </a:lnTo>
                <a:lnTo>
                  <a:pt x="2387937" y="813618"/>
                </a:lnTo>
                <a:lnTo>
                  <a:pt x="1882347" y="1626931"/>
                </a:lnTo>
                <a:lnTo>
                  <a:pt x="1882159" y="1626628"/>
                </a:lnTo>
                <a:lnTo>
                  <a:pt x="0" y="16266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0025A45-5A22-6CE4-EEA3-E7104E5FC15B}"/>
              </a:ext>
            </a:extLst>
          </p:cNvPr>
          <p:cNvSpPr/>
          <p:nvPr/>
        </p:nvSpPr>
        <p:spPr>
          <a:xfrm rot="5400000">
            <a:off x="12682362" y="9562843"/>
            <a:ext cx="3314200" cy="1626628"/>
          </a:xfrm>
          <a:custGeom>
            <a:avLst/>
            <a:gdLst>
              <a:gd name="csX0" fmla="*/ 0 w 3314200"/>
              <a:gd name="csY0" fmla="*/ 1626322 h 1626628"/>
              <a:gd name="csX1" fmla="*/ 925918 w 3314200"/>
              <a:gd name="csY1" fmla="*/ 302 h 1626628"/>
              <a:gd name="csX2" fmla="*/ 2808422 w 3314200"/>
              <a:gd name="csY2" fmla="*/ 302 h 1626628"/>
              <a:gd name="csX3" fmla="*/ 2808610 w 3314200"/>
              <a:gd name="csY3" fmla="*/ 0 h 1626628"/>
              <a:gd name="csX4" fmla="*/ 3314200 w 3314200"/>
              <a:gd name="csY4" fmla="*/ 813314 h 1626628"/>
              <a:gd name="csX5" fmla="*/ 2808610 w 3314200"/>
              <a:gd name="csY5" fmla="*/ 1626628 h 1626628"/>
              <a:gd name="csX6" fmla="*/ 2808420 w 3314200"/>
              <a:gd name="csY6" fmla="*/ 1626322 h 1626628"/>
              <a:gd name="csX7" fmla="*/ 0 w 3314200"/>
              <a:gd name="csY7" fmla="*/ 1626322 h 16266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314200" h="1626628">
                <a:moveTo>
                  <a:pt x="0" y="1626322"/>
                </a:moveTo>
                <a:lnTo>
                  <a:pt x="925918" y="302"/>
                </a:lnTo>
                <a:lnTo>
                  <a:pt x="2808422" y="302"/>
                </a:lnTo>
                <a:lnTo>
                  <a:pt x="2808610" y="0"/>
                </a:lnTo>
                <a:lnTo>
                  <a:pt x="3314200" y="813314"/>
                </a:lnTo>
                <a:lnTo>
                  <a:pt x="2808610" y="1626628"/>
                </a:lnTo>
                <a:lnTo>
                  <a:pt x="2808420" y="1626322"/>
                </a:lnTo>
                <a:lnTo>
                  <a:pt x="0" y="1626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35D3117-D66B-9C0B-7D54-316DAC1B7408}"/>
              </a:ext>
            </a:extLst>
          </p:cNvPr>
          <p:cNvSpPr/>
          <p:nvPr/>
        </p:nvSpPr>
        <p:spPr>
          <a:xfrm rot="5400000">
            <a:off x="10823848" y="9330952"/>
            <a:ext cx="3777675" cy="1626930"/>
          </a:xfrm>
          <a:custGeom>
            <a:avLst/>
            <a:gdLst>
              <a:gd name="csX0" fmla="*/ 0 w 3777675"/>
              <a:gd name="csY0" fmla="*/ 813617 h 1626930"/>
              <a:gd name="csX1" fmla="*/ 463132 w 3777675"/>
              <a:gd name="csY1" fmla="*/ 303 h 1626930"/>
              <a:gd name="csX2" fmla="*/ 3271899 w 3777675"/>
              <a:gd name="csY2" fmla="*/ 303 h 1626930"/>
              <a:gd name="csX3" fmla="*/ 3272087 w 3777675"/>
              <a:gd name="csY3" fmla="*/ 0 h 1626930"/>
              <a:gd name="csX4" fmla="*/ 3777675 w 3777675"/>
              <a:gd name="csY4" fmla="*/ 813313 h 1626930"/>
              <a:gd name="csX5" fmla="*/ 3271898 w 3777675"/>
              <a:gd name="csY5" fmla="*/ 1626930 h 1626930"/>
              <a:gd name="csX6" fmla="*/ 463131 w 3777675"/>
              <a:gd name="csY6" fmla="*/ 1626930 h 1626930"/>
              <a:gd name="csX7" fmla="*/ 0 w 3777675"/>
              <a:gd name="csY7" fmla="*/ 813617 h 16269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777675" h="1626930">
                <a:moveTo>
                  <a:pt x="0" y="813617"/>
                </a:moveTo>
                <a:lnTo>
                  <a:pt x="463132" y="303"/>
                </a:lnTo>
                <a:lnTo>
                  <a:pt x="3271899" y="303"/>
                </a:lnTo>
                <a:lnTo>
                  <a:pt x="3272087" y="0"/>
                </a:lnTo>
                <a:lnTo>
                  <a:pt x="3777675" y="813313"/>
                </a:lnTo>
                <a:lnTo>
                  <a:pt x="3271898" y="1626930"/>
                </a:lnTo>
                <a:lnTo>
                  <a:pt x="463131" y="1626930"/>
                </a:lnTo>
                <a:lnTo>
                  <a:pt x="0" y="8136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BD5B997-725A-A88B-93EF-F05A24DBB53C}"/>
              </a:ext>
            </a:extLst>
          </p:cNvPr>
          <p:cNvSpPr/>
          <p:nvPr/>
        </p:nvSpPr>
        <p:spPr>
          <a:xfrm rot="5400000">
            <a:off x="9428480" y="9562517"/>
            <a:ext cx="3314544" cy="1626933"/>
          </a:xfrm>
          <a:custGeom>
            <a:avLst/>
            <a:gdLst>
              <a:gd name="csX0" fmla="*/ 0 w 3314544"/>
              <a:gd name="csY0" fmla="*/ 0 h 1626933"/>
              <a:gd name="csX1" fmla="*/ 2808768 w 3314544"/>
              <a:gd name="csY1" fmla="*/ 0 h 1626933"/>
              <a:gd name="csX2" fmla="*/ 3314544 w 3314544"/>
              <a:gd name="csY2" fmla="*/ 813618 h 1626933"/>
              <a:gd name="csX3" fmla="*/ 2808954 w 3314544"/>
              <a:gd name="csY3" fmla="*/ 1626933 h 1626933"/>
              <a:gd name="csX4" fmla="*/ 2808764 w 3314544"/>
              <a:gd name="csY4" fmla="*/ 1626627 h 1626933"/>
              <a:gd name="csX5" fmla="*/ 926263 w 3314544"/>
              <a:gd name="csY5" fmla="*/ 1626627 h 1626933"/>
              <a:gd name="csX6" fmla="*/ 0 w 3314544"/>
              <a:gd name="csY6" fmla="*/ 0 h 16269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314544" h="1626933">
                <a:moveTo>
                  <a:pt x="0" y="0"/>
                </a:moveTo>
                <a:lnTo>
                  <a:pt x="2808768" y="0"/>
                </a:lnTo>
                <a:lnTo>
                  <a:pt x="3314544" y="813618"/>
                </a:lnTo>
                <a:lnTo>
                  <a:pt x="2808954" y="1626933"/>
                </a:lnTo>
                <a:lnTo>
                  <a:pt x="2808764" y="1626627"/>
                </a:lnTo>
                <a:lnTo>
                  <a:pt x="926263" y="16266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03D7E7-5E85-5F92-0F17-184F2B1E770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A662E3F-66C3-4446-0642-48B92CF08CDC}"/>
              </a:ext>
            </a:extLst>
          </p:cNvPr>
          <p:cNvSpPr/>
          <p:nvPr/>
        </p:nvSpPr>
        <p:spPr>
          <a:xfrm rot="5400000">
            <a:off x="8264855" y="10025823"/>
            <a:ext cx="2387933" cy="1626929"/>
          </a:xfrm>
          <a:custGeom>
            <a:avLst/>
            <a:gdLst>
              <a:gd name="csX0" fmla="*/ 0 w 2387933"/>
              <a:gd name="csY0" fmla="*/ 301 h 1626929"/>
              <a:gd name="csX1" fmla="*/ 1882159 w 2387933"/>
              <a:gd name="csY1" fmla="*/ 301 h 1626929"/>
              <a:gd name="csX2" fmla="*/ 1882346 w 2387933"/>
              <a:gd name="csY2" fmla="*/ 0 h 1626929"/>
              <a:gd name="csX3" fmla="*/ 2387933 w 2387933"/>
              <a:gd name="csY3" fmla="*/ 813312 h 1626929"/>
              <a:gd name="csX4" fmla="*/ 1882156 w 2387933"/>
              <a:gd name="csY4" fmla="*/ 1626929 h 1626929"/>
              <a:gd name="csX5" fmla="*/ 926264 w 2387933"/>
              <a:gd name="csY5" fmla="*/ 1626929 h 1626929"/>
              <a:gd name="csX6" fmla="*/ 0 w 2387933"/>
              <a:gd name="csY6" fmla="*/ 301 h 16269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3" h="1626929">
                <a:moveTo>
                  <a:pt x="0" y="301"/>
                </a:moveTo>
                <a:lnTo>
                  <a:pt x="1882159" y="301"/>
                </a:lnTo>
                <a:lnTo>
                  <a:pt x="1882346" y="0"/>
                </a:lnTo>
                <a:lnTo>
                  <a:pt x="2387933" y="813312"/>
                </a:lnTo>
                <a:lnTo>
                  <a:pt x="1882156" y="1626929"/>
                </a:lnTo>
                <a:lnTo>
                  <a:pt x="926264" y="1626929"/>
                </a:lnTo>
                <a:lnTo>
                  <a:pt x="0" y="3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F6EF7E3-55C9-8344-0050-E863BD3AE647}"/>
              </a:ext>
            </a:extLst>
          </p:cNvPr>
          <p:cNvSpPr/>
          <p:nvPr/>
        </p:nvSpPr>
        <p:spPr>
          <a:xfrm>
            <a:off x="12704899" y="2736091"/>
            <a:ext cx="5526181" cy="1648048"/>
          </a:xfrm>
          <a:custGeom>
            <a:avLst/>
            <a:gdLst>
              <a:gd name="csX0" fmla="*/ 0 w 5526181"/>
              <a:gd name="csY0" fmla="*/ 0 h 1648048"/>
              <a:gd name="csX1" fmla="*/ 5526181 w 5526181"/>
              <a:gd name="csY1" fmla="*/ 0 h 1648048"/>
              <a:gd name="csX2" fmla="*/ 4574680 w 5526181"/>
              <a:gd name="csY2" fmla="*/ 1648048 h 1648048"/>
              <a:gd name="csX3" fmla="*/ 957840 w 5526181"/>
              <a:gd name="csY3" fmla="*/ 1648048 h 1648048"/>
              <a:gd name="csX4" fmla="*/ 0 w 5526181"/>
              <a:gd name="csY4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526181" h="1648048">
                <a:moveTo>
                  <a:pt x="0" y="0"/>
                </a:moveTo>
                <a:lnTo>
                  <a:pt x="5526181" y="0"/>
                </a:lnTo>
                <a:lnTo>
                  <a:pt x="4574680" y="1648048"/>
                </a:lnTo>
                <a:lnTo>
                  <a:pt x="957840" y="1648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24BE099-1E44-E7CC-CF66-51E3806404F4}"/>
              </a:ext>
            </a:extLst>
          </p:cNvPr>
          <p:cNvSpPr/>
          <p:nvPr/>
        </p:nvSpPr>
        <p:spPr>
          <a:xfrm>
            <a:off x="9027312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F93D8C1-AF56-74FB-BDD1-37DC22040D70}"/>
              </a:ext>
            </a:extLst>
          </p:cNvPr>
          <p:cNvSpPr/>
          <p:nvPr/>
        </p:nvSpPr>
        <p:spPr>
          <a:xfrm>
            <a:off x="10653939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91CA4A6-5A5A-C409-6EA6-52214FA39472}"/>
              </a:ext>
            </a:extLst>
          </p:cNvPr>
          <p:cNvSpPr/>
          <p:nvPr/>
        </p:nvSpPr>
        <p:spPr>
          <a:xfrm>
            <a:off x="12280566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FA2F525-113C-4248-B9E5-1827DD7234F8}"/>
              </a:ext>
            </a:extLst>
          </p:cNvPr>
          <p:cNvSpPr/>
          <p:nvPr/>
        </p:nvSpPr>
        <p:spPr>
          <a:xfrm>
            <a:off x="13907193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C76EC5A-67BD-B5D1-0D2B-1A270805E51C}"/>
              </a:ext>
            </a:extLst>
          </p:cNvPr>
          <p:cNvSpPr/>
          <p:nvPr/>
        </p:nvSpPr>
        <p:spPr>
          <a:xfrm>
            <a:off x="15551251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9A28C12E-0A3A-0BBC-C28A-D836AF93EFFD}"/>
              </a:ext>
            </a:extLst>
          </p:cNvPr>
          <p:cNvSpPr txBox="1"/>
          <p:nvPr/>
        </p:nvSpPr>
        <p:spPr>
          <a:xfrm flipH="1">
            <a:off x="13409135" y="312922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F7B1C91-E1BF-E3EF-B617-646BDCD3A8AC}"/>
              </a:ext>
            </a:extLst>
          </p:cNvPr>
          <p:cNvGrpSpPr/>
          <p:nvPr/>
        </p:nvGrpSpPr>
        <p:grpSpPr>
          <a:xfrm>
            <a:off x="14652400" y="3094586"/>
            <a:ext cx="2511855" cy="1013083"/>
            <a:chOff x="4031330" y="7511848"/>
            <a:chExt cx="1920221" cy="1013083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B5619849-FA4C-7042-33C5-0F67522DB683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Xác định thị trường mục tiêu, mục tiêu kinh doanh và lộ trình tăng trưởng rõ ràng.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D207D5FC-EB84-11E5-8602-A1F992FD9FCD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ROUTE PLANNING</a:t>
              </a:r>
            </a:p>
          </p:txBody>
        </p:sp>
      </p:grpSp>
      <p:sp>
        <p:nvSpPr>
          <p:cNvPr id="23" name="Textbox 200">
            <a:extLst>
              <a:ext uri="{FF2B5EF4-FFF2-40B4-BE49-F238E27FC236}">
                <a16:creationId xmlns:a16="http://schemas.microsoft.com/office/drawing/2014/main" id="{D9BC44FF-9F93-DC74-C625-A95727FCADA4}"/>
              </a:ext>
            </a:extLst>
          </p:cNvPr>
          <p:cNvSpPr txBox="1"/>
          <p:nvPr/>
        </p:nvSpPr>
        <p:spPr>
          <a:xfrm flipH="1">
            <a:off x="14402463" y="4776971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33F34DB-AD17-718C-42D8-8E3AB6FD5EED}"/>
              </a:ext>
            </a:extLst>
          </p:cNvPr>
          <p:cNvGrpSpPr/>
          <p:nvPr/>
        </p:nvGrpSpPr>
        <p:grpSpPr>
          <a:xfrm>
            <a:off x="15645729" y="4742328"/>
            <a:ext cx="2511855" cy="1013083"/>
            <a:chOff x="4031330" y="7511848"/>
            <a:chExt cx="1920221" cy="1013083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E9957267-EA58-F942-A304-0C8C68877BAA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năng lực tổ chức, công nghệ, tài chính và mức độ sẵn sàng thực thi.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302C3ED8-4F1E-F3FB-62A8-6166C325B2CF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SYSTEM CHECK</a:t>
              </a:r>
            </a:p>
          </p:txBody>
        </p:sp>
      </p:grpSp>
      <p:sp>
        <p:nvSpPr>
          <p:cNvPr id="27" name="Textbox 200">
            <a:extLst>
              <a:ext uri="{FF2B5EF4-FFF2-40B4-BE49-F238E27FC236}">
                <a16:creationId xmlns:a16="http://schemas.microsoft.com/office/drawing/2014/main" id="{2013BD31-F275-6CF9-C50D-3A361C14C25D}"/>
              </a:ext>
            </a:extLst>
          </p:cNvPr>
          <p:cNvSpPr txBox="1"/>
          <p:nvPr/>
        </p:nvSpPr>
        <p:spPr>
          <a:xfrm flipH="1">
            <a:off x="15395791" y="6424714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2E00A0E-8548-E987-117D-A44ED65841F5}"/>
              </a:ext>
            </a:extLst>
          </p:cNvPr>
          <p:cNvGrpSpPr/>
          <p:nvPr/>
        </p:nvGrpSpPr>
        <p:grpSpPr>
          <a:xfrm>
            <a:off x="16639058" y="6390070"/>
            <a:ext cx="2511855" cy="1013083"/>
            <a:chOff x="16639056" y="6474711"/>
            <a:chExt cx="2511855" cy="1013083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43470B48-5450-F7DD-C6DC-D4510E94C56E}"/>
                </a:ext>
              </a:extLst>
            </p:cNvPr>
            <p:cNvSpPr txBox="1"/>
            <p:nvPr/>
          </p:nvSpPr>
          <p:spPr>
            <a:xfrm flipH="1">
              <a:off x="16639057" y="6841463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Kích hoạt chiến lược, phân bổ nguồn lực và hành động nhanh để tạo đà tăng trưởng.</a:t>
              </a: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A429A1DE-5850-DDDE-B507-3D625AD9242F}"/>
                </a:ext>
              </a:extLst>
            </p:cNvPr>
            <p:cNvSpPr txBox="1"/>
            <p:nvPr/>
          </p:nvSpPr>
          <p:spPr>
            <a:xfrm flipH="1">
              <a:off x="16639056" y="6474711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TAKE OFF</a:t>
              </a: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CF860A1D-CAAF-886C-F685-414E18E3FD24}"/>
              </a:ext>
            </a:extLst>
          </p:cNvPr>
          <p:cNvSpPr txBox="1"/>
          <p:nvPr/>
        </p:nvSpPr>
        <p:spPr>
          <a:xfrm flipH="1">
            <a:off x="16389119" y="8072456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799C444-BCAC-7ECE-8F46-4A0EA9E46591}"/>
              </a:ext>
            </a:extLst>
          </p:cNvPr>
          <p:cNvGrpSpPr/>
          <p:nvPr/>
        </p:nvGrpSpPr>
        <p:grpSpPr>
          <a:xfrm>
            <a:off x="17632387" y="8037812"/>
            <a:ext cx="2511855" cy="1013083"/>
            <a:chOff x="17632384" y="8122453"/>
            <a:chExt cx="2511855" cy="1013083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A8518A24-F648-935F-376C-833AD0AEA7F9}"/>
                </a:ext>
              </a:extLst>
            </p:cNvPr>
            <p:cNvSpPr txBox="1"/>
            <p:nvPr/>
          </p:nvSpPr>
          <p:spPr>
            <a:xfrm flipH="1">
              <a:off x="17632385" y="8489205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Theo dõi KPI, tối ưu quy trình và duy trì hiệu suất ổn định trên toàn hệ thống.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F6096A33-6E6A-4F3C-AB2D-428FCBDF8F0E}"/>
                </a:ext>
              </a:extLst>
            </p:cNvPr>
            <p:cNvSpPr txBox="1"/>
            <p:nvPr/>
          </p:nvSpPr>
          <p:spPr>
            <a:xfrm flipH="1">
              <a:off x="17632384" y="8122453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CRUISE CONTROL</a:t>
              </a:r>
            </a:p>
          </p:txBody>
        </p:sp>
      </p:grpSp>
      <p:sp>
        <p:nvSpPr>
          <p:cNvPr id="35" name="Textbox 200">
            <a:extLst>
              <a:ext uri="{FF2B5EF4-FFF2-40B4-BE49-F238E27FC236}">
                <a16:creationId xmlns:a16="http://schemas.microsoft.com/office/drawing/2014/main" id="{42C78BD1-7A56-B5E1-A057-A4E5470307F7}"/>
              </a:ext>
            </a:extLst>
          </p:cNvPr>
          <p:cNvSpPr txBox="1"/>
          <p:nvPr/>
        </p:nvSpPr>
        <p:spPr>
          <a:xfrm flipH="1">
            <a:off x="17382449" y="972019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048B742-CC12-338F-6969-BFA8655390E4}"/>
              </a:ext>
            </a:extLst>
          </p:cNvPr>
          <p:cNvGrpSpPr/>
          <p:nvPr/>
        </p:nvGrpSpPr>
        <p:grpSpPr>
          <a:xfrm>
            <a:off x="18625714" y="9685556"/>
            <a:ext cx="2511855" cy="1013083"/>
            <a:chOff x="4031330" y="7511848"/>
            <a:chExt cx="1920221" cy="1013083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6891D60C-3778-E7A5-AC91-29E9FE6627B0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kết quả, chuẩn hóa bài học và chuẩn bị cho chu kỳ phát triển tiếp theo.</a:t>
              </a: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77D3EBDB-424B-E7D9-C97F-4387AA08A035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SAFE LANDING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1AFEBB8C-4E8C-CA53-4A35-FB634742ACF4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89554D84-90BA-F989-BEB8-8C171AAF5CD2}"/>
              </a:ext>
            </a:extLst>
          </p:cNvPr>
          <p:cNvSpPr txBox="1"/>
          <p:nvPr/>
        </p:nvSpPr>
        <p:spPr>
          <a:xfrm>
            <a:off x="1709372" y="7311487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6EEB35A9-AEE7-9B0E-724C-5F488EAD3FDF}"/>
              </a:ext>
            </a:extLst>
          </p:cNvPr>
          <p:cNvSpPr txBox="1"/>
          <p:nvPr/>
        </p:nvSpPr>
        <p:spPr>
          <a:xfrm>
            <a:off x="1709372" y="4594892"/>
            <a:ext cx="7300396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Flight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01AE4BD-A631-1482-20BC-A4DABF49CBF6}"/>
              </a:ext>
            </a:extLst>
          </p:cNvPr>
          <p:cNvSpPr/>
          <p:nvPr/>
        </p:nvSpPr>
        <p:spPr>
          <a:xfrm>
            <a:off x="2320985" y="4339280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B3BF184-5BC0-F62F-5533-8C7F1312201C}"/>
              </a:ext>
            </a:extLst>
          </p:cNvPr>
          <p:cNvSpPr/>
          <p:nvPr/>
        </p:nvSpPr>
        <p:spPr>
          <a:xfrm>
            <a:off x="1857310" y="4339280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B046347-787E-88BF-D1D6-4AEF2AD0603F}"/>
              </a:ext>
            </a:extLst>
          </p:cNvPr>
          <p:cNvSpPr/>
          <p:nvPr/>
        </p:nvSpPr>
        <p:spPr>
          <a:xfrm>
            <a:off x="2784660" y="4339280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28D5CF5-CBA6-74C5-5726-AE0AEFD54132}"/>
              </a:ext>
            </a:extLst>
          </p:cNvPr>
          <p:cNvSpPr/>
          <p:nvPr/>
        </p:nvSpPr>
        <p:spPr>
          <a:xfrm>
            <a:off x="3248336" y="4339280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 17">
            <a:extLst>
              <a:ext uri="{FF2B5EF4-FFF2-40B4-BE49-F238E27FC236}">
                <a16:creationId xmlns:a16="http://schemas.microsoft.com/office/drawing/2014/main" id="{F5B33275-72E8-DCB3-A89F-1BBB1179E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8205" y="10816207"/>
            <a:ext cx="421232" cy="466876"/>
          </a:xfrm>
          <a:custGeom>
            <a:avLst/>
            <a:gdLst>
              <a:gd name="T0" fmla="*/ 193628 w 1579"/>
              <a:gd name="T1" fmla="*/ 263188 h 1750"/>
              <a:gd name="T2" fmla="*/ 193628 w 1579"/>
              <a:gd name="T3" fmla="*/ 263188 h 1750"/>
              <a:gd name="T4" fmla="*/ 152113 w 1579"/>
              <a:gd name="T5" fmla="*/ 297587 h 1750"/>
              <a:gd name="T6" fmla="*/ 103787 w 1579"/>
              <a:gd name="T7" fmla="*/ 214834 h 1750"/>
              <a:gd name="T8" fmla="*/ 159248 w 1579"/>
              <a:gd name="T9" fmla="*/ 200880 h 1750"/>
              <a:gd name="T10" fmla="*/ 193628 w 1579"/>
              <a:gd name="T11" fmla="*/ 263188 h 1750"/>
              <a:gd name="T12" fmla="*/ 228332 w 1579"/>
              <a:gd name="T13" fmla="*/ 110662 h 1750"/>
              <a:gd name="T14" fmla="*/ 228332 w 1579"/>
              <a:gd name="T15" fmla="*/ 110662 h 1750"/>
              <a:gd name="T16" fmla="*/ 117409 w 1579"/>
              <a:gd name="T17" fmla="*/ 0 h 1750"/>
              <a:gd name="T18" fmla="*/ 0 w 1579"/>
              <a:gd name="T19" fmla="*/ 110662 h 1750"/>
              <a:gd name="T20" fmla="*/ 89841 w 1579"/>
              <a:gd name="T21" fmla="*/ 110662 h 1750"/>
              <a:gd name="T22" fmla="*/ 89841 w 1579"/>
              <a:gd name="T23" fmla="*/ 172971 h 1750"/>
              <a:gd name="T24" fmla="*/ 145302 w 1579"/>
              <a:gd name="T25" fmla="*/ 159341 h 1750"/>
              <a:gd name="T26" fmla="*/ 145302 w 1579"/>
              <a:gd name="T27" fmla="*/ 110662 h 1750"/>
              <a:gd name="T28" fmla="*/ 228332 w 1579"/>
              <a:gd name="T29" fmla="*/ 110662 h 1750"/>
              <a:gd name="T30" fmla="*/ 511801 w 1579"/>
              <a:gd name="T31" fmla="*/ 110662 h 1750"/>
              <a:gd name="T32" fmla="*/ 511801 w 1579"/>
              <a:gd name="T33" fmla="*/ 110662 h 1750"/>
              <a:gd name="T34" fmla="*/ 394067 w 1579"/>
              <a:gd name="T35" fmla="*/ 0 h 1750"/>
              <a:gd name="T36" fmla="*/ 283469 w 1579"/>
              <a:gd name="T37" fmla="*/ 110662 h 1750"/>
              <a:gd name="T38" fmla="*/ 366499 w 1579"/>
              <a:gd name="T39" fmla="*/ 110662 h 1750"/>
              <a:gd name="T40" fmla="*/ 297415 w 1579"/>
              <a:gd name="T41" fmla="*/ 283633 h 1750"/>
              <a:gd name="T42" fmla="*/ 255900 w 1579"/>
              <a:gd name="T43" fmla="*/ 325496 h 1750"/>
              <a:gd name="T44" fmla="*/ 221196 w 1579"/>
              <a:gd name="T45" fmla="*/ 290772 h 1750"/>
              <a:gd name="T46" fmla="*/ 186817 w 1579"/>
              <a:gd name="T47" fmla="*/ 332311 h 1750"/>
              <a:gd name="T48" fmla="*/ 228332 w 1579"/>
              <a:gd name="T49" fmla="*/ 422204 h 1750"/>
              <a:gd name="T50" fmla="*/ 228332 w 1579"/>
              <a:gd name="T51" fmla="*/ 567590 h 1750"/>
              <a:gd name="T52" fmla="*/ 283469 w 1579"/>
              <a:gd name="T53" fmla="*/ 567590 h 1750"/>
              <a:gd name="T54" fmla="*/ 283469 w 1579"/>
              <a:gd name="T55" fmla="*/ 422204 h 1750"/>
              <a:gd name="T56" fmla="*/ 332119 w 1579"/>
              <a:gd name="T57" fmla="*/ 325496 h 1750"/>
              <a:gd name="T58" fmla="*/ 428771 w 1579"/>
              <a:gd name="T59" fmla="*/ 110662 h 1750"/>
              <a:gd name="T60" fmla="*/ 511801 w 1579"/>
              <a:gd name="T61" fmla="*/ 110662 h 175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79" h="1750">
                <a:moveTo>
                  <a:pt x="597" y="811"/>
                </a:moveTo>
                <a:lnTo>
                  <a:pt x="597" y="811"/>
                </a:lnTo>
                <a:cubicBezTo>
                  <a:pt x="469" y="917"/>
                  <a:pt x="469" y="917"/>
                  <a:pt x="469" y="917"/>
                </a:cubicBezTo>
                <a:cubicBezTo>
                  <a:pt x="405" y="874"/>
                  <a:pt x="362" y="789"/>
                  <a:pt x="320" y="662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512" y="704"/>
                  <a:pt x="554" y="747"/>
                  <a:pt x="597" y="811"/>
                </a:cubicBezTo>
                <a:close/>
                <a:moveTo>
                  <a:pt x="704" y="341"/>
                </a:moveTo>
                <a:lnTo>
                  <a:pt x="704" y="341"/>
                </a:lnTo>
                <a:cubicBezTo>
                  <a:pt x="362" y="0"/>
                  <a:pt x="362" y="0"/>
                  <a:pt x="362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277" y="341"/>
                  <a:pt x="277" y="341"/>
                  <a:pt x="277" y="341"/>
                </a:cubicBezTo>
                <a:cubicBezTo>
                  <a:pt x="277" y="427"/>
                  <a:pt x="277" y="491"/>
                  <a:pt x="277" y="533"/>
                </a:cubicBezTo>
                <a:cubicBezTo>
                  <a:pt x="448" y="491"/>
                  <a:pt x="448" y="491"/>
                  <a:pt x="448" y="491"/>
                </a:cubicBezTo>
                <a:cubicBezTo>
                  <a:pt x="448" y="448"/>
                  <a:pt x="448" y="406"/>
                  <a:pt x="448" y="341"/>
                </a:cubicBezTo>
                <a:lnTo>
                  <a:pt x="704" y="341"/>
                </a:lnTo>
                <a:close/>
                <a:moveTo>
                  <a:pt x="1578" y="341"/>
                </a:moveTo>
                <a:lnTo>
                  <a:pt x="1578" y="341"/>
                </a:lnTo>
                <a:cubicBezTo>
                  <a:pt x="1215" y="0"/>
                  <a:pt x="1215" y="0"/>
                  <a:pt x="1215" y="0"/>
                </a:cubicBezTo>
                <a:cubicBezTo>
                  <a:pt x="874" y="341"/>
                  <a:pt x="874" y="341"/>
                  <a:pt x="874" y="341"/>
                </a:cubicBezTo>
                <a:cubicBezTo>
                  <a:pt x="1130" y="341"/>
                  <a:pt x="1130" y="341"/>
                  <a:pt x="1130" y="341"/>
                </a:cubicBezTo>
                <a:cubicBezTo>
                  <a:pt x="1130" y="683"/>
                  <a:pt x="1024" y="768"/>
                  <a:pt x="917" y="874"/>
                </a:cubicBezTo>
                <a:cubicBezTo>
                  <a:pt x="874" y="896"/>
                  <a:pt x="832" y="939"/>
                  <a:pt x="789" y="1003"/>
                </a:cubicBezTo>
                <a:cubicBezTo>
                  <a:pt x="768" y="960"/>
                  <a:pt x="725" y="917"/>
                  <a:pt x="682" y="896"/>
                </a:cubicBezTo>
                <a:cubicBezTo>
                  <a:pt x="576" y="1024"/>
                  <a:pt x="576" y="1024"/>
                  <a:pt x="576" y="1024"/>
                </a:cubicBezTo>
                <a:cubicBezTo>
                  <a:pt x="639" y="1088"/>
                  <a:pt x="704" y="1152"/>
                  <a:pt x="704" y="1301"/>
                </a:cubicBezTo>
                <a:cubicBezTo>
                  <a:pt x="704" y="1749"/>
                  <a:pt x="704" y="1749"/>
                  <a:pt x="704" y="1749"/>
                </a:cubicBezTo>
                <a:cubicBezTo>
                  <a:pt x="874" y="1749"/>
                  <a:pt x="874" y="1749"/>
                  <a:pt x="874" y="1749"/>
                </a:cubicBezTo>
                <a:cubicBezTo>
                  <a:pt x="874" y="1301"/>
                  <a:pt x="874" y="1301"/>
                  <a:pt x="874" y="1301"/>
                </a:cubicBezTo>
                <a:cubicBezTo>
                  <a:pt x="874" y="1130"/>
                  <a:pt x="938" y="1088"/>
                  <a:pt x="1024" y="1003"/>
                </a:cubicBezTo>
                <a:cubicBezTo>
                  <a:pt x="1151" y="896"/>
                  <a:pt x="1301" y="747"/>
                  <a:pt x="1322" y="341"/>
                </a:cubicBezTo>
                <a:lnTo>
                  <a:pt x="1578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7" name="Freeform 17">
            <a:extLst>
              <a:ext uri="{FF2B5EF4-FFF2-40B4-BE49-F238E27FC236}">
                <a16:creationId xmlns:a16="http://schemas.microsoft.com/office/drawing/2014/main" id="{7F2A3F22-C520-C175-DF05-524AFF24A0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1245" y="10819467"/>
            <a:ext cx="461660" cy="460356"/>
          </a:xfrm>
          <a:custGeom>
            <a:avLst/>
            <a:gdLst>
              <a:gd name="T0" fmla="*/ 560972 w 1740"/>
              <a:gd name="T1" fmla="*/ 393747 h 1739"/>
              <a:gd name="T2" fmla="*/ 560972 w 1740"/>
              <a:gd name="T3" fmla="*/ 393747 h 1739"/>
              <a:gd name="T4" fmla="*/ 560972 w 1740"/>
              <a:gd name="T5" fmla="*/ 338693 h 1739"/>
              <a:gd name="T6" fmla="*/ 325487 w 1740"/>
              <a:gd name="T7" fmla="*/ 193493 h 1739"/>
              <a:gd name="T8" fmla="*/ 325487 w 1740"/>
              <a:gd name="T9" fmla="*/ 41532 h 1739"/>
              <a:gd name="T10" fmla="*/ 283873 w 1740"/>
              <a:gd name="T11" fmla="*/ 0 h 1739"/>
              <a:gd name="T12" fmla="*/ 242260 w 1740"/>
              <a:gd name="T13" fmla="*/ 41532 h 1739"/>
              <a:gd name="T14" fmla="*/ 242260 w 1740"/>
              <a:gd name="T15" fmla="*/ 193493 h 1739"/>
              <a:gd name="T16" fmla="*/ 0 w 1740"/>
              <a:gd name="T17" fmla="*/ 338693 h 1739"/>
              <a:gd name="T18" fmla="*/ 0 w 1740"/>
              <a:gd name="T19" fmla="*/ 393747 h 1739"/>
              <a:gd name="T20" fmla="*/ 242260 w 1740"/>
              <a:gd name="T21" fmla="*/ 324849 h 1739"/>
              <a:gd name="T22" fmla="*/ 242260 w 1740"/>
              <a:gd name="T23" fmla="*/ 476810 h 1739"/>
              <a:gd name="T24" fmla="*/ 166130 w 1740"/>
              <a:gd name="T25" fmla="*/ 518342 h 1739"/>
              <a:gd name="T26" fmla="*/ 166130 w 1740"/>
              <a:gd name="T27" fmla="*/ 559552 h 1739"/>
              <a:gd name="T28" fmla="*/ 283873 w 1740"/>
              <a:gd name="T29" fmla="*/ 532186 h 1739"/>
              <a:gd name="T30" fmla="*/ 394842 w 1740"/>
              <a:gd name="T31" fmla="*/ 559552 h 1739"/>
              <a:gd name="T32" fmla="*/ 394842 w 1740"/>
              <a:gd name="T33" fmla="*/ 518342 h 1739"/>
              <a:gd name="T34" fmla="*/ 325487 w 1740"/>
              <a:gd name="T35" fmla="*/ 476810 h 1739"/>
              <a:gd name="T36" fmla="*/ 325487 w 1740"/>
              <a:gd name="T37" fmla="*/ 324849 h 1739"/>
              <a:gd name="T38" fmla="*/ 560972 w 1740"/>
              <a:gd name="T39" fmla="*/ 393747 h 17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0" h="1739">
                <a:moveTo>
                  <a:pt x="1739" y="1223"/>
                </a:moveTo>
                <a:lnTo>
                  <a:pt x="1739" y="1223"/>
                </a:lnTo>
                <a:cubicBezTo>
                  <a:pt x="1739" y="1052"/>
                  <a:pt x="1739" y="1052"/>
                  <a:pt x="1739" y="1052"/>
                </a:cubicBezTo>
                <a:cubicBezTo>
                  <a:pt x="1009" y="601"/>
                  <a:pt x="1009" y="601"/>
                  <a:pt x="1009" y="601"/>
                </a:cubicBezTo>
                <a:cubicBezTo>
                  <a:pt x="1009" y="129"/>
                  <a:pt x="1009" y="129"/>
                  <a:pt x="1009" y="129"/>
                </a:cubicBezTo>
                <a:cubicBezTo>
                  <a:pt x="1009" y="65"/>
                  <a:pt x="944" y="0"/>
                  <a:pt x="880" y="0"/>
                </a:cubicBezTo>
                <a:cubicBezTo>
                  <a:pt x="794" y="0"/>
                  <a:pt x="751" y="65"/>
                  <a:pt x="751" y="129"/>
                </a:cubicBezTo>
                <a:cubicBezTo>
                  <a:pt x="751" y="601"/>
                  <a:pt x="751" y="601"/>
                  <a:pt x="751" y="601"/>
                </a:cubicBezTo>
                <a:cubicBezTo>
                  <a:pt x="0" y="1052"/>
                  <a:pt x="0" y="1052"/>
                  <a:pt x="0" y="1052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751" y="1009"/>
                  <a:pt x="751" y="1009"/>
                  <a:pt x="751" y="1009"/>
                </a:cubicBezTo>
                <a:cubicBezTo>
                  <a:pt x="751" y="1481"/>
                  <a:pt x="751" y="1481"/>
                  <a:pt x="751" y="1481"/>
                </a:cubicBezTo>
                <a:cubicBezTo>
                  <a:pt x="515" y="1610"/>
                  <a:pt x="515" y="1610"/>
                  <a:pt x="515" y="1610"/>
                </a:cubicBezTo>
                <a:cubicBezTo>
                  <a:pt x="515" y="1738"/>
                  <a:pt x="515" y="1738"/>
                  <a:pt x="515" y="1738"/>
                </a:cubicBezTo>
                <a:cubicBezTo>
                  <a:pt x="880" y="1653"/>
                  <a:pt x="880" y="1653"/>
                  <a:pt x="880" y="1653"/>
                </a:cubicBezTo>
                <a:cubicBezTo>
                  <a:pt x="1224" y="1738"/>
                  <a:pt x="1224" y="1738"/>
                  <a:pt x="1224" y="1738"/>
                </a:cubicBezTo>
                <a:cubicBezTo>
                  <a:pt x="1224" y="1610"/>
                  <a:pt x="1224" y="1610"/>
                  <a:pt x="1224" y="1610"/>
                </a:cubicBezTo>
                <a:cubicBezTo>
                  <a:pt x="1009" y="1481"/>
                  <a:pt x="1009" y="1481"/>
                  <a:pt x="1009" y="1481"/>
                </a:cubicBezTo>
                <a:cubicBezTo>
                  <a:pt x="1009" y="1009"/>
                  <a:pt x="1009" y="1009"/>
                  <a:pt x="1009" y="1009"/>
                </a:cubicBezTo>
                <a:lnTo>
                  <a:pt x="1739" y="122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D3461077-B579-87A7-CDA0-C5572ADE6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662" y="10816859"/>
            <a:ext cx="465572" cy="465572"/>
          </a:xfrm>
          <a:custGeom>
            <a:avLst/>
            <a:gdLst>
              <a:gd name="T0" fmla="*/ 204399536 w 1767"/>
              <a:gd name="T1" fmla="*/ 32486573 h 1768"/>
              <a:gd name="T2" fmla="*/ 204399536 w 1767"/>
              <a:gd name="T3" fmla="*/ 32486573 h 1768"/>
              <a:gd name="T4" fmla="*/ 87153330 w 1767"/>
              <a:gd name="T5" fmla="*/ 149484407 h 1768"/>
              <a:gd name="T6" fmla="*/ 44791862 w 1767"/>
              <a:gd name="T7" fmla="*/ 107170980 h 1768"/>
              <a:gd name="T8" fmla="*/ 59838461 w 1767"/>
              <a:gd name="T9" fmla="*/ 92257153 h 1768"/>
              <a:gd name="T10" fmla="*/ 87153330 w 1767"/>
              <a:gd name="T11" fmla="*/ 119541482 h 1768"/>
              <a:gd name="T12" fmla="*/ 189468915 w 1767"/>
              <a:gd name="T13" fmla="*/ 19884889 h 1768"/>
              <a:gd name="T14" fmla="*/ 204399536 w 1767"/>
              <a:gd name="T15" fmla="*/ 32486573 h 1768"/>
              <a:gd name="T16" fmla="*/ 182061433 w 1767"/>
              <a:gd name="T17" fmla="*/ 84742444 h 1768"/>
              <a:gd name="T18" fmla="*/ 182061433 w 1767"/>
              <a:gd name="T19" fmla="*/ 84742444 h 1768"/>
              <a:gd name="T20" fmla="*/ 184491827 w 1767"/>
              <a:gd name="T21" fmla="*/ 102199919 h 1768"/>
              <a:gd name="T22" fmla="*/ 102199607 w 1767"/>
              <a:gd name="T23" fmla="*/ 184399036 h 1768"/>
              <a:gd name="T24" fmla="*/ 22453759 w 1767"/>
              <a:gd name="T25" fmla="*/ 102199919 h 1768"/>
              <a:gd name="T26" fmla="*/ 102199607 w 1767"/>
              <a:gd name="T27" fmla="*/ 19884889 h 1768"/>
              <a:gd name="T28" fmla="*/ 147107447 w 1767"/>
              <a:gd name="T29" fmla="*/ 34914308 h 1768"/>
              <a:gd name="T30" fmla="*/ 162038068 w 1767"/>
              <a:gd name="T31" fmla="*/ 19884889 h 1768"/>
              <a:gd name="T32" fmla="*/ 102199607 w 1767"/>
              <a:gd name="T33" fmla="*/ 0 h 1768"/>
              <a:gd name="T34" fmla="*/ 0 w 1767"/>
              <a:gd name="T35" fmla="*/ 102199919 h 1768"/>
              <a:gd name="T36" fmla="*/ 102199607 w 1767"/>
              <a:gd name="T37" fmla="*/ 204283925 h 1768"/>
              <a:gd name="T38" fmla="*/ 204399536 w 1767"/>
              <a:gd name="T39" fmla="*/ 102199919 h 1768"/>
              <a:gd name="T40" fmla="*/ 199422448 w 1767"/>
              <a:gd name="T41" fmla="*/ 67285290 h 1768"/>
              <a:gd name="T42" fmla="*/ 182061433 w 1767"/>
              <a:gd name="T43" fmla="*/ 84742444 h 176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767" h="1768">
                <a:moveTo>
                  <a:pt x="1766" y="281"/>
                </a:moveTo>
                <a:lnTo>
                  <a:pt x="1766" y="281"/>
                </a:lnTo>
                <a:cubicBezTo>
                  <a:pt x="753" y="1293"/>
                  <a:pt x="753" y="1293"/>
                  <a:pt x="753" y="1293"/>
                </a:cubicBezTo>
                <a:cubicBezTo>
                  <a:pt x="387" y="927"/>
                  <a:pt x="387" y="927"/>
                  <a:pt x="387" y="927"/>
                </a:cubicBezTo>
                <a:cubicBezTo>
                  <a:pt x="517" y="798"/>
                  <a:pt x="517" y="798"/>
                  <a:pt x="517" y="798"/>
                </a:cubicBezTo>
                <a:cubicBezTo>
                  <a:pt x="753" y="1034"/>
                  <a:pt x="753" y="1034"/>
                  <a:pt x="753" y="1034"/>
                </a:cubicBezTo>
                <a:cubicBezTo>
                  <a:pt x="1637" y="172"/>
                  <a:pt x="1637" y="172"/>
                  <a:pt x="1637" y="172"/>
                </a:cubicBezTo>
                <a:lnTo>
                  <a:pt x="1766" y="281"/>
                </a:lnTo>
                <a:close/>
                <a:moveTo>
                  <a:pt x="1573" y="733"/>
                </a:moveTo>
                <a:lnTo>
                  <a:pt x="1573" y="733"/>
                </a:lnTo>
                <a:cubicBezTo>
                  <a:pt x="1594" y="776"/>
                  <a:pt x="1594" y="840"/>
                  <a:pt x="1594" y="884"/>
                </a:cubicBezTo>
                <a:cubicBezTo>
                  <a:pt x="1594" y="1271"/>
                  <a:pt x="1271" y="1595"/>
                  <a:pt x="883" y="1595"/>
                </a:cubicBezTo>
                <a:cubicBezTo>
                  <a:pt x="496" y="1595"/>
                  <a:pt x="194" y="1271"/>
                  <a:pt x="194" y="884"/>
                </a:cubicBezTo>
                <a:cubicBezTo>
                  <a:pt x="194" y="496"/>
                  <a:pt x="496" y="172"/>
                  <a:pt x="883" y="172"/>
                </a:cubicBezTo>
                <a:cubicBezTo>
                  <a:pt x="1034" y="172"/>
                  <a:pt x="1163" y="216"/>
                  <a:pt x="1271" y="302"/>
                </a:cubicBezTo>
                <a:cubicBezTo>
                  <a:pt x="1400" y="172"/>
                  <a:pt x="1400" y="172"/>
                  <a:pt x="1400" y="172"/>
                </a:cubicBezTo>
                <a:cubicBezTo>
                  <a:pt x="1249" y="65"/>
                  <a:pt x="1077" y="0"/>
                  <a:pt x="883" y="0"/>
                </a:cubicBezTo>
                <a:cubicBezTo>
                  <a:pt x="409" y="0"/>
                  <a:pt x="0" y="410"/>
                  <a:pt x="0" y="884"/>
                </a:cubicBezTo>
                <a:cubicBezTo>
                  <a:pt x="0" y="1379"/>
                  <a:pt x="409" y="1767"/>
                  <a:pt x="883" y="1767"/>
                </a:cubicBezTo>
                <a:cubicBezTo>
                  <a:pt x="1379" y="1767"/>
                  <a:pt x="1766" y="1379"/>
                  <a:pt x="1766" y="884"/>
                </a:cubicBezTo>
                <a:cubicBezTo>
                  <a:pt x="1766" y="776"/>
                  <a:pt x="1745" y="689"/>
                  <a:pt x="1723" y="582"/>
                </a:cubicBezTo>
                <a:lnTo>
                  <a:pt x="1573" y="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9" name="Freeform 36">
            <a:extLst>
              <a:ext uri="{FF2B5EF4-FFF2-40B4-BE49-F238E27FC236}">
                <a16:creationId xmlns:a16="http://schemas.microsoft.com/office/drawing/2014/main" id="{173B45EF-A4F0-645A-EFFC-2ADA4C2C79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3517" y="10805775"/>
            <a:ext cx="370370" cy="487740"/>
          </a:xfrm>
          <a:custGeom>
            <a:avLst/>
            <a:gdLst>
              <a:gd name="T0" fmla="*/ 144731103 w 1401"/>
              <a:gd name="T1" fmla="*/ 116832208 h 1854"/>
              <a:gd name="T2" fmla="*/ 144731103 w 1401"/>
              <a:gd name="T3" fmla="*/ 116832208 h 1854"/>
              <a:gd name="T4" fmla="*/ 112195645 w 1401"/>
              <a:gd name="T5" fmla="*/ 99416880 h 1854"/>
              <a:gd name="T6" fmla="*/ 132110611 w 1401"/>
              <a:gd name="T7" fmla="*/ 54667915 h 1854"/>
              <a:gd name="T8" fmla="*/ 77344373 w 1401"/>
              <a:gd name="T9" fmla="*/ 0 h 1854"/>
              <a:gd name="T10" fmla="*/ 19914966 w 1401"/>
              <a:gd name="T11" fmla="*/ 54667915 h 1854"/>
              <a:gd name="T12" fmla="*/ 52334746 w 1401"/>
              <a:gd name="T13" fmla="*/ 104376195 h 1854"/>
              <a:gd name="T14" fmla="*/ 52334746 w 1401"/>
              <a:gd name="T15" fmla="*/ 139206851 h 1854"/>
              <a:gd name="T16" fmla="*/ 27441119 w 1401"/>
              <a:gd name="T17" fmla="*/ 134132084 h 1854"/>
              <a:gd name="T18" fmla="*/ 14936305 w 1401"/>
              <a:gd name="T19" fmla="*/ 139206851 h 1854"/>
              <a:gd name="T20" fmla="*/ 0 w 1401"/>
              <a:gd name="T21" fmla="*/ 153969343 h 1854"/>
              <a:gd name="T22" fmla="*/ 52334746 w 1401"/>
              <a:gd name="T23" fmla="*/ 206215327 h 1854"/>
              <a:gd name="T24" fmla="*/ 67386730 w 1401"/>
              <a:gd name="T25" fmla="*/ 213711704 h 1854"/>
              <a:gd name="T26" fmla="*/ 132110611 w 1401"/>
              <a:gd name="T27" fmla="*/ 213711704 h 1854"/>
              <a:gd name="T28" fmla="*/ 152141256 w 1401"/>
              <a:gd name="T29" fmla="*/ 196296697 h 1854"/>
              <a:gd name="T30" fmla="*/ 159667408 w 1401"/>
              <a:gd name="T31" fmla="*/ 149125480 h 1854"/>
              <a:gd name="T32" fmla="*/ 144731103 w 1401"/>
              <a:gd name="T33" fmla="*/ 116832208 h 1854"/>
              <a:gd name="T34" fmla="*/ 139636442 w 1401"/>
              <a:gd name="T35" fmla="*/ 144050713 h 1854"/>
              <a:gd name="T36" fmla="*/ 139636442 w 1401"/>
              <a:gd name="T37" fmla="*/ 144050713 h 1854"/>
              <a:gd name="T38" fmla="*/ 132110611 w 1401"/>
              <a:gd name="T39" fmla="*/ 191337382 h 1854"/>
              <a:gd name="T40" fmla="*/ 67386730 w 1401"/>
              <a:gd name="T41" fmla="*/ 191337382 h 1854"/>
              <a:gd name="T42" fmla="*/ 64723882 w 1401"/>
              <a:gd name="T43" fmla="*/ 191337382 h 1854"/>
              <a:gd name="T44" fmla="*/ 27441119 w 1401"/>
              <a:gd name="T45" fmla="*/ 153969343 h 1854"/>
              <a:gd name="T46" fmla="*/ 72249713 w 1401"/>
              <a:gd name="T47" fmla="*/ 164003425 h 1854"/>
              <a:gd name="T48" fmla="*/ 72249713 w 1401"/>
              <a:gd name="T49" fmla="*/ 54667915 h 1854"/>
              <a:gd name="T50" fmla="*/ 77344373 w 1401"/>
              <a:gd name="T51" fmla="*/ 49708600 h 1854"/>
              <a:gd name="T52" fmla="*/ 82207356 w 1401"/>
              <a:gd name="T53" fmla="*/ 54667915 h 1854"/>
              <a:gd name="T54" fmla="*/ 82207356 w 1401"/>
              <a:gd name="T55" fmla="*/ 116832208 h 1854"/>
              <a:gd name="T56" fmla="*/ 99690831 w 1401"/>
              <a:gd name="T57" fmla="*/ 116832208 h 1854"/>
              <a:gd name="T58" fmla="*/ 134657781 w 1401"/>
              <a:gd name="T59" fmla="*/ 134132084 h 1854"/>
              <a:gd name="T60" fmla="*/ 139636442 w 1401"/>
              <a:gd name="T61" fmla="*/ 144050713 h 1854"/>
              <a:gd name="T62" fmla="*/ 42377102 w 1401"/>
              <a:gd name="T63" fmla="*/ 54667915 h 1854"/>
              <a:gd name="T64" fmla="*/ 42377102 w 1401"/>
              <a:gd name="T65" fmla="*/ 54667915 h 1854"/>
              <a:gd name="T66" fmla="*/ 77344373 w 1401"/>
              <a:gd name="T67" fmla="*/ 19837259 h 1854"/>
              <a:gd name="T68" fmla="*/ 112195645 w 1401"/>
              <a:gd name="T69" fmla="*/ 54667915 h 1854"/>
              <a:gd name="T70" fmla="*/ 102238001 w 1401"/>
              <a:gd name="T71" fmla="*/ 79464489 h 1854"/>
              <a:gd name="T72" fmla="*/ 102238001 w 1401"/>
              <a:gd name="T73" fmla="*/ 54667915 h 1854"/>
              <a:gd name="T74" fmla="*/ 77344373 w 1401"/>
              <a:gd name="T75" fmla="*/ 29871341 h 1854"/>
              <a:gd name="T76" fmla="*/ 52334746 w 1401"/>
              <a:gd name="T77" fmla="*/ 54667915 h 1854"/>
              <a:gd name="T78" fmla="*/ 52334746 w 1401"/>
              <a:gd name="T79" fmla="*/ 79464489 h 1854"/>
              <a:gd name="T80" fmla="*/ 42377102 w 1401"/>
              <a:gd name="T81" fmla="*/ 54667915 h 185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01" h="1854">
                <a:moveTo>
                  <a:pt x="1250" y="1013"/>
                </a:moveTo>
                <a:lnTo>
                  <a:pt x="1250" y="1013"/>
                </a:lnTo>
                <a:cubicBezTo>
                  <a:pt x="969" y="862"/>
                  <a:pt x="969" y="862"/>
                  <a:pt x="969" y="862"/>
                </a:cubicBezTo>
                <a:cubicBezTo>
                  <a:pt x="1077" y="776"/>
                  <a:pt x="1141" y="646"/>
                  <a:pt x="1141" y="474"/>
                </a:cubicBezTo>
                <a:cubicBezTo>
                  <a:pt x="1141" y="215"/>
                  <a:pt x="926" y="0"/>
                  <a:pt x="668" y="0"/>
                </a:cubicBezTo>
                <a:cubicBezTo>
                  <a:pt x="388" y="0"/>
                  <a:pt x="172" y="215"/>
                  <a:pt x="172" y="474"/>
                </a:cubicBezTo>
                <a:cubicBezTo>
                  <a:pt x="172" y="668"/>
                  <a:pt x="280" y="840"/>
                  <a:pt x="452" y="905"/>
                </a:cubicBezTo>
                <a:cubicBezTo>
                  <a:pt x="452" y="1207"/>
                  <a:pt x="452" y="1207"/>
                  <a:pt x="452" y="1207"/>
                </a:cubicBezTo>
                <a:cubicBezTo>
                  <a:pt x="258" y="1163"/>
                  <a:pt x="258" y="1163"/>
                  <a:pt x="237" y="1163"/>
                </a:cubicBezTo>
                <a:cubicBezTo>
                  <a:pt x="193" y="1163"/>
                  <a:pt x="151" y="1185"/>
                  <a:pt x="129" y="1207"/>
                </a:cubicBezTo>
                <a:cubicBezTo>
                  <a:pt x="0" y="1335"/>
                  <a:pt x="0" y="1335"/>
                  <a:pt x="0" y="1335"/>
                </a:cubicBezTo>
                <a:cubicBezTo>
                  <a:pt x="452" y="1788"/>
                  <a:pt x="452" y="1788"/>
                  <a:pt x="452" y="1788"/>
                </a:cubicBezTo>
                <a:cubicBezTo>
                  <a:pt x="474" y="1831"/>
                  <a:pt x="538" y="1853"/>
                  <a:pt x="582" y="1853"/>
                </a:cubicBezTo>
                <a:cubicBezTo>
                  <a:pt x="1141" y="1853"/>
                  <a:pt x="1141" y="1853"/>
                  <a:pt x="1141" y="1853"/>
                </a:cubicBezTo>
                <a:cubicBezTo>
                  <a:pt x="1228" y="1853"/>
                  <a:pt x="1292" y="1788"/>
                  <a:pt x="1314" y="1702"/>
                </a:cubicBezTo>
                <a:cubicBezTo>
                  <a:pt x="1379" y="1293"/>
                  <a:pt x="1379" y="1293"/>
                  <a:pt x="1379" y="1293"/>
                </a:cubicBezTo>
                <a:cubicBezTo>
                  <a:pt x="1400" y="1163"/>
                  <a:pt x="1357" y="1056"/>
                  <a:pt x="1250" y="1013"/>
                </a:cubicBezTo>
                <a:close/>
                <a:moveTo>
                  <a:pt x="1206" y="1249"/>
                </a:moveTo>
                <a:lnTo>
                  <a:pt x="1206" y="1249"/>
                </a:lnTo>
                <a:cubicBezTo>
                  <a:pt x="1141" y="1659"/>
                  <a:pt x="1141" y="1659"/>
                  <a:pt x="1141" y="1659"/>
                </a:cubicBezTo>
                <a:cubicBezTo>
                  <a:pt x="582" y="1659"/>
                  <a:pt x="582" y="1659"/>
                  <a:pt x="582" y="1659"/>
                </a:cubicBezTo>
                <a:cubicBezTo>
                  <a:pt x="582" y="1659"/>
                  <a:pt x="582" y="1659"/>
                  <a:pt x="559" y="1659"/>
                </a:cubicBezTo>
                <a:cubicBezTo>
                  <a:pt x="237" y="1335"/>
                  <a:pt x="237" y="1335"/>
                  <a:pt x="237" y="1335"/>
                </a:cubicBezTo>
                <a:cubicBezTo>
                  <a:pt x="624" y="1422"/>
                  <a:pt x="624" y="1422"/>
                  <a:pt x="624" y="1422"/>
                </a:cubicBezTo>
                <a:cubicBezTo>
                  <a:pt x="624" y="474"/>
                  <a:pt x="624" y="474"/>
                  <a:pt x="624" y="474"/>
                </a:cubicBezTo>
                <a:cubicBezTo>
                  <a:pt x="624" y="452"/>
                  <a:pt x="646" y="431"/>
                  <a:pt x="668" y="431"/>
                </a:cubicBezTo>
                <a:cubicBezTo>
                  <a:pt x="689" y="431"/>
                  <a:pt x="710" y="452"/>
                  <a:pt x="710" y="474"/>
                </a:cubicBezTo>
                <a:cubicBezTo>
                  <a:pt x="710" y="1013"/>
                  <a:pt x="710" y="1013"/>
                  <a:pt x="710" y="1013"/>
                </a:cubicBezTo>
                <a:cubicBezTo>
                  <a:pt x="861" y="1013"/>
                  <a:pt x="861" y="1013"/>
                  <a:pt x="861" y="1013"/>
                </a:cubicBezTo>
                <a:cubicBezTo>
                  <a:pt x="1163" y="1163"/>
                  <a:pt x="1163" y="1163"/>
                  <a:pt x="1163" y="1163"/>
                </a:cubicBezTo>
                <a:cubicBezTo>
                  <a:pt x="1206" y="1185"/>
                  <a:pt x="1228" y="1207"/>
                  <a:pt x="1206" y="1249"/>
                </a:cubicBezTo>
                <a:close/>
                <a:moveTo>
                  <a:pt x="366" y="474"/>
                </a:moveTo>
                <a:lnTo>
                  <a:pt x="366" y="474"/>
                </a:lnTo>
                <a:cubicBezTo>
                  <a:pt x="366" y="301"/>
                  <a:pt x="495" y="172"/>
                  <a:pt x="668" y="172"/>
                </a:cubicBezTo>
                <a:cubicBezTo>
                  <a:pt x="840" y="172"/>
                  <a:pt x="969" y="301"/>
                  <a:pt x="969" y="474"/>
                </a:cubicBezTo>
                <a:cubicBezTo>
                  <a:pt x="969" y="560"/>
                  <a:pt x="948" y="646"/>
                  <a:pt x="883" y="689"/>
                </a:cubicBezTo>
                <a:cubicBezTo>
                  <a:pt x="883" y="474"/>
                  <a:pt x="883" y="474"/>
                  <a:pt x="883" y="474"/>
                </a:cubicBezTo>
                <a:cubicBezTo>
                  <a:pt x="883" y="366"/>
                  <a:pt x="775" y="259"/>
                  <a:pt x="668" y="259"/>
                </a:cubicBezTo>
                <a:cubicBezTo>
                  <a:pt x="538" y="259"/>
                  <a:pt x="452" y="366"/>
                  <a:pt x="452" y="474"/>
                </a:cubicBezTo>
                <a:cubicBezTo>
                  <a:pt x="452" y="689"/>
                  <a:pt x="452" y="689"/>
                  <a:pt x="452" y="689"/>
                </a:cubicBezTo>
                <a:cubicBezTo>
                  <a:pt x="388" y="646"/>
                  <a:pt x="366" y="560"/>
                  <a:pt x="366" y="4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0" name="Freeform 34">
            <a:extLst>
              <a:ext uri="{FF2B5EF4-FFF2-40B4-BE49-F238E27FC236}">
                <a16:creationId xmlns:a16="http://schemas.microsoft.com/office/drawing/2014/main" id="{D6C1594E-DA4A-22EA-2B11-E98C17FB34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9975" y="10831205"/>
            <a:ext cx="465570" cy="436880"/>
          </a:xfrm>
          <a:custGeom>
            <a:avLst/>
            <a:gdLst>
              <a:gd name="T0" fmla="*/ 121942741 w 1800"/>
              <a:gd name="T1" fmla="*/ 39801646 h 1690"/>
              <a:gd name="T2" fmla="*/ 121942741 w 1800"/>
              <a:gd name="T3" fmla="*/ 39801646 h 1690"/>
              <a:gd name="T4" fmla="*/ 121942741 w 1800"/>
              <a:gd name="T5" fmla="*/ 19844247 h 1690"/>
              <a:gd name="T6" fmla="*/ 82126878 w 1800"/>
              <a:gd name="T7" fmla="*/ 19844247 h 1690"/>
              <a:gd name="T8" fmla="*/ 82126878 w 1800"/>
              <a:gd name="T9" fmla="*/ 39801646 h 1690"/>
              <a:gd name="T10" fmla="*/ 121942741 w 1800"/>
              <a:gd name="T11" fmla="*/ 39801646 h 1690"/>
              <a:gd name="T12" fmla="*/ 19964676 w 1800"/>
              <a:gd name="T13" fmla="*/ 59645893 h 1690"/>
              <a:gd name="T14" fmla="*/ 19964676 w 1800"/>
              <a:gd name="T15" fmla="*/ 59645893 h 1690"/>
              <a:gd name="T16" fmla="*/ 19964676 w 1800"/>
              <a:gd name="T17" fmla="*/ 171567320 h 1690"/>
              <a:gd name="T18" fmla="*/ 184218431 w 1800"/>
              <a:gd name="T19" fmla="*/ 171567320 h 1690"/>
              <a:gd name="T20" fmla="*/ 184218431 w 1800"/>
              <a:gd name="T21" fmla="*/ 59645893 h 1690"/>
              <a:gd name="T22" fmla="*/ 19964676 w 1800"/>
              <a:gd name="T23" fmla="*/ 59645893 h 1690"/>
              <a:gd name="T24" fmla="*/ 184218431 w 1800"/>
              <a:gd name="T25" fmla="*/ 39801646 h 1690"/>
              <a:gd name="T26" fmla="*/ 184218431 w 1800"/>
              <a:gd name="T27" fmla="*/ 39801646 h 1690"/>
              <a:gd name="T28" fmla="*/ 204069619 w 1800"/>
              <a:gd name="T29" fmla="*/ 59645893 h 1690"/>
              <a:gd name="T30" fmla="*/ 204069619 w 1800"/>
              <a:gd name="T31" fmla="*/ 171567320 h 1690"/>
              <a:gd name="T32" fmla="*/ 184218431 w 1800"/>
              <a:gd name="T33" fmla="*/ 191524719 h 1690"/>
              <a:gd name="T34" fmla="*/ 19964676 w 1800"/>
              <a:gd name="T35" fmla="*/ 191524719 h 1690"/>
              <a:gd name="T36" fmla="*/ 0 w 1800"/>
              <a:gd name="T37" fmla="*/ 171567320 h 1690"/>
              <a:gd name="T38" fmla="*/ 0 w 1800"/>
              <a:gd name="T39" fmla="*/ 59645893 h 1690"/>
              <a:gd name="T40" fmla="*/ 19964676 w 1800"/>
              <a:gd name="T41" fmla="*/ 39801646 h 1690"/>
              <a:gd name="T42" fmla="*/ 62162518 w 1800"/>
              <a:gd name="T43" fmla="*/ 39801646 h 1690"/>
              <a:gd name="T44" fmla="*/ 62162518 w 1800"/>
              <a:gd name="T45" fmla="*/ 19844247 h 1690"/>
              <a:gd name="T46" fmla="*/ 82126878 w 1800"/>
              <a:gd name="T47" fmla="*/ 0 h 1690"/>
              <a:gd name="T48" fmla="*/ 121942741 w 1800"/>
              <a:gd name="T49" fmla="*/ 0 h 1690"/>
              <a:gd name="T50" fmla="*/ 141793929 w 1800"/>
              <a:gd name="T51" fmla="*/ 19844247 h 1690"/>
              <a:gd name="T52" fmla="*/ 141793929 w 1800"/>
              <a:gd name="T53" fmla="*/ 39801646 h 1690"/>
              <a:gd name="T54" fmla="*/ 184218431 w 1800"/>
              <a:gd name="T55" fmla="*/ 39801646 h 16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00" h="1690">
                <a:moveTo>
                  <a:pt x="1075" y="351"/>
                </a:moveTo>
                <a:lnTo>
                  <a:pt x="1075" y="351"/>
                </a:lnTo>
                <a:cubicBezTo>
                  <a:pt x="1075" y="175"/>
                  <a:pt x="1075" y="175"/>
                  <a:pt x="1075" y="175"/>
                </a:cubicBezTo>
                <a:cubicBezTo>
                  <a:pt x="724" y="175"/>
                  <a:pt x="724" y="175"/>
                  <a:pt x="724" y="175"/>
                </a:cubicBezTo>
                <a:cubicBezTo>
                  <a:pt x="724" y="351"/>
                  <a:pt x="724" y="351"/>
                  <a:pt x="724" y="351"/>
                </a:cubicBezTo>
                <a:lnTo>
                  <a:pt x="1075" y="351"/>
                </a:lnTo>
                <a:close/>
                <a:moveTo>
                  <a:pt x="176" y="526"/>
                </a:moveTo>
                <a:lnTo>
                  <a:pt x="176" y="526"/>
                </a:lnTo>
                <a:cubicBezTo>
                  <a:pt x="176" y="1513"/>
                  <a:pt x="176" y="1513"/>
                  <a:pt x="176" y="1513"/>
                </a:cubicBezTo>
                <a:cubicBezTo>
                  <a:pt x="1624" y="1513"/>
                  <a:pt x="1624" y="1513"/>
                  <a:pt x="1624" y="1513"/>
                </a:cubicBezTo>
                <a:cubicBezTo>
                  <a:pt x="1624" y="526"/>
                  <a:pt x="1624" y="526"/>
                  <a:pt x="1624" y="526"/>
                </a:cubicBezTo>
                <a:lnTo>
                  <a:pt x="176" y="526"/>
                </a:lnTo>
                <a:close/>
                <a:moveTo>
                  <a:pt x="1624" y="351"/>
                </a:moveTo>
                <a:lnTo>
                  <a:pt x="1624" y="351"/>
                </a:lnTo>
                <a:cubicBezTo>
                  <a:pt x="1711" y="351"/>
                  <a:pt x="1799" y="438"/>
                  <a:pt x="1799" y="526"/>
                </a:cubicBezTo>
                <a:cubicBezTo>
                  <a:pt x="1799" y="1513"/>
                  <a:pt x="1799" y="1513"/>
                  <a:pt x="1799" y="1513"/>
                </a:cubicBezTo>
                <a:cubicBezTo>
                  <a:pt x="1799" y="1623"/>
                  <a:pt x="1711" y="1689"/>
                  <a:pt x="1624" y="1689"/>
                </a:cubicBezTo>
                <a:cubicBezTo>
                  <a:pt x="176" y="1689"/>
                  <a:pt x="176" y="1689"/>
                  <a:pt x="176" y="1689"/>
                </a:cubicBezTo>
                <a:cubicBezTo>
                  <a:pt x="88" y="1689"/>
                  <a:pt x="0" y="1623"/>
                  <a:pt x="0" y="1513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438"/>
                  <a:pt x="88" y="351"/>
                  <a:pt x="176" y="351"/>
                </a:cubicBezTo>
                <a:cubicBezTo>
                  <a:pt x="548" y="351"/>
                  <a:pt x="548" y="351"/>
                  <a:pt x="548" y="351"/>
                </a:cubicBezTo>
                <a:cubicBezTo>
                  <a:pt x="548" y="175"/>
                  <a:pt x="548" y="175"/>
                  <a:pt x="548" y="175"/>
                </a:cubicBezTo>
                <a:cubicBezTo>
                  <a:pt x="548" y="66"/>
                  <a:pt x="614" y="0"/>
                  <a:pt x="724" y="0"/>
                </a:cubicBezTo>
                <a:cubicBezTo>
                  <a:pt x="1075" y="0"/>
                  <a:pt x="1075" y="0"/>
                  <a:pt x="1075" y="0"/>
                </a:cubicBezTo>
                <a:cubicBezTo>
                  <a:pt x="1185" y="0"/>
                  <a:pt x="1250" y="66"/>
                  <a:pt x="1250" y="175"/>
                </a:cubicBezTo>
                <a:cubicBezTo>
                  <a:pt x="1250" y="351"/>
                  <a:pt x="1250" y="351"/>
                  <a:pt x="1250" y="351"/>
                </a:cubicBezTo>
                <a:lnTo>
                  <a:pt x="1624" y="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2EA739F-B25D-2C29-2DB6-E252A128000F}"/>
              </a:ext>
            </a:extLst>
          </p:cNvPr>
          <p:cNvSpPr/>
          <p:nvPr/>
        </p:nvSpPr>
        <p:spPr>
          <a:xfrm>
            <a:off x="7925382" y="2736089"/>
            <a:ext cx="9574303" cy="8236711"/>
          </a:xfrm>
          <a:custGeom>
            <a:avLst/>
            <a:gdLst>
              <a:gd name="csX0" fmla="*/ 4787151 w 9574303"/>
              <a:gd name="csY0" fmla="*/ 0 h 8236711"/>
              <a:gd name="csX1" fmla="*/ 9574303 w 9574303"/>
              <a:gd name="csY1" fmla="*/ 8236711 h 8236711"/>
              <a:gd name="csX2" fmla="*/ 9558908 w 9574303"/>
              <a:gd name="csY2" fmla="*/ 8236711 h 8236711"/>
              <a:gd name="csX3" fmla="*/ 4787151 w 9574303"/>
              <a:gd name="csY3" fmla="*/ 5519491 h 8236711"/>
              <a:gd name="csX4" fmla="*/ 15394 w 9574303"/>
              <a:gd name="csY4" fmla="*/ 8236711 h 8236711"/>
              <a:gd name="csX5" fmla="*/ 0 w 9574303"/>
              <a:gd name="csY5" fmla="*/ 8236711 h 82367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9574303" h="8236711">
                <a:moveTo>
                  <a:pt x="4787151" y="0"/>
                </a:moveTo>
                <a:lnTo>
                  <a:pt x="9574303" y="8236711"/>
                </a:lnTo>
                <a:lnTo>
                  <a:pt x="9558908" y="8236711"/>
                </a:lnTo>
                <a:lnTo>
                  <a:pt x="4787151" y="5519491"/>
                </a:lnTo>
                <a:lnTo>
                  <a:pt x="15394" y="8236711"/>
                </a:lnTo>
                <a:lnTo>
                  <a:pt x="0" y="8236711"/>
                </a:lnTo>
                <a:close/>
              </a:path>
            </a:pathLst>
          </a:cu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270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2" name="Graphic 51" descr="Circle with left arrow outline">
            <a:extLst>
              <a:ext uri="{FF2B5EF4-FFF2-40B4-BE49-F238E27FC236}">
                <a16:creationId xmlns:a16="http://schemas.microsoft.com/office/drawing/2014/main" id="{0402072B-2AC1-05F9-80A5-EAC9F12610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2129980" y="6271892"/>
            <a:ext cx="1165106" cy="116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20F2915B-2BA6-494E-62C1-0154131E50AD}"/>
              </a:ext>
            </a:extLst>
          </p:cNvPr>
          <p:cNvSpPr/>
          <p:nvPr/>
        </p:nvSpPr>
        <p:spPr>
          <a:xfrm>
            <a:off x="7925382" y="2736089"/>
            <a:ext cx="9574303" cy="824382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3CFFDB0-1D5B-9486-FD3E-CFE8A69378A1}"/>
              </a:ext>
            </a:extLst>
          </p:cNvPr>
          <p:cNvSpPr/>
          <p:nvPr/>
        </p:nvSpPr>
        <p:spPr>
          <a:xfrm>
            <a:off x="16536893" y="9326518"/>
            <a:ext cx="5809918" cy="1649134"/>
          </a:xfrm>
          <a:custGeom>
            <a:avLst/>
            <a:gdLst>
              <a:gd name="csX0" fmla="*/ 3830504 w 5809918"/>
              <a:gd name="csY0" fmla="*/ 0 h 1649134"/>
              <a:gd name="csX1" fmla="*/ 5809918 w 5809918"/>
              <a:gd name="csY1" fmla="*/ 0 h 1649134"/>
              <a:gd name="csX2" fmla="*/ 4857790 w 5809918"/>
              <a:gd name="csY2" fmla="*/ 1649134 h 1649134"/>
              <a:gd name="csX3" fmla="*/ 956815 w 5809918"/>
              <a:gd name="csY3" fmla="*/ 1649134 h 1649134"/>
              <a:gd name="csX4" fmla="*/ 0 w 5809918"/>
              <a:gd name="csY4" fmla="*/ 2851 h 1649134"/>
              <a:gd name="csX5" fmla="*/ 3828858 w 5809918"/>
              <a:gd name="csY5" fmla="*/ 2851 h 1649134"/>
              <a:gd name="csX6" fmla="*/ 3830504 w 5809918"/>
              <a:gd name="csY6" fmla="*/ 0 h 16491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809918" h="1649134">
                <a:moveTo>
                  <a:pt x="3830504" y="0"/>
                </a:moveTo>
                <a:lnTo>
                  <a:pt x="5809918" y="0"/>
                </a:lnTo>
                <a:lnTo>
                  <a:pt x="4857790" y="1649134"/>
                </a:lnTo>
                <a:lnTo>
                  <a:pt x="956815" y="1649134"/>
                </a:lnTo>
                <a:lnTo>
                  <a:pt x="0" y="2851"/>
                </a:lnTo>
                <a:lnTo>
                  <a:pt x="3828858" y="2851"/>
                </a:lnTo>
                <a:lnTo>
                  <a:pt x="383050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4F9D7B0-EEA9-9EAA-D171-2BC93E985AB5}"/>
              </a:ext>
            </a:extLst>
          </p:cNvPr>
          <p:cNvSpPr/>
          <p:nvPr/>
        </p:nvSpPr>
        <p:spPr>
          <a:xfrm>
            <a:off x="15579052" y="7680236"/>
            <a:ext cx="5738827" cy="1646283"/>
          </a:xfrm>
          <a:custGeom>
            <a:avLst/>
            <a:gdLst>
              <a:gd name="csX0" fmla="*/ 3758395 w 5738827"/>
              <a:gd name="csY0" fmla="*/ 0 h 1646283"/>
              <a:gd name="csX1" fmla="*/ 5738827 w 5738827"/>
              <a:gd name="csY1" fmla="*/ 0 h 1646283"/>
              <a:gd name="csX2" fmla="*/ 4788345 w 5738827"/>
              <a:gd name="csY2" fmla="*/ 1646283 h 1646283"/>
              <a:gd name="csX3" fmla="*/ 956184 w 5738827"/>
              <a:gd name="csY3" fmla="*/ 1646283 h 1646283"/>
              <a:gd name="csX4" fmla="*/ 0 w 5738827"/>
              <a:gd name="csY4" fmla="*/ 1086 h 1646283"/>
              <a:gd name="csX5" fmla="*/ 3757767 w 5738827"/>
              <a:gd name="csY5" fmla="*/ 1086 h 1646283"/>
              <a:gd name="csX6" fmla="*/ 3758395 w 5738827"/>
              <a:gd name="csY6" fmla="*/ 0 h 16462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738827" h="1646283">
                <a:moveTo>
                  <a:pt x="3758395" y="0"/>
                </a:moveTo>
                <a:lnTo>
                  <a:pt x="5738827" y="0"/>
                </a:lnTo>
                <a:lnTo>
                  <a:pt x="4788345" y="1646283"/>
                </a:lnTo>
                <a:lnTo>
                  <a:pt x="956184" y="1646283"/>
                </a:lnTo>
                <a:lnTo>
                  <a:pt x="0" y="1086"/>
                </a:lnTo>
                <a:lnTo>
                  <a:pt x="3757767" y="1086"/>
                </a:lnTo>
                <a:lnTo>
                  <a:pt x="3758395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C9B6BE6-067A-BDC4-45AB-52F824D18075}"/>
              </a:ext>
            </a:extLst>
          </p:cNvPr>
          <p:cNvSpPr/>
          <p:nvPr/>
        </p:nvSpPr>
        <p:spPr>
          <a:xfrm>
            <a:off x="14621211" y="6032187"/>
            <a:ext cx="5667736" cy="1648048"/>
          </a:xfrm>
          <a:custGeom>
            <a:avLst/>
            <a:gdLst>
              <a:gd name="csX0" fmla="*/ 3687301 w 5667736"/>
              <a:gd name="csY0" fmla="*/ 0 h 1648048"/>
              <a:gd name="csX1" fmla="*/ 5667736 w 5667736"/>
              <a:gd name="csY1" fmla="*/ 0 h 1648048"/>
              <a:gd name="csX2" fmla="*/ 4716236 w 5667736"/>
              <a:gd name="csY2" fmla="*/ 1648048 h 1648048"/>
              <a:gd name="csX3" fmla="*/ 957210 w 5667736"/>
              <a:gd name="csY3" fmla="*/ 1648048 h 1648048"/>
              <a:gd name="csX4" fmla="*/ 0 w 5667736"/>
              <a:gd name="csY4" fmla="*/ 1086 h 1648048"/>
              <a:gd name="csX5" fmla="*/ 3686674 w 5667736"/>
              <a:gd name="csY5" fmla="*/ 1086 h 1648048"/>
              <a:gd name="csX6" fmla="*/ 3687301 w 5667736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667736" h="1648048">
                <a:moveTo>
                  <a:pt x="3687301" y="0"/>
                </a:moveTo>
                <a:lnTo>
                  <a:pt x="5667736" y="0"/>
                </a:lnTo>
                <a:lnTo>
                  <a:pt x="4716236" y="1648048"/>
                </a:lnTo>
                <a:lnTo>
                  <a:pt x="957210" y="1648048"/>
                </a:lnTo>
                <a:lnTo>
                  <a:pt x="0" y="1086"/>
                </a:lnTo>
                <a:lnTo>
                  <a:pt x="3686674" y="1086"/>
                </a:lnTo>
                <a:lnTo>
                  <a:pt x="3687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F53FE90-FA59-ECF2-853E-0132E5B1A358}"/>
              </a:ext>
            </a:extLst>
          </p:cNvPr>
          <p:cNvSpPr/>
          <p:nvPr/>
        </p:nvSpPr>
        <p:spPr>
          <a:xfrm>
            <a:off x="13663371" y="4384139"/>
            <a:ext cx="5596642" cy="1648048"/>
          </a:xfrm>
          <a:custGeom>
            <a:avLst/>
            <a:gdLst>
              <a:gd name="csX0" fmla="*/ 3616208 w 5596642"/>
              <a:gd name="csY0" fmla="*/ 0 h 1648048"/>
              <a:gd name="csX1" fmla="*/ 5596642 w 5596642"/>
              <a:gd name="csY1" fmla="*/ 0 h 1648048"/>
              <a:gd name="csX2" fmla="*/ 4645141 w 5596642"/>
              <a:gd name="csY2" fmla="*/ 1648048 h 1648048"/>
              <a:gd name="csX3" fmla="*/ 957209 w 5596642"/>
              <a:gd name="csY3" fmla="*/ 1648048 h 1648048"/>
              <a:gd name="csX4" fmla="*/ 0 w 5596642"/>
              <a:gd name="csY4" fmla="*/ 1086 h 1648048"/>
              <a:gd name="csX5" fmla="*/ 3615581 w 5596642"/>
              <a:gd name="csY5" fmla="*/ 1086 h 1648048"/>
              <a:gd name="csX6" fmla="*/ 3616208 w 5596642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596642" h="1648048">
                <a:moveTo>
                  <a:pt x="3616208" y="0"/>
                </a:moveTo>
                <a:lnTo>
                  <a:pt x="5596642" y="0"/>
                </a:lnTo>
                <a:lnTo>
                  <a:pt x="4645141" y="1648048"/>
                </a:lnTo>
                <a:lnTo>
                  <a:pt x="957209" y="1648048"/>
                </a:lnTo>
                <a:lnTo>
                  <a:pt x="0" y="1086"/>
                </a:lnTo>
                <a:lnTo>
                  <a:pt x="3615581" y="1086"/>
                </a:lnTo>
                <a:lnTo>
                  <a:pt x="361620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B3033BA-A9D2-FE5A-39CA-8E57FEACA931}"/>
              </a:ext>
            </a:extLst>
          </p:cNvPr>
          <p:cNvSpPr/>
          <p:nvPr/>
        </p:nvSpPr>
        <p:spPr>
          <a:xfrm rot="5400000">
            <a:off x="14772275" y="10025824"/>
            <a:ext cx="2387937" cy="1626931"/>
          </a:xfrm>
          <a:custGeom>
            <a:avLst/>
            <a:gdLst>
              <a:gd name="csX0" fmla="*/ 0 w 2387937"/>
              <a:gd name="csY0" fmla="*/ 1626628 h 1626931"/>
              <a:gd name="csX1" fmla="*/ 926264 w 2387937"/>
              <a:gd name="csY1" fmla="*/ 0 h 1626931"/>
              <a:gd name="csX2" fmla="*/ 1882159 w 2387937"/>
              <a:gd name="csY2" fmla="*/ 0 h 1626931"/>
              <a:gd name="csX3" fmla="*/ 2387937 w 2387937"/>
              <a:gd name="csY3" fmla="*/ 813618 h 1626931"/>
              <a:gd name="csX4" fmla="*/ 1882347 w 2387937"/>
              <a:gd name="csY4" fmla="*/ 1626931 h 1626931"/>
              <a:gd name="csX5" fmla="*/ 1882159 w 2387937"/>
              <a:gd name="csY5" fmla="*/ 1626628 h 1626931"/>
              <a:gd name="csX6" fmla="*/ 0 w 2387937"/>
              <a:gd name="csY6" fmla="*/ 1626628 h 16269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7" h="1626931">
                <a:moveTo>
                  <a:pt x="0" y="1626628"/>
                </a:moveTo>
                <a:lnTo>
                  <a:pt x="926264" y="0"/>
                </a:lnTo>
                <a:lnTo>
                  <a:pt x="1882159" y="0"/>
                </a:lnTo>
                <a:lnTo>
                  <a:pt x="2387937" y="813618"/>
                </a:lnTo>
                <a:lnTo>
                  <a:pt x="1882347" y="1626931"/>
                </a:lnTo>
                <a:lnTo>
                  <a:pt x="1882159" y="1626628"/>
                </a:lnTo>
                <a:lnTo>
                  <a:pt x="0" y="162662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5655FB06-C6A7-20EA-FAC5-F4525FDDCAE5}"/>
              </a:ext>
            </a:extLst>
          </p:cNvPr>
          <p:cNvSpPr/>
          <p:nvPr/>
        </p:nvSpPr>
        <p:spPr>
          <a:xfrm rot="5400000">
            <a:off x="12682362" y="9562843"/>
            <a:ext cx="3314200" cy="1626628"/>
          </a:xfrm>
          <a:custGeom>
            <a:avLst/>
            <a:gdLst>
              <a:gd name="csX0" fmla="*/ 0 w 3314200"/>
              <a:gd name="csY0" fmla="*/ 1626322 h 1626628"/>
              <a:gd name="csX1" fmla="*/ 925918 w 3314200"/>
              <a:gd name="csY1" fmla="*/ 302 h 1626628"/>
              <a:gd name="csX2" fmla="*/ 2808422 w 3314200"/>
              <a:gd name="csY2" fmla="*/ 302 h 1626628"/>
              <a:gd name="csX3" fmla="*/ 2808610 w 3314200"/>
              <a:gd name="csY3" fmla="*/ 0 h 1626628"/>
              <a:gd name="csX4" fmla="*/ 3314200 w 3314200"/>
              <a:gd name="csY4" fmla="*/ 813314 h 1626628"/>
              <a:gd name="csX5" fmla="*/ 2808610 w 3314200"/>
              <a:gd name="csY5" fmla="*/ 1626628 h 1626628"/>
              <a:gd name="csX6" fmla="*/ 2808420 w 3314200"/>
              <a:gd name="csY6" fmla="*/ 1626322 h 1626628"/>
              <a:gd name="csX7" fmla="*/ 0 w 3314200"/>
              <a:gd name="csY7" fmla="*/ 1626322 h 16266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314200" h="1626628">
                <a:moveTo>
                  <a:pt x="0" y="1626322"/>
                </a:moveTo>
                <a:lnTo>
                  <a:pt x="925918" y="302"/>
                </a:lnTo>
                <a:lnTo>
                  <a:pt x="2808422" y="302"/>
                </a:lnTo>
                <a:lnTo>
                  <a:pt x="2808610" y="0"/>
                </a:lnTo>
                <a:lnTo>
                  <a:pt x="3314200" y="813314"/>
                </a:lnTo>
                <a:lnTo>
                  <a:pt x="2808610" y="1626628"/>
                </a:lnTo>
                <a:lnTo>
                  <a:pt x="2808420" y="1626322"/>
                </a:lnTo>
                <a:lnTo>
                  <a:pt x="0" y="162632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E10FC32-1831-DE9E-9B65-FCA37B9FEE12}"/>
              </a:ext>
            </a:extLst>
          </p:cNvPr>
          <p:cNvSpPr/>
          <p:nvPr/>
        </p:nvSpPr>
        <p:spPr>
          <a:xfrm rot="5400000">
            <a:off x="10823848" y="9330952"/>
            <a:ext cx="3777675" cy="1626930"/>
          </a:xfrm>
          <a:custGeom>
            <a:avLst/>
            <a:gdLst>
              <a:gd name="csX0" fmla="*/ 0 w 3777675"/>
              <a:gd name="csY0" fmla="*/ 813617 h 1626930"/>
              <a:gd name="csX1" fmla="*/ 463132 w 3777675"/>
              <a:gd name="csY1" fmla="*/ 303 h 1626930"/>
              <a:gd name="csX2" fmla="*/ 3271899 w 3777675"/>
              <a:gd name="csY2" fmla="*/ 303 h 1626930"/>
              <a:gd name="csX3" fmla="*/ 3272087 w 3777675"/>
              <a:gd name="csY3" fmla="*/ 0 h 1626930"/>
              <a:gd name="csX4" fmla="*/ 3777675 w 3777675"/>
              <a:gd name="csY4" fmla="*/ 813313 h 1626930"/>
              <a:gd name="csX5" fmla="*/ 3271898 w 3777675"/>
              <a:gd name="csY5" fmla="*/ 1626930 h 1626930"/>
              <a:gd name="csX6" fmla="*/ 463131 w 3777675"/>
              <a:gd name="csY6" fmla="*/ 1626930 h 1626930"/>
              <a:gd name="csX7" fmla="*/ 0 w 3777675"/>
              <a:gd name="csY7" fmla="*/ 813617 h 16269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777675" h="1626930">
                <a:moveTo>
                  <a:pt x="0" y="813617"/>
                </a:moveTo>
                <a:lnTo>
                  <a:pt x="463132" y="303"/>
                </a:lnTo>
                <a:lnTo>
                  <a:pt x="3271899" y="303"/>
                </a:lnTo>
                <a:lnTo>
                  <a:pt x="3272087" y="0"/>
                </a:lnTo>
                <a:lnTo>
                  <a:pt x="3777675" y="813313"/>
                </a:lnTo>
                <a:lnTo>
                  <a:pt x="3271898" y="1626930"/>
                </a:lnTo>
                <a:lnTo>
                  <a:pt x="463131" y="1626930"/>
                </a:lnTo>
                <a:lnTo>
                  <a:pt x="0" y="8136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9B3C22C-6E96-4080-F33C-9271E8ACDF57}"/>
              </a:ext>
            </a:extLst>
          </p:cNvPr>
          <p:cNvSpPr/>
          <p:nvPr/>
        </p:nvSpPr>
        <p:spPr>
          <a:xfrm rot="5400000">
            <a:off x="9428480" y="9562517"/>
            <a:ext cx="3314544" cy="1626933"/>
          </a:xfrm>
          <a:custGeom>
            <a:avLst/>
            <a:gdLst>
              <a:gd name="csX0" fmla="*/ 0 w 3314544"/>
              <a:gd name="csY0" fmla="*/ 0 h 1626933"/>
              <a:gd name="csX1" fmla="*/ 2808768 w 3314544"/>
              <a:gd name="csY1" fmla="*/ 0 h 1626933"/>
              <a:gd name="csX2" fmla="*/ 3314544 w 3314544"/>
              <a:gd name="csY2" fmla="*/ 813618 h 1626933"/>
              <a:gd name="csX3" fmla="*/ 2808954 w 3314544"/>
              <a:gd name="csY3" fmla="*/ 1626933 h 1626933"/>
              <a:gd name="csX4" fmla="*/ 2808764 w 3314544"/>
              <a:gd name="csY4" fmla="*/ 1626627 h 1626933"/>
              <a:gd name="csX5" fmla="*/ 926263 w 3314544"/>
              <a:gd name="csY5" fmla="*/ 1626627 h 1626933"/>
              <a:gd name="csX6" fmla="*/ 0 w 3314544"/>
              <a:gd name="csY6" fmla="*/ 0 h 16269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314544" h="1626933">
                <a:moveTo>
                  <a:pt x="0" y="0"/>
                </a:moveTo>
                <a:lnTo>
                  <a:pt x="2808768" y="0"/>
                </a:lnTo>
                <a:lnTo>
                  <a:pt x="3314544" y="813618"/>
                </a:lnTo>
                <a:lnTo>
                  <a:pt x="2808954" y="1626933"/>
                </a:lnTo>
                <a:lnTo>
                  <a:pt x="2808764" y="1626627"/>
                </a:lnTo>
                <a:lnTo>
                  <a:pt x="926263" y="16266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DE6D35-C04B-8CF2-86F0-C7AF9C1AE4B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268A936-B77C-EB93-031F-A6166DE0E218}"/>
              </a:ext>
            </a:extLst>
          </p:cNvPr>
          <p:cNvSpPr/>
          <p:nvPr/>
        </p:nvSpPr>
        <p:spPr>
          <a:xfrm rot="5400000">
            <a:off x="8264855" y="10025823"/>
            <a:ext cx="2387933" cy="1626929"/>
          </a:xfrm>
          <a:custGeom>
            <a:avLst/>
            <a:gdLst>
              <a:gd name="csX0" fmla="*/ 0 w 2387933"/>
              <a:gd name="csY0" fmla="*/ 301 h 1626929"/>
              <a:gd name="csX1" fmla="*/ 1882159 w 2387933"/>
              <a:gd name="csY1" fmla="*/ 301 h 1626929"/>
              <a:gd name="csX2" fmla="*/ 1882346 w 2387933"/>
              <a:gd name="csY2" fmla="*/ 0 h 1626929"/>
              <a:gd name="csX3" fmla="*/ 2387933 w 2387933"/>
              <a:gd name="csY3" fmla="*/ 813312 h 1626929"/>
              <a:gd name="csX4" fmla="*/ 1882156 w 2387933"/>
              <a:gd name="csY4" fmla="*/ 1626929 h 1626929"/>
              <a:gd name="csX5" fmla="*/ 926264 w 2387933"/>
              <a:gd name="csY5" fmla="*/ 1626929 h 1626929"/>
              <a:gd name="csX6" fmla="*/ 0 w 2387933"/>
              <a:gd name="csY6" fmla="*/ 301 h 16269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3" h="1626929">
                <a:moveTo>
                  <a:pt x="0" y="301"/>
                </a:moveTo>
                <a:lnTo>
                  <a:pt x="1882159" y="301"/>
                </a:lnTo>
                <a:lnTo>
                  <a:pt x="1882346" y="0"/>
                </a:lnTo>
                <a:lnTo>
                  <a:pt x="2387933" y="813312"/>
                </a:lnTo>
                <a:lnTo>
                  <a:pt x="1882156" y="1626929"/>
                </a:lnTo>
                <a:lnTo>
                  <a:pt x="926264" y="1626929"/>
                </a:lnTo>
                <a:lnTo>
                  <a:pt x="0" y="3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3A8CAAF-2C05-29F2-63A6-50993E1A80FA}"/>
              </a:ext>
            </a:extLst>
          </p:cNvPr>
          <p:cNvSpPr/>
          <p:nvPr/>
        </p:nvSpPr>
        <p:spPr>
          <a:xfrm>
            <a:off x="12704899" y="2736091"/>
            <a:ext cx="5526181" cy="1648048"/>
          </a:xfrm>
          <a:custGeom>
            <a:avLst/>
            <a:gdLst>
              <a:gd name="csX0" fmla="*/ 0 w 5526181"/>
              <a:gd name="csY0" fmla="*/ 0 h 1648048"/>
              <a:gd name="csX1" fmla="*/ 5526181 w 5526181"/>
              <a:gd name="csY1" fmla="*/ 0 h 1648048"/>
              <a:gd name="csX2" fmla="*/ 4574680 w 5526181"/>
              <a:gd name="csY2" fmla="*/ 1648048 h 1648048"/>
              <a:gd name="csX3" fmla="*/ 957840 w 5526181"/>
              <a:gd name="csY3" fmla="*/ 1648048 h 1648048"/>
              <a:gd name="csX4" fmla="*/ 0 w 5526181"/>
              <a:gd name="csY4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526181" h="1648048">
                <a:moveTo>
                  <a:pt x="0" y="0"/>
                </a:moveTo>
                <a:lnTo>
                  <a:pt x="5526181" y="0"/>
                </a:lnTo>
                <a:lnTo>
                  <a:pt x="4574680" y="1648048"/>
                </a:lnTo>
                <a:lnTo>
                  <a:pt x="957840" y="1648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2B9035C-EB39-F48C-8C7D-B6C691393541}"/>
              </a:ext>
            </a:extLst>
          </p:cNvPr>
          <p:cNvSpPr/>
          <p:nvPr/>
        </p:nvSpPr>
        <p:spPr>
          <a:xfrm>
            <a:off x="9027312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E26D11E-98F0-BC8B-298E-7BC320748A34}"/>
              </a:ext>
            </a:extLst>
          </p:cNvPr>
          <p:cNvSpPr/>
          <p:nvPr/>
        </p:nvSpPr>
        <p:spPr>
          <a:xfrm>
            <a:off x="10653939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7F96595-8683-B0E1-1DE1-34733BFBD3BB}"/>
              </a:ext>
            </a:extLst>
          </p:cNvPr>
          <p:cNvSpPr/>
          <p:nvPr/>
        </p:nvSpPr>
        <p:spPr>
          <a:xfrm>
            <a:off x="12280566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9FAFD75-F99B-1C56-D9DE-D7135F009CC9}"/>
              </a:ext>
            </a:extLst>
          </p:cNvPr>
          <p:cNvSpPr/>
          <p:nvPr/>
        </p:nvSpPr>
        <p:spPr>
          <a:xfrm>
            <a:off x="13907193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6AF8E94-7D23-49A7-8A09-CBBC865E277B}"/>
              </a:ext>
            </a:extLst>
          </p:cNvPr>
          <p:cNvSpPr/>
          <p:nvPr/>
        </p:nvSpPr>
        <p:spPr>
          <a:xfrm>
            <a:off x="15551251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20444CB9-8EDD-6E6B-7890-BF8E439DA367}"/>
              </a:ext>
            </a:extLst>
          </p:cNvPr>
          <p:cNvSpPr txBox="1"/>
          <p:nvPr/>
        </p:nvSpPr>
        <p:spPr>
          <a:xfrm flipH="1">
            <a:off x="13409135" y="312922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A17911E-F29F-5DD5-44D0-43FDD07DB171}"/>
              </a:ext>
            </a:extLst>
          </p:cNvPr>
          <p:cNvGrpSpPr/>
          <p:nvPr/>
        </p:nvGrpSpPr>
        <p:grpSpPr>
          <a:xfrm>
            <a:off x="14652400" y="3094586"/>
            <a:ext cx="2511855" cy="1013083"/>
            <a:chOff x="4031330" y="7511848"/>
            <a:chExt cx="1920221" cy="1013083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C1998738-1E2C-BE0C-5171-23E8DC67AEC5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Xác định thị trường mục tiêu, mục tiêu kinh doanh và lộ trình tăng trưởng rõ ràng.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9B168638-16EB-E99A-6C79-6B5F5064CB59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ROUTE PLANNING</a:t>
              </a:r>
            </a:p>
          </p:txBody>
        </p:sp>
      </p:grpSp>
      <p:sp>
        <p:nvSpPr>
          <p:cNvPr id="23" name="Textbox 200">
            <a:extLst>
              <a:ext uri="{FF2B5EF4-FFF2-40B4-BE49-F238E27FC236}">
                <a16:creationId xmlns:a16="http://schemas.microsoft.com/office/drawing/2014/main" id="{E6AE093D-7E42-06B0-78AC-43EAC5CAAF06}"/>
              </a:ext>
            </a:extLst>
          </p:cNvPr>
          <p:cNvSpPr txBox="1"/>
          <p:nvPr/>
        </p:nvSpPr>
        <p:spPr>
          <a:xfrm flipH="1">
            <a:off x="14402463" y="4776971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77F5DC1-8176-4FC8-DDAB-C54984F30BBC}"/>
              </a:ext>
            </a:extLst>
          </p:cNvPr>
          <p:cNvGrpSpPr/>
          <p:nvPr/>
        </p:nvGrpSpPr>
        <p:grpSpPr>
          <a:xfrm>
            <a:off x="15645729" y="4742328"/>
            <a:ext cx="2511855" cy="1013083"/>
            <a:chOff x="4031330" y="7511848"/>
            <a:chExt cx="1920221" cy="1013083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3FA6E40B-721D-9E51-D626-77A82A803C20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năng lực tổ chức, công nghệ, tài chính và mức độ sẵn sàng thực thi.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959C139D-34D0-F555-6E40-87FEF7A38538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SYSTEM CHECK</a:t>
              </a:r>
            </a:p>
          </p:txBody>
        </p:sp>
      </p:grpSp>
      <p:sp>
        <p:nvSpPr>
          <p:cNvPr id="27" name="Textbox 200">
            <a:extLst>
              <a:ext uri="{FF2B5EF4-FFF2-40B4-BE49-F238E27FC236}">
                <a16:creationId xmlns:a16="http://schemas.microsoft.com/office/drawing/2014/main" id="{8D4EE919-2BB2-FFCF-2A23-565050B1FBD2}"/>
              </a:ext>
            </a:extLst>
          </p:cNvPr>
          <p:cNvSpPr txBox="1"/>
          <p:nvPr/>
        </p:nvSpPr>
        <p:spPr>
          <a:xfrm flipH="1">
            <a:off x="15395791" y="6424714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4F656D0-F94B-5285-8260-AFDFE0CD3075}"/>
              </a:ext>
            </a:extLst>
          </p:cNvPr>
          <p:cNvGrpSpPr/>
          <p:nvPr/>
        </p:nvGrpSpPr>
        <p:grpSpPr>
          <a:xfrm>
            <a:off x="16639058" y="6390070"/>
            <a:ext cx="2511855" cy="1013083"/>
            <a:chOff x="16639056" y="6474711"/>
            <a:chExt cx="2511855" cy="1013083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B38B7F99-CBB6-026E-B90A-56E4466EECE4}"/>
                </a:ext>
              </a:extLst>
            </p:cNvPr>
            <p:cNvSpPr txBox="1"/>
            <p:nvPr/>
          </p:nvSpPr>
          <p:spPr>
            <a:xfrm flipH="1">
              <a:off x="16639057" y="6841463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Kích hoạt chiến lược, phân bổ nguồn lực và hành động nhanh để tạo đà tăng trưởng.</a:t>
              </a: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FC6C620D-C832-FDC3-5B7C-F6CF083C17EC}"/>
                </a:ext>
              </a:extLst>
            </p:cNvPr>
            <p:cNvSpPr txBox="1"/>
            <p:nvPr/>
          </p:nvSpPr>
          <p:spPr>
            <a:xfrm flipH="1">
              <a:off x="16639056" y="6474711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TAKE OFF</a:t>
              </a: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13D3D46C-459E-10FB-B5AE-56E8FF4E41CA}"/>
              </a:ext>
            </a:extLst>
          </p:cNvPr>
          <p:cNvSpPr txBox="1"/>
          <p:nvPr/>
        </p:nvSpPr>
        <p:spPr>
          <a:xfrm flipH="1">
            <a:off x="16389119" y="8072456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D900EEB-F519-E557-D80A-3F5F4765C762}"/>
              </a:ext>
            </a:extLst>
          </p:cNvPr>
          <p:cNvGrpSpPr/>
          <p:nvPr/>
        </p:nvGrpSpPr>
        <p:grpSpPr>
          <a:xfrm>
            <a:off x="17632387" y="8037812"/>
            <a:ext cx="2511855" cy="1013083"/>
            <a:chOff x="17632384" y="8122453"/>
            <a:chExt cx="2511855" cy="1013083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97A58889-4316-A0CC-3D9D-CEF278ED527A}"/>
                </a:ext>
              </a:extLst>
            </p:cNvPr>
            <p:cNvSpPr txBox="1"/>
            <p:nvPr/>
          </p:nvSpPr>
          <p:spPr>
            <a:xfrm flipH="1">
              <a:off x="17632385" y="8489205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Theo dõi KPI, tối ưu quy trình và duy trì hiệu suất ổn định trên toàn hệ thống.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32E9E642-3B6D-E9EA-88B6-B72A8F2BC1B0}"/>
                </a:ext>
              </a:extLst>
            </p:cNvPr>
            <p:cNvSpPr txBox="1"/>
            <p:nvPr/>
          </p:nvSpPr>
          <p:spPr>
            <a:xfrm flipH="1">
              <a:off x="17632384" y="8122453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CRUISE CONTROL</a:t>
              </a:r>
            </a:p>
          </p:txBody>
        </p:sp>
      </p:grpSp>
      <p:sp>
        <p:nvSpPr>
          <p:cNvPr id="35" name="Textbox 200">
            <a:extLst>
              <a:ext uri="{FF2B5EF4-FFF2-40B4-BE49-F238E27FC236}">
                <a16:creationId xmlns:a16="http://schemas.microsoft.com/office/drawing/2014/main" id="{F3CABA51-A106-A62D-5CD9-7C63FC387063}"/>
              </a:ext>
            </a:extLst>
          </p:cNvPr>
          <p:cNvSpPr txBox="1"/>
          <p:nvPr/>
        </p:nvSpPr>
        <p:spPr>
          <a:xfrm flipH="1">
            <a:off x="17382449" y="972019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13314F6-022F-EF67-B5BB-E94FB624CB57}"/>
              </a:ext>
            </a:extLst>
          </p:cNvPr>
          <p:cNvGrpSpPr/>
          <p:nvPr/>
        </p:nvGrpSpPr>
        <p:grpSpPr>
          <a:xfrm>
            <a:off x="18625714" y="9685556"/>
            <a:ext cx="2511855" cy="1013083"/>
            <a:chOff x="4031330" y="7511848"/>
            <a:chExt cx="1920221" cy="1013083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D9F5DA60-BEB2-E630-0D3D-6E5A59288331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kết quả, chuẩn hóa bài học và chuẩn bị cho chu kỳ phát triển tiếp theo.</a:t>
              </a: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2D2F6A31-0000-5A10-2DFC-57D22CF49AD0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SAFE LANDING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F87D31F1-0043-7910-0F30-1F1DB3544D61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A3924D3F-AD43-6A06-D594-B5183E0719CE}"/>
              </a:ext>
            </a:extLst>
          </p:cNvPr>
          <p:cNvSpPr txBox="1"/>
          <p:nvPr/>
        </p:nvSpPr>
        <p:spPr>
          <a:xfrm>
            <a:off x="1709372" y="7311487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EC0F813C-1352-9264-9F2D-CEFB8DB7B353}"/>
              </a:ext>
            </a:extLst>
          </p:cNvPr>
          <p:cNvSpPr txBox="1"/>
          <p:nvPr/>
        </p:nvSpPr>
        <p:spPr>
          <a:xfrm>
            <a:off x="1709372" y="4594892"/>
            <a:ext cx="7300396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Flight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045569DB-AF03-B8DB-5575-B2579CAFFA00}"/>
              </a:ext>
            </a:extLst>
          </p:cNvPr>
          <p:cNvSpPr/>
          <p:nvPr/>
        </p:nvSpPr>
        <p:spPr>
          <a:xfrm>
            <a:off x="2320985" y="4339280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9A91191-6983-23CC-201E-0CA60DE0C6E1}"/>
              </a:ext>
            </a:extLst>
          </p:cNvPr>
          <p:cNvSpPr/>
          <p:nvPr/>
        </p:nvSpPr>
        <p:spPr>
          <a:xfrm>
            <a:off x="1857310" y="4339280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DAE0D2D4-96E4-6007-E85A-89917671DDC9}"/>
              </a:ext>
            </a:extLst>
          </p:cNvPr>
          <p:cNvSpPr/>
          <p:nvPr/>
        </p:nvSpPr>
        <p:spPr>
          <a:xfrm>
            <a:off x="2784660" y="4339280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8F9A59B5-CB0C-6FE7-BA84-CE6E41EE698B}"/>
              </a:ext>
            </a:extLst>
          </p:cNvPr>
          <p:cNvSpPr/>
          <p:nvPr/>
        </p:nvSpPr>
        <p:spPr>
          <a:xfrm>
            <a:off x="3248336" y="4339280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Freeform 17">
            <a:extLst>
              <a:ext uri="{FF2B5EF4-FFF2-40B4-BE49-F238E27FC236}">
                <a16:creationId xmlns:a16="http://schemas.microsoft.com/office/drawing/2014/main" id="{FB90317A-424A-621A-A1C8-A8CF9734B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8205" y="10816207"/>
            <a:ext cx="421232" cy="466876"/>
          </a:xfrm>
          <a:custGeom>
            <a:avLst/>
            <a:gdLst>
              <a:gd name="T0" fmla="*/ 193628 w 1579"/>
              <a:gd name="T1" fmla="*/ 263188 h 1750"/>
              <a:gd name="T2" fmla="*/ 193628 w 1579"/>
              <a:gd name="T3" fmla="*/ 263188 h 1750"/>
              <a:gd name="T4" fmla="*/ 152113 w 1579"/>
              <a:gd name="T5" fmla="*/ 297587 h 1750"/>
              <a:gd name="T6" fmla="*/ 103787 w 1579"/>
              <a:gd name="T7" fmla="*/ 214834 h 1750"/>
              <a:gd name="T8" fmla="*/ 159248 w 1579"/>
              <a:gd name="T9" fmla="*/ 200880 h 1750"/>
              <a:gd name="T10" fmla="*/ 193628 w 1579"/>
              <a:gd name="T11" fmla="*/ 263188 h 1750"/>
              <a:gd name="T12" fmla="*/ 228332 w 1579"/>
              <a:gd name="T13" fmla="*/ 110662 h 1750"/>
              <a:gd name="T14" fmla="*/ 228332 w 1579"/>
              <a:gd name="T15" fmla="*/ 110662 h 1750"/>
              <a:gd name="T16" fmla="*/ 117409 w 1579"/>
              <a:gd name="T17" fmla="*/ 0 h 1750"/>
              <a:gd name="T18" fmla="*/ 0 w 1579"/>
              <a:gd name="T19" fmla="*/ 110662 h 1750"/>
              <a:gd name="T20" fmla="*/ 89841 w 1579"/>
              <a:gd name="T21" fmla="*/ 110662 h 1750"/>
              <a:gd name="T22" fmla="*/ 89841 w 1579"/>
              <a:gd name="T23" fmla="*/ 172971 h 1750"/>
              <a:gd name="T24" fmla="*/ 145302 w 1579"/>
              <a:gd name="T25" fmla="*/ 159341 h 1750"/>
              <a:gd name="T26" fmla="*/ 145302 w 1579"/>
              <a:gd name="T27" fmla="*/ 110662 h 1750"/>
              <a:gd name="T28" fmla="*/ 228332 w 1579"/>
              <a:gd name="T29" fmla="*/ 110662 h 1750"/>
              <a:gd name="T30" fmla="*/ 511801 w 1579"/>
              <a:gd name="T31" fmla="*/ 110662 h 1750"/>
              <a:gd name="T32" fmla="*/ 511801 w 1579"/>
              <a:gd name="T33" fmla="*/ 110662 h 1750"/>
              <a:gd name="T34" fmla="*/ 394067 w 1579"/>
              <a:gd name="T35" fmla="*/ 0 h 1750"/>
              <a:gd name="T36" fmla="*/ 283469 w 1579"/>
              <a:gd name="T37" fmla="*/ 110662 h 1750"/>
              <a:gd name="T38" fmla="*/ 366499 w 1579"/>
              <a:gd name="T39" fmla="*/ 110662 h 1750"/>
              <a:gd name="T40" fmla="*/ 297415 w 1579"/>
              <a:gd name="T41" fmla="*/ 283633 h 1750"/>
              <a:gd name="T42" fmla="*/ 255900 w 1579"/>
              <a:gd name="T43" fmla="*/ 325496 h 1750"/>
              <a:gd name="T44" fmla="*/ 221196 w 1579"/>
              <a:gd name="T45" fmla="*/ 290772 h 1750"/>
              <a:gd name="T46" fmla="*/ 186817 w 1579"/>
              <a:gd name="T47" fmla="*/ 332311 h 1750"/>
              <a:gd name="T48" fmla="*/ 228332 w 1579"/>
              <a:gd name="T49" fmla="*/ 422204 h 1750"/>
              <a:gd name="T50" fmla="*/ 228332 w 1579"/>
              <a:gd name="T51" fmla="*/ 567590 h 1750"/>
              <a:gd name="T52" fmla="*/ 283469 w 1579"/>
              <a:gd name="T53" fmla="*/ 567590 h 1750"/>
              <a:gd name="T54" fmla="*/ 283469 w 1579"/>
              <a:gd name="T55" fmla="*/ 422204 h 1750"/>
              <a:gd name="T56" fmla="*/ 332119 w 1579"/>
              <a:gd name="T57" fmla="*/ 325496 h 1750"/>
              <a:gd name="T58" fmla="*/ 428771 w 1579"/>
              <a:gd name="T59" fmla="*/ 110662 h 1750"/>
              <a:gd name="T60" fmla="*/ 511801 w 1579"/>
              <a:gd name="T61" fmla="*/ 110662 h 175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79" h="1750">
                <a:moveTo>
                  <a:pt x="597" y="811"/>
                </a:moveTo>
                <a:lnTo>
                  <a:pt x="597" y="811"/>
                </a:lnTo>
                <a:cubicBezTo>
                  <a:pt x="469" y="917"/>
                  <a:pt x="469" y="917"/>
                  <a:pt x="469" y="917"/>
                </a:cubicBezTo>
                <a:cubicBezTo>
                  <a:pt x="405" y="874"/>
                  <a:pt x="362" y="789"/>
                  <a:pt x="320" y="662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512" y="704"/>
                  <a:pt x="554" y="747"/>
                  <a:pt x="597" y="811"/>
                </a:cubicBezTo>
                <a:close/>
                <a:moveTo>
                  <a:pt x="704" y="341"/>
                </a:moveTo>
                <a:lnTo>
                  <a:pt x="704" y="341"/>
                </a:lnTo>
                <a:cubicBezTo>
                  <a:pt x="362" y="0"/>
                  <a:pt x="362" y="0"/>
                  <a:pt x="362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277" y="341"/>
                  <a:pt x="277" y="341"/>
                  <a:pt x="277" y="341"/>
                </a:cubicBezTo>
                <a:cubicBezTo>
                  <a:pt x="277" y="427"/>
                  <a:pt x="277" y="491"/>
                  <a:pt x="277" y="533"/>
                </a:cubicBezTo>
                <a:cubicBezTo>
                  <a:pt x="448" y="491"/>
                  <a:pt x="448" y="491"/>
                  <a:pt x="448" y="491"/>
                </a:cubicBezTo>
                <a:cubicBezTo>
                  <a:pt x="448" y="448"/>
                  <a:pt x="448" y="406"/>
                  <a:pt x="448" y="341"/>
                </a:cubicBezTo>
                <a:lnTo>
                  <a:pt x="704" y="341"/>
                </a:lnTo>
                <a:close/>
                <a:moveTo>
                  <a:pt x="1578" y="341"/>
                </a:moveTo>
                <a:lnTo>
                  <a:pt x="1578" y="341"/>
                </a:lnTo>
                <a:cubicBezTo>
                  <a:pt x="1215" y="0"/>
                  <a:pt x="1215" y="0"/>
                  <a:pt x="1215" y="0"/>
                </a:cubicBezTo>
                <a:cubicBezTo>
                  <a:pt x="874" y="341"/>
                  <a:pt x="874" y="341"/>
                  <a:pt x="874" y="341"/>
                </a:cubicBezTo>
                <a:cubicBezTo>
                  <a:pt x="1130" y="341"/>
                  <a:pt x="1130" y="341"/>
                  <a:pt x="1130" y="341"/>
                </a:cubicBezTo>
                <a:cubicBezTo>
                  <a:pt x="1130" y="683"/>
                  <a:pt x="1024" y="768"/>
                  <a:pt x="917" y="874"/>
                </a:cubicBezTo>
                <a:cubicBezTo>
                  <a:pt x="874" y="896"/>
                  <a:pt x="832" y="939"/>
                  <a:pt x="789" y="1003"/>
                </a:cubicBezTo>
                <a:cubicBezTo>
                  <a:pt x="768" y="960"/>
                  <a:pt x="725" y="917"/>
                  <a:pt x="682" y="896"/>
                </a:cubicBezTo>
                <a:cubicBezTo>
                  <a:pt x="576" y="1024"/>
                  <a:pt x="576" y="1024"/>
                  <a:pt x="576" y="1024"/>
                </a:cubicBezTo>
                <a:cubicBezTo>
                  <a:pt x="639" y="1088"/>
                  <a:pt x="704" y="1152"/>
                  <a:pt x="704" y="1301"/>
                </a:cubicBezTo>
                <a:cubicBezTo>
                  <a:pt x="704" y="1749"/>
                  <a:pt x="704" y="1749"/>
                  <a:pt x="704" y="1749"/>
                </a:cubicBezTo>
                <a:cubicBezTo>
                  <a:pt x="874" y="1749"/>
                  <a:pt x="874" y="1749"/>
                  <a:pt x="874" y="1749"/>
                </a:cubicBezTo>
                <a:cubicBezTo>
                  <a:pt x="874" y="1301"/>
                  <a:pt x="874" y="1301"/>
                  <a:pt x="874" y="1301"/>
                </a:cubicBezTo>
                <a:cubicBezTo>
                  <a:pt x="874" y="1130"/>
                  <a:pt x="938" y="1088"/>
                  <a:pt x="1024" y="1003"/>
                </a:cubicBezTo>
                <a:cubicBezTo>
                  <a:pt x="1151" y="896"/>
                  <a:pt x="1301" y="747"/>
                  <a:pt x="1322" y="341"/>
                </a:cubicBezTo>
                <a:lnTo>
                  <a:pt x="1578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7" name="Freeform 17">
            <a:extLst>
              <a:ext uri="{FF2B5EF4-FFF2-40B4-BE49-F238E27FC236}">
                <a16:creationId xmlns:a16="http://schemas.microsoft.com/office/drawing/2014/main" id="{BA64B7F3-678E-3476-8D01-5CBE88E7B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1245" y="10819467"/>
            <a:ext cx="461660" cy="460356"/>
          </a:xfrm>
          <a:custGeom>
            <a:avLst/>
            <a:gdLst>
              <a:gd name="T0" fmla="*/ 560972 w 1740"/>
              <a:gd name="T1" fmla="*/ 393747 h 1739"/>
              <a:gd name="T2" fmla="*/ 560972 w 1740"/>
              <a:gd name="T3" fmla="*/ 393747 h 1739"/>
              <a:gd name="T4" fmla="*/ 560972 w 1740"/>
              <a:gd name="T5" fmla="*/ 338693 h 1739"/>
              <a:gd name="T6" fmla="*/ 325487 w 1740"/>
              <a:gd name="T7" fmla="*/ 193493 h 1739"/>
              <a:gd name="T8" fmla="*/ 325487 w 1740"/>
              <a:gd name="T9" fmla="*/ 41532 h 1739"/>
              <a:gd name="T10" fmla="*/ 283873 w 1740"/>
              <a:gd name="T11" fmla="*/ 0 h 1739"/>
              <a:gd name="T12" fmla="*/ 242260 w 1740"/>
              <a:gd name="T13" fmla="*/ 41532 h 1739"/>
              <a:gd name="T14" fmla="*/ 242260 w 1740"/>
              <a:gd name="T15" fmla="*/ 193493 h 1739"/>
              <a:gd name="T16" fmla="*/ 0 w 1740"/>
              <a:gd name="T17" fmla="*/ 338693 h 1739"/>
              <a:gd name="T18" fmla="*/ 0 w 1740"/>
              <a:gd name="T19" fmla="*/ 393747 h 1739"/>
              <a:gd name="T20" fmla="*/ 242260 w 1740"/>
              <a:gd name="T21" fmla="*/ 324849 h 1739"/>
              <a:gd name="T22" fmla="*/ 242260 w 1740"/>
              <a:gd name="T23" fmla="*/ 476810 h 1739"/>
              <a:gd name="T24" fmla="*/ 166130 w 1740"/>
              <a:gd name="T25" fmla="*/ 518342 h 1739"/>
              <a:gd name="T26" fmla="*/ 166130 w 1740"/>
              <a:gd name="T27" fmla="*/ 559552 h 1739"/>
              <a:gd name="T28" fmla="*/ 283873 w 1740"/>
              <a:gd name="T29" fmla="*/ 532186 h 1739"/>
              <a:gd name="T30" fmla="*/ 394842 w 1740"/>
              <a:gd name="T31" fmla="*/ 559552 h 1739"/>
              <a:gd name="T32" fmla="*/ 394842 w 1740"/>
              <a:gd name="T33" fmla="*/ 518342 h 1739"/>
              <a:gd name="T34" fmla="*/ 325487 w 1740"/>
              <a:gd name="T35" fmla="*/ 476810 h 1739"/>
              <a:gd name="T36" fmla="*/ 325487 w 1740"/>
              <a:gd name="T37" fmla="*/ 324849 h 1739"/>
              <a:gd name="T38" fmla="*/ 560972 w 1740"/>
              <a:gd name="T39" fmla="*/ 393747 h 17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0" h="1739">
                <a:moveTo>
                  <a:pt x="1739" y="1223"/>
                </a:moveTo>
                <a:lnTo>
                  <a:pt x="1739" y="1223"/>
                </a:lnTo>
                <a:cubicBezTo>
                  <a:pt x="1739" y="1052"/>
                  <a:pt x="1739" y="1052"/>
                  <a:pt x="1739" y="1052"/>
                </a:cubicBezTo>
                <a:cubicBezTo>
                  <a:pt x="1009" y="601"/>
                  <a:pt x="1009" y="601"/>
                  <a:pt x="1009" y="601"/>
                </a:cubicBezTo>
                <a:cubicBezTo>
                  <a:pt x="1009" y="129"/>
                  <a:pt x="1009" y="129"/>
                  <a:pt x="1009" y="129"/>
                </a:cubicBezTo>
                <a:cubicBezTo>
                  <a:pt x="1009" y="65"/>
                  <a:pt x="944" y="0"/>
                  <a:pt x="880" y="0"/>
                </a:cubicBezTo>
                <a:cubicBezTo>
                  <a:pt x="794" y="0"/>
                  <a:pt x="751" y="65"/>
                  <a:pt x="751" y="129"/>
                </a:cubicBezTo>
                <a:cubicBezTo>
                  <a:pt x="751" y="601"/>
                  <a:pt x="751" y="601"/>
                  <a:pt x="751" y="601"/>
                </a:cubicBezTo>
                <a:cubicBezTo>
                  <a:pt x="0" y="1052"/>
                  <a:pt x="0" y="1052"/>
                  <a:pt x="0" y="1052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751" y="1009"/>
                  <a:pt x="751" y="1009"/>
                  <a:pt x="751" y="1009"/>
                </a:cubicBezTo>
                <a:cubicBezTo>
                  <a:pt x="751" y="1481"/>
                  <a:pt x="751" y="1481"/>
                  <a:pt x="751" y="1481"/>
                </a:cubicBezTo>
                <a:cubicBezTo>
                  <a:pt x="515" y="1610"/>
                  <a:pt x="515" y="1610"/>
                  <a:pt x="515" y="1610"/>
                </a:cubicBezTo>
                <a:cubicBezTo>
                  <a:pt x="515" y="1738"/>
                  <a:pt x="515" y="1738"/>
                  <a:pt x="515" y="1738"/>
                </a:cubicBezTo>
                <a:cubicBezTo>
                  <a:pt x="880" y="1653"/>
                  <a:pt x="880" y="1653"/>
                  <a:pt x="880" y="1653"/>
                </a:cubicBezTo>
                <a:cubicBezTo>
                  <a:pt x="1224" y="1738"/>
                  <a:pt x="1224" y="1738"/>
                  <a:pt x="1224" y="1738"/>
                </a:cubicBezTo>
                <a:cubicBezTo>
                  <a:pt x="1224" y="1610"/>
                  <a:pt x="1224" y="1610"/>
                  <a:pt x="1224" y="1610"/>
                </a:cubicBezTo>
                <a:cubicBezTo>
                  <a:pt x="1009" y="1481"/>
                  <a:pt x="1009" y="1481"/>
                  <a:pt x="1009" y="1481"/>
                </a:cubicBezTo>
                <a:cubicBezTo>
                  <a:pt x="1009" y="1009"/>
                  <a:pt x="1009" y="1009"/>
                  <a:pt x="1009" y="1009"/>
                </a:cubicBezTo>
                <a:lnTo>
                  <a:pt x="1739" y="122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8" name="Freeform 16">
            <a:extLst>
              <a:ext uri="{FF2B5EF4-FFF2-40B4-BE49-F238E27FC236}">
                <a16:creationId xmlns:a16="http://schemas.microsoft.com/office/drawing/2014/main" id="{4EB9E3DC-C003-895E-987D-6464E9945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662" y="10816859"/>
            <a:ext cx="465572" cy="465572"/>
          </a:xfrm>
          <a:custGeom>
            <a:avLst/>
            <a:gdLst>
              <a:gd name="T0" fmla="*/ 204399536 w 1767"/>
              <a:gd name="T1" fmla="*/ 32486573 h 1768"/>
              <a:gd name="T2" fmla="*/ 204399536 w 1767"/>
              <a:gd name="T3" fmla="*/ 32486573 h 1768"/>
              <a:gd name="T4" fmla="*/ 87153330 w 1767"/>
              <a:gd name="T5" fmla="*/ 149484407 h 1768"/>
              <a:gd name="T6" fmla="*/ 44791862 w 1767"/>
              <a:gd name="T7" fmla="*/ 107170980 h 1768"/>
              <a:gd name="T8" fmla="*/ 59838461 w 1767"/>
              <a:gd name="T9" fmla="*/ 92257153 h 1768"/>
              <a:gd name="T10" fmla="*/ 87153330 w 1767"/>
              <a:gd name="T11" fmla="*/ 119541482 h 1768"/>
              <a:gd name="T12" fmla="*/ 189468915 w 1767"/>
              <a:gd name="T13" fmla="*/ 19884889 h 1768"/>
              <a:gd name="T14" fmla="*/ 204399536 w 1767"/>
              <a:gd name="T15" fmla="*/ 32486573 h 1768"/>
              <a:gd name="T16" fmla="*/ 182061433 w 1767"/>
              <a:gd name="T17" fmla="*/ 84742444 h 1768"/>
              <a:gd name="T18" fmla="*/ 182061433 w 1767"/>
              <a:gd name="T19" fmla="*/ 84742444 h 1768"/>
              <a:gd name="T20" fmla="*/ 184491827 w 1767"/>
              <a:gd name="T21" fmla="*/ 102199919 h 1768"/>
              <a:gd name="T22" fmla="*/ 102199607 w 1767"/>
              <a:gd name="T23" fmla="*/ 184399036 h 1768"/>
              <a:gd name="T24" fmla="*/ 22453759 w 1767"/>
              <a:gd name="T25" fmla="*/ 102199919 h 1768"/>
              <a:gd name="T26" fmla="*/ 102199607 w 1767"/>
              <a:gd name="T27" fmla="*/ 19884889 h 1768"/>
              <a:gd name="T28" fmla="*/ 147107447 w 1767"/>
              <a:gd name="T29" fmla="*/ 34914308 h 1768"/>
              <a:gd name="T30" fmla="*/ 162038068 w 1767"/>
              <a:gd name="T31" fmla="*/ 19884889 h 1768"/>
              <a:gd name="T32" fmla="*/ 102199607 w 1767"/>
              <a:gd name="T33" fmla="*/ 0 h 1768"/>
              <a:gd name="T34" fmla="*/ 0 w 1767"/>
              <a:gd name="T35" fmla="*/ 102199919 h 1768"/>
              <a:gd name="T36" fmla="*/ 102199607 w 1767"/>
              <a:gd name="T37" fmla="*/ 204283925 h 1768"/>
              <a:gd name="T38" fmla="*/ 204399536 w 1767"/>
              <a:gd name="T39" fmla="*/ 102199919 h 1768"/>
              <a:gd name="T40" fmla="*/ 199422448 w 1767"/>
              <a:gd name="T41" fmla="*/ 67285290 h 1768"/>
              <a:gd name="T42" fmla="*/ 182061433 w 1767"/>
              <a:gd name="T43" fmla="*/ 84742444 h 176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767" h="1768">
                <a:moveTo>
                  <a:pt x="1766" y="281"/>
                </a:moveTo>
                <a:lnTo>
                  <a:pt x="1766" y="281"/>
                </a:lnTo>
                <a:cubicBezTo>
                  <a:pt x="753" y="1293"/>
                  <a:pt x="753" y="1293"/>
                  <a:pt x="753" y="1293"/>
                </a:cubicBezTo>
                <a:cubicBezTo>
                  <a:pt x="387" y="927"/>
                  <a:pt x="387" y="927"/>
                  <a:pt x="387" y="927"/>
                </a:cubicBezTo>
                <a:cubicBezTo>
                  <a:pt x="517" y="798"/>
                  <a:pt x="517" y="798"/>
                  <a:pt x="517" y="798"/>
                </a:cubicBezTo>
                <a:cubicBezTo>
                  <a:pt x="753" y="1034"/>
                  <a:pt x="753" y="1034"/>
                  <a:pt x="753" y="1034"/>
                </a:cubicBezTo>
                <a:cubicBezTo>
                  <a:pt x="1637" y="172"/>
                  <a:pt x="1637" y="172"/>
                  <a:pt x="1637" y="172"/>
                </a:cubicBezTo>
                <a:lnTo>
                  <a:pt x="1766" y="281"/>
                </a:lnTo>
                <a:close/>
                <a:moveTo>
                  <a:pt x="1573" y="733"/>
                </a:moveTo>
                <a:lnTo>
                  <a:pt x="1573" y="733"/>
                </a:lnTo>
                <a:cubicBezTo>
                  <a:pt x="1594" y="776"/>
                  <a:pt x="1594" y="840"/>
                  <a:pt x="1594" y="884"/>
                </a:cubicBezTo>
                <a:cubicBezTo>
                  <a:pt x="1594" y="1271"/>
                  <a:pt x="1271" y="1595"/>
                  <a:pt x="883" y="1595"/>
                </a:cubicBezTo>
                <a:cubicBezTo>
                  <a:pt x="496" y="1595"/>
                  <a:pt x="194" y="1271"/>
                  <a:pt x="194" y="884"/>
                </a:cubicBezTo>
                <a:cubicBezTo>
                  <a:pt x="194" y="496"/>
                  <a:pt x="496" y="172"/>
                  <a:pt x="883" y="172"/>
                </a:cubicBezTo>
                <a:cubicBezTo>
                  <a:pt x="1034" y="172"/>
                  <a:pt x="1163" y="216"/>
                  <a:pt x="1271" y="302"/>
                </a:cubicBezTo>
                <a:cubicBezTo>
                  <a:pt x="1400" y="172"/>
                  <a:pt x="1400" y="172"/>
                  <a:pt x="1400" y="172"/>
                </a:cubicBezTo>
                <a:cubicBezTo>
                  <a:pt x="1249" y="65"/>
                  <a:pt x="1077" y="0"/>
                  <a:pt x="883" y="0"/>
                </a:cubicBezTo>
                <a:cubicBezTo>
                  <a:pt x="409" y="0"/>
                  <a:pt x="0" y="410"/>
                  <a:pt x="0" y="884"/>
                </a:cubicBezTo>
                <a:cubicBezTo>
                  <a:pt x="0" y="1379"/>
                  <a:pt x="409" y="1767"/>
                  <a:pt x="883" y="1767"/>
                </a:cubicBezTo>
                <a:cubicBezTo>
                  <a:pt x="1379" y="1767"/>
                  <a:pt x="1766" y="1379"/>
                  <a:pt x="1766" y="884"/>
                </a:cubicBezTo>
                <a:cubicBezTo>
                  <a:pt x="1766" y="776"/>
                  <a:pt x="1745" y="689"/>
                  <a:pt x="1723" y="582"/>
                </a:cubicBezTo>
                <a:lnTo>
                  <a:pt x="1573" y="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9" name="Freeform 36">
            <a:extLst>
              <a:ext uri="{FF2B5EF4-FFF2-40B4-BE49-F238E27FC236}">
                <a16:creationId xmlns:a16="http://schemas.microsoft.com/office/drawing/2014/main" id="{E2DEB016-F7CE-E31E-3FD0-F41599C7C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3517" y="10805775"/>
            <a:ext cx="370370" cy="487740"/>
          </a:xfrm>
          <a:custGeom>
            <a:avLst/>
            <a:gdLst>
              <a:gd name="T0" fmla="*/ 144731103 w 1401"/>
              <a:gd name="T1" fmla="*/ 116832208 h 1854"/>
              <a:gd name="T2" fmla="*/ 144731103 w 1401"/>
              <a:gd name="T3" fmla="*/ 116832208 h 1854"/>
              <a:gd name="T4" fmla="*/ 112195645 w 1401"/>
              <a:gd name="T5" fmla="*/ 99416880 h 1854"/>
              <a:gd name="T6" fmla="*/ 132110611 w 1401"/>
              <a:gd name="T7" fmla="*/ 54667915 h 1854"/>
              <a:gd name="T8" fmla="*/ 77344373 w 1401"/>
              <a:gd name="T9" fmla="*/ 0 h 1854"/>
              <a:gd name="T10" fmla="*/ 19914966 w 1401"/>
              <a:gd name="T11" fmla="*/ 54667915 h 1854"/>
              <a:gd name="T12" fmla="*/ 52334746 w 1401"/>
              <a:gd name="T13" fmla="*/ 104376195 h 1854"/>
              <a:gd name="T14" fmla="*/ 52334746 w 1401"/>
              <a:gd name="T15" fmla="*/ 139206851 h 1854"/>
              <a:gd name="T16" fmla="*/ 27441119 w 1401"/>
              <a:gd name="T17" fmla="*/ 134132084 h 1854"/>
              <a:gd name="T18" fmla="*/ 14936305 w 1401"/>
              <a:gd name="T19" fmla="*/ 139206851 h 1854"/>
              <a:gd name="T20" fmla="*/ 0 w 1401"/>
              <a:gd name="T21" fmla="*/ 153969343 h 1854"/>
              <a:gd name="T22" fmla="*/ 52334746 w 1401"/>
              <a:gd name="T23" fmla="*/ 206215327 h 1854"/>
              <a:gd name="T24" fmla="*/ 67386730 w 1401"/>
              <a:gd name="T25" fmla="*/ 213711704 h 1854"/>
              <a:gd name="T26" fmla="*/ 132110611 w 1401"/>
              <a:gd name="T27" fmla="*/ 213711704 h 1854"/>
              <a:gd name="T28" fmla="*/ 152141256 w 1401"/>
              <a:gd name="T29" fmla="*/ 196296697 h 1854"/>
              <a:gd name="T30" fmla="*/ 159667408 w 1401"/>
              <a:gd name="T31" fmla="*/ 149125480 h 1854"/>
              <a:gd name="T32" fmla="*/ 144731103 w 1401"/>
              <a:gd name="T33" fmla="*/ 116832208 h 1854"/>
              <a:gd name="T34" fmla="*/ 139636442 w 1401"/>
              <a:gd name="T35" fmla="*/ 144050713 h 1854"/>
              <a:gd name="T36" fmla="*/ 139636442 w 1401"/>
              <a:gd name="T37" fmla="*/ 144050713 h 1854"/>
              <a:gd name="T38" fmla="*/ 132110611 w 1401"/>
              <a:gd name="T39" fmla="*/ 191337382 h 1854"/>
              <a:gd name="T40" fmla="*/ 67386730 w 1401"/>
              <a:gd name="T41" fmla="*/ 191337382 h 1854"/>
              <a:gd name="T42" fmla="*/ 64723882 w 1401"/>
              <a:gd name="T43" fmla="*/ 191337382 h 1854"/>
              <a:gd name="T44" fmla="*/ 27441119 w 1401"/>
              <a:gd name="T45" fmla="*/ 153969343 h 1854"/>
              <a:gd name="T46" fmla="*/ 72249713 w 1401"/>
              <a:gd name="T47" fmla="*/ 164003425 h 1854"/>
              <a:gd name="T48" fmla="*/ 72249713 w 1401"/>
              <a:gd name="T49" fmla="*/ 54667915 h 1854"/>
              <a:gd name="T50" fmla="*/ 77344373 w 1401"/>
              <a:gd name="T51" fmla="*/ 49708600 h 1854"/>
              <a:gd name="T52" fmla="*/ 82207356 w 1401"/>
              <a:gd name="T53" fmla="*/ 54667915 h 1854"/>
              <a:gd name="T54" fmla="*/ 82207356 w 1401"/>
              <a:gd name="T55" fmla="*/ 116832208 h 1854"/>
              <a:gd name="T56" fmla="*/ 99690831 w 1401"/>
              <a:gd name="T57" fmla="*/ 116832208 h 1854"/>
              <a:gd name="T58" fmla="*/ 134657781 w 1401"/>
              <a:gd name="T59" fmla="*/ 134132084 h 1854"/>
              <a:gd name="T60" fmla="*/ 139636442 w 1401"/>
              <a:gd name="T61" fmla="*/ 144050713 h 1854"/>
              <a:gd name="T62" fmla="*/ 42377102 w 1401"/>
              <a:gd name="T63" fmla="*/ 54667915 h 1854"/>
              <a:gd name="T64" fmla="*/ 42377102 w 1401"/>
              <a:gd name="T65" fmla="*/ 54667915 h 1854"/>
              <a:gd name="T66" fmla="*/ 77344373 w 1401"/>
              <a:gd name="T67" fmla="*/ 19837259 h 1854"/>
              <a:gd name="T68" fmla="*/ 112195645 w 1401"/>
              <a:gd name="T69" fmla="*/ 54667915 h 1854"/>
              <a:gd name="T70" fmla="*/ 102238001 w 1401"/>
              <a:gd name="T71" fmla="*/ 79464489 h 1854"/>
              <a:gd name="T72" fmla="*/ 102238001 w 1401"/>
              <a:gd name="T73" fmla="*/ 54667915 h 1854"/>
              <a:gd name="T74" fmla="*/ 77344373 w 1401"/>
              <a:gd name="T75" fmla="*/ 29871341 h 1854"/>
              <a:gd name="T76" fmla="*/ 52334746 w 1401"/>
              <a:gd name="T77" fmla="*/ 54667915 h 1854"/>
              <a:gd name="T78" fmla="*/ 52334746 w 1401"/>
              <a:gd name="T79" fmla="*/ 79464489 h 1854"/>
              <a:gd name="T80" fmla="*/ 42377102 w 1401"/>
              <a:gd name="T81" fmla="*/ 54667915 h 185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01" h="1854">
                <a:moveTo>
                  <a:pt x="1250" y="1013"/>
                </a:moveTo>
                <a:lnTo>
                  <a:pt x="1250" y="1013"/>
                </a:lnTo>
                <a:cubicBezTo>
                  <a:pt x="969" y="862"/>
                  <a:pt x="969" y="862"/>
                  <a:pt x="969" y="862"/>
                </a:cubicBezTo>
                <a:cubicBezTo>
                  <a:pt x="1077" y="776"/>
                  <a:pt x="1141" y="646"/>
                  <a:pt x="1141" y="474"/>
                </a:cubicBezTo>
                <a:cubicBezTo>
                  <a:pt x="1141" y="215"/>
                  <a:pt x="926" y="0"/>
                  <a:pt x="668" y="0"/>
                </a:cubicBezTo>
                <a:cubicBezTo>
                  <a:pt x="388" y="0"/>
                  <a:pt x="172" y="215"/>
                  <a:pt x="172" y="474"/>
                </a:cubicBezTo>
                <a:cubicBezTo>
                  <a:pt x="172" y="668"/>
                  <a:pt x="280" y="840"/>
                  <a:pt x="452" y="905"/>
                </a:cubicBezTo>
                <a:cubicBezTo>
                  <a:pt x="452" y="1207"/>
                  <a:pt x="452" y="1207"/>
                  <a:pt x="452" y="1207"/>
                </a:cubicBezTo>
                <a:cubicBezTo>
                  <a:pt x="258" y="1163"/>
                  <a:pt x="258" y="1163"/>
                  <a:pt x="237" y="1163"/>
                </a:cubicBezTo>
                <a:cubicBezTo>
                  <a:pt x="193" y="1163"/>
                  <a:pt x="151" y="1185"/>
                  <a:pt x="129" y="1207"/>
                </a:cubicBezTo>
                <a:cubicBezTo>
                  <a:pt x="0" y="1335"/>
                  <a:pt x="0" y="1335"/>
                  <a:pt x="0" y="1335"/>
                </a:cubicBezTo>
                <a:cubicBezTo>
                  <a:pt x="452" y="1788"/>
                  <a:pt x="452" y="1788"/>
                  <a:pt x="452" y="1788"/>
                </a:cubicBezTo>
                <a:cubicBezTo>
                  <a:pt x="474" y="1831"/>
                  <a:pt x="538" y="1853"/>
                  <a:pt x="582" y="1853"/>
                </a:cubicBezTo>
                <a:cubicBezTo>
                  <a:pt x="1141" y="1853"/>
                  <a:pt x="1141" y="1853"/>
                  <a:pt x="1141" y="1853"/>
                </a:cubicBezTo>
                <a:cubicBezTo>
                  <a:pt x="1228" y="1853"/>
                  <a:pt x="1292" y="1788"/>
                  <a:pt x="1314" y="1702"/>
                </a:cubicBezTo>
                <a:cubicBezTo>
                  <a:pt x="1379" y="1293"/>
                  <a:pt x="1379" y="1293"/>
                  <a:pt x="1379" y="1293"/>
                </a:cubicBezTo>
                <a:cubicBezTo>
                  <a:pt x="1400" y="1163"/>
                  <a:pt x="1357" y="1056"/>
                  <a:pt x="1250" y="1013"/>
                </a:cubicBezTo>
                <a:close/>
                <a:moveTo>
                  <a:pt x="1206" y="1249"/>
                </a:moveTo>
                <a:lnTo>
                  <a:pt x="1206" y="1249"/>
                </a:lnTo>
                <a:cubicBezTo>
                  <a:pt x="1141" y="1659"/>
                  <a:pt x="1141" y="1659"/>
                  <a:pt x="1141" y="1659"/>
                </a:cubicBezTo>
                <a:cubicBezTo>
                  <a:pt x="582" y="1659"/>
                  <a:pt x="582" y="1659"/>
                  <a:pt x="582" y="1659"/>
                </a:cubicBezTo>
                <a:cubicBezTo>
                  <a:pt x="582" y="1659"/>
                  <a:pt x="582" y="1659"/>
                  <a:pt x="559" y="1659"/>
                </a:cubicBezTo>
                <a:cubicBezTo>
                  <a:pt x="237" y="1335"/>
                  <a:pt x="237" y="1335"/>
                  <a:pt x="237" y="1335"/>
                </a:cubicBezTo>
                <a:cubicBezTo>
                  <a:pt x="624" y="1422"/>
                  <a:pt x="624" y="1422"/>
                  <a:pt x="624" y="1422"/>
                </a:cubicBezTo>
                <a:cubicBezTo>
                  <a:pt x="624" y="474"/>
                  <a:pt x="624" y="474"/>
                  <a:pt x="624" y="474"/>
                </a:cubicBezTo>
                <a:cubicBezTo>
                  <a:pt x="624" y="452"/>
                  <a:pt x="646" y="431"/>
                  <a:pt x="668" y="431"/>
                </a:cubicBezTo>
                <a:cubicBezTo>
                  <a:pt x="689" y="431"/>
                  <a:pt x="710" y="452"/>
                  <a:pt x="710" y="474"/>
                </a:cubicBezTo>
                <a:cubicBezTo>
                  <a:pt x="710" y="1013"/>
                  <a:pt x="710" y="1013"/>
                  <a:pt x="710" y="1013"/>
                </a:cubicBezTo>
                <a:cubicBezTo>
                  <a:pt x="861" y="1013"/>
                  <a:pt x="861" y="1013"/>
                  <a:pt x="861" y="1013"/>
                </a:cubicBezTo>
                <a:cubicBezTo>
                  <a:pt x="1163" y="1163"/>
                  <a:pt x="1163" y="1163"/>
                  <a:pt x="1163" y="1163"/>
                </a:cubicBezTo>
                <a:cubicBezTo>
                  <a:pt x="1206" y="1185"/>
                  <a:pt x="1228" y="1207"/>
                  <a:pt x="1206" y="1249"/>
                </a:cubicBezTo>
                <a:close/>
                <a:moveTo>
                  <a:pt x="366" y="474"/>
                </a:moveTo>
                <a:lnTo>
                  <a:pt x="366" y="474"/>
                </a:lnTo>
                <a:cubicBezTo>
                  <a:pt x="366" y="301"/>
                  <a:pt x="495" y="172"/>
                  <a:pt x="668" y="172"/>
                </a:cubicBezTo>
                <a:cubicBezTo>
                  <a:pt x="840" y="172"/>
                  <a:pt x="969" y="301"/>
                  <a:pt x="969" y="474"/>
                </a:cubicBezTo>
                <a:cubicBezTo>
                  <a:pt x="969" y="560"/>
                  <a:pt x="948" y="646"/>
                  <a:pt x="883" y="689"/>
                </a:cubicBezTo>
                <a:cubicBezTo>
                  <a:pt x="883" y="474"/>
                  <a:pt x="883" y="474"/>
                  <a:pt x="883" y="474"/>
                </a:cubicBezTo>
                <a:cubicBezTo>
                  <a:pt x="883" y="366"/>
                  <a:pt x="775" y="259"/>
                  <a:pt x="668" y="259"/>
                </a:cubicBezTo>
                <a:cubicBezTo>
                  <a:pt x="538" y="259"/>
                  <a:pt x="452" y="366"/>
                  <a:pt x="452" y="474"/>
                </a:cubicBezTo>
                <a:cubicBezTo>
                  <a:pt x="452" y="689"/>
                  <a:pt x="452" y="689"/>
                  <a:pt x="452" y="689"/>
                </a:cubicBezTo>
                <a:cubicBezTo>
                  <a:pt x="388" y="646"/>
                  <a:pt x="366" y="560"/>
                  <a:pt x="366" y="4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0" name="Freeform 34">
            <a:extLst>
              <a:ext uri="{FF2B5EF4-FFF2-40B4-BE49-F238E27FC236}">
                <a16:creationId xmlns:a16="http://schemas.microsoft.com/office/drawing/2014/main" id="{B8EF620C-0D8A-D4BE-C62D-3DDED1CBE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9975" y="10831205"/>
            <a:ext cx="465570" cy="436880"/>
          </a:xfrm>
          <a:custGeom>
            <a:avLst/>
            <a:gdLst>
              <a:gd name="T0" fmla="*/ 121942741 w 1800"/>
              <a:gd name="T1" fmla="*/ 39801646 h 1690"/>
              <a:gd name="T2" fmla="*/ 121942741 w 1800"/>
              <a:gd name="T3" fmla="*/ 39801646 h 1690"/>
              <a:gd name="T4" fmla="*/ 121942741 w 1800"/>
              <a:gd name="T5" fmla="*/ 19844247 h 1690"/>
              <a:gd name="T6" fmla="*/ 82126878 w 1800"/>
              <a:gd name="T7" fmla="*/ 19844247 h 1690"/>
              <a:gd name="T8" fmla="*/ 82126878 w 1800"/>
              <a:gd name="T9" fmla="*/ 39801646 h 1690"/>
              <a:gd name="T10" fmla="*/ 121942741 w 1800"/>
              <a:gd name="T11" fmla="*/ 39801646 h 1690"/>
              <a:gd name="T12" fmla="*/ 19964676 w 1800"/>
              <a:gd name="T13" fmla="*/ 59645893 h 1690"/>
              <a:gd name="T14" fmla="*/ 19964676 w 1800"/>
              <a:gd name="T15" fmla="*/ 59645893 h 1690"/>
              <a:gd name="T16" fmla="*/ 19964676 w 1800"/>
              <a:gd name="T17" fmla="*/ 171567320 h 1690"/>
              <a:gd name="T18" fmla="*/ 184218431 w 1800"/>
              <a:gd name="T19" fmla="*/ 171567320 h 1690"/>
              <a:gd name="T20" fmla="*/ 184218431 w 1800"/>
              <a:gd name="T21" fmla="*/ 59645893 h 1690"/>
              <a:gd name="T22" fmla="*/ 19964676 w 1800"/>
              <a:gd name="T23" fmla="*/ 59645893 h 1690"/>
              <a:gd name="T24" fmla="*/ 184218431 w 1800"/>
              <a:gd name="T25" fmla="*/ 39801646 h 1690"/>
              <a:gd name="T26" fmla="*/ 184218431 w 1800"/>
              <a:gd name="T27" fmla="*/ 39801646 h 1690"/>
              <a:gd name="T28" fmla="*/ 204069619 w 1800"/>
              <a:gd name="T29" fmla="*/ 59645893 h 1690"/>
              <a:gd name="T30" fmla="*/ 204069619 w 1800"/>
              <a:gd name="T31" fmla="*/ 171567320 h 1690"/>
              <a:gd name="T32" fmla="*/ 184218431 w 1800"/>
              <a:gd name="T33" fmla="*/ 191524719 h 1690"/>
              <a:gd name="T34" fmla="*/ 19964676 w 1800"/>
              <a:gd name="T35" fmla="*/ 191524719 h 1690"/>
              <a:gd name="T36" fmla="*/ 0 w 1800"/>
              <a:gd name="T37" fmla="*/ 171567320 h 1690"/>
              <a:gd name="T38" fmla="*/ 0 w 1800"/>
              <a:gd name="T39" fmla="*/ 59645893 h 1690"/>
              <a:gd name="T40" fmla="*/ 19964676 w 1800"/>
              <a:gd name="T41" fmla="*/ 39801646 h 1690"/>
              <a:gd name="T42" fmla="*/ 62162518 w 1800"/>
              <a:gd name="T43" fmla="*/ 39801646 h 1690"/>
              <a:gd name="T44" fmla="*/ 62162518 w 1800"/>
              <a:gd name="T45" fmla="*/ 19844247 h 1690"/>
              <a:gd name="T46" fmla="*/ 82126878 w 1800"/>
              <a:gd name="T47" fmla="*/ 0 h 1690"/>
              <a:gd name="T48" fmla="*/ 121942741 w 1800"/>
              <a:gd name="T49" fmla="*/ 0 h 1690"/>
              <a:gd name="T50" fmla="*/ 141793929 w 1800"/>
              <a:gd name="T51" fmla="*/ 19844247 h 1690"/>
              <a:gd name="T52" fmla="*/ 141793929 w 1800"/>
              <a:gd name="T53" fmla="*/ 39801646 h 1690"/>
              <a:gd name="T54" fmla="*/ 184218431 w 1800"/>
              <a:gd name="T55" fmla="*/ 39801646 h 16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00" h="1690">
                <a:moveTo>
                  <a:pt x="1075" y="351"/>
                </a:moveTo>
                <a:lnTo>
                  <a:pt x="1075" y="351"/>
                </a:lnTo>
                <a:cubicBezTo>
                  <a:pt x="1075" y="175"/>
                  <a:pt x="1075" y="175"/>
                  <a:pt x="1075" y="175"/>
                </a:cubicBezTo>
                <a:cubicBezTo>
                  <a:pt x="724" y="175"/>
                  <a:pt x="724" y="175"/>
                  <a:pt x="724" y="175"/>
                </a:cubicBezTo>
                <a:cubicBezTo>
                  <a:pt x="724" y="351"/>
                  <a:pt x="724" y="351"/>
                  <a:pt x="724" y="351"/>
                </a:cubicBezTo>
                <a:lnTo>
                  <a:pt x="1075" y="351"/>
                </a:lnTo>
                <a:close/>
                <a:moveTo>
                  <a:pt x="176" y="526"/>
                </a:moveTo>
                <a:lnTo>
                  <a:pt x="176" y="526"/>
                </a:lnTo>
                <a:cubicBezTo>
                  <a:pt x="176" y="1513"/>
                  <a:pt x="176" y="1513"/>
                  <a:pt x="176" y="1513"/>
                </a:cubicBezTo>
                <a:cubicBezTo>
                  <a:pt x="1624" y="1513"/>
                  <a:pt x="1624" y="1513"/>
                  <a:pt x="1624" y="1513"/>
                </a:cubicBezTo>
                <a:cubicBezTo>
                  <a:pt x="1624" y="526"/>
                  <a:pt x="1624" y="526"/>
                  <a:pt x="1624" y="526"/>
                </a:cubicBezTo>
                <a:lnTo>
                  <a:pt x="176" y="526"/>
                </a:lnTo>
                <a:close/>
                <a:moveTo>
                  <a:pt x="1624" y="351"/>
                </a:moveTo>
                <a:lnTo>
                  <a:pt x="1624" y="351"/>
                </a:lnTo>
                <a:cubicBezTo>
                  <a:pt x="1711" y="351"/>
                  <a:pt x="1799" y="438"/>
                  <a:pt x="1799" y="526"/>
                </a:cubicBezTo>
                <a:cubicBezTo>
                  <a:pt x="1799" y="1513"/>
                  <a:pt x="1799" y="1513"/>
                  <a:pt x="1799" y="1513"/>
                </a:cubicBezTo>
                <a:cubicBezTo>
                  <a:pt x="1799" y="1623"/>
                  <a:pt x="1711" y="1689"/>
                  <a:pt x="1624" y="1689"/>
                </a:cubicBezTo>
                <a:cubicBezTo>
                  <a:pt x="176" y="1689"/>
                  <a:pt x="176" y="1689"/>
                  <a:pt x="176" y="1689"/>
                </a:cubicBezTo>
                <a:cubicBezTo>
                  <a:pt x="88" y="1689"/>
                  <a:pt x="0" y="1623"/>
                  <a:pt x="0" y="1513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438"/>
                  <a:pt x="88" y="351"/>
                  <a:pt x="176" y="351"/>
                </a:cubicBezTo>
                <a:cubicBezTo>
                  <a:pt x="548" y="351"/>
                  <a:pt x="548" y="351"/>
                  <a:pt x="548" y="351"/>
                </a:cubicBezTo>
                <a:cubicBezTo>
                  <a:pt x="548" y="175"/>
                  <a:pt x="548" y="175"/>
                  <a:pt x="548" y="175"/>
                </a:cubicBezTo>
                <a:cubicBezTo>
                  <a:pt x="548" y="66"/>
                  <a:pt x="614" y="0"/>
                  <a:pt x="724" y="0"/>
                </a:cubicBezTo>
                <a:cubicBezTo>
                  <a:pt x="1075" y="0"/>
                  <a:pt x="1075" y="0"/>
                  <a:pt x="1075" y="0"/>
                </a:cubicBezTo>
                <a:cubicBezTo>
                  <a:pt x="1185" y="0"/>
                  <a:pt x="1250" y="66"/>
                  <a:pt x="1250" y="175"/>
                </a:cubicBezTo>
                <a:cubicBezTo>
                  <a:pt x="1250" y="351"/>
                  <a:pt x="1250" y="351"/>
                  <a:pt x="1250" y="351"/>
                </a:cubicBezTo>
                <a:lnTo>
                  <a:pt x="1624" y="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799EFF40-4055-73D4-3049-7862EE775B24}"/>
              </a:ext>
            </a:extLst>
          </p:cNvPr>
          <p:cNvSpPr/>
          <p:nvPr/>
        </p:nvSpPr>
        <p:spPr>
          <a:xfrm>
            <a:off x="7925382" y="2736089"/>
            <a:ext cx="9574303" cy="8236711"/>
          </a:xfrm>
          <a:custGeom>
            <a:avLst/>
            <a:gdLst>
              <a:gd name="csX0" fmla="*/ 4787151 w 9574303"/>
              <a:gd name="csY0" fmla="*/ 0 h 8236711"/>
              <a:gd name="csX1" fmla="*/ 9574303 w 9574303"/>
              <a:gd name="csY1" fmla="*/ 8236711 h 8236711"/>
              <a:gd name="csX2" fmla="*/ 9558908 w 9574303"/>
              <a:gd name="csY2" fmla="*/ 8236711 h 8236711"/>
              <a:gd name="csX3" fmla="*/ 4787151 w 9574303"/>
              <a:gd name="csY3" fmla="*/ 5519491 h 8236711"/>
              <a:gd name="csX4" fmla="*/ 15394 w 9574303"/>
              <a:gd name="csY4" fmla="*/ 8236711 h 8236711"/>
              <a:gd name="csX5" fmla="*/ 0 w 9574303"/>
              <a:gd name="csY5" fmla="*/ 8236711 h 82367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9574303" h="8236711">
                <a:moveTo>
                  <a:pt x="4787151" y="0"/>
                </a:moveTo>
                <a:lnTo>
                  <a:pt x="9574303" y="8236711"/>
                </a:lnTo>
                <a:lnTo>
                  <a:pt x="9558908" y="8236711"/>
                </a:lnTo>
                <a:lnTo>
                  <a:pt x="4787151" y="5519491"/>
                </a:lnTo>
                <a:lnTo>
                  <a:pt x="15394" y="8236711"/>
                </a:lnTo>
                <a:lnTo>
                  <a:pt x="0" y="82367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32" name="Graphic 131" descr="Circle with left arrow outline">
            <a:extLst>
              <a:ext uri="{FF2B5EF4-FFF2-40B4-BE49-F238E27FC236}">
                <a16:creationId xmlns:a16="http://schemas.microsoft.com/office/drawing/2014/main" id="{8BE5AFCC-487D-30D4-6895-86BFE4C0C3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2129980" y="6271892"/>
            <a:ext cx="1165106" cy="116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8E683F44-F48A-8A0C-3F36-C54E093D3448}"/>
              </a:ext>
            </a:extLst>
          </p:cNvPr>
          <p:cNvSpPr/>
          <p:nvPr/>
        </p:nvSpPr>
        <p:spPr>
          <a:xfrm>
            <a:off x="7925382" y="2736089"/>
            <a:ext cx="9574303" cy="824382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5771955-615F-B038-8203-63F539949753}"/>
              </a:ext>
            </a:extLst>
          </p:cNvPr>
          <p:cNvSpPr/>
          <p:nvPr/>
        </p:nvSpPr>
        <p:spPr>
          <a:xfrm>
            <a:off x="16536893" y="9326518"/>
            <a:ext cx="5809918" cy="1649134"/>
          </a:xfrm>
          <a:custGeom>
            <a:avLst/>
            <a:gdLst>
              <a:gd name="csX0" fmla="*/ 3830504 w 5809918"/>
              <a:gd name="csY0" fmla="*/ 0 h 1649134"/>
              <a:gd name="csX1" fmla="*/ 5809918 w 5809918"/>
              <a:gd name="csY1" fmla="*/ 0 h 1649134"/>
              <a:gd name="csX2" fmla="*/ 4857790 w 5809918"/>
              <a:gd name="csY2" fmla="*/ 1649134 h 1649134"/>
              <a:gd name="csX3" fmla="*/ 956815 w 5809918"/>
              <a:gd name="csY3" fmla="*/ 1649134 h 1649134"/>
              <a:gd name="csX4" fmla="*/ 0 w 5809918"/>
              <a:gd name="csY4" fmla="*/ 2851 h 1649134"/>
              <a:gd name="csX5" fmla="*/ 3828858 w 5809918"/>
              <a:gd name="csY5" fmla="*/ 2851 h 1649134"/>
              <a:gd name="csX6" fmla="*/ 3830504 w 5809918"/>
              <a:gd name="csY6" fmla="*/ 0 h 16491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809918" h="1649134">
                <a:moveTo>
                  <a:pt x="3830504" y="0"/>
                </a:moveTo>
                <a:lnTo>
                  <a:pt x="5809918" y="0"/>
                </a:lnTo>
                <a:lnTo>
                  <a:pt x="4857790" y="1649134"/>
                </a:lnTo>
                <a:lnTo>
                  <a:pt x="956815" y="1649134"/>
                </a:lnTo>
                <a:lnTo>
                  <a:pt x="0" y="2851"/>
                </a:lnTo>
                <a:lnTo>
                  <a:pt x="3828858" y="2851"/>
                </a:lnTo>
                <a:lnTo>
                  <a:pt x="383050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BD6CDE1-BFBD-DEAF-F72A-7863F431D410}"/>
              </a:ext>
            </a:extLst>
          </p:cNvPr>
          <p:cNvSpPr/>
          <p:nvPr/>
        </p:nvSpPr>
        <p:spPr>
          <a:xfrm>
            <a:off x="15579052" y="7680236"/>
            <a:ext cx="5738827" cy="1646283"/>
          </a:xfrm>
          <a:custGeom>
            <a:avLst/>
            <a:gdLst>
              <a:gd name="csX0" fmla="*/ 3758395 w 5738827"/>
              <a:gd name="csY0" fmla="*/ 0 h 1646283"/>
              <a:gd name="csX1" fmla="*/ 5738827 w 5738827"/>
              <a:gd name="csY1" fmla="*/ 0 h 1646283"/>
              <a:gd name="csX2" fmla="*/ 4788345 w 5738827"/>
              <a:gd name="csY2" fmla="*/ 1646283 h 1646283"/>
              <a:gd name="csX3" fmla="*/ 956184 w 5738827"/>
              <a:gd name="csY3" fmla="*/ 1646283 h 1646283"/>
              <a:gd name="csX4" fmla="*/ 0 w 5738827"/>
              <a:gd name="csY4" fmla="*/ 1086 h 1646283"/>
              <a:gd name="csX5" fmla="*/ 3757767 w 5738827"/>
              <a:gd name="csY5" fmla="*/ 1086 h 1646283"/>
              <a:gd name="csX6" fmla="*/ 3758395 w 5738827"/>
              <a:gd name="csY6" fmla="*/ 0 h 16462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738827" h="1646283">
                <a:moveTo>
                  <a:pt x="3758395" y="0"/>
                </a:moveTo>
                <a:lnTo>
                  <a:pt x="5738827" y="0"/>
                </a:lnTo>
                <a:lnTo>
                  <a:pt x="4788345" y="1646283"/>
                </a:lnTo>
                <a:lnTo>
                  <a:pt x="956184" y="1646283"/>
                </a:lnTo>
                <a:lnTo>
                  <a:pt x="0" y="1086"/>
                </a:lnTo>
                <a:lnTo>
                  <a:pt x="3757767" y="1086"/>
                </a:lnTo>
                <a:lnTo>
                  <a:pt x="375839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AEE7DEC-771B-9CC4-294B-6EB1795D1A80}"/>
              </a:ext>
            </a:extLst>
          </p:cNvPr>
          <p:cNvSpPr/>
          <p:nvPr/>
        </p:nvSpPr>
        <p:spPr>
          <a:xfrm>
            <a:off x="14621211" y="6032187"/>
            <a:ext cx="5667736" cy="1648048"/>
          </a:xfrm>
          <a:custGeom>
            <a:avLst/>
            <a:gdLst>
              <a:gd name="csX0" fmla="*/ 3687301 w 5667736"/>
              <a:gd name="csY0" fmla="*/ 0 h 1648048"/>
              <a:gd name="csX1" fmla="*/ 5667736 w 5667736"/>
              <a:gd name="csY1" fmla="*/ 0 h 1648048"/>
              <a:gd name="csX2" fmla="*/ 4716236 w 5667736"/>
              <a:gd name="csY2" fmla="*/ 1648048 h 1648048"/>
              <a:gd name="csX3" fmla="*/ 957210 w 5667736"/>
              <a:gd name="csY3" fmla="*/ 1648048 h 1648048"/>
              <a:gd name="csX4" fmla="*/ 0 w 5667736"/>
              <a:gd name="csY4" fmla="*/ 1086 h 1648048"/>
              <a:gd name="csX5" fmla="*/ 3686674 w 5667736"/>
              <a:gd name="csY5" fmla="*/ 1086 h 1648048"/>
              <a:gd name="csX6" fmla="*/ 3687301 w 5667736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667736" h="1648048">
                <a:moveTo>
                  <a:pt x="3687301" y="0"/>
                </a:moveTo>
                <a:lnTo>
                  <a:pt x="5667736" y="0"/>
                </a:lnTo>
                <a:lnTo>
                  <a:pt x="4716236" y="1648048"/>
                </a:lnTo>
                <a:lnTo>
                  <a:pt x="957210" y="1648048"/>
                </a:lnTo>
                <a:lnTo>
                  <a:pt x="0" y="1086"/>
                </a:lnTo>
                <a:lnTo>
                  <a:pt x="3686674" y="1086"/>
                </a:lnTo>
                <a:lnTo>
                  <a:pt x="3687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023ADB8-48C9-5101-7441-EF9ACF61AE3E}"/>
              </a:ext>
            </a:extLst>
          </p:cNvPr>
          <p:cNvSpPr/>
          <p:nvPr/>
        </p:nvSpPr>
        <p:spPr>
          <a:xfrm>
            <a:off x="13663371" y="4384139"/>
            <a:ext cx="5596642" cy="1648048"/>
          </a:xfrm>
          <a:custGeom>
            <a:avLst/>
            <a:gdLst>
              <a:gd name="csX0" fmla="*/ 3616208 w 5596642"/>
              <a:gd name="csY0" fmla="*/ 0 h 1648048"/>
              <a:gd name="csX1" fmla="*/ 5596642 w 5596642"/>
              <a:gd name="csY1" fmla="*/ 0 h 1648048"/>
              <a:gd name="csX2" fmla="*/ 4645141 w 5596642"/>
              <a:gd name="csY2" fmla="*/ 1648048 h 1648048"/>
              <a:gd name="csX3" fmla="*/ 957209 w 5596642"/>
              <a:gd name="csY3" fmla="*/ 1648048 h 1648048"/>
              <a:gd name="csX4" fmla="*/ 0 w 5596642"/>
              <a:gd name="csY4" fmla="*/ 1086 h 1648048"/>
              <a:gd name="csX5" fmla="*/ 3615581 w 5596642"/>
              <a:gd name="csY5" fmla="*/ 1086 h 1648048"/>
              <a:gd name="csX6" fmla="*/ 3616208 w 5596642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596642" h="1648048">
                <a:moveTo>
                  <a:pt x="3616208" y="0"/>
                </a:moveTo>
                <a:lnTo>
                  <a:pt x="5596642" y="0"/>
                </a:lnTo>
                <a:lnTo>
                  <a:pt x="4645141" y="1648048"/>
                </a:lnTo>
                <a:lnTo>
                  <a:pt x="957209" y="1648048"/>
                </a:lnTo>
                <a:lnTo>
                  <a:pt x="0" y="1086"/>
                </a:lnTo>
                <a:lnTo>
                  <a:pt x="3615581" y="1086"/>
                </a:lnTo>
                <a:lnTo>
                  <a:pt x="361620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F407775-D57C-03FC-7135-72297720A8D0}"/>
              </a:ext>
            </a:extLst>
          </p:cNvPr>
          <p:cNvSpPr/>
          <p:nvPr/>
        </p:nvSpPr>
        <p:spPr>
          <a:xfrm rot="5400000">
            <a:off x="14772275" y="10025824"/>
            <a:ext cx="2387937" cy="1626931"/>
          </a:xfrm>
          <a:custGeom>
            <a:avLst/>
            <a:gdLst>
              <a:gd name="csX0" fmla="*/ 0 w 2387937"/>
              <a:gd name="csY0" fmla="*/ 1626628 h 1626931"/>
              <a:gd name="csX1" fmla="*/ 926264 w 2387937"/>
              <a:gd name="csY1" fmla="*/ 0 h 1626931"/>
              <a:gd name="csX2" fmla="*/ 1882159 w 2387937"/>
              <a:gd name="csY2" fmla="*/ 0 h 1626931"/>
              <a:gd name="csX3" fmla="*/ 2387937 w 2387937"/>
              <a:gd name="csY3" fmla="*/ 813618 h 1626931"/>
              <a:gd name="csX4" fmla="*/ 1882347 w 2387937"/>
              <a:gd name="csY4" fmla="*/ 1626931 h 1626931"/>
              <a:gd name="csX5" fmla="*/ 1882159 w 2387937"/>
              <a:gd name="csY5" fmla="*/ 1626628 h 1626931"/>
              <a:gd name="csX6" fmla="*/ 0 w 2387937"/>
              <a:gd name="csY6" fmla="*/ 1626628 h 16269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7" h="1626931">
                <a:moveTo>
                  <a:pt x="0" y="1626628"/>
                </a:moveTo>
                <a:lnTo>
                  <a:pt x="926264" y="0"/>
                </a:lnTo>
                <a:lnTo>
                  <a:pt x="1882159" y="0"/>
                </a:lnTo>
                <a:lnTo>
                  <a:pt x="2387937" y="813618"/>
                </a:lnTo>
                <a:lnTo>
                  <a:pt x="1882347" y="1626931"/>
                </a:lnTo>
                <a:lnTo>
                  <a:pt x="1882159" y="1626628"/>
                </a:lnTo>
                <a:lnTo>
                  <a:pt x="0" y="16266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2A33A34-B6C9-9937-46C4-F7DDDF3C0FD3}"/>
              </a:ext>
            </a:extLst>
          </p:cNvPr>
          <p:cNvSpPr/>
          <p:nvPr/>
        </p:nvSpPr>
        <p:spPr>
          <a:xfrm rot="5400000">
            <a:off x="12682362" y="9562843"/>
            <a:ext cx="3314200" cy="1626628"/>
          </a:xfrm>
          <a:custGeom>
            <a:avLst/>
            <a:gdLst>
              <a:gd name="csX0" fmla="*/ 0 w 3314200"/>
              <a:gd name="csY0" fmla="*/ 1626322 h 1626628"/>
              <a:gd name="csX1" fmla="*/ 925918 w 3314200"/>
              <a:gd name="csY1" fmla="*/ 302 h 1626628"/>
              <a:gd name="csX2" fmla="*/ 2808422 w 3314200"/>
              <a:gd name="csY2" fmla="*/ 302 h 1626628"/>
              <a:gd name="csX3" fmla="*/ 2808610 w 3314200"/>
              <a:gd name="csY3" fmla="*/ 0 h 1626628"/>
              <a:gd name="csX4" fmla="*/ 3314200 w 3314200"/>
              <a:gd name="csY4" fmla="*/ 813314 h 1626628"/>
              <a:gd name="csX5" fmla="*/ 2808610 w 3314200"/>
              <a:gd name="csY5" fmla="*/ 1626628 h 1626628"/>
              <a:gd name="csX6" fmla="*/ 2808420 w 3314200"/>
              <a:gd name="csY6" fmla="*/ 1626322 h 1626628"/>
              <a:gd name="csX7" fmla="*/ 0 w 3314200"/>
              <a:gd name="csY7" fmla="*/ 1626322 h 16266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314200" h="1626628">
                <a:moveTo>
                  <a:pt x="0" y="1626322"/>
                </a:moveTo>
                <a:lnTo>
                  <a:pt x="925918" y="302"/>
                </a:lnTo>
                <a:lnTo>
                  <a:pt x="2808422" y="302"/>
                </a:lnTo>
                <a:lnTo>
                  <a:pt x="2808610" y="0"/>
                </a:lnTo>
                <a:lnTo>
                  <a:pt x="3314200" y="813314"/>
                </a:lnTo>
                <a:lnTo>
                  <a:pt x="2808610" y="1626628"/>
                </a:lnTo>
                <a:lnTo>
                  <a:pt x="2808420" y="1626322"/>
                </a:lnTo>
                <a:lnTo>
                  <a:pt x="0" y="1626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66FF915-0DFA-340E-EACA-B282931324E6}"/>
              </a:ext>
            </a:extLst>
          </p:cNvPr>
          <p:cNvSpPr/>
          <p:nvPr/>
        </p:nvSpPr>
        <p:spPr>
          <a:xfrm rot="5400000">
            <a:off x="10823848" y="9330952"/>
            <a:ext cx="3777675" cy="1626930"/>
          </a:xfrm>
          <a:custGeom>
            <a:avLst/>
            <a:gdLst>
              <a:gd name="csX0" fmla="*/ 0 w 3777675"/>
              <a:gd name="csY0" fmla="*/ 813617 h 1626930"/>
              <a:gd name="csX1" fmla="*/ 463132 w 3777675"/>
              <a:gd name="csY1" fmla="*/ 303 h 1626930"/>
              <a:gd name="csX2" fmla="*/ 3271899 w 3777675"/>
              <a:gd name="csY2" fmla="*/ 303 h 1626930"/>
              <a:gd name="csX3" fmla="*/ 3272087 w 3777675"/>
              <a:gd name="csY3" fmla="*/ 0 h 1626930"/>
              <a:gd name="csX4" fmla="*/ 3777675 w 3777675"/>
              <a:gd name="csY4" fmla="*/ 813313 h 1626930"/>
              <a:gd name="csX5" fmla="*/ 3271898 w 3777675"/>
              <a:gd name="csY5" fmla="*/ 1626930 h 1626930"/>
              <a:gd name="csX6" fmla="*/ 463131 w 3777675"/>
              <a:gd name="csY6" fmla="*/ 1626930 h 1626930"/>
              <a:gd name="csX7" fmla="*/ 0 w 3777675"/>
              <a:gd name="csY7" fmla="*/ 813617 h 16269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777675" h="1626930">
                <a:moveTo>
                  <a:pt x="0" y="813617"/>
                </a:moveTo>
                <a:lnTo>
                  <a:pt x="463132" y="303"/>
                </a:lnTo>
                <a:lnTo>
                  <a:pt x="3271899" y="303"/>
                </a:lnTo>
                <a:lnTo>
                  <a:pt x="3272087" y="0"/>
                </a:lnTo>
                <a:lnTo>
                  <a:pt x="3777675" y="813313"/>
                </a:lnTo>
                <a:lnTo>
                  <a:pt x="3271898" y="1626930"/>
                </a:lnTo>
                <a:lnTo>
                  <a:pt x="463131" y="1626930"/>
                </a:lnTo>
                <a:lnTo>
                  <a:pt x="0" y="8136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22EEF8D-8ADC-DCD8-7966-0F79EC322864}"/>
              </a:ext>
            </a:extLst>
          </p:cNvPr>
          <p:cNvSpPr/>
          <p:nvPr/>
        </p:nvSpPr>
        <p:spPr>
          <a:xfrm rot="5400000">
            <a:off x="9428480" y="9562517"/>
            <a:ext cx="3314544" cy="1626933"/>
          </a:xfrm>
          <a:custGeom>
            <a:avLst/>
            <a:gdLst>
              <a:gd name="csX0" fmla="*/ 0 w 3314544"/>
              <a:gd name="csY0" fmla="*/ 0 h 1626933"/>
              <a:gd name="csX1" fmla="*/ 2808768 w 3314544"/>
              <a:gd name="csY1" fmla="*/ 0 h 1626933"/>
              <a:gd name="csX2" fmla="*/ 3314544 w 3314544"/>
              <a:gd name="csY2" fmla="*/ 813618 h 1626933"/>
              <a:gd name="csX3" fmla="*/ 2808954 w 3314544"/>
              <a:gd name="csY3" fmla="*/ 1626933 h 1626933"/>
              <a:gd name="csX4" fmla="*/ 2808764 w 3314544"/>
              <a:gd name="csY4" fmla="*/ 1626627 h 1626933"/>
              <a:gd name="csX5" fmla="*/ 926263 w 3314544"/>
              <a:gd name="csY5" fmla="*/ 1626627 h 1626933"/>
              <a:gd name="csX6" fmla="*/ 0 w 3314544"/>
              <a:gd name="csY6" fmla="*/ 0 h 16269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314544" h="1626933">
                <a:moveTo>
                  <a:pt x="0" y="0"/>
                </a:moveTo>
                <a:lnTo>
                  <a:pt x="2808768" y="0"/>
                </a:lnTo>
                <a:lnTo>
                  <a:pt x="3314544" y="813618"/>
                </a:lnTo>
                <a:lnTo>
                  <a:pt x="2808954" y="1626933"/>
                </a:lnTo>
                <a:lnTo>
                  <a:pt x="2808764" y="1626627"/>
                </a:lnTo>
                <a:lnTo>
                  <a:pt x="926263" y="16266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13CA7B3-AC60-C1E1-5F52-D7330270132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F3F160EA-2C36-5B78-B53B-74A7432DA8AE}"/>
              </a:ext>
            </a:extLst>
          </p:cNvPr>
          <p:cNvSpPr/>
          <p:nvPr/>
        </p:nvSpPr>
        <p:spPr>
          <a:xfrm rot="5400000">
            <a:off x="8264855" y="10025823"/>
            <a:ext cx="2387933" cy="1626929"/>
          </a:xfrm>
          <a:custGeom>
            <a:avLst/>
            <a:gdLst>
              <a:gd name="csX0" fmla="*/ 0 w 2387933"/>
              <a:gd name="csY0" fmla="*/ 301 h 1626929"/>
              <a:gd name="csX1" fmla="*/ 1882159 w 2387933"/>
              <a:gd name="csY1" fmla="*/ 301 h 1626929"/>
              <a:gd name="csX2" fmla="*/ 1882346 w 2387933"/>
              <a:gd name="csY2" fmla="*/ 0 h 1626929"/>
              <a:gd name="csX3" fmla="*/ 2387933 w 2387933"/>
              <a:gd name="csY3" fmla="*/ 813312 h 1626929"/>
              <a:gd name="csX4" fmla="*/ 1882156 w 2387933"/>
              <a:gd name="csY4" fmla="*/ 1626929 h 1626929"/>
              <a:gd name="csX5" fmla="*/ 926264 w 2387933"/>
              <a:gd name="csY5" fmla="*/ 1626929 h 1626929"/>
              <a:gd name="csX6" fmla="*/ 0 w 2387933"/>
              <a:gd name="csY6" fmla="*/ 301 h 16269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3" h="1626929">
                <a:moveTo>
                  <a:pt x="0" y="301"/>
                </a:moveTo>
                <a:lnTo>
                  <a:pt x="1882159" y="301"/>
                </a:lnTo>
                <a:lnTo>
                  <a:pt x="1882346" y="0"/>
                </a:lnTo>
                <a:lnTo>
                  <a:pt x="2387933" y="813312"/>
                </a:lnTo>
                <a:lnTo>
                  <a:pt x="1882156" y="1626929"/>
                </a:lnTo>
                <a:lnTo>
                  <a:pt x="926264" y="1626929"/>
                </a:lnTo>
                <a:lnTo>
                  <a:pt x="0" y="3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E0F8613-341F-D81C-16F9-7CE0D73CA722}"/>
              </a:ext>
            </a:extLst>
          </p:cNvPr>
          <p:cNvSpPr/>
          <p:nvPr/>
        </p:nvSpPr>
        <p:spPr>
          <a:xfrm>
            <a:off x="12704899" y="2736091"/>
            <a:ext cx="5526181" cy="1648048"/>
          </a:xfrm>
          <a:custGeom>
            <a:avLst/>
            <a:gdLst>
              <a:gd name="csX0" fmla="*/ 0 w 5526181"/>
              <a:gd name="csY0" fmla="*/ 0 h 1648048"/>
              <a:gd name="csX1" fmla="*/ 5526181 w 5526181"/>
              <a:gd name="csY1" fmla="*/ 0 h 1648048"/>
              <a:gd name="csX2" fmla="*/ 4574680 w 5526181"/>
              <a:gd name="csY2" fmla="*/ 1648048 h 1648048"/>
              <a:gd name="csX3" fmla="*/ 957840 w 5526181"/>
              <a:gd name="csY3" fmla="*/ 1648048 h 1648048"/>
              <a:gd name="csX4" fmla="*/ 0 w 5526181"/>
              <a:gd name="csY4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526181" h="1648048">
                <a:moveTo>
                  <a:pt x="0" y="0"/>
                </a:moveTo>
                <a:lnTo>
                  <a:pt x="5526181" y="0"/>
                </a:lnTo>
                <a:lnTo>
                  <a:pt x="4574680" y="1648048"/>
                </a:lnTo>
                <a:lnTo>
                  <a:pt x="957840" y="1648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C35EEA2-AE15-EC7A-AA90-FA52CDE98795}"/>
              </a:ext>
            </a:extLst>
          </p:cNvPr>
          <p:cNvSpPr/>
          <p:nvPr/>
        </p:nvSpPr>
        <p:spPr>
          <a:xfrm>
            <a:off x="9027312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995BE22-0FD6-68E8-DA58-EE7CD6868CD2}"/>
              </a:ext>
            </a:extLst>
          </p:cNvPr>
          <p:cNvSpPr/>
          <p:nvPr/>
        </p:nvSpPr>
        <p:spPr>
          <a:xfrm>
            <a:off x="10653939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039B710-FBDE-6C77-5D1D-42B36876089F}"/>
              </a:ext>
            </a:extLst>
          </p:cNvPr>
          <p:cNvSpPr/>
          <p:nvPr/>
        </p:nvSpPr>
        <p:spPr>
          <a:xfrm>
            <a:off x="12280566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0AC1D29-E1F0-C0B6-1F26-580E19542FCA}"/>
              </a:ext>
            </a:extLst>
          </p:cNvPr>
          <p:cNvSpPr/>
          <p:nvPr/>
        </p:nvSpPr>
        <p:spPr>
          <a:xfrm>
            <a:off x="13907193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55AE55A-1EB2-F9EE-0E23-B02B015EC63E}"/>
              </a:ext>
            </a:extLst>
          </p:cNvPr>
          <p:cNvSpPr/>
          <p:nvPr/>
        </p:nvSpPr>
        <p:spPr>
          <a:xfrm>
            <a:off x="15551251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62949E18-D094-7611-1C16-D820F37410EF}"/>
              </a:ext>
            </a:extLst>
          </p:cNvPr>
          <p:cNvSpPr txBox="1"/>
          <p:nvPr/>
        </p:nvSpPr>
        <p:spPr>
          <a:xfrm flipH="1">
            <a:off x="13409135" y="312922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E9F1979-B060-74FA-8E5B-01DC122B9312}"/>
              </a:ext>
            </a:extLst>
          </p:cNvPr>
          <p:cNvGrpSpPr/>
          <p:nvPr/>
        </p:nvGrpSpPr>
        <p:grpSpPr>
          <a:xfrm>
            <a:off x="14652400" y="3094586"/>
            <a:ext cx="2511855" cy="1013083"/>
            <a:chOff x="4031330" y="7511848"/>
            <a:chExt cx="1920221" cy="1013083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E1FB4519-C829-855C-6E4E-28C4402FFACC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Xác định thị trường mục tiêu, mục tiêu kinh doanh và lộ trình tăng trưởng rõ ràng.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AEF3FE21-5F1B-7821-A535-72E0F338E654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ROUTE PLANNING</a:t>
              </a:r>
            </a:p>
          </p:txBody>
        </p:sp>
      </p:grpSp>
      <p:sp>
        <p:nvSpPr>
          <p:cNvPr id="23" name="Textbox 200">
            <a:extLst>
              <a:ext uri="{FF2B5EF4-FFF2-40B4-BE49-F238E27FC236}">
                <a16:creationId xmlns:a16="http://schemas.microsoft.com/office/drawing/2014/main" id="{6A2C6BBD-D753-F569-71E4-F263D107EAB8}"/>
              </a:ext>
            </a:extLst>
          </p:cNvPr>
          <p:cNvSpPr txBox="1"/>
          <p:nvPr/>
        </p:nvSpPr>
        <p:spPr>
          <a:xfrm flipH="1">
            <a:off x="14402463" y="4776971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02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82EE9A0-CDA7-2586-F06A-33CC13DB5256}"/>
              </a:ext>
            </a:extLst>
          </p:cNvPr>
          <p:cNvGrpSpPr/>
          <p:nvPr/>
        </p:nvGrpSpPr>
        <p:grpSpPr>
          <a:xfrm>
            <a:off x="15645729" y="4742328"/>
            <a:ext cx="2511855" cy="1013083"/>
            <a:chOff x="4031330" y="7511848"/>
            <a:chExt cx="1920221" cy="1013083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C315DB31-083A-BBFC-8CD4-8C6C0EE1961F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Đánh giá năng lực tổ chức, công nghệ, tài chính và mức độ sẵn sàng thực thi.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401ECA33-EEB2-981E-FFE0-2471CF48A9F0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SYSTEM CHECK</a:t>
              </a:r>
            </a:p>
          </p:txBody>
        </p:sp>
      </p:grpSp>
      <p:sp>
        <p:nvSpPr>
          <p:cNvPr id="27" name="Textbox 200">
            <a:extLst>
              <a:ext uri="{FF2B5EF4-FFF2-40B4-BE49-F238E27FC236}">
                <a16:creationId xmlns:a16="http://schemas.microsoft.com/office/drawing/2014/main" id="{EA135E8B-8F97-AEC0-41FB-5094AD4805BA}"/>
              </a:ext>
            </a:extLst>
          </p:cNvPr>
          <p:cNvSpPr txBox="1"/>
          <p:nvPr/>
        </p:nvSpPr>
        <p:spPr>
          <a:xfrm flipH="1">
            <a:off x="15395791" y="6424714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F843047-3466-1AD1-D60A-9F7570E9AB07}"/>
              </a:ext>
            </a:extLst>
          </p:cNvPr>
          <p:cNvGrpSpPr/>
          <p:nvPr/>
        </p:nvGrpSpPr>
        <p:grpSpPr>
          <a:xfrm>
            <a:off x="16639058" y="6390070"/>
            <a:ext cx="2511855" cy="1013083"/>
            <a:chOff x="16639056" y="6474711"/>
            <a:chExt cx="2511855" cy="1013083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0A10EED9-7B82-1C0C-698D-0338A5A6F42E}"/>
                </a:ext>
              </a:extLst>
            </p:cNvPr>
            <p:cNvSpPr txBox="1"/>
            <p:nvPr/>
          </p:nvSpPr>
          <p:spPr>
            <a:xfrm flipH="1">
              <a:off x="16639057" y="6841463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Kích hoạt chiến lược, phân bổ nguồn lực và hành động nhanh để tạo đà tăng trưởng.</a:t>
              </a: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7BA3F49E-6583-0379-4898-4F27FC977F2B}"/>
                </a:ext>
              </a:extLst>
            </p:cNvPr>
            <p:cNvSpPr txBox="1"/>
            <p:nvPr/>
          </p:nvSpPr>
          <p:spPr>
            <a:xfrm flipH="1">
              <a:off x="16639056" y="6474711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TAKE OFF</a:t>
              </a: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07BB487B-723F-C638-B4D1-689C6FEEF4C2}"/>
              </a:ext>
            </a:extLst>
          </p:cNvPr>
          <p:cNvSpPr txBox="1"/>
          <p:nvPr/>
        </p:nvSpPr>
        <p:spPr>
          <a:xfrm flipH="1">
            <a:off x="16389119" y="8072456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04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C69ED6F-378A-D6CB-BA0B-13337EF46768}"/>
              </a:ext>
            </a:extLst>
          </p:cNvPr>
          <p:cNvGrpSpPr/>
          <p:nvPr/>
        </p:nvGrpSpPr>
        <p:grpSpPr>
          <a:xfrm>
            <a:off x="17632387" y="8037812"/>
            <a:ext cx="2511855" cy="1013083"/>
            <a:chOff x="17632384" y="8122453"/>
            <a:chExt cx="2511855" cy="1013083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47B15703-70E3-51FA-C7B8-6F9B8BD70E6B}"/>
                </a:ext>
              </a:extLst>
            </p:cNvPr>
            <p:cNvSpPr txBox="1"/>
            <p:nvPr/>
          </p:nvSpPr>
          <p:spPr>
            <a:xfrm flipH="1">
              <a:off x="17632385" y="8489205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Theo dõi KPI, tối ưu quy trình và duy trì hiệu suất ổn định trên toàn hệ thống.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09802F12-9BC5-8432-8624-3DBF481E9515}"/>
                </a:ext>
              </a:extLst>
            </p:cNvPr>
            <p:cNvSpPr txBox="1"/>
            <p:nvPr/>
          </p:nvSpPr>
          <p:spPr>
            <a:xfrm flipH="1">
              <a:off x="17632384" y="8122453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CRUISE CONTROL</a:t>
              </a:r>
            </a:p>
          </p:txBody>
        </p:sp>
      </p:grpSp>
      <p:sp>
        <p:nvSpPr>
          <p:cNvPr id="35" name="Textbox 200">
            <a:extLst>
              <a:ext uri="{FF2B5EF4-FFF2-40B4-BE49-F238E27FC236}">
                <a16:creationId xmlns:a16="http://schemas.microsoft.com/office/drawing/2014/main" id="{905DA31B-F63E-0EDA-ECAF-DDDCCD19E91C}"/>
              </a:ext>
            </a:extLst>
          </p:cNvPr>
          <p:cNvSpPr txBox="1"/>
          <p:nvPr/>
        </p:nvSpPr>
        <p:spPr>
          <a:xfrm flipH="1">
            <a:off x="17382449" y="972019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32509FB-F441-4050-5404-81C50A20A6DB}"/>
              </a:ext>
            </a:extLst>
          </p:cNvPr>
          <p:cNvGrpSpPr/>
          <p:nvPr/>
        </p:nvGrpSpPr>
        <p:grpSpPr>
          <a:xfrm>
            <a:off x="18625714" y="9685556"/>
            <a:ext cx="2511855" cy="1013083"/>
            <a:chOff x="4031330" y="7511848"/>
            <a:chExt cx="1920221" cy="1013083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3FE071F8-BE7A-16D2-38A3-451AAF8FCF10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kết quả, chuẩn hóa bài học và chuẩn bị cho chu kỳ phát triển tiếp theo.</a:t>
              </a: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D118A291-7FE3-88C0-731D-1A9B8BEF5DA7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SAFE LANDING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4AB62608-1729-D59C-17F2-A0197F365CBF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4315BB11-24A3-7ACD-EFF1-49AB7B4C4288}"/>
              </a:ext>
            </a:extLst>
          </p:cNvPr>
          <p:cNvSpPr txBox="1"/>
          <p:nvPr/>
        </p:nvSpPr>
        <p:spPr>
          <a:xfrm>
            <a:off x="1709372" y="7311487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E9AEC27E-B816-8263-C864-2A68FD7A6FD3}"/>
              </a:ext>
            </a:extLst>
          </p:cNvPr>
          <p:cNvSpPr txBox="1"/>
          <p:nvPr/>
        </p:nvSpPr>
        <p:spPr>
          <a:xfrm>
            <a:off x="1709372" y="4594892"/>
            <a:ext cx="7300396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Flight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FC0F36F-0B86-4DDF-C49D-8618D40F34B5}"/>
              </a:ext>
            </a:extLst>
          </p:cNvPr>
          <p:cNvSpPr/>
          <p:nvPr/>
        </p:nvSpPr>
        <p:spPr>
          <a:xfrm>
            <a:off x="2320985" y="4339280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0267F21-C929-9073-B1C5-42F3436F3955}"/>
              </a:ext>
            </a:extLst>
          </p:cNvPr>
          <p:cNvSpPr/>
          <p:nvPr/>
        </p:nvSpPr>
        <p:spPr>
          <a:xfrm>
            <a:off x="1857310" y="4339280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EF0358E0-7917-C9F5-F8F6-B196AA705962}"/>
              </a:ext>
            </a:extLst>
          </p:cNvPr>
          <p:cNvSpPr/>
          <p:nvPr/>
        </p:nvSpPr>
        <p:spPr>
          <a:xfrm>
            <a:off x="2784660" y="4339280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77ADB0B3-901E-04FC-AA83-A0A6802BBD2B}"/>
              </a:ext>
            </a:extLst>
          </p:cNvPr>
          <p:cNvSpPr/>
          <p:nvPr/>
        </p:nvSpPr>
        <p:spPr>
          <a:xfrm>
            <a:off x="3248336" y="4339280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Freeform 17">
            <a:extLst>
              <a:ext uri="{FF2B5EF4-FFF2-40B4-BE49-F238E27FC236}">
                <a16:creationId xmlns:a16="http://schemas.microsoft.com/office/drawing/2014/main" id="{7F6D72F4-2BBE-F818-E585-160F4C6CB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8205" y="10816207"/>
            <a:ext cx="421232" cy="466876"/>
          </a:xfrm>
          <a:custGeom>
            <a:avLst/>
            <a:gdLst>
              <a:gd name="T0" fmla="*/ 193628 w 1579"/>
              <a:gd name="T1" fmla="*/ 263188 h 1750"/>
              <a:gd name="T2" fmla="*/ 193628 w 1579"/>
              <a:gd name="T3" fmla="*/ 263188 h 1750"/>
              <a:gd name="T4" fmla="*/ 152113 w 1579"/>
              <a:gd name="T5" fmla="*/ 297587 h 1750"/>
              <a:gd name="T6" fmla="*/ 103787 w 1579"/>
              <a:gd name="T7" fmla="*/ 214834 h 1750"/>
              <a:gd name="T8" fmla="*/ 159248 w 1579"/>
              <a:gd name="T9" fmla="*/ 200880 h 1750"/>
              <a:gd name="T10" fmla="*/ 193628 w 1579"/>
              <a:gd name="T11" fmla="*/ 263188 h 1750"/>
              <a:gd name="T12" fmla="*/ 228332 w 1579"/>
              <a:gd name="T13" fmla="*/ 110662 h 1750"/>
              <a:gd name="T14" fmla="*/ 228332 w 1579"/>
              <a:gd name="T15" fmla="*/ 110662 h 1750"/>
              <a:gd name="T16" fmla="*/ 117409 w 1579"/>
              <a:gd name="T17" fmla="*/ 0 h 1750"/>
              <a:gd name="T18" fmla="*/ 0 w 1579"/>
              <a:gd name="T19" fmla="*/ 110662 h 1750"/>
              <a:gd name="T20" fmla="*/ 89841 w 1579"/>
              <a:gd name="T21" fmla="*/ 110662 h 1750"/>
              <a:gd name="T22" fmla="*/ 89841 w 1579"/>
              <a:gd name="T23" fmla="*/ 172971 h 1750"/>
              <a:gd name="T24" fmla="*/ 145302 w 1579"/>
              <a:gd name="T25" fmla="*/ 159341 h 1750"/>
              <a:gd name="T26" fmla="*/ 145302 w 1579"/>
              <a:gd name="T27" fmla="*/ 110662 h 1750"/>
              <a:gd name="T28" fmla="*/ 228332 w 1579"/>
              <a:gd name="T29" fmla="*/ 110662 h 1750"/>
              <a:gd name="T30" fmla="*/ 511801 w 1579"/>
              <a:gd name="T31" fmla="*/ 110662 h 1750"/>
              <a:gd name="T32" fmla="*/ 511801 w 1579"/>
              <a:gd name="T33" fmla="*/ 110662 h 1750"/>
              <a:gd name="T34" fmla="*/ 394067 w 1579"/>
              <a:gd name="T35" fmla="*/ 0 h 1750"/>
              <a:gd name="T36" fmla="*/ 283469 w 1579"/>
              <a:gd name="T37" fmla="*/ 110662 h 1750"/>
              <a:gd name="T38" fmla="*/ 366499 w 1579"/>
              <a:gd name="T39" fmla="*/ 110662 h 1750"/>
              <a:gd name="T40" fmla="*/ 297415 w 1579"/>
              <a:gd name="T41" fmla="*/ 283633 h 1750"/>
              <a:gd name="T42" fmla="*/ 255900 w 1579"/>
              <a:gd name="T43" fmla="*/ 325496 h 1750"/>
              <a:gd name="T44" fmla="*/ 221196 w 1579"/>
              <a:gd name="T45" fmla="*/ 290772 h 1750"/>
              <a:gd name="T46" fmla="*/ 186817 w 1579"/>
              <a:gd name="T47" fmla="*/ 332311 h 1750"/>
              <a:gd name="T48" fmla="*/ 228332 w 1579"/>
              <a:gd name="T49" fmla="*/ 422204 h 1750"/>
              <a:gd name="T50" fmla="*/ 228332 w 1579"/>
              <a:gd name="T51" fmla="*/ 567590 h 1750"/>
              <a:gd name="T52" fmla="*/ 283469 w 1579"/>
              <a:gd name="T53" fmla="*/ 567590 h 1750"/>
              <a:gd name="T54" fmla="*/ 283469 w 1579"/>
              <a:gd name="T55" fmla="*/ 422204 h 1750"/>
              <a:gd name="T56" fmla="*/ 332119 w 1579"/>
              <a:gd name="T57" fmla="*/ 325496 h 1750"/>
              <a:gd name="T58" fmla="*/ 428771 w 1579"/>
              <a:gd name="T59" fmla="*/ 110662 h 1750"/>
              <a:gd name="T60" fmla="*/ 511801 w 1579"/>
              <a:gd name="T61" fmla="*/ 110662 h 175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79" h="1750">
                <a:moveTo>
                  <a:pt x="597" y="811"/>
                </a:moveTo>
                <a:lnTo>
                  <a:pt x="597" y="811"/>
                </a:lnTo>
                <a:cubicBezTo>
                  <a:pt x="469" y="917"/>
                  <a:pt x="469" y="917"/>
                  <a:pt x="469" y="917"/>
                </a:cubicBezTo>
                <a:cubicBezTo>
                  <a:pt x="405" y="874"/>
                  <a:pt x="362" y="789"/>
                  <a:pt x="320" y="662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512" y="704"/>
                  <a:pt x="554" y="747"/>
                  <a:pt x="597" y="811"/>
                </a:cubicBezTo>
                <a:close/>
                <a:moveTo>
                  <a:pt x="704" y="341"/>
                </a:moveTo>
                <a:lnTo>
                  <a:pt x="704" y="341"/>
                </a:lnTo>
                <a:cubicBezTo>
                  <a:pt x="362" y="0"/>
                  <a:pt x="362" y="0"/>
                  <a:pt x="362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277" y="341"/>
                  <a:pt x="277" y="341"/>
                  <a:pt x="277" y="341"/>
                </a:cubicBezTo>
                <a:cubicBezTo>
                  <a:pt x="277" y="427"/>
                  <a:pt x="277" y="491"/>
                  <a:pt x="277" y="533"/>
                </a:cubicBezTo>
                <a:cubicBezTo>
                  <a:pt x="448" y="491"/>
                  <a:pt x="448" y="491"/>
                  <a:pt x="448" y="491"/>
                </a:cubicBezTo>
                <a:cubicBezTo>
                  <a:pt x="448" y="448"/>
                  <a:pt x="448" y="406"/>
                  <a:pt x="448" y="341"/>
                </a:cubicBezTo>
                <a:lnTo>
                  <a:pt x="704" y="341"/>
                </a:lnTo>
                <a:close/>
                <a:moveTo>
                  <a:pt x="1578" y="341"/>
                </a:moveTo>
                <a:lnTo>
                  <a:pt x="1578" y="341"/>
                </a:lnTo>
                <a:cubicBezTo>
                  <a:pt x="1215" y="0"/>
                  <a:pt x="1215" y="0"/>
                  <a:pt x="1215" y="0"/>
                </a:cubicBezTo>
                <a:cubicBezTo>
                  <a:pt x="874" y="341"/>
                  <a:pt x="874" y="341"/>
                  <a:pt x="874" y="341"/>
                </a:cubicBezTo>
                <a:cubicBezTo>
                  <a:pt x="1130" y="341"/>
                  <a:pt x="1130" y="341"/>
                  <a:pt x="1130" y="341"/>
                </a:cubicBezTo>
                <a:cubicBezTo>
                  <a:pt x="1130" y="683"/>
                  <a:pt x="1024" y="768"/>
                  <a:pt x="917" y="874"/>
                </a:cubicBezTo>
                <a:cubicBezTo>
                  <a:pt x="874" y="896"/>
                  <a:pt x="832" y="939"/>
                  <a:pt x="789" y="1003"/>
                </a:cubicBezTo>
                <a:cubicBezTo>
                  <a:pt x="768" y="960"/>
                  <a:pt x="725" y="917"/>
                  <a:pt x="682" y="896"/>
                </a:cubicBezTo>
                <a:cubicBezTo>
                  <a:pt x="576" y="1024"/>
                  <a:pt x="576" y="1024"/>
                  <a:pt x="576" y="1024"/>
                </a:cubicBezTo>
                <a:cubicBezTo>
                  <a:pt x="639" y="1088"/>
                  <a:pt x="704" y="1152"/>
                  <a:pt x="704" y="1301"/>
                </a:cubicBezTo>
                <a:cubicBezTo>
                  <a:pt x="704" y="1749"/>
                  <a:pt x="704" y="1749"/>
                  <a:pt x="704" y="1749"/>
                </a:cubicBezTo>
                <a:cubicBezTo>
                  <a:pt x="874" y="1749"/>
                  <a:pt x="874" y="1749"/>
                  <a:pt x="874" y="1749"/>
                </a:cubicBezTo>
                <a:cubicBezTo>
                  <a:pt x="874" y="1301"/>
                  <a:pt x="874" y="1301"/>
                  <a:pt x="874" y="1301"/>
                </a:cubicBezTo>
                <a:cubicBezTo>
                  <a:pt x="874" y="1130"/>
                  <a:pt x="938" y="1088"/>
                  <a:pt x="1024" y="1003"/>
                </a:cubicBezTo>
                <a:cubicBezTo>
                  <a:pt x="1151" y="896"/>
                  <a:pt x="1301" y="747"/>
                  <a:pt x="1322" y="341"/>
                </a:cubicBezTo>
                <a:lnTo>
                  <a:pt x="1578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7" name="Freeform 17">
            <a:extLst>
              <a:ext uri="{FF2B5EF4-FFF2-40B4-BE49-F238E27FC236}">
                <a16:creationId xmlns:a16="http://schemas.microsoft.com/office/drawing/2014/main" id="{B8B44CA1-E660-68E2-F838-983DC81AF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1245" y="10819467"/>
            <a:ext cx="461660" cy="460356"/>
          </a:xfrm>
          <a:custGeom>
            <a:avLst/>
            <a:gdLst>
              <a:gd name="T0" fmla="*/ 560972 w 1740"/>
              <a:gd name="T1" fmla="*/ 393747 h 1739"/>
              <a:gd name="T2" fmla="*/ 560972 w 1740"/>
              <a:gd name="T3" fmla="*/ 393747 h 1739"/>
              <a:gd name="T4" fmla="*/ 560972 w 1740"/>
              <a:gd name="T5" fmla="*/ 338693 h 1739"/>
              <a:gd name="T6" fmla="*/ 325487 w 1740"/>
              <a:gd name="T7" fmla="*/ 193493 h 1739"/>
              <a:gd name="T8" fmla="*/ 325487 w 1740"/>
              <a:gd name="T9" fmla="*/ 41532 h 1739"/>
              <a:gd name="T10" fmla="*/ 283873 w 1740"/>
              <a:gd name="T11" fmla="*/ 0 h 1739"/>
              <a:gd name="T12" fmla="*/ 242260 w 1740"/>
              <a:gd name="T13" fmla="*/ 41532 h 1739"/>
              <a:gd name="T14" fmla="*/ 242260 w 1740"/>
              <a:gd name="T15" fmla="*/ 193493 h 1739"/>
              <a:gd name="T16" fmla="*/ 0 w 1740"/>
              <a:gd name="T17" fmla="*/ 338693 h 1739"/>
              <a:gd name="T18" fmla="*/ 0 w 1740"/>
              <a:gd name="T19" fmla="*/ 393747 h 1739"/>
              <a:gd name="T20" fmla="*/ 242260 w 1740"/>
              <a:gd name="T21" fmla="*/ 324849 h 1739"/>
              <a:gd name="T22" fmla="*/ 242260 w 1740"/>
              <a:gd name="T23" fmla="*/ 476810 h 1739"/>
              <a:gd name="T24" fmla="*/ 166130 w 1740"/>
              <a:gd name="T25" fmla="*/ 518342 h 1739"/>
              <a:gd name="T26" fmla="*/ 166130 w 1740"/>
              <a:gd name="T27" fmla="*/ 559552 h 1739"/>
              <a:gd name="T28" fmla="*/ 283873 w 1740"/>
              <a:gd name="T29" fmla="*/ 532186 h 1739"/>
              <a:gd name="T30" fmla="*/ 394842 w 1740"/>
              <a:gd name="T31" fmla="*/ 559552 h 1739"/>
              <a:gd name="T32" fmla="*/ 394842 w 1740"/>
              <a:gd name="T33" fmla="*/ 518342 h 1739"/>
              <a:gd name="T34" fmla="*/ 325487 w 1740"/>
              <a:gd name="T35" fmla="*/ 476810 h 1739"/>
              <a:gd name="T36" fmla="*/ 325487 w 1740"/>
              <a:gd name="T37" fmla="*/ 324849 h 1739"/>
              <a:gd name="T38" fmla="*/ 560972 w 1740"/>
              <a:gd name="T39" fmla="*/ 393747 h 17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0" h="1739">
                <a:moveTo>
                  <a:pt x="1739" y="1223"/>
                </a:moveTo>
                <a:lnTo>
                  <a:pt x="1739" y="1223"/>
                </a:lnTo>
                <a:cubicBezTo>
                  <a:pt x="1739" y="1052"/>
                  <a:pt x="1739" y="1052"/>
                  <a:pt x="1739" y="1052"/>
                </a:cubicBezTo>
                <a:cubicBezTo>
                  <a:pt x="1009" y="601"/>
                  <a:pt x="1009" y="601"/>
                  <a:pt x="1009" y="601"/>
                </a:cubicBezTo>
                <a:cubicBezTo>
                  <a:pt x="1009" y="129"/>
                  <a:pt x="1009" y="129"/>
                  <a:pt x="1009" y="129"/>
                </a:cubicBezTo>
                <a:cubicBezTo>
                  <a:pt x="1009" y="65"/>
                  <a:pt x="944" y="0"/>
                  <a:pt x="880" y="0"/>
                </a:cubicBezTo>
                <a:cubicBezTo>
                  <a:pt x="794" y="0"/>
                  <a:pt x="751" y="65"/>
                  <a:pt x="751" y="129"/>
                </a:cubicBezTo>
                <a:cubicBezTo>
                  <a:pt x="751" y="601"/>
                  <a:pt x="751" y="601"/>
                  <a:pt x="751" y="601"/>
                </a:cubicBezTo>
                <a:cubicBezTo>
                  <a:pt x="0" y="1052"/>
                  <a:pt x="0" y="1052"/>
                  <a:pt x="0" y="1052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751" y="1009"/>
                  <a:pt x="751" y="1009"/>
                  <a:pt x="751" y="1009"/>
                </a:cubicBezTo>
                <a:cubicBezTo>
                  <a:pt x="751" y="1481"/>
                  <a:pt x="751" y="1481"/>
                  <a:pt x="751" y="1481"/>
                </a:cubicBezTo>
                <a:cubicBezTo>
                  <a:pt x="515" y="1610"/>
                  <a:pt x="515" y="1610"/>
                  <a:pt x="515" y="1610"/>
                </a:cubicBezTo>
                <a:cubicBezTo>
                  <a:pt x="515" y="1738"/>
                  <a:pt x="515" y="1738"/>
                  <a:pt x="515" y="1738"/>
                </a:cubicBezTo>
                <a:cubicBezTo>
                  <a:pt x="880" y="1653"/>
                  <a:pt x="880" y="1653"/>
                  <a:pt x="880" y="1653"/>
                </a:cubicBezTo>
                <a:cubicBezTo>
                  <a:pt x="1224" y="1738"/>
                  <a:pt x="1224" y="1738"/>
                  <a:pt x="1224" y="1738"/>
                </a:cubicBezTo>
                <a:cubicBezTo>
                  <a:pt x="1224" y="1610"/>
                  <a:pt x="1224" y="1610"/>
                  <a:pt x="1224" y="1610"/>
                </a:cubicBezTo>
                <a:cubicBezTo>
                  <a:pt x="1009" y="1481"/>
                  <a:pt x="1009" y="1481"/>
                  <a:pt x="1009" y="1481"/>
                </a:cubicBezTo>
                <a:cubicBezTo>
                  <a:pt x="1009" y="1009"/>
                  <a:pt x="1009" y="1009"/>
                  <a:pt x="1009" y="1009"/>
                </a:cubicBezTo>
                <a:lnTo>
                  <a:pt x="1739" y="122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8" name="Freeform 16">
            <a:extLst>
              <a:ext uri="{FF2B5EF4-FFF2-40B4-BE49-F238E27FC236}">
                <a16:creationId xmlns:a16="http://schemas.microsoft.com/office/drawing/2014/main" id="{4B835435-B2CA-0B73-CB50-C447581DA2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662" y="10816859"/>
            <a:ext cx="465572" cy="465572"/>
          </a:xfrm>
          <a:custGeom>
            <a:avLst/>
            <a:gdLst>
              <a:gd name="T0" fmla="*/ 204399536 w 1767"/>
              <a:gd name="T1" fmla="*/ 32486573 h 1768"/>
              <a:gd name="T2" fmla="*/ 204399536 w 1767"/>
              <a:gd name="T3" fmla="*/ 32486573 h 1768"/>
              <a:gd name="T4" fmla="*/ 87153330 w 1767"/>
              <a:gd name="T5" fmla="*/ 149484407 h 1768"/>
              <a:gd name="T6" fmla="*/ 44791862 w 1767"/>
              <a:gd name="T7" fmla="*/ 107170980 h 1768"/>
              <a:gd name="T8" fmla="*/ 59838461 w 1767"/>
              <a:gd name="T9" fmla="*/ 92257153 h 1768"/>
              <a:gd name="T10" fmla="*/ 87153330 w 1767"/>
              <a:gd name="T11" fmla="*/ 119541482 h 1768"/>
              <a:gd name="T12" fmla="*/ 189468915 w 1767"/>
              <a:gd name="T13" fmla="*/ 19884889 h 1768"/>
              <a:gd name="T14" fmla="*/ 204399536 w 1767"/>
              <a:gd name="T15" fmla="*/ 32486573 h 1768"/>
              <a:gd name="T16" fmla="*/ 182061433 w 1767"/>
              <a:gd name="T17" fmla="*/ 84742444 h 1768"/>
              <a:gd name="T18" fmla="*/ 182061433 w 1767"/>
              <a:gd name="T19" fmla="*/ 84742444 h 1768"/>
              <a:gd name="T20" fmla="*/ 184491827 w 1767"/>
              <a:gd name="T21" fmla="*/ 102199919 h 1768"/>
              <a:gd name="T22" fmla="*/ 102199607 w 1767"/>
              <a:gd name="T23" fmla="*/ 184399036 h 1768"/>
              <a:gd name="T24" fmla="*/ 22453759 w 1767"/>
              <a:gd name="T25" fmla="*/ 102199919 h 1768"/>
              <a:gd name="T26" fmla="*/ 102199607 w 1767"/>
              <a:gd name="T27" fmla="*/ 19884889 h 1768"/>
              <a:gd name="T28" fmla="*/ 147107447 w 1767"/>
              <a:gd name="T29" fmla="*/ 34914308 h 1768"/>
              <a:gd name="T30" fmla="*/ 162038068 w 1767"/>
              <a:gd name="T31" fmla="*/ 19884889 h 1768"/>
              <a:gd name="T32" fmla="*/ 102199607 w 1767"/>
              <a:gd name="T33" fmla="*/ 0 h 1768"/>
              <a:gd name="T34" fmla="*/ 0 w 1767"/>
              <a:gd name="T35" fmla="*/ 102199919 h 1768"/>
              <a:gd name="T36" fmla="*/ 102199607 w 1767"/>
              <a:gd name="T37" fmla="*/ 204283925 h 1768"/>
              <a:gd name="T38" fmla="*/ 204399536 w 1767"/>
              <a:gd name="T39" fmla="*/ 102199919 h 1768"/>
              <a:gd name="T40" fmla="*/ 199422448 w 1767"/>
              <a:gd name="T41" fmla="*/ 67285290 h 1768"/>
              <a:gd name="T42" fmla="*/ 182061433 w 1767"/>
              <a:gd name="T43" fmla="*/ 84742444 h 176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767" h="1768">
                <a:moveTo>
                  <a:pt x="1766" y="281"/>
                </a:moveTo>
                <a:lnTo>
                  <a:pt x="1766" y="281"/>
                </a:lnTo>
                <a:cubicBezTo>
                  <a:pt x="753" y="1293"/>
                  <a:pt x="753" y="1293"/>
                  <a:pt x="753" y="1293"/>
                </a:cubicBezTo>
                <a:cubicBezTo>
                  <a:pt x="387" y="927"/>
                  <a:pt x="387" y="927"/>
                  <a:pt x="387" y="927"/>
                </a:cubicBezTo>
                <a:cubicBezTo>
                  <a:pt x="517" y="798"/>
                  <a:pt x="517" y="798"/>
                  <a:pt x="517" y="798"/>
                </a:cubicBezTo>
                <a:cubicBezTo>
                  <a:pt x="753" y="1034"/>
                  <a:pt x="753" y="1034"/>
                  <a:pt x="753" y="1034"/>
                </a:cubicBezTo>
                <a:cubicBezTo>
                  <a:pt x="1637" y="172"/>
                  <a:pt x="1637" y="172"/>
                  <a:pt x="1637" y="172"/>
                </a:cubicBezTo>
                <a:lnTo>
                  <a:pt x="1766" y="281"/>
                </a:lnTo>
                <a:close/>
                <a:moveTo>
                  <a:pt x="1573" y="733"/>
                </a:moveTo>
                <a:lnTo>
                  <a:pt x="1573" y="733"/>
                </a:lnTo>
                <a:cubicBezTo>
                  <a:pt x="1594" y="776"/>
                  <a:pt x="1594" y="840"/>
                  <a:pt x="1594" y="884"/>
                </a:cubicBezTo>
                <a:cubicBezTo>
                  <a:pt x="1594" y="1271"/>
                  <a:pt x="1271" y="1595"/>
                  <a:pt x="883" y="1595"/>
                </a:cubicBezTo>
                <a:cubicBezTo>
                  <a:pt x="496" y="1595"/>
                  <a:pt x="194" y="1271"/>
                  <a:pt x="194" y="884"/>
                </a:cubicBezTo>
                <a:cubicBezTo>
                  <a:pt x="194" y="496"/>
                  <a:pt x="496" y="172"/>
                  <a:pt x="883" y="172"/>
                </a:cubicBezTo>
                <a:cubicBezTo>
                  <a:pt x="1034" y="172"/>
                  <a:pt x="1163" y="216"/>
                  <a:pt x="1271" y="302"/>
                </a:cubicBezTo>
                <a:cubicBezTo>
                  <a:pt x="1400" y="172"/>
                  <a:pt x="1400" y="172"/>
                  <a:pt x="1400" y="172"/>
                </a:cubicBezTo>
                <a:cubicBezTo>
                  <a:pt x="1249" y="65"/>
                  <a:pt x="1077" y="0"/>
                  <a:pt x="883" y="0"/>
                </a:cubicBezTo>
                <a:cubicBezTo>
                  <a:pt x="409" y="0"/>
                  <a:pt x="0" y="410"/>
                  <a:pt x="0" y="884"/>
                </a:cubicBezTo>
                <a:cubicBezTo>
                  <a:pt x="0" y="1379"/>
                  <a:pt x="409" y="1767"/>
                  <a:pt x="883" y="1767"/>
                </a:cubicBezTo>
                <a:cubicBezTo>
                  <a:pt x="1379" y="1767"/>
                  <a:pt x="1766" y="1379"/>
                  <a:pt x="1766" y="884"/>
                </a:cubicBezTo>
                <a:cubicBezTo>
                  <a:pt x="1766" y="776"/>
                  <a:pt x="1745" y="689"/>
                  <a:pt x="1723" y="582"/>
                </a:cubicBezTo>
                <a:lnTo>
                  <a:pt x="1573" y="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9" name="Freeform 36">
            <a:extLst>
              <a:ext uri="{FF2B5EF4-FFF2-40B4-BE49-F238E27FC236}">
                <a16:creationId xmlns:a16="http://schemas.microsoft.com/office/drawing/2014/main" id="{CDF80A8E-8D94-DA1D-440B-8305A2D93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3517" y="10805775"/>
            <a:ext cx="370370" cy="487740"/>
          </a:xfrm>
          <a:custGeom>
            <a:avLst/>
            <a:gdLst>
              <a:gd name="T0" fmla="*/ 144731103 w 1401"/>
              <a:gd name="T1" fmla="*/ 116832208 h 1854"/>
              <a:gd name="T2" fmla="*/ 144731103 w 1401"/>
              <a:gd name="T3" fmla="*/ 116832208 h 1854"/>
              <a:gd name="T4" fmla="*/ 112195645 w 1401"/>
              <a:gd name="T5" fmla="*/ 99416880 h 1854"/>
              <a:gd name="T6" fmla="*/ 132110611 w 1401"/>
              <a:gd name="T7" fmla="*/ 54667915 h 1854"/>
              <a:gd name="T8" fmla="*/ 77344373 w 1401"/>
              <a:gd name="T9" fmla="*/ 0 h 1854"/>
              <a:gd name="T10" fmla="*/ 19914966 w 1401"/>
              <a:gd name="T11" fmla="*/ 54667915 h 1854"/>
              <a:gd name="T12" fmla="*/ 52334746 w 1401"/>
              <a:gd name="T13" fmla="*/ 104376195 h 1854"/>
              <a:gd name="T14" fmla="*/ 52334746 w 1401"/>
              <a:gd name="T15" fmla="*/ 139206851 h 1854"/>
              <a:gd name="T16" fmla="*/ 27441119 w 1401"/>
              <a:gd name="T17" fmla="*/ 134132084 h 1854"/>
              <a:gd name="T18" fmla="*/ 14936305 w 1401"/>
              <a:gd name="T19" fmla="*/ 139206851 h 1854"/>
              <a:gd name="T20" fmla="*/ 0 w 1401"/>
              <a:gd name="T21" fmla="*/ 153969343 h 1854"/>
              <a:gd name="T22" fmla="*/ 52334746 w 1401"/>
              <a:gd name="T23" fmla="*/ 206215327 h 1854"/>
              <a:gd name="T24" fmla="*/ 67386730 w 1401"/>
              <a:gd name="T25" fmla="*/ 213711704 h 1854"/>
              <a:gd name="T26" fmla="*/ 132110611 w 1401"/>
              <a:gd name="T27" fmla="*/ 213711704 h 1854"/>
              <a:gd name="T28" fmla="*/ 152141256 w 1401"/>
              <a:gd name="T29" fmla="*/ 196296697 h 1854"/>
              <a:gd name="T30" fmla="*/ 159667408 w 1401"/>
              <a:gd name="T31" fmla="*/ 149125480 h 1854"/>
              <a:gd name="T32" fmla="*/ 144731103 w 1401"/>
              <a:gd name="T33" fmla="*/ 116832208 h 1854"/>
              <a:gd name="T34" fmla="*/ 139636442 w 1401"/>
              <a:gd name="T35" fmla="*/ 144050713 h 1854"/>
              <a:gd name="T36" fmla="*/ 139636442 w 1401"/>
              <a:gd name="T37" fmla="*/ 144050713 h 1854"/>
              <a:gd name="T38" fmla="*/ 132110611 w 1401"/>
              <a:gd name="T39" fmla="*/ 191337382 h 1854"/>
              <a:gd name="T40" fmla="*/ 67386730 w 1401"/>
              <a:gd name="T41" fmla="*/ 191337382 h 1854"/>
              <a:gd name="T42" fmla="*/ 64723882 w 1401"/>
              <a:gd name="T43" fmla="*/ 191337382 h 1854"/>
              <a:gd name="T44" fmla="*/ 27441119 w 1401"/>
              <a:gd name="T45" fmla="*/ 153969343 h 1854"/>
              <a:gd name="T46" fmla="*/ 72249713 w 1401"/>
              <a:gd name="T47" fmla="*/ 164003425 h 1854"/>
              <a:gd name="T48" fmla="*/ 72249713 w 1401"/>
              <a:gd name="T49" fmla="*/ 54667915 h 1854"/>
              <a:gd name="T50" fmla="*/ 77344373 w 1401"/>
              <a:gd name="T51" fmla="*/ 49708600 h 1854"/>
              <a:gd name="T52" fmla="*/ 82207356 w 1401"/>
              <a:gd name="T53" fmla="*/ 54667915 h 1854"/>
              <a:gd name="T54" fmla="*/ 82207356 w 1401"/>
              <a:gd name="T55" fmla="*/ 116832208 h 1854"/>
              <a:gd name="T56" fmla="*/ 99690831 w 1401"/>
              <a:gd name="T57" fmla="*/ 116832208 h 1854"/>
              <a:gd name="T58" fmla="*/ 134657781 w 1401"/>
              <a:gd name="T59" fmla="*/ 134132084 h 1854"/>
              <a:gd name="T60" fmla="*/ 139636442 w 1401"/>
              <a:gd name="T61" fmla="*/ 144050713 h 1854"/>
              <a:gd name="T62" fmla="*/ 42377102 w 1401"/>
              <a:gd name="T63" fmla="*/ 54667915 h 1854"/>
              <a:gd name="T64" fmla="*/ 42377102 w 1401"/>
              <a:gd name="T65" fmla="*/ 54667915 h 1854"/>
              <a:gd name="T66" fmla="*/ 77344373 w 1401"/>
              <a:gd name="T67" fmla="*/ 19837259 h 1854"/>
              <a:gd name="T68" fmla="*/ 112195645 w 1401"/>
              <a:gd name="T69" fmla="*/ 54667915 h 1854"/>
              <a:gd name="T70" fmla="*/ 102238001 w 1401"/>
              <a:gd name="T71" fmla="*/ 79464489 h 1854"/>
              <a:gd name="T72" fmla="*/ 102238001 w 1401"/>
              <a:gd name="T73" fmla="*/ 54667915 h 1854"/>
              <a:gd name="T74" fmla="*/ 77344373 w 1401"/>
              <a:gd name="T75" fmla="*/ 29871341 h 1854"/>
              <a:gd name="T76" fmla="*/ 52334746 w 1401"/>
              <a:gd name="T77" fmla="*/ 54667915 h 1854"/>
              <a:gd name="T78" fmla="*/ 52334746 w 1401"/>
              <a:gd name="T79" fmla="*/ 79464489 h 1854"/>
              <a:gd name="T80" fmla="*/ 42377102 w 1401"/>
              <a:gd name="T81" fmla="*/ 54667915 h 185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01" h="1854">
                <a:moveTo>
                  <a:pt x="1250" y="1013"/>
                </a:moveTo>
                <a:lnTo>
                  <a:pt x="1250" y="1013"/>
                </a:lnTo>
                <a:cubicBezTo>
                  <a:pt x="969" y="862"/>
                  <a:pt x="969" y="862"/>
                  <a:pt x="969" y="862"/>
                </a:cubicBezTo>
                <a:cubicBezTo>
                  <a:pt x="1077" y="776"/>
                  <a:pt x="1141" y="646"/>
                  <a:pt x="1141" y="474"/>
                </a:cubicBezTo>
                <a:cubicBezTo>
                  <a:pt x="1141" y="215"/>
                  <a:pt x="926" y="0"/>
                  <a:pt x="668" y="0"/>
                </a:cubicBezTo>
                <a:cubicBezTo>
                  <a:pt x="388" y="0"/>
                  <a:pt x="172" y="215"/>
                  <a:pt x="172" y="474"/>
                </a:cubicBezTo>
                <a:cubicBezTo>
                  <a:pt x="172" y="668"/>
                  <a:pt x="280" y="840"/>
                  <a:pt x="452" y="905"/>
                </a:cubicBezTo>
                <a:cubicBezTo>
                  <a:pt x="452" y="1207"/>
                  <a:pt x="452" y="1207"/>
                  <a:pt x="452" y="1207"/>
                </a:cubicBezTo>
                <a:cubicBezTo>
                  <a:pt x="258" y="1163"/>
                  <a:pt x="258" y="1163"/>
                  <a:pt x="237" y="1163"/>
                </a:cubicBezTo>
                <a:cubicBezTo>
                  <a:pt x="193" y="1163"/>
                  <a:pt x="151" y="1185"/>
                  <a:pt x="129" y="1207"/>
                </a:cubicBezTo>
                <a:cubicBezTo>
                  <a:pt x="0" y="1335"/>
                  <a:pt x="0" y="1335"/>
                  <a:pt x="0" y="1335"/>
                </a:cubicBezTo>
                <a:cubicBezTo>
                  <a:pt x="452" y="1788"/>
                  <a:pt x="452" y="1788"/>
                  <a:pt x="452" y="1788"/>
                </a:cubicBezTo>
                <a:cubicBezTo>
                  <a:pt x="474" y="1831"/>
                  <a:pt x="538" y="1853"/>
                  <a:pt x="582" y="1853"/>
                </a:cubicBezTo>
                <a:cubicBezTo>
                  <a:pt x="1141" y="1853"/>
                  <a:pt x="1141" y="1853"/>
                  <a:pt x="1141" y="1853"/>
                </a:cubicBezTo>
                <a:cubicBezTo>
                  <a:pt x="1228" y="1853"/>
                  <a:pt x="1292" y="1788"/>
                  <a:pt x="1314" y="1702"/>
                </a:cubicBezTo>
                <a:cubicBezTo>
                  <a:pt x="1379" y="1293"/>
                  <a:pt x="1379" y="1293"/>
                  <a:pt x="1379" y="1293"/>
                </a:cubicBezTo>
                <a:cubicBezTo>
                  <a:pt x="1400" y="1163"/>
                  <a:pt x="1357" y="1056"/>
                  <a:pt x="1250" y="1013"/>
                </a:cubicBezTo>
                <a:close/>
                <a:moveTo>
                  <a:pt x="1206" y="1249"/>
                </a:moveTo>
                <a:lnTo>
                  <a:pt x="1206" y="1249"/>
                </a:lnTo>
                <a:cubicBezTo>
                  <a:pt x="1141" y="1659"/>
                  <a:pt x="1141" y="1659"/>
                  <a:pt x="1141" y="1659"/>
                </a:cubicBezTo>
                <a:cubicBezTo>
                  <a:pt x="582" y="1659"/>
                  <a:pt x="582" y="1659"/>
                  <a:pt x="582" y="1659"/>
                </a:cubicBezTo>
                <a:cubicBezTo>
                  <a:pt x="582" y="1659"/>
                  <a:pt x="582" y="1659"/>
                  <a:pt x="559" y="1659"/>
                </a:cubicBezTo>
                <a:cubicBezTo>
                  <a:pt x="237" y="1335"/>
                  <a:pt x="237" y="1335"/>
                  <a:pt x="237" y="1335"/>
                </a:cubicBezTo>
                <a:cubicBezTo>
                  <a:pt x="624" y="1422"/>
                  <a:pt x="624" y="1422"/>
                  <a:pt x="624" y="1422"/>
                </a:cubicBezTo>
                <a:cubicBezTo>
                  <a:pt x="624" y="474"/>
                  <a:pt x="624" y="474"/>
                  <a:pt x="624" y="474"/>
                </a:cubicBezTo>
                <a:cubicBezTo>
                  <a:pt x="624" y="452"/>
                  <a:pt x="646" y="431"/>
                  <a:pt x="668" y="431"/>
                </a:cubicBezTo>
                <a:cubicBezTo>
                  <a:pt x="689" y="431"/>
                  <a:pt x="710" y="452"/>
                  <a:pt x="710" y="474"/>
                </a:cubicBezTo>
                <a:cubicBezTo>
                  <a:pt x="710" y="1013"/>
                  <a:pt x="710" y="1013"/>
                  <a:pt x="710" y="1013"/>
                </a:cubicBezTo>
                <a:cubicBezTo>
                  <a:pt x="861" y="1013"/>
                  <a:pt x="861" y="1013"/>
                  <a:pt x="861" y="1013"/>
                </a:cubicBezTo>
                <a:cubicBezTo>
                  <a:pt x="1163" y="1163"/>
                  <a:pt x="1163" y="1163"/>
                  <a:pt x="1163" y="1163"/>
                </a:cubicBezTo>
                <a:cubicBezTo>
                  <a:pt x="1206" y="1185"/>
                  <a:pt x="1228" y="1207"/>
                  <a:pt x="1206" y="1249"/>
                </a:cubicBezTo>
                <a:close/>
                <a:moveTo>
                  <a:pt x="366" y="474"/>
                </a:moveTo>
                <a:lnTo>
                  <a:pt x="366" y="474"/>
                </a:lnTo>
                <a:cubicBezTo>
                  <a:pt x="366" y="301"/>
                  <a:pt x="495" y="172"/>
                  <a:pt x="668" y="172"/>
                </a:cubicBezTo>
                <a:cubicBezTo>
                  <a:pt x="840" y="172"/>
                  <a:pt x="969" y="301"/>
                  <a:pt x="969" y="474"/>
                </a:cubicBezTo>
                <a:cubicBezTo>
                  <a:pt x="969" y="560"/>
                  <a:pt x="948" y="646"/>
                  <a:pt x="883" y="689"/>
                </a:cubicBezTo>
                <a:cubicBezTo>
                  <a:pt x="883" y="474"/>
                  <a:pt x="883" y="474"/>
                  <a:pt x="883" y="474"/>
                </a:cubicBezTo>
                <a:cubicBezTo>
                  <a:pt x="883" y="366"/>
                  <a:pt x="775" y="259"/>
                  <a:pt x="668" y="259"/>
                </a:cubicBezTo>
                <a:cubicBezTo>
                  <a:pt x="538" y="259"/>
                  <a:pt x="452" y="366"/>
                  <a:pt x="452" y="474"/>
                </a:cubicBezTo>
                <a:cubicBezTo>
                  <a:pt x="452" y="689"/>
                  <a:pt x="452" y="689"/>
                  <a:pt x="452" y="689"/>
                </a:cubicBezTo>
                <a:cubicBezTo>
                  <a:pt x="388" y="646"/>
                  <a:pt x="366" y="560"/>
                  <a:pt x="366" y="47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0" name="Freeform 34">
            <a:extLst>
              <a:ext uri="{FF2B5EF4-FFF2-40B4-BE49-F238E27FC236}">
                <a16:creationId xmlns:a16="http://schemas.microsoft.com/office/drawing/2014/main" id="{C8587E08-2867-FBEC-953F-69A2865C52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9975" y="10831205"/>
            <a:ext cx="465570" cy="436880"/>
          </a:xfrm>
          <a:custGeom>
            <a:avLst/>
            <a:gdLst>
              <a:gd name="T0" fmla="*/ 121942741 w 1800"/>
              <a:gd name="T1" fmla="*/ 39801646 h 1690"/>
              <a:gd name="T2" fmla="*/ 121942741 w 1800"/>
              <a:gd name="T3" fmla="*/ 39801646 h 1690"/>
              <a:gd name="T4" fmla="*/ 121942741 w 1800"/>
              <a:gd name="T5" fmla="*/ 19844247 h 1690"/>
              <a:gd name="T6" fmla="*/ 82126878 w 1800"/>
              <a:gd name="T7" fmla="*/ 19844247 h 1690"/>
              <a:gd name="T8" fmla="*/ 82126878 w 1800"/>
              <a:gd name="T9" fmla="*/ 39801646 h 1690"/>
              <a:gd name="T10" fmla="*/ 121942741 w 1800"/>
              <a:gd name="T11" fmla="*/ 39801646 h 1690"/>
              <a:gd name="T12" fmla="*/ 19964676 w 1800"/>
              <a:gd name="T13" fmla="*/ 59645893 h 1690"/>
              <a:gd name="T14" fmla="*/ 19964676 w 1800"/>
              <a:gd name="T15" fmla="*/ 59645893 h 1690"/>
              <a:gd name="T16" fmla="*/ 19964676 w 1800"/>
              <a:gd name="T17" fmla="*/ 171567320 h 1690"/>
              <a:gd name="T18" fmla="*/ 184218431 w 1800"/>
              <a:gd name="T19" fmla="*/ 171567320 h 1690"/>
              <a:gd name="T20" fmla="*/ 184218431 w 1800"/>
              <a:gd name="T21" fmla="*/ 59645893 h 1690"/>
              <a:gd name="T22" fmla="*/ 19964676 w 1800"/>
              <a:gd name="T23" fmla="*/ 59645893 h 1690"/>
              <a:gd name="T24" fmla="*/ 184218431 w 1800"/>
              <a:gd name="T25" fmla="*/ 39801646 h 1690"/>
              <a:gd name="T26" fmla="*/ 184218431 w 1800"/>
              <a:gd name="T27" fmla="*/ 39801646 h 1690"/>
              <a:gd name="T28" fmla="*/ 204069619 w 1800"/>
              <a:gd name="T29" fmla="*/ 59645893 h 1690"/>
              <a:gd name="T30" fmla="*/ 204069619 w 1800"/>
              <a:gd name="T31" fmla="*/ 171567320 h 1690"/>
              <a:gd name="T32" fmla="*/ 184218431 w 1800"/>
              <a:gd name="T33" fmla="*/ 191524719 h 1690"/>
              <a:gd name="T34" fmla="*/ 19964676 w 1800"/>
              <a:gd name="T35" fmla="*/ 191524719 h 1690"/>
              <a:gd name="T36" fmla="*/ 0 w 1800"/>
              <a:gd name="T37" fmla="*/ 171567320 h 1690"/>
              <a:gd name="T38" fmla="*/ 0 w 1800"/>
              <a:gd name="T39" fmla="*/ 59645893 h 1690"/>
              <a:gd name="T40" fmla="*/ 19964676 w 1800"/>
              <a:gd name="T41" fmla="*/ 39801646 h 1690"/>
              <a:gd name="T42" fmla="*/ 62162518 w 1800"/>
              <a:gd name="T43" fmla="*/ 39801646 h 1690"/>
              <a:gd name="T44" fmla="*/ 62162518 w 1800"/>
              <a:gd name="T45" fmla="*/ 19844247 h 1690"/>
              <a:gd name="T46" fmla="*/ 82126878 w 1800"/>
              <a:gd name="T47" fmla="*/ 0 h 1690"/>
              <a:gd name="T48" fmla="*/ 121942741 w 1800"/>
              <a:gd name="T49" fmla="*/ 0 h 1690"/>
              <a:gd name="T50" fmla="*/ 141793929 w 1800"/>
              <a:gd name="T51" fmla="*/ 19844247 h 1690"/>
              <a:gd name="T52" fmla="*/ 141793929 w 1800"/>
              <a:gd name="T53" fmla="*/ 39801646 h 1690"/>
              <a:gd name="T54" fmla="*/ 184218431 w 1800"/>
              <a:gd name="T55" fmla="*/ 39801646 h 16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00" h="1690">
                <a:moveTo>
                  <a:pt x="1075" y="351"/>
                </a:moveTo>
                <a:lnTo>
                  <a:pt x="1075" y="351"/>
                </a:lnTo>
                <a:cubicBezTo>
                  <a:pt x="1075" y="175"/>
                  <a:pt x="1075" y="175"/>
                  <a:pt x="1075" y="175"/>
                </a:cubicBezTo>
                <a:cubicBezTo>
                  <a:pt x="724" y="175"/>
                  <a:pt x="724" y="175"/>
                  <a:pt x="724" y="175"/>
                </a:cubicBezTo>
                <a:cubicBezTo>
                  <a:pt x="724" y="351"/>
                  <a:pt x="724" y="351"/>
                  <a:pt x="724" y="351"/>
                </a:cubicBezTo>
                <a:lnTo>
                  <a:pt x="1075" y="351"/>
                </a:lnTo>
                <a:close/>
                <a:moveTo>
                  <a:pt x="176" y="526"/>
                </a:moveTo>
                <a:lnTo>
                  <a:pt x="176" y="526"/>
                </a:lnTo>
                <a:cubicBezTo>
                  <a:pt x="176" y="1513"/>
                  <a:pt x="176" y="1513"/>
                  <a:pt x="176" y="1513"/>
                </a:cubicBezTo>
                <a:cubicBezTo>
                  <a:pt x="1624" y="1513"/>
                  <a:pt x="1624" y="1513"/>
                  <a:pt x="1624" y="1513"/>
                </a:cubicBezTo>
                <a:cubicBezTo>
                  <a:pt x="1624" y="526"/>
                  <a:pt x="1624" y="526"/>
                  <a:pt x="1624" y="526"/>
                </a:cubicBezTo>
                <a:lnTo>
                  <a:pt x="176" y="526"/>
                </a:lnTo>
                <a:close/>
                <a:moveTo>
                  <a:pt x="1624" y="351"/>
                </a:moveTo>
                <a:lnTo>
                  <a:pt x="1624" y="351"/>
                </a:lnTo>
                <a:cubicBezTo>
                  <a:pt x="1711" y="351"/>
                  <a:pt x="1799" y="438"/>
                  <a:pt x="1799" y="526"/>
                </a:cubicBezTo>
                <a:cubicBezTo>
                  <a:pt x="1799" y="1513"/>
                  <a:pt x="1799" y="1513"/>
                  <a:pt x="1799" y="1513"/>
                </a:cubicBezTo>
                <a:cubicBezTo>
                  <a:pt x="1799" y="1623"/>
                  <a:pt x="1711" y="1689"/>
                  <a:pt x="1624" y="1689"/>
                </a:cubicBezTo>
                <a:cubicBezTo>
                  <a:pt x="176" y="1689"/>
                  <a:pt x="176" y="1689"/>
                  <a:pt x="176" y="1689"/>
                </a:cubicBezTo>
                <a:cubicBezTo>
                  <a:pt x="88" y="1689"/>
                  <a:pt x="0" y="1623"/>
                  <a:pt x="0" y="1513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438"/>
                  <a:pt x="88" y="351"/>
                  <a:pt x="176" y="351"/>
                </a:cubicBezTo>
                <a:cubicBezTo>
                  <a:pt x="548" y="351"/>
                  <a:pt x="548" y="351"/>
                  <a:pt x="548" y="351"/>
                </a:cubicBezTo>
                <a:cubicBezTo>
                  <a:pt x="548" y="175"/>
                  <a:pt x="548" y="175"/>
                  <a:pt x="548" y="175"/>
                </a:cubicBezTo>
                <a:cubicBezTo>
                  <a:pt x="548" y="66"/>
                  <a:pt x="614" y="0"/>
                  <a:pt x="724" y="0"/>
                </a:cubicBezTo>
                <a:cubicBezTo>
                  <a:pt x="1075" y="0"/>
                  <a:pt x="1075" y="0"/>
                  <a:pt x="1075" y="0"/>
                </a:cubicBezTo>
                <a:cubicBezTo>
                  <a:pt x="1185" y="0"/>
                  <a:pt x="1250" y="66"/>
                  <a:pt x="1250" y="175"/>
                </a:cubicBezTo>
                <a:cubicBezTo>
                  <a:pt x="1250" y="351"/>
                  <a:pt x="1250" y="351"/>
                  <a:pt x="1250" y="351"/>
                </a:cubicBezTo>
                <a:lnTo>
                  <a:pt x="1624" y="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C7F28A70-2FD8-02A9-E64E-37DF51E476D3}"/>
              </a:ext>
            </a:extLst>
          </p:cNvPr>
          <p:cNvSpPr/>
          <p:nvPr/>
        </p:nvSpPr>
        <p:spPr>
          <a:xfrm>
            <a:off x="7925382" y="2736089"/>
            <a:ext cx="9574303" cy="8236711"/>
          </a:xfrm>
          <a:custGeom>
            <a:avLst/>
            <a:gdLst>
              <a:gd name="csX0" fmla="*/ 4787151 w 9574303"/>
              <a:gd name="csY0" fmla="*/ 0 h 8236711"/>
              <a:gd name="csX1" fmla="*/ 9574303 w 9574303"/>
              <a:gd name="csY1" fmla="*/ 8236711 h 8236711"/>
              <a:gd name="csX2" fmla="*/ 9558908 w 9574303"/>
              <a:gd name="csY2" fmla="*/ 8236711 h 8236711"/>
              <a:gd name="csX3" fmla="*/ 4787151 w 9574303"/>
              <a:gd name="csY3" fmla="*/ 5519491 h 8236711"/>
              <a:gd name="csX4" fmla="*/ 15394 w 9574303"/>
              <a:gd name="csY4" fmla="*/ 8236711 h 8236711"/>
              <a:gd name="csX5" fmla="*/ 0 w 9574303"/>
              <a:gd name="csY5" fmla="*/ 8236711 h 82367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9574303" h="8236711">
                <a:moveTo>
                  <a:pt x="4787151" y="0"/>
                </a:moveTo>
                <a:lnTo>
                  <a:pt x="9574303" y="8236711"/>
                </a:lnTo>
                <a:lnTo>
                  <a:pt x="9558908" y="8236711"/>
                </a:lnTo>
                <a:lnTo>
                  <a:pt x="4787151" y="5519491"/>
                </a:lnTo>
                <a:lnTo>
                  <a:pt x="15394" y="8236711"/>
                </a:lnTo>
                <a:lnTo>
                  <a:pt x="0" y="82367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32" name="Graphic 131" descr="Circle with left arrow outline">
            <a:extLst>
              <a:ext uri="{FF2B5EF4-FFF2-40B4-BE49-F238E27FC236}">
                <a16:creationId xmlns:a16="http://schemas.microsoft.com/office/drawing/2014/main" id="{6E1AED8E-79EB-7A9D-8B7C-C26E0FD7F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2129980" y="6271892"/>
            <a:ext cx="1165106" cy="116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checker/>
      </p:transition>
    </mc:Choice>
    <mc:Fallback xmlns=""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CC2A3D3D-21EB-B68C-C3D2-B9B32420AEBB}"/>
              </a:ext>
            </a:extLst>
          </p:cNvPr>
          <p:cNvSpPr/>
          <p:nvPr/>
        </p:nvSpPr>
        <p:spPr>
          <a:xfrm>
            <a:off x="7925382" y="2736089"/>
            <a:ext cx="9574303" cy="824382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97EFC06-7423-5C35-A543-CCE870755412}"/>
              </a:ext>
            </a:extLst>
          </p:cNvPr>
          <p:cNvSpPr/>
          <p:nvPr/>
        </p:nvSpPr>
        <p:spPr>
          <a:xfrm>
            <a:off x="16536893" y="9326518"/>
            <a:ext cx="5809918" cy="1649134"/>
          </a:xfrm>
          <a:custGeom>
            <a:avLst/>
            <a:gdLst>
              <a:gd name="csX0" fmla="*/ 3830504 w 5809918"/>
              <a:gd name="csY0" fmla="*/ 0 h 1649134"/>
              <a:gd name="csX1" fmla="*/ 5809918 w 5809918"/>
              <a:gd name="csY1" fmla="*/ 0 h 1649134"/>
              <a:gd name="csX2" fmla="*/ 4857790 w 5809918"/>
              <a:gd name="csY2" fmla="*/ 1649134 h 1649134"/>
              <a:gd name="csX3" fmla="*/ 956815 w 5809918"/>
              <a:gd name="csY3" fmla="*/ 1649134 h 1649134"/>
              <a:gd name="csX4" fmla="*/ 0 w 5809918"/>
              <a:gd name="csY4" fmla="*/ 2851 h 1649134"/>
              <a:gd name="csX5" fmla="*/ 3828858 w 5809918"/>
              <a:gd name="csY5" fmla="*/ 2851 h 1649134"/>
              <a:gd name="csX6" fmla="*/ 3830504 w 5809918"/>
              <a:gd name="csY6" fmla="*/ 0 h 16491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809918" h="1649134">
                <a:moveTo>
                  <a:pt x="3830504" y="0"/>
                </a:moveTo>
                <a:lnTo>
                  <a:pt x="5809918" y="0"/>
                </a:lnTo>
                <a:lnTo>
                  <a:pt x="4857790" y="1649134"/>
                </a:lnTo>
                <a:lnTo>
                  <a:pt x="956815" y="1649134"/>
                </a:lnTo>
                <a:lnTo>
                  <a:pt x="0" y="2851"/>
                </a:lnTo>
                <a:lnTo>
                  <a:pt x="3828858" y="2851"/>
                </a:lnTo>
                <a:lnTo>
                  <a:pt x="383050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749DDB5-1784-7D94-A2BB-1235ECEB611C}"/>
              </a:ext>
            </a:extLst>
          </p:cNvPr>
          <p:cNvSpPr/>
          <p:nvPr/>
        </p:nvSpPr>
        <p:spPr>
          <a:xfrm>
            <a:off x="15579052" y="7680236"/>
            <a:ext cx="5738827" cy="1646283"/>
          </a:xfrm>
          <a:custGeom>
            <a:avLst/>
            <a:gdLst>
              <a:gd name="csX0" fmla="*/ 3758395 w 5738827"/>
              <a:gd name="csY0" fmla="*/ 0 h 1646283"/>
              <a:gd name="csX1" fmla="*/ 5738827 w 5738827"/>
              <a:gd name="csY1" fmla="*/ 0 h 1646283"/>
              <a:gd name="csX2" fmla="*/ 4788345 w 5738827"/>
              <a:gd name="csY2" fmla="*/ 1646283 h 1646283"/>
              <a:gd name="csX3" fmla="*/ 956184 w 5738827"/>
              <a:gd name="csY3" fmla="*/ 1646283 h 1646283"/>
              <a:gd name="csX4" fmla="*/ 0 w 5738827"/>
              <a:gd name="csY4" fmla="*/ 1086 h 1646283"/>
              <a:gd name="csX5" fmla="*/ 3757767 w 5738827"/>
              <a:gd name="csY5" fmla="*/ 1086 h 1646283"/>
              <a:gd name="csX6" fmla="*/ 3758395 w 5738827"/>
              <a:gd name="csY6" fmla="*/ 0 h 16462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738827" h="1646283">
                <a:moveTo>
                  <a:pt x="3758395" y="0"/>
                </a:moveTo>
                <a:lnTo>
                  <a:pt x="5738827" y="0"/>
                </a:lnTo>
                <a:lnTo>
                  <a:pt x="4788345" y="1646283"/>
                </a:lnTo>
                <a:lnTo>
                  <a:pt x="956184" y="1646283"/>
                </a:lnTo>
                <a:lnTo>
                  <a:pt x="0" y="1086"/>
                </a:lnTo>
                <a:lnTo>
                  <a:pt x="3757767" y="1086"/>
                </a:lnTo>
                <a:lnTo>
                  <a:pt x="375839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C0C7FEC-BE0A-5287-4F21-B6168D8CAA0D}"/>
              </a:ext>
            </a:extLst>
          </p:cNvPr>
          <p:cNvSpPr/>
          <p:nvPr/>
        </p:nvSpPr>
        <p:spPr>
          <a:xfrm>
            <a:off x="14621211" y="6032187"/>
            <a:ext cx="5667736" cy="1648048"/>
          </a:xfrm>
          <a:custGeom>
            <a:avLst/>
            <a:gdLst>
              <a:gd name="csX0" fmla="*/ 3687301 w 5667736"/>
              <a:gd name="csY0" fmla="*/ 0 h 1648048"/>
              <a:gd name="csX1" fmla="*/ 5667736 w 5667736"/>
              <a:gd name="csY1" fmla="*/ 0 h 1648048"/>
              <a:gd name="csX2" fmla="*/ 4716236 w 5667736"/>
              <a:gd name="csY2" fmla="*/ 1648048 h 1648048"/>
              <a:gd name="csX3" fmla="*/ 957210 w 5667736"/>
              <a:gd name="csY3" fmla="*/ 1648048 h 1648048"/>
              <a:gd name="csX4" fmla="*/ 0 w 5667736"/>
              <a:gd name="csY4" fmla="*/ 1086 h 1648048"/>
              <a:gd name="csX5" fmla="*/ 3686674 w 5667736"/>
              <a:gd name="csY5" fmla="*/ 1086 h 1648048"/>
              <a:gd name="csX6" fmla="*/ 3687301 w 5667736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667736" h="1648048">
                <a:moveTo>
                  <a:pt x="3687301" y="0"/>
                </a:moveTo>
                <a:lnTo>
                  <a:pt x="5667736" y="0"/>
                </a:lnTo>
                <a:lnTo>
                  <a:pt x="4716236" y="1648048"/>
                </a:lnTo>
                <a:lnTo>
                  <a:pt x="957210" y="1648048"/>
                </a:lnTo>
                <a:lnTo>
                  <a:pt x="0" y="1086"/>
                </a:lnTo>
                <a:lnTo>
                  <a:pt x="3686674" y="1086"/>
                </a:lnTo>
                <a:lnTo>
                  <a:pt x="3687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2E036A7-3454-15A4-D8B8-464D833E3606}"/>
              </a:ext>
            </a:extLst>
          </p:cNvPr>
          <p:cNvSpPr/>
          <p:nvPr/>
        </p:nvSpPr>
        <p:spPr>
          <a:xfrm>
            <a:off x="13663371" y="4384139"/>
            <a:ext cx="5596642" cy="1648048"/>
          </a:xfrm>
          <a:custGeom>
            <a:avLst/>
            <a:gdLst>
              <a:gd name="csX0" fmla="*/ 3616208 w 5596642"/>
              <a:gd name="csY0" fmla="*/ 0 h 1648048"/>
              <a:gd name="csX1" fmla="*/ 5596642 w 5596642"/>
              <a:gd name="csY1" fmla="*/ 0 h 1648048"/>
              <a:gd name="csX2" fmla="*/ 4645141 w 5596642"/>
              <a:gd name="csY2" fmla="*/ 1648048 h 1648048"/>
              <a:gd name="csX3" fmla="*/ 957209 w 5596642"/>
              <a:gd name="csY3" fmla="*/ 1648048 h 1648048"/>
              <a:gd name="csX4" fmla="*/ 0 w 5596642"/>
              <a:gd name="csY4" fmla="*/ 1086 h 1648048"/>
              <a:gd name="csX5" fmla="*/ 3615581 w 5596642"/>
              <a:gd name="csY5" fmla="*/ 1086 h 1648048"/>
              <a:gd name="csX6" fmla="*/ 3616208 w 5596642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596642" h="1648048">
                <a:moveTo>
                  <a:pt x="3616208" y="0"/>
                </a:moveTo>
                <a:lnTo>
                  <a:pt x="5596642" y="0"/>
                </a:lnTo>
                <a:lnTo>
                  <a:pt x="4645141" y="1648048"/>
                </a:lnTo>
                <a:lnTo>
                  <a:pt x="957209" y="1648048"/>
                </a:lnTo>
                <a:lnTo>
                  <a:pt x="0" y="1086"/>
                </a:lnTo>
                <a:lnTo>
                  <a:pt x="3615581" y="1086"/>
                </a:lnTo>
                <a:lnTo>
                  <a:pt x="361620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D30BF88-41A7-9A71-34CC-55AC6657FABE}"/>
              </a:ext>
            </a:extLst>
          </p:cNvPr>
          <p:cNvSpPr/>
          <p:nvPr/>
        </p:nvSpPr>
        <p:spPr>
          <a:xfrm rot="5400000">
            <a:off x="14772275" y="10025824"/>
            <a:ext cx="2387937" cy="1626931"/>
          </a:xfrm>
          <a:custGeom>
            <a:avLst/>
            <a:gdLst>
              <a:gd name="csX0" fmla="*/ 0 w 2387937"/>
              <a:gd name="csY0" fmla="*/ 1626628 h 1626931"/>
              <a:gd name="csX1" fmla="*/ 926264 w 2387937"/>
              <a:gd name="csY1" fmla="*/ 0 h 1626931"/>
              <a:gd name="csX2" fmla="*/ 1882159 w 2387937"/>
              <a:gd name="csY2" fmla="*/ 0 h 1626931"/>
              <a:gd name="csX3" fmla="*/ 2387937 w 2387937"/>
              <a:gd name="csY3" fmla="*/ 813618 h 1626931"/>
              <a:gd name="csX4" fmla="*/ 1882347 w 2387937"/>
              <a:gd name="csY4" fmla="*/ 1626931 h 1626931"/>
              <a:gd name="csX5" fmla="*/ 1882159 w 2387937"/>
              <a:gd name="csY5" fmla="*/ 1626628 h 1626931"/>
              <a:gd name="csX6" fmla="*/ 0 w 2387937"/>
              <a:gd name="csY6" fmla="*/ 1626628 h 16269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7" h="1626931">
                <a:moveTo>
                  <a:pt x="0" y="1626628"/>
                </a:moveTo>
                <a:lnTo>
                  <a:pt x="926264" y="0"/>
                </a:lnTo>
                <a:lnTo>
                  <a:pt x="1882159" y="0"/>
                </a:lnTo>
                <a:lnTo>
                  <a:pt x="2387937" y="813618"/>
                </a:lnTo>
                <a:lnTo>
                  <a:pt x="1882347" y="1626931"/>
                </a:lnTo>
                <a:lnTo>
                  <a:pt x="1882159" y="1626628"/>
                </a:lnTo>
                <a:lnTo>
                  <a:pt x="0" y="16266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C8994CA-E8B7-2363-4149-79DF53F6D923}"/>
              </a:ext>
            </a:extLst>
          </p:cNvPr>
          <p:cNvSpPr/>
          <p:nvPr/>
        </p:nvSpPr>
        <p:spPr>
          <a:xfrm rot="5400000">
            <a:off x="12682362" y="9562843"/>
            <a:ext cx="3314200" cy="1626628"/>
          </a:xfrm>
          <a:custGeom>
            <a:avLst/>
            <a:gdLst>
              <a:gd name="csX0" fmla="*/ 0 w 3314200"/>
              <a:gd name="csY0" fmla="*/ 1626322 h 1626628"/>
              <a:gd name="csX1" fmla="*/ 925918 w 3314200"/>
              <a:gd name="csY1" fmla="*/ 302 h 1626628"/>
              <a:gd name="csX2" fmla="*/ 2808422 w 3314200"/>
              <a:gd name="csY2" fmla="*/ 302 h 1626628"/>
              <a:gd name="csX3" fmla="*/ 2808610 w 3314200"/>
              <a:gd name="csY3" fmla="*/ 0 h 1626628"/>
              <a:gd name="csX4" fmla="*/ 3314200 w 3314200"/>
              <a:gd name="csY4" fmla="*/ 813314 h 1626628"/>
              <a:gd name="csX5" fmla="*/ 2808610 w 3314200"/>
              <a:gd name="csY5" fmla="*/ 1626628 h 1626628"/>
              <a:gd name="csX6" fmla="*/ 2808420 w 3314200"/>
              <a:gd name="csY6" fmla="*/ 1626322 h 1626628"/>
              <a:gd name="csX7" fmla="*/ 0 w 3314200"/>
              <a:gd name="csY7" fmla="*/ 1626322 h 16266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314200" h="1626628">
                <a:moveTo>
                  <a:pt x="0" y="1626322"/>
                </a:moveTo>
                <a:lnTo>
                  <a:pt x="925918" y="302"/>
                </a:lnTo>
                <a:lnTo>
                  <a:pt x="2808422" y="302"/>
                </a:lnTo>
                <a:lnTo>
                  <a:pt x="2808610" y="0"/>
                </a:lnTo>
                <a:lnTo>
                  <a:pt x="3314200" y="813314"/>
                </a:lnTo>
                <a:lnTo>
                  <a:pt x="2808610" y="1626628"/>
                </a:lnTo>
                <a:lnTo>
                  <a:pt x="2808420" y="1626322"/>
                </a:lnTo>
                <a:lnTo>
                  <a:pt x="0" y="1626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6CEF92E-BF0B-E1E9-81AC-15B0253CAEC6}"/>
              </a:ext>
            </a:extLst>
          </p:cNvPr>
          <p:cNvSpPr/>
          <p:nvPr/>
        </p:nvSpPr>
        <p:spPr>
          <a:xfrm rot="5400000">
            <a:off x="10823848" y="9330952"/>
            <a:ext cx="3777675" cy="1626930"/>
          </a:xfrm>
          <a:custGeom>
            <a:avLst/>
            <a:gdLst>
              <a:gd name="csX0" fmla="*/ 0 w 3777675"/>
              <a:gd name="csY0" fmla="*/ 813617 h 1626930"/>
              <a:gd name="csX1" fmla="*/ 463132 w 3777675"/>
              <a:gd name="csY1" fmla="*/ 303 h 1626930"/>
              <a:gd name="csX2" fmla="*/ 3271899 w 3777675"/>
              <a:gd name="csY2" fmla="*/ 303 h 1626930"/>
              <a:gd name="csX3" fmla="*/ 3272087 w 3777675"/>
              <a:gd name="csY3" fmla="*/ 0 h 1626930"/>
              <a:gd name="csX4" fmla="*/ 3777675 w 3777675"/>
              <a:gd name="csY4" fmla="*/ 813313 h 1626930"/>
              <a:gd name="csX5" fmla="*/ 3271898 w 3777675"/>
              <a:gd name="csY5" fmla="*/ 1626930 h 1626930"/>
              <a:gd name="csX6" fmla="*/ 463131 w 3777675"/>
              <a:gd name="csY6" fmla="*/ 1626930 h 1626930"/>
              <a:gd name="csX7" fmla="*/ 0 w 3777675"/>
              <a:gd name="csY7" fmla="*/ 813617 h 16269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777675" h="1626930">
                <a:moveTo>
                  <a:pt x="0" y="813617"/>
                </a:moveTo>
                <a:lnTo>
                  <a:pt x="463132" y="303"/>
                </a:lnTo>
                <a:lnTo>
                  <a:pt x="3271899" y="303"/>
                </a:lnTo>
                <a:lnTo>
                  <a:pt x="3272087" y="0"/>
                </a:lnTo>
                <a:lnTo>
                  <a:pt x="3777675" y="813313"/>
                </a:lnTo>
                <a:lnTo>
                  <a:pt x="3271898" y="1626930"/>
                </a:lnTo>
                <a:lnTo>
                  <a:pt x="463131" y="1626930"/>
                </a:lnTo>
                <a:lnTo>
                  <a:pt x="0" y="8136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1AFA81C-59CF-A625-8DEB-CBAAE2518BE3}"/>
              </a:ext>
            </a:extLst>
          </p:cNvPr>
          <p:cNvSpPr/>
          <p:nvPr/>
        </p:nvSpPr>
        <p:spPr>
          <a:xfrm rot="5400000">
            <a:off x="9428480" y="9562517"/>
            <a:ext cx="3314544" cy="1626933"/>
          </a:xfrm>
          <a:custGeom>
            <a:avLst/>
            <a:gdLst>
              <a:gd name="csX0" fmla="*/ 0 w 3314544"/>
              <a:gd name="csY0" fmla="*/ 0 h 1626933"/>
              <a:gd name="csX1" fmla="*/ 2808768 w 3314544"/>
              <a:gd name="csY1" fmla="*/ 0 h 1626933"/>
              <a:gd name="csX2" fmla="*/ 3314544 w 3314544"/>
              <a:gd name="csY2" fmla="*/ 813618 h 1626933"/>
              <a:gd name="csX3" fmla="*/ 2808954 w 3314544"/>
              <a:gd name="csY3" fmla="*/ 1626933 h 1626933"/>
              <a:gd name="csX4" fmla="*/ 2808764 w 3314544"/>
              <a:gd name="csY4" fmla="*/ 1626627 h 1626933"/>
              <a:gd name="csX5" fmla="*/ 926263 w 3314544"/>
              <a:gd name="csY5" fmla="*/ 1626627 h 1626933"/>
              <a:gd name="csX6" fmla="*/ 0 w 3314544"/>
              <a:gd name="csY6" fmla="*/ 0 h 16269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314544" h="1626933">
                <a:moveTo>
                  <a:pt x="0" y="0"/>
                </a:moveTo>
                <a:lnTo>
                  <a:pt x="2808768" y="0"/>
                </a:lnTo>
                <a:lnTo>
                  <a:pt x="3314544" y="813618"/>
                </a:lnTo>
                <a:lnTo>
                  <a:pt x="2808954" y="1626933"/>
                </a:lnTo>
                <a:lnTo>
                  <a:pt x="2808764" y="1626627"/>
                </a:lnTo>
                <a:lnTo>
                  <a:pt x="926263" y="16266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8026B8-72F7-276F-C4F3-BDAD65B41BC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59B5AE7-CC36-7C37-4036-6B0C503DC359}"/>
              </a:ext>
            </a:extLst>
          </p:cNvPr>
          <p:cNvSpPr/>
          <p:nvPr/>
        </p:nvSpPr>
        <p:spPr>
          <a:xfrm rot="5400000">
            <a:off x="8264855" y="10025823"/>
            <a:ext cx="2387933" cy="1626929"/>
          </a:xfrm>
          <a:custGeom>
            <a:avLst/>
            <a:gdLst>
              <a:gd name="csX0" fmla="*/ 0 w 2387933"/>
              <a:gd name="csY0" fmla="*/ 301 h 1626929"/>
              <a:gd name="csX1" fmla="*/ 1882159 w 2387933"/>
              <a:gd name="csY1" fmla="*/ 301 h 1626929"/>
              <a:gd name="csX2" fmla="*/ 1882346 w 2387933"/>
              <a:gd name="csY2" fmla="*/ 0 h 1626929"/>
              <a:gd name="csX3" fmla="*/ 2387933 w 2387933"/>
              <a:gd name="csY3" fmla="*/ 813312 h 1626929"/>
              <a:gd name="csX4" fmla="*/ 1882156 w 2387933"/>
              <a:gd name="csY4" fmla="*/ 1626929 h 1626929"/>
              <a:gd name="csX5" fmla="*/ 926264 w 2387933"/>
              <a:gd name="csY5" fmla="*/ 1626929 h 1626929"/>
              <a:gd name="csX6" fmla="*/ 0 w 2387933"/>
              <a:gd name="csY6" fmla="*/ 301 h 16269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3" h="1626929">
                <a:moveTo>
                  <a:pt x="0" y="301"/>
                </a:moveTo>
                <a:lnTo>
                  <a:pt x="1882159" y="301"/>
                </a:lnTo>
                <a:lnTo>
                  <a:pt x="1882346" y="0"/>
                </a:lnTo>
                <a:lnTo>
                  <a:pt x="2387933" y="813312"/>
                </a:lnTo>
                <a:lnTo>
                  <a:pt x="1882156" y="1626929"/>
                </a:lnTo>
                <a:lnTo>
                  <a:pt x="926264" y="1626929"/>
                </a:lnTo>
                <a:lnTo>
                  <a:pt x="0" y="3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D3079DB-B469-333A-E6AF-724B12AC9101}"/>
              </a:ext>
            </a:extLst>
          </p:cNvPr>
          <p:cNvSpPr/>
          <p:nvPr/>
        </p:nvSpPr>
        <p:spPr>
          <a:xfrm>
            <a:off x="12704899" y="2736091"/>
            <a:ext cx="5526181" cy="1648048"/>
          </a:xfrm>
          <a:custGeom>
            <a:avLst/>
            <a:gdLst>
              <a:gd name="csX0" fmla="*/ 0 w 5526181"/>
              <a:gd name="csY0" fmla="*/ 0 h 1648048"/>
              <a:gd name="csX1" fmla="*/ 5526181 w 5526181"/>
              <a:gd name="csY1" fmla="*/ 0 h 1648048"/>
              <a:gd name="csX2" fmla="*/ 4574680 w 5526181"/>
              <a:gd name="csY2" fmla="*/ 1648048 h 1648048"/>
              <a:gd name="csX3" fmla="*/ 957840 w 5526181"/>
              <a:gd name="csY3" fmla="*/ 1648048 h 1648048"/>
              <a:gd name="csX4" fmla="*/ 0 w 5526181"/>
              <a:gd name="csY4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526181" h="1648048">
                <a:moveTo>
                  <a:pt x="0" y="0"/>
                </a:moveTo>
                <a:lnTo>
                  <a:pt x="5526181" y="0"/>
                </a:lnTo>
                <a:lnTo>
                  <a:pt x="4574680" y="1648048"/>
                </a:lnTo>
                <a:lnTo>
                  <a:pt x="957840" y="1648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82727D9-05BC-FBD9-CED8-71E75E6D37B8}"/>
              </a:ext>
            </a:extLst>
          </p:cNvPr>
          <p:cNvSpPr/>
          <p:nvPr/>
        </p:nvSpPr>
        <p:spPr>
          <a:xfrm>
            <a:off x="9027312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93A2A7B-FCBA-7BAD-002A-7D87369DEA2A}"/>
              </a:ext>
            </a:extLst>
          </p:cNvPr>
          <p:cNvSpPr/>
          <p:nvPr/>
        </p:nvSpPr>
        <p:spPr>
          <a:xfrm>
            <a:off x="10653939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570A7FE-FCC4-A8EF-031E-AF5AD20F5D8B}"/>
              </a:ext>
            </a:extLst>
          </p:cNvPr>
          <p:cNvSpPr/>
          <p:nvPr/>
        </p:nvSpPr>
        <p:spPr>
          <a:xfrm>
            <a:off x="12280566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5F81738-2EC0-350A-8BEC-EC5FF516C252}"/>
              </a:ext>
            </a:extLst>
          </p:cNvPr>
          <p:cNvSpPr/>
          <p:nvPr/>
        </p:nvSpPr>
        <p:spPr>
          <a:xfrm>
            <a:off x="13907193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0790F96-8D53-7AF6-48BC-E0047C305591}"/>
              </a:ext>
            </a:extLst>
          </p:cNvPr>
          <p:cNvSpPr/>
          <p:nvPr/>
        </p:nvSpPr>
        <p:spPr>
          <a:xfrm>
            <a:off x="15551251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F30A151C-443A-A4B6-7384-8AEAD5336D06}"/>
              </a:ext>
            </a:extLst>
          </p:cNvPr>
          <p:cNvSpPr txBox="1"/>
          <p:nvPr/>
        </p:nvSpPr>
        <p:spPr>
          <a:xfrm flipH="1">
            <a:off x="13409135" y="312922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943218F-194D-6374-8BA5-1D9DF9C68E04}"/>
              </a:ext>
            </a:extLst>
          </p:cNvPr>
          <p:cNvGrpSpPr/>
          <p:nvPr/>
        </p:nvGrpSpPr>
        <p:grpSpPr>
          <a:xfrm>
            <a:off x="14652400" y="3094586"/>
            <a:ext cx="2511855" cy="1013083"/>
            <a:chOff x="4031330" y="7511848"/>
            <a:chExt cx="1920221" cy="1013083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FB01715E-9872-D91E-AA45-DD595C2C977E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Xác định thị trường mục tiêu, mục tiêu kinh doanh và lộ trình tăng trưởng rõ ràng.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ED1BE3A2-6C05-CEFF-4AC2-E4409A25908B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ROUTE PLANNING</a:t>
              </a:r>
            </a:p>
          </p:txBody>
        </p:sp>
      </p:grpSp>
      <p:sp>
        <p:nvSpPr>
          <p:cNvPr id="23" name="Textbox 200">
            <a:extLst>
              <a:ext uri="{FF2B5EF4-FFF2-40B4-BE49-F238E27FC236}">
                <a16:creationId xmlns:a16="http://schemas.microsoft.com/office/drawing/2014/main" id="{EC165326-ECDD-3E0A-7534-407788A30B81}"/>
              </a:ext>
            </a:extLst>
          </p:cNvPr>
          <p:cNvSpPr txBox="1"/>
          <p:nvPr/>
        </p:nvSpPr>
        <p:spPr>
          <a:xfrm flipH="1">
            <a:off x="14402463" y="4776971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4A97BF8-C7BD-BD36-4452-DDB249AE1E23}"/>
              </a:ext>
            </a:extLst>
          </p:cNvPr>
          <p:cNvGrpSpPr/>
          <p:nvPr/>
        </p:nvGrpSpPr>
        <p:grpSpPr>
          <a:xfrm>
            <a:off x="15645729" y="4742328"/>
            <a:ext cx="2511855" cy="1013083"/>
            <a:chOff x="4031330" y="7511848"/>
            <a:chExt cx="1920221" cy="1013083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D1296753-3BD4-7997-CC69-402FC2795122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năng lực tổ chức, công nghệ, tài chính và mức độ sẵn sàng thực thi.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4D3133CA-6988-9D24-66E9-C40AE38C6663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SYSTEM CHECK</a:t>
              </a:r>
            </a:p>
          </p:txBody>
        </p:sp>
      </p:grpSp>
      <p:sp>
        <p:nvSpPr>
          <p:cNvPr id="27" name="Textbox 200">
            <a:extLst>
              <a:ext uri="{FF2B5EF4-FFF2-40B4-BE49-F238E27FC236}">
                <a16:creationId xmlns:a16="http://schemas.microsoft.com/office/drawing/2014/main" id="{270F7231-CB54-F745-11BB-1F2E3B004B2A}"/>
              </a:ext>
            </a:extLst>
          </p:cNvPr>
          <p:cNvSpPr txBox="1"/>
          <p:nvPr/>
        </p:nvSpPr>
        <p:spPr>
          <a:xfrm flipH="1">
            <a:off x="15395791" y="6424714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E36F186-046C-8479-B0B6-74C1D2301254}"/>
              </a:ext>
            </a:extLst>
          </p:cNvPr>
          <p:cNvGrpSpPr/>
          <p:nvPr/>
        </p:nvGrpSpPr>
        <p:grpSpPr>
          <a:xfrm>
            <a:off x="16639058" y="6390070"/>
            <a:ext cx="2511855" cy="1013083"/>
            <a:chOff x="16639056" y="6474711"/>
            <a:chExt cx="2511855" cy="1013083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CFED0085-E8CF-D5AD-2377-E97722004CFB}"/>
                </a:ext>
              </a:extLst>
            </p:cNvPr>
            <p:cNvSpPr txBox="1"/>
            <p:nvPr/>
          </p:nvSpPr>
          <p:spPr>
            <a:xfrm flipH="1">
              <a:off x="16639057" y="6841463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Kích hoạt chiến lược, phân bổ nguồn lực và hành động nhanh để tạo đà tăng trưởng.</a:t>
              </a: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73001982-6C35-F0C2-2A4C-7A753592BC39}"/>
                </a:ext>
              </a:extLst>
            </p:cNvPr>
            <p:cNvSpPr txBox="1"/>
            <p:nvPr/>
          </p:nvSpPr>
          <p:spPr>
            <a:xfrm flipH="1">
              <a:off x="16639056" y="6474711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TAKE OFF</a:t>
              </a: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5D3D2A60-803D-4F65-4C0D-2A63985042B7}"/>
              </a:ext>
            </a:extLst>
          </p:cNvPr>
          <p:cNvSpPr txBox="1"/>
          <p:nvPr/>
        </p:nvSpPr>
        <p:spPr>
          <a:xfrm flipH="1">
            <a:off x="16389119" y="8072456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744BF72-D485-5ECB-91F9-EA35048F74AB}"/>
              </a:ext>
            </a:extLst>
          </p:cNvPr>
          <p:cNvGrpSpPr/>
          <p:nvPr/>
        </p:nvGrpSpPr>
        <p:grpSpPr>
          <a:xfrm>
            <a:off x="17632387" y="8037812"/>
            <a:ext cx="2511855" cy="1013083"/>
            <a:chOff x="17632384" y="8122453"/>
            <a:chExt cx="2511855" cy="1013083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340A391D-2E45-318E-B8EB-223FC0E0C696}"/>
                </a:ext>
              </a:extLst>
            </p:cNvPr>
            <p:cNvSpPr txBox="1"/>
            <p:nvPr/>
          </p:nvSpPr>
          <p:spPr>
            <a:xfrm flipH="1">
              <a:off x="17632385" y="8489205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Theo dõi KPI, tối ưu quy trình và duy trì hiệu suất ổn định trên toàn hệ thống.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F409277A-45EB-9825-C00C-2D632E8DBB64}"/>
                </a:ext>
              </a:extLst>
            </p:cNvPr>
            <p:cNvSpPr txBox="1"/>
            <p:nvPr/>
          </p:nvSpPr>
          <p:spPr>
            <a:xfrm flipH="1">
              <a:off x="17632384" y="8122453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CRUISE CONTROL</a:t>
              </a:r>
            </a:p>
          </p:txBody>
        </p:sp>
      </p:grpSp>
      <p:sp>
        <p:nvSpPr>
          <p:cNvPr id="35" name="Textbox 200">
            <a:extLst>
              <a:ext uri="{FF2B5EF4-FFF2-40B4-BE49-F238E27FC236}">
                <a16:creationId xmlns:a16="http://schemas.microsoft.com/office/drawing/2014/main" id="{B487E51D-DDE0-4F6C-01DA-1421B46EA6E3}"/>
              </a:ext>
            </a:extLst>
          </p:cNvPr>
          <p:cNvSpPr txBox="1"/>
          <p:nvPr/>
        </p:nvSpPr>
        <p:spPr>
          <a:xfrm flipH="1">
            <a:off x="17382449" y="972019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AD706E-C61E-06C5-C9ED-7311553A3D5F}"/>
              </a:ext>
            </a:extLst>
          </p:cNvPr>
          <p:cNvGrpSpPr/>
          <p:nvPr/>
        </p:nvGrpSpPr>
        <p:grpSpPr>
          <a:xfrm>
            <a:off x="18625714" y="9685556"/>
            <a:ext cx="2511855" cy="1013083"/>
            <a:chOff x="4031330" y="7511848"/>
            <a:chExt cx="1920221" cy="1013083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3A0E3742-7B1C-2022-E748-66C2628AC2C8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kết quả, chuẩn hóa bài học và chuẩn bị cho chu kỳ phát triển tiếp theo.</a:t>
              </a: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394FB964-DF1B-00EE-B2F4-2B60814F9137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SAFE LANDING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B79DEC36-EB63-C2FF-8612-1D223FCB98C8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A9A4A7B2-852F-8493-4D90-77FF81ABBC2B}"/>
              </a:ext>
            </a:extLst>
          </p:cNvPr>
          <p:cNvSpPr txBox="1"/>
          <p:nvPr/>
        </p:nvSpPr>
        <p:spPr>
          <a:xfrm>
            <a:off x="1709372" y="7311487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3D820AD8-108D-1E98-9D2A-5461311C1BA7}"/>
              </a:ext>
            </a:extLst>
          </p:cNvPr>
          <p:cNvSpPr txBox="1"/>
          <p:nvPr/>
        </p:nvSpPr>
        <p:spPr>
          <a:xfrm>
            <a:off x="1709372" y="4594892"/>
            <a:ext cx="7300396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Flight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1EBC9C3-CA2A-3508-8F9A-92418B691204}"/>
              </a:ext>
            </a:extLst>
          </p:cNvPr>
          <p:cNvSpPr/>
          <p:nvPr/>
        </p:nvSpPr>
        <p:spPr>
          <a:xfrm>
            <a:off x="2320985" y="4339280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A5FE3122-0C6C-4F6B-851B-799ED91AD63C}"/>
              </a:ext>
            </a:extLst>
          </p:cNvPr>
          <p:cNvSpPr/>
          <p:nvPr/>
        </p:nvSpPr>
        <p:spPr>
          <a:xfrm>
            <a:off x="1857310" y="4339280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DF4B031A-64BB-DD7E-DC3B-1037D7CF9495}"/>
              </a:ext>
            </a:extLst>
          </p:cNvPr>
          <p:cNvSpPr/>
          <p:nvPr/>
        </p:nvSpPr>
        <p:spPr>
          <a:xfrm>
            <a:off x="2784660" y="4339280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C21EED92-FFA2-AFCC-F17C-DBBFD010D211}"/>
              </a:ext>
            </a:extLst>
          </p:cNvPr>
          <p:cNvSpPr/>
          <p:nvPr/>
        </p:nvSpPr>
        <p:spPr>
          <a:xfrm>
            <a:off x="3248336" y="4339280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Freeform 17">
            <a:extLst>
              <a:ext uri="{FF2B5EF4-FFF2-40B4-BE49-F238E27FC236}">
                <a16:creationId xmlns:a16="http://schemas.microsoft.com/office/drawing/2014/main" id="{019BB61A-829B-45FC-8FF3-D4782A1ED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8205" y="10816207"/>
            <a:ext cx="421232" cy="466876"/>
          </a:xfrm>
          <a:custGeom>
            <a:avLst/>
            <a:gdLst>
              <a:gd name="T0" fmla="*/ 193628 w 1579"/>
              <a:gd name="T1" fmla="*/ 263188 h 1750"/>
              <a:gd name="T2" fmla="*/ 193628 w 1579"/>
              <a:gd name="T3" fmla="*/ 263188 h 1750"/>
              <a:gd name="T4" fmla="*/ 152113 w 1579"/>
              <a:gd name="T5" fmla="*/ 297587 h 1750"/>
              <a:gd name="T6" fmla="*/ 103787 w 1579"/>
              <a:gd name="T7" fmla="*/ 214834 h 1750"/>
              <a:gd name="T8" fmla="*/ 159248 w 1579"/>
              <a:gd name="T9" fmla="*/ 200880 h 1750"/>
              <a:gd name="T10" fmla="*/ 193628 w 1579"/>
              <a:gd name="T11" fmla="*/ 263188 h 1750"/>
              <a:gd name="T12" fmla="*/ 228332 w 1579"/>
              <a:gd name="T13" fmla="*/ 110662 h 1750"/>
              <a:gd name="T14" fmla="*/ 228332 w 1579"/>
              <a:gd name="T15" fmla="*/ 110662 h 1750"/>
              <a:gd name="T16" fmla="*/ 117409 w 1579"/>
              <a:gd name="T17" fmla="*/ 0 h 1750"/>
              <a:gd name="T18" fmla="*/ 0 w 1579"/>
              <a:gd name="T19" fmla="*/ 110662 h 1750"/>
              <a:gd name="T20" fmla="*/ 89841 w 1579"/>
              <a:gd name="T21" fmla="*/ 110662 h 1750"/>
              <a:gd name="T22" fmla="*/ 89841 w 1579"/>
              <a:gd name="T23" fmla="*/ 172971 h 1750"/>
              <a:gd name="T24" fmla="*/ 145302 w 1579"/>
              <a:gd name="T25" fmla="*/ 159341 h 1750"/>
              <a:gd name="T26" fmla="*/ 145302 w 1579"/>
              <a:gd name="T27" fmla="*/ 110662 h 1750"/>
              <a:gd name="T28" fmla="*/ 228332 w 1579"/>
              <a:gd name="T29" fmla="*/ 110662 h 1750"/>
              <a:gd name="T30" fmla="*/ 511801 w 1579"/>
              <a:gd name="T31" fmla="*/ 110662 h 1750"/>
              <a:gd name="T32" fmla="*/ 511801 w 1579"/>
              <a:gd name="T33" fmla="*/ 110662 h 1750"/>
              <a:gd name="T34" fmla="*/ 394067 w 1579"/>
              <a:gd name="T35" fmla="*/ 0 h 1750"/>
              <a:gd name="T36" fmla="*/ 283469 w 1579"/>
              <a:gd name="T37" fmla="*/ 110662 h 1750"/>
              <a:gd name="T38" fmla="*/ 366499 w 1579"/>
              <a:gd name="T39" fmla="*/ 110662 h 1750"/>
              <a:gd name="T40" fmla="*/ 297415 w 1579"/>
              <a:gd name="T41" fmla="*/ 283633 h 1750"/>
              <a:gd name="T42" fmla="*/ 255900 w 1579"/>
              <a:gd name="T43" fmla="*/ 325496 h 1750"/>
              <a:gd name="T44" fmla="*/ 221196 w 1579"/>
              <a:gd name="T45" fmla="*/ 290772 h 1750"/>
              <a:gd name="T46" fmla="*/ 186817 w 1579"/>
              <a:gd name="T47" fmla="*/ 332311 h 1750"/>
              <a:gd name="T48" fmla="*/ 228332 w 1579"/>
              <a:gd name="T49" fmla="*/ 422204 h 1750"/>
              <a:gd name="T50" fmla="*/ 228332 w 1579"/>
              <a:gd name="T51" fmla="*/ 567590 h 1750"/>
              <a:gd name="T52" fmla="*/ 283469 w 1579"/>
              <a:gd name="T53" fmla="*/ 567590 h 1750"/>
              <a:gd name="T54" fmla="*/ 283469 w 1579"/>
              <a:gd name="T55" fmla="*/ 422204 h 1750"/>
              <a:gd name="T56" fmla="*/ 332119 w 1579"/>
              <a:gd name="T57" fmla="*/ 325496 h 1750"/>
              <a:gd name="T58" fmla="*/ 428771 w 1579"/>
              <a:gd name="T59" fmla="*/ 110662 h 1750"/>
              <a:gd name="T60" fmla="*/ 511801 w 1579"/>
              <a:gd name="T61" fmla="*/ 110662 h 175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79" h="1750">
                <a:moveTo>
                  <a:pt x="597" y="811"/>
                </a:moveTo>
                <a:lnTo>
                  <a:pt x="597" y="811"/>
                </a:lnTo>
                <a:cubicBezTo>
                  <a:pt x="469" y="917"/>
                  <a:pt x="469" y="917"/>
                  <a:pt x="469" y="917"/>
                </a:cubicBezTo>
                <a:cubicBezTo>
                  <a:pt x="405" y="874"/>
                  <a:pt x="362" y="789"/>
                  <a:pt x="320" y="662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512" y="704"/>
                  <a:pt x="554" y="747"/>
                  <a:pt x="597" y="811"/>
                </a:cubicBezTo>
                <a:close/>
                <a:moveTo>
                  <a:pt x="704" y="341"/>
                </a:moveTo>
                <a:lnTo>
                  <a:pt x="704" y="341"/>
                </a:lnTo>
                <a:cubicBezTo>
                  <a:pt x="362" y="0"/>
                  <a:pt x="362" y="0"/>
                  <a:pt x="362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277" y="341"/>
                  <a:pt x="277" y="341"/>
                  <a:pt x="277" y="341"/>
                </a:cubicBezTo>
                <a:cubicBezTo>
                  <a:pt x="277" y="427"/>
                  <a:pt x="277" y="491"/>
                  <a:pt x="277" y="533"/>
                </a:cubicBezTo>
                <a:cubicBezTo>
                  <a:pt x="448" y="491"/>
                  <a:pt x="448" y="491"/>
                  <a:pt x="448" y="491"/>
                </a:cubicBezTo>
                <a:cubicBezTo>
                  <a:pt x="448" y="448"/>
                  <a:pt x="448" y="406"/>
                  <a:pt x="448" y="341"/>
                </a:cubicBezTo>
                <a:lnTo>
                  <a:pt x="704" y="341"/>
                </a:lnTo>
                <a:close/>
                <a:moveTo>
                  <a:pt x="1578" y="341"/>
                </a:moveTo>
                <a:lnTo>
                  <a:pt x="1578" y="341"/>
                </a:lnTo>
                <a:cubicBezTo>
                  <a:pt x="1215" y="0"/>
                  <a:pt x="1215" y="0"/>
                  <a:pt x="1215" y="0"/>
                </a:cubicBezTo>
                <a:cubicBezTo>
                  <a:pt x="874" y="341"/>
                  <a:pt x="874" y="341"/>
                  <a:pt x="874" y="341"/>
                </a:cubicBezTo>
                <a:cubicBezTo>
                  <a:pt x="1130" y="341"/>
                  <a:pt x="1130" y="341"/>
                  <a:pt x="1130" y="341"/>
                </a:cubicBezTo>
                <a:cubicBezTo>
                  <a:pt x="1130" y="683"/>
                  <a:pt x="1024" y="768"/>
                  <a:pt x="917" y="874"/>
                </a:cubicBezTo>
                <a:cubicBezTo>
                  <a:pt x="874" y="896"/>
                  <a:pt x="832" y="939"/>
                  <a:pt x="789" y="1003"/>
                </a:cubicBezTo>
                <a:cubicBezTo>
                  <a:pt x="768" y="960"/>
                  <a:pt x="725" y="917"/>
                  <a:pt x="682" y="896"/>
                </a:cubicBezTo>
                <a:cubicBezTo>
                  <a:pt x="576" y="1024"/>
                  <a:pt x="576" y="1024"/>
                  <a:pt x="576" y="1024"/>
                </a:cubicBezTo>
                <a:cubicBezTo>
                  <a:pt x="639" y="1088"/>
                  <a:pt x="704" y="1152"/>
                  <a:pt x="704" y="1301"/>
                </a:cubicBezTo>
                <a:cubicBezTo>
                  <a:pt x="704" y="1749"/>
                  <a:pt x="704" y="1749"/>
                  <a:pt x="704" y="1749"/>
                </a:cubicBezTo>
                <a:cubicBezTo>
                  <a:pt x="874" y="1749"/>
                  <a:pt x="874" y="1749"/>
                  <a:pt x="874" y="1749"/>
                </a:cubicBezTo>
                <a:cubicBezTo>
                  <a:pt x="874" y="1301"/>
                  <a:pt x="874" y="1301"/>
                  <a:pt x="874" y="1301"/>
                </a:cubicBezTo>
                <a:cubicBezTo>
                  <a:pt x="874" y="1130"/>
                  <a:pt x="938" y="1088"/>
                  <a:pt x="1024" y="1003"/>
                </a:cubicBezTo>
                <a:cubicBezTo>
                  <a:pt x="1151" y="896"/>
                  <a:pt x="1301" y="747"/>
                  <a:pt x="1322" y="341"/>
                </a:cubicBezTo>
                <a:lnTo>
                  <a:pt x="1578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7" name="Freeform 17">
            <a:extLst>
              <a:ext uri="{FF2B5EF4-FFF2-40B4-BE49-F238E27FC236}">
                <a16:creationId xmlns:a16="http://schemas.microsoft.com/office/drawing/2014/main" id="{64729BCB-0082-9482-C492-64F84847E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1245" y="10819467"/>
            <a:ext cx="461660" cy="460356"/>
          </a:xfrm>
          <a:custGeom>
            <a:avLst/>
            <a:gdLst>
              <a:gd name="T0" fmla="*/ 560972 w 1740"/>
              <a:gd name="T1" fmla="*/ 393747 h 1739"/>
              <a:gd name="T2" fmla="*/ 560972 w 1740"/>
              <a:gd name="T3" fmla="*/ 393747 h 1739"/>
              <a:gd name="T4" fmla="*/ 560972 w 1740"/>
              <a:gd name="T5" fmla="*/ 338693 h 1739"/>
              <a:gd name="T6" fmla="*/ 325487 w 1740"/>
              <a:gd name="T7" fmla="*/ 193493 h 1739"/>
              <a:gd name="T8" fmla="*/ 325487 w 1740"/>
              <a:gd name="T9" fmla="*/ 41532 h 1739"/>
              <a:gd name="T10" fmla="*/ 283873 w 1740"/>
              <a:gd name="T11" fmla="*/ 0 h 1739"/>
              <a:gd name="T12" fmla="*/ 242260 w 1740"/>
              <a:gd name="T13" fmla="*/ 41532 h 1739"/>
              <a:gd name="T14" fmla="*/ 242260 w 1740"/>
              <a:gd name="T15" fmla="*/ 193493 h 1739"/>
              <a:gd name="T16" fmla="*/ 0 w 1740"/>
              <a:gd name="T17" fmla="*/ 338693 h 1739"/>
              <a:gd name="T18" fmla="*/ 0 w 1740"/>
              <a:gd name="T19" fmla="*/ 393747 h 1739"/>
              <a:gd name="T20" fmla="*/ 242260 w 1740"/>
              <a:gd name="T21" fmla="*/ 324849 h 1739"/>
              <a:gd name="T22" fmla="*/ 242260 w 1740"/>
              <a:gd name="T23" fmla="*/ 476810 h 1739"/>
              <a:gd name="T24" fmla="*/ 166130 w 1740"/>
              <a:gd name="T25" fmla="*/ 518342 h 1739"/>
              <a:gd name="T26" fmla="*/ 166130 w 1740"/>
              <a:gd name="T27" fmla="*/ 559552 h 1739"/>
              <a:gd name="T28" fmla="*/ 283873 w 1740"/>
              <a:gd name="T29" fmla="*/ 532186 h 1739"/>
              <a:gd name="T30" fmla="*/ 394842 w 1740"/>
              <a:gd name="T31" fmla="*/ 559552 h 1739"/>
              <a:gd name="T32" fmla="*/ 394842 w 1740"/>
              <a:gd name="T33" fmla="*/ 518342 h 1739"/>
              <a:gd name="T34" fmla="*/ 325487 w 1740"/>
              <a:gd name="T35" fmla="*/ 476810 h 1739"/>
              <a:gd name="T36" fmla="*/ 325487 w 1740"/>
              <a:gd name="T37" fmla="*/ 324849 h 1739"/>
              <a:gd name="T38" fmla="*/ 560972 w 1740"/>
              <a:gd name="T39" fmla="*/ 393747 h 17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0" h="1739">
                <a:moveTo>
                  <a:pt x="1739" y="1223"/>
                </a:moveTo>
                <a:lnTo>
                  <a:pt x="1739" y="1223"/>
                </a:lnTo>
                <a:cubicBezTo>
                  <a:pt x="1739" y="1052"/>
                  <a:pt x="1739" y="1052"/>
                  <a:pt x="1739" y="1052"/>
                </a:cubicBezTo>
                <a:cubicBezTo>
                  <a:pt x="1009" y="601"/>
                  <a:pt x="1009" y="601"/>
                  <a:pt x="1009" y="601"/>
                </a:cubicBezTo>
                <a:cubicBezTo>
                  <a:pt x="1009" y="129"/>
                  <a:pt x="1009" y="129"/>
                  <a:pt x="1009" y="129"/>
                </a:cubicBezTo>
                <a:cubicBezTo>
                  <a:pt x="1009" y="65"/>
                  <a:pt x="944" y="0"/>
                  <a:pt x="880" y="0"/>
                </a:cubicBezTo>
                <a:cubicBezTo>
                  <a:pt x="794" y="0"/>
                  <a:pt x="751" y="65"/>
                  <a:pt x="751" y="129"/>
                </a:cubicBezTo>
                <a:cubicBezTo>
                  <a:pt x="751" y="601"/>
                  <a:pt x="751" y="601"/>
                  <a:pt x="751" y="601"/>
                </a:cubicBezTo>
                <a:cubicBezTo>
                  <a:pt x="0" y="1052"/>
                  <a:pt x="0" y="1052"/>
                  <a:pt x="0" y="1052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751" y="1009"/>
                  <a:pt x="751" y="1009"/>
                  <a:pt x="751" y="1009"/>
                </a:cubicBezTo>
                <a:cubicBezTo>
                  <a:pt x="751" y="1481"/>
                  <a:pt x="751" y="1481"/>
                  <a:pt x="751" y="1481"/>
                </a:cubicBezTo>
                <a:cubicBezTo>
                  <a:pt x="515" y="1610"/>
                  <a:pt x="515" y="1610"/>
                  <a:pt x="515" y="1610"/>
                </a:cubicBezTo>
                <a:cubicBezTo>
                  <a:pt x="515" y="1738"/>
                  <a:pt x="515" y="1738"/>
                  <a:pt x="515" y="1738"/>
                </a:cubicBezTo>
                <a:cubicBezTo>
                  <a:pt x="880" y="1653"/>
                  <a:pt x="880" y="1653"/>
                  <a:pt x="880" y="1653"/>
                </a:cubicBezTo>
                <a:cubicBezTo>
                  <a:pt x="1224" y="1738"/>
                  <a:pt x="1224" y="1738"/>
                  <a:pt x="1224" y="1738"/>
                </a:cubicBezTo>
                <a:cubicBezTo>
                  <a:pt x="1224" y="1610"/>
                  <a:pt x="1224" y="1610"/>
                  <a:pt x="1224" y="1610"/>
                </a:cubicBezTo>
                <a:cubicBezTo>
                  <a:pt x="1009" y="1481"/>
                  <a:pt x="1009" y="1481"/>
                  <a:pt x="1009" y="1481"/>
                </a:cubicBezTo>
                <a:cubicBezTo>
                  <a:pt x="1009" y="1009"/>
                  <a:pt x="1009" y="1009"/>
                  <a:pt x="1009" y="1009"/>
                </a:cubicBezTo>
                <a:lnTo>
                  <a:pt x="1739" y="122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8" name="Freeform 16">
            <a:extLst>
              <a:ext uri="{FF2B5EF4-FFF2-40B4-BE49-F238E27FC236}">
                <a16:creationId xmlns:a16="http://schemas.microsoft.com/office/drawing/2014/main" id="{BE179E02-9AB8-FA5B-142C-4FB8AE4358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662" y="10816859"/>
            <a:ext cx="465572" cy="465572"/>
          </a:xfrm>
          <a:custGeom>
            <a:avLst/>
            <a:gdLst>
              <a:gd name="T0" fmla="*/ 204399536 w 1767"/>
              <a:gd name="T1" fmla="*/ 32486573 h 1768"/>
              <a:gd name="T2" fmla="*/ 204399536 w 1767"/>
              <a:gd name="T3" fmla="*/ 32486573 h 1768"/>
              <a:gd name="T4" fmla="*/ 87153330 w 1767"/>
              <a:gd name="T5" fmla="*/ 149484407 h 1768"/>
              <a:gd name="T6" fmla="*/ 44791862 w 1767"/>
              <a:gd name="T7" fmla="*/ 107170980 h 1768"/>
              <a:gd name="T8" fmla="*/ 59838461 w 1767"/>
              <a:gd name="T9" fmla="*/ 92257153 h 1768"/>
              <a:gd name="T10" fmla="*/ 87153330 w 1767"/>
              <a:gd name="T11" fmla="*/ 119541482 h 1768"/>
              <a:gd name="T12" fmla="*/ 189468915 w 1767"/>
              <a:gd name="T13" fmla="*/ 19884889 h 1768"/>
              <a:gd name="T14" fmla="*/ 204399536 w 1767"/>
              <a:gd name="T15" fmla="*/ 32486573 h 1768"/>
              <a:gd name="T16" fmla="*/ 182061433 w 1767"/>
              <a:gd name="T17" fmla="*/ 84742444 h 1768"/>
              <a:gd name="T18" fmla="*/ 182061433 w 1767"/>
              <a:gd name="T19" fmla="*/ 84742444 h 1768"/>
              <a:gd name="T20" fmla="*/ 184491827 w 1767"/>
              <a:gd name="T21" fmla="*/ 102199919 h 1768"/>
              <a:gd name="T22" fmla="*/ 102199607 w 1767"/>
              <a:gd name="T23" fmla="*/ 184399036 h 1768"/>
              <a:gd name="T24" fmla="*/ 22453759 w 1767"/>
              <a:gd name="T25" fmla="*/ 102199919 h 1768"/>
              <a:gd name="T26" fmla="*/ 102199607 w 1767"/>
              <a:gd name="T27" fmla="*/ 19884889 h 1768"/>
              <a:gd name="T28" fmla="*/ 147107447 w 1767"/>
              <a:gd name="T29" fmla="*/ 34914308 h 1768"/>
              <a:gd name="T30" fmla="*/ 162038068 w 1767"/>
              <a:gd name="T31" fmla="*/ 19884889 h 1768"/>
              <a:gd name="T32" fmla="*/ 102199607 w 1767"/>
              <a:gd name="T33" fmla="*/ 0 h 1768"/>
              <a:gd name="T34" fmla="*/ 0 w 1767"/>
              <a:gd name="T35" fmla="*/ 102199919 h 1768"/>
              <a:gd name="T36" fmla="*/ 102199607 w 1767"/>
              <a:gd name="T37" fmla="*/ 204283925 h 1768"/>
              <a:gd name="T38" fmla="*/ 204399536 w 1767"/>
              <a:gd name="T39" fmla="*/ 102199919 h 1768"/>
              <a:gd name="T40" fmla="*/ 199422448 w 1767"/>
              <a:gd name="T41" fmla="*/ 67285290 h 1768"/>
              <a:gd name="T42" fmla="*/ 182061433 w 1767"/>
              <a:gd name="T43" fmla="*/ 84742444 h 176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767" h="1768">
                <a:moveTo>
                  <a:pt x="1766" y="281"/>
                </a:moveTo>
                <a:lnTo>
                  <a:pt x="1766" y="281"/>
                </a:lnTo>
                <a:cubicBezTo>
                  <a:pt x="753" y="1293"/>
                  <a:pt x="753" y="1293"/>
                  <a:pt x="753" y="1293"/>
                </a:cubicBezTo>
                <a:cubicBezTo>
                  <a:pt x="387" y="927"/>
                  <a:pt x="387" y="927"/>
                  <a:pt x="387" y="927"/>
                </a:cubicBezTo>
                <a:cubicBezTo>
                  <a:pt x="517" y="798"/>
                  <a:pt x="517" y="798"/>
                  <a:pt x="517" y="798"/>
                </a:cubicBezTo>
                <a:cubicBezTo>
                  <a:pt x="753" y="1034"/>
                  <a:pt x="753" y="1034"/>
                  <a:pt x="753" y="1034"/>
                </a:cubicBezTo>
                <a:cubicBezTo>
                  <a:pt x="1637" y="172"/>
                  <a:pt x="1637" y="172"/>
                  <a:pt x="1637" y="172"/>
                </a:cubicBezTo>
                <a:lnTo>
                  <a:pt x="1766" y="281"/>
                </a:lnTo>
                <a:close/>
                <a:moveTo>
                  <a:pt x="1573" y="733"/>
                </a:moveTo>
                <a:lnTo>
                  <a:pt x="1573" y="733"/>
                </a:lnTo>
                <a:cubicBezTo>
                  <a:pt x="1594" y="776"/>
                  <a:pt x="1594" y="840"/>
                  <a:pt x="1594" y="884"/>
                </a:cubicBezTo>
                <a:cubicBezTo>
                  <a:pt x="1594" y="1271"/>
                  <a:pt x="1271" y="1595"/>
                  <a:pt x="883" y="1595"/>
                </a:cubicBezTo>
                <a:cubicBezTo>
                  <a:pt x="496" y="1595"/>
                  <a:pt x="194" y="1271"/>
                  <a:pt x="194" y="884"/>
                </a:cubicBezTo>
                <a:cubicBezTo>
                  <a:pt x="194" y="496"/>
                  <a:pt x="496" y="172"/>
                  <a:pt x="883" y="172"/>
                </a:cubicBezTo>
                <a:cubicBezTo>
                  <a:pt x="1034" y="172"/>
                  <a:pt x="1163" y="216"/>
                  <a:pt x="1271" y="302"/>
                </a:cubicBezTo>
                <a:cubicBezTo>
                  <a:pt x="1400" y="172"/>
                  <a:pt x="1400" y="172"/>
                  <a:pt x="1400" y="172"/>
                </a:cubicBezTo>
                <a:cubicBezTo>
                  <a:pt x="1249" y="65"/>
                  <a:pt x="1077" y="0"/>
                  <a:pt x="883" y="0"/>
                </a:cubicBezTo>
                <a:cubicBezTo>
                  <a:pt x="409" y="0"/>
                  <a:pt x="0" y="410"/>
                  <a:pt x="0" y="884"/>
                </a:cubicBezTo>
                <a:cubicBezTo>
                  <a:pt x="0" y="1379"/>
                  <a:pt x="409" y="1767"/>
                  <a:pt x="883" y="1767"/>
                </a:cubicBezTo>
                <a:cubicBezTo>
                  <a:pt x="1379" y="1767"/>
                  <a:pt x="1766" y="1379"/>
                  <a:pt x="1766" y="884"/>
                </a:cubicBezTo>
                <a:cubicBezTo>
                  <a:pt x="1766" y="776"/>
                  <a:pt x="1745" y="689"/>
                  <a:pt x="1723" y="582"/>
                </a:cubicBezTo>
                <a:lnTo>
                  <a:pt x="1573" y="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9" name="Freeform 36">
            <a:extLst>
              <a:ext uri="{FF2B5EF4-FFF2-40B4-BE49-F238E27FC236}">
                <a16:creationId xmlns:a16="http://schemas.microsoft.com/office/drawing/2014/main" id="{B22005E1-C5BE-DD7E-39F3-A2DD5770F7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3517" y="10805775"/>
            <a:ext cx="370370" cy="487740"/>
          </a:xfrm>
          <a:custGeom>
            <a:avLst/>
            <a:gdLst>
              <a:gd name="T0" fmla="*/ 144731103 w 1401"/>
              <a:gd name="T1" fmla="*/ 116832208 h 1854"/>
              <a:gd name="T2" fmla="*/ 144731103 w 1401"/>
              <a:gd name="T3" fmla="*/ 116832208 h 1854"/>
              <a:gd name="T4" fmla="*/ 112195645 w 1401"/>
              <a:gd name="T5" fmla="*/ 99416880 h 1854"/>
              <a:gd name="T6" fmla="*/ 132110611 w 1401"/>
              <a:gd name="T7" fmla="*/ 54667915 h 1854"/>
              <a:gd name="T8" fmla="*/ 77344373 w 1401"/>
              <a:gd name="T9" fmla="*/ 0 h 1854"/>
              <a:gd name="T10" fmla="*/ 19914966 w 1401"/>
              <a:gd name="T11" fmla="*/ 54667915 h 1854"/>
              <a:gd name="T12" fmla="*/ 52334746 w 1401"/>
              <a:gd name="T13" fmla="*/ 104376195 h 1854"/>
              <a:gd name="T14" fmla="*/ 52334746 w 1401"/>
              <a:gd name="T15" fmla="*/ 139206851 h 1854"/>
              <a:gd name="T16" fmla="*/ 27441119 w 1401"/>
              <a:gd name="T17" fmla="*/ 134132084 h 1854"/>
              <a:gd name="T18" fmla="*/ 14936305 w 1401"/>
              <a:gd name="T19" fmla="*/ 139206851 h 1854"/>
              <a:gd name="T20" fmla="*/ 0 w 1401"/>
              <a:gd name="T21" fmla="*/ 153969343 h 1854"/>
              <a:gd name="T22" fmla="*/ 52334746 w 1401"/>
              <a:gd name="T23" fmla="*/ 206215327 h 1854"/>
              <a:gd name="T24" fmla="*/ 67386730 w 1401"/>
              <a:gd name="T25" fmla="*/ 213711704 h 1854"/>
              <a:gd name="T26" fmla="*/ 132110611 w 1401"/>
              <a:gd name="T27" fmla="*/ 213711704 h 1854"/>
              <a:gd name="T28" fmla="*/ 152141256 w 1401"/>
              <a:gd name="T29" fmla="*/ 196296697 h 1854"/>
              <a:gd name="T30" fmla="*/ 159667408 w 1401"/>
              <a:gd name="T31" fmla="*/ 149125480 h 1854"/>
              <a:gd name="T32" fmla="*/ 144731103 w 1401"/>
              <a:gd name="T33" fmla="*/ 116832208 h 1854"/>
              <a:gd name="T34" fmla="*/ 139636442 w 1401"/>
              <a:gd name="T35" fmla="*/ 144050713 h 1854"/>
              <a:gd name="T36" fmla="*/ 139636442 w 1401"/>
              <a:gd name="T37" fmla="*/ 144050713 h 1854"/>
              <a:gd name="T38" fmla="*/ 132110611 w 1401"/>
              <a:gd name="T39" fmla="*/ 191337382 h 1854"/>
              <a:gd name="T40" fmla="*/ 67386730 w 1401"/>
              <a:gd name="T41" fmla="*/ 191337382 h 1854"/>
              <a:gd name="T42" fmla="*/ 64723882 w 1401"/>
              <a:gd name="T43" fmla="*/ 191337382 h 1854"/>
              <a:gd name="T44" fmla="*/ 27441119 w 1401"/>
              <a:gd name="T45" fmla="*/ 153969343 h 1854"/>
              <a:gd name="T46" fmla="*/ 72249713 w 1401"/>
              <a:gd name="T47" fmla="*/ 164003425 h 1854"/>
              <a:gd name="T48" fmla="*/ 72249713 w 1401"/>
              <a:gd name="T49" fmla="*/ 54667915 h 1854"/>
              <a:gd name="T50" fmla="*/ 77344373 w 1401"/>
              <a:gd name="T51" fmla="*/ 49708600 h 1854"/>
              <a:gd name="T52" fmla="*/ 82207356 w 1401"/>
              <a:gd name="T53" fmla="*/ 54667915 h 1854"/>
              <a:gd name="T54" fmla="*/ 82207356 w 1401"/>
              <a:gd name="T55" fmla="*/ 116832208 h 1854"/>
              <a:gd name="T56" fmla="*/ 99690831 w 1401"/>
              <a:gd name="T57" fmla="*/ 116832208 h 1854"/>
              <a:gd name="T58" fmla="*/ 134657781 w 1401"/>
              <a:gd name="T59" fmla="*/ 134132084 h 1854"/>
              <a:gd name="T60" fmla="*/ 139636442 w 1401"/>
              <a:gd name="T61" fmla="*/ 144050713 h 1854"/>
              <a:gd name="T62" fmla="*/ 42377102 w 1401"/>
              <a:gd name="T63" fmla="*/ 54667915 h 1854"/>
              <a:gd name="T64" fmla="*/ 42377102 w 1401"/>
              <a:gd name="T65" fmla="*/ 54667915 h 1854"/>
              <a:gd name="T66" fmla="*/ 77344373 w 1401"/>
              <a:gd name="T67" fmla="*/ 19837259 h 1854"/>
              <a:gd name="T68" fmla="*/ 112195645 w 1401"/>
              <a:gd name="T69" fmla="*/ 54667915 h 1854"/>
              <a:gd name="T70" fmla="*/ 102238001 w 1401"/>
              <a:gd name="T71" fmla="*/ 79464489 h 1854"/>
              <a:gd name="T72" fmla="*/ 102238001 w 1401"/>
              <a:gd name="T73" fmla="*/ 54667915 h 1854"/>
              <a:gd name="T74" fmla="*/ 77344373 w 1401"/>
              <a:gd name="T75" fmla="*/ 29871341 h 1854"/>
              <a:gd name="T76" fmla="*/ 52334746 w 1401"/>
              <a:gd name="T77" fmla="*/ 54667915 h 1854"/>
              <a:gd name="T78" fmla="*/ 52334746 w 1401"/>
              <a:gd name="T79" fmla="*/ 79464489 h 1854"/>
              <a:gd name="T80" fmla="*/ 42377102 w 1401"/>
              <a:gd name="T81" fmla="*/ 54667915 h 185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01" h="1854">
                <a:moveTo>
                  <a:pt x="1250" y="1013"/>
                </a:moveTo>
                <a:lnTo>
                  <a:pt x="1250" y="1013"/>
                </a:lnTo>
                <a:cubicBezTo>
                  <a:pt x="969" y="862"/>
                  <a:pt x="969" y="862"/>
                  <a:pt x="969" y="862"/>
                </a:cubicBezTo>
                <a:cubicBezTo>
                  <a:pt x="1077" y="776"/>
                  <a:pt x="1141" y="646"/>
                  <a:pt x="1141" y="474"/>
                </a:cubicBezTo>
                <a:cubicBezTo>
                  <a:pt x="1141" y="215"/>
                  <a:pt x="926" y="0"/>
                  <a:pt x="668" y="0"/>
                </a:cubicBezTo>
                <a:cubicBezTo>
                  <a:pt x="388" y="0"/>
                  <a:pt x="172" y="215"/>
                  <a:pt x="172" y="474"/>
                </a:cubicBezTo>
                <a:cubicBezTo>
                  <a:pt x="172" y="668"/>
                  <a:pt x="280" y="840"/>
                  <a:pt x="452" y="905"/>
                </a:cubicBezTo>
                <a:cubicBezTo>
                  <a:pt x="452" y="1207"/>
                  <a:pt x="452" y="1207"/>
                  <a:pt x="452" y="1207"/>
                </a:cubicBezTo>
                <a:cubicBezTo>
                  <a:pt x="258" y="1163"/>
                  <a:pt x="258" y="1163"/>
                  <a:pt x="237" y="1163"/>
                </a:cubicBezTo>
                <a:cubicBezTo>
                  <a:pt x="193" y="1163"/>
                  <a:pt x="151" y="1185"/>
                  <a:pt x="129" y="1207"/>
                </a:cubicBezTo>
                <a:cubicBezTo>
                  <a:pt x="0" y="1335"/>
                  <a:pt x="0" y="1335"/>
                  <a:pt x="0" y="1335"/>
                </a:cubicBezTo>
                <a:cubicBezTo>
                  <a:pt x="452" y="1788"/>
                  <a:pt x="452" y="1788"/>
                  <a:pt x="452" y="1788"/>
                </a:cubicBezTo>
                <a:cubicBezTo>
                  <a:pt x="474" y="1831"/>
                  <a:pt x="538" y="1853"/>
                  <a:pt x="582" y="1853"/>
                </a:cubicBezTo>
                <a:cubicBezTo>
                  <a:pt x="1141" y="1853"/>
                  <a:pt x="1141" y="1853"/>
                  <a:pt x="1141" y="1853"/>
                </a:cubicBezTo>
                <a:cubicBezTo>
                  <a:pt x="1228" y="1853"/>
                  <a:pt x="1292" y="1788"/>
                  <a:pt x="1314" y="1702"/>
                </a:cubicBezTo>
                <a:cubicBezTo>
                  <a:pt x="1379" y="1293"/>
                  <a:pt x="1379" y="1293"/>
                  <a:pt x="1379" y="1293"/>
                </a:cubicBezTo>
                <a:cubicBezTo>
                  <a:pt x="1400" y="1163"/>
                  <a:pt x="1357" y="1056"/>
                  <a:pt x="1250" y="1013"/>
                </a:cubicBezTo>
                <a:close/>
                <a:moveTo>
                  <a:pt x="1206" y="1249"/>
                </a:moveTo>
                <a:lnTo>
                  <a:pt x="1206" y="1249"/>
                </a:lnTo>
                <a:cubicBezTo>
                  <a:pt x="1141" y="1659"/>
                  <a:pt x="1141" y="1659"/>
                  <a:pt x="1141" y="1659"/>
                </a:cubicBezTo>
                <a:cubicBezTo>
                  <a:pt x="582" y="1659"/>
                  <a:pt x="582" y="1659"/>
                  <a:pt x="582" y="1659"/>
                </a:cubicBezTo>
                <a:cubicBezTo>
                  <a:pt x="582" y="1659"/>
                  <a:pt x="582" y="1659"/>
                  <a:pt x="559" y="1659"/>
                </a:cubicBezTo>
                <a:cubicBezTo>
                  <a:pt x="237" y="1335"/>
                  <a:pt x="237" y="1335"/>
                  <a:pt x="237" y="1335"/>
                </a:cubicBezTo>
                <a:cubicBezTo>
                  <a:pt x="624" y="1422"/>
                  <a:pt x="624" y="1422"/>
                  <a:pt x="624" y="1422"/>
                </a:cubicBezTo>
                <a:cubicBezTo>
                  <a:pt x="624" y="474"/>
                  <a:pt x="624" y="474"/>
                  <a:pt x="624" y="474"/>
                </a:cubicBezTo>
                <a:cubicBezTo>
                  <a:pt x="624" y="452"/>
                  <a:pt x="646" y="431"/>
                  <a:pt x="668" y="431"/>
                </a:cubicBezTo>
                <a:cubicBezTo>
                  <a:pt x="689" y="431"/>
                  <a:pt x="710" y="452"/>
                  <a:pt x="710" y="474"/>
                </a:cubicBezTo>
                <a:cubicBezTo>
                  <a:pt x="710" y="1013"/>
                  <a:pt x="710" y="1013"/>
                  <a:pt x="710" y="1013"/>
                </a:cubicBezTo>
                <a:cubicBezTo>
                  <a:pt x="861" y="1013"/>
                  <a:pt x="861" y="1013"/>
                  <a:pt x="861" y="1013"/>
                </a:cubicBezTo>
                <a:cubicBezTo>
                  <a:pt x="1163" y="1163"/>
                  <a:pt x="1163" y="1163"/>
                  <a:pt x="1163" y="1163"/>
                </a:cubicBezTo>
                <a:cubicBezTo>
                  <a:pt x="1206" y="1185"/>
                  <a:pt x="1228" y="1207"/>
                  <a:pt x="1206" y="1249"/>
                </a:cubicBezTo>
                <a:close/>
                <a:moveTo>
                  <a:pt x="366" y="474"/>
                </a:moveTo>
                <a:lnTo>
                  <a:pt x="366" y="474"/>
                </a:lnTo>
                <a:cubicBezTo>
                  <a:pt x="366" y="301"/>
                  <a:pt x="495" y="172"/>
                  <a:pt x="668" y="172"/>
                </a:cubicBezTo>
                <a:cubicBezTo>
                  <a:pt x="840" y="172"/>
                  <a:pt x="969" y="301"/>
                  <a:pt x="969" y="474"/>
                </a:cubicBezTo>
                <a:cubicBezTo>
                  <a:pt x="969" y="560"/>
                  <a:pt x="948" y="646"/>
                  <a:pt x="883" y="689"/>
                </a:cubicBezTo>
                <a:cubicBezTo>
                  <a:pt x="883" y="474"/>
                  <a:pt x="883" y="474"/>
                  <a:pt x="883" y="474"/>
                </a:cubicBezTo>
                <a:cubicBezTo>
                  <a:pt x="883" y="366"/>
                  <a:pt x="775" y="259"/>
                  <a:pt x="668" y="259"/>
                </a:cubicBezTo>
                <a:cubicBezTo>
                  <a:pt x="538" y="259"/>
                  <a:pt x="452" y="366"/>
                  <a:pt x="452" y="474"/>
                </a:cubicBezTo>
                <a:cubicBezTo>
                  <a:pt x="452" y="689"/>
                  <a:pt x="452" y="689"/>
                  <a:pt x="452" y="689"/>
                </a:cubicBezTo>
                <a:cubicBezTo>
                  <a:pt x="388" y="646"/>
                  <a:pt x="366" y="560"/>
                  <a:pt x="366" y="4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0" name="Freeform 34">
            <a:extLst>
              <a:ext uri="{FF2B5EF4-FFF2-40B4-BE49-F238E27FC236}">
                <a16:creationId xmlns:a16="http://schemas.microsoft.com/office/drawing/2014/main" id="{A554DCC9-E10C-D5ED-8A76-FA4F8E3E0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9975" y="10831205"/>
            <a:ext cx="465570" cy="436880"/>
          </a:xfrm>
          <a:custGeom>
            <a:avLst/>
            <a:gdLst>
              <a:gd name="T0" fmla="*/ 121942741 w 1800"/>
              <a:gd name="T1" fmla="*/ 39801646 h 1690"/>
              <a:gd name="T2" fmla="*/ 121942741 w 1800"/>
              <a:gd name="T3" fmla="*/ 39801646 h 1690"/>
              <a:gd name="T4" fmla="*/ 121942741 w 1800"/>
              <a:gd name="T5" fmla="*/ 19844247 h 1690"/>
              <a:gd name="T6" fmla="*/ 82126878 w 1800"/>
              <a:gd name="T7" fmla="*/ 19844247 h 1690"/>
              <a:gd name="T8" fmla="*/ 82126878 w 1800"/>
              <a:gd name="T9" fmla="*/ 39801646 h 1690"/>
              <a:gd name="T10" fmla="*/ 121942741 w 1800"/>
              <a:gd name="T11" fmla="*/ 39801646 h 1690"/>
              <a:gd name="T12" fmla="*/ 19964676 w 1800"/>
              <a:gd name="T13" fmla="*/ 59645893 h 1690"/>
              <a:gd name="T14" fmla="*/ 19964676 w 1800"/>
              <a:gd name="T15" fmla="*/ 59645893 h 1690"/>
              <a:gd name="T16" fmla="*/ 19964676 w 1800"/>
              <a:gd name="T17" fmla="*/ 171567320 h 1690"/>
              <a:gd name="T18" fmla="*/ 184218431 w 1800"/>
              <a:gd name="T19" fmla="*/ 171567320 h 1690"/>
              <a:gd name="T20" fmla="*/ 184218431 w 1800"/>
              <a:gd name="T21" fmla="*/ 59645893 h 1690"/>
              <a:gd name="T22" fmla="*/ 19964676 w 1800"/>
              <a:gd name="T23" fmla="*/ 59645893 h 1690"/>
              <a:gd name="T24" fmla="*/ 184218431 w 1800"/>
              <a:gd name="T25" fmla="*/ 39801646 h 1690"/>
              <a:gd name="T26" fmla="*/ 184218431 w 1800"/>
              <a:gd name="T27" fmla="*/ 39801646 h 1690"/>
              <a:gd name="T28" fmla="*/ 204069619 w 1800"/>
              <a:gd name="T29" fmla="*/ 59645893 h 1690"/>
              <a:gd name="T30" fmla="*/ 204069619 w 1800"/>
              <a:gd name="T31" fmla="*/ 171567320 h 1690"/>
              <a:gd name="T32" fmla="*/ 184218431 w 1800"/>
              <a:gd name="T33" fmla="*/ 191524719 h 1690"/>
              <a:gd name="T34" fmla="*/ 19964676 w 1800"/>
              <a:gd name="T35" fmla="*/ 191524719 h 1690"/>
              <a:gd name="T36" fmla="*/ 0 w 1800"/>
              <a:gd name="T37" fmla="*/ 171567320 h 1690"/>
              <a:gd name="T38" fmla="*/ 0 w 1800"/>
              <a:gd name="T39" fmla="*/ 59645893 h 1690"/>
              <a:gd name="T40" fmla="*/ 19964676 w 1800"/>
              <a:gd name="T41" fmla="*/ 39801646 h 1690"/>
              <a:gd name="T42" fmla="*/ 62162518 w 1800"/>
              <a:gd name="T43" fmla="*/ 39801646 h 1690"/>
              <a:gd name="T44" fmla="*/ 62162518 w 1800"/>
              <a:gd name="T45" fmla="*/ 19844247 h 1690"/>
              <a:gd name="T46" fmla="*/ 82126878 w 1800"/>
              <a:gd name="T47" fmla="*/ 0 h 1690"/>
              <a:gd name="T48" fmla="*/ 121942741 w 1800"/>
              <a:gd name="T49" fmla="*/ 0 h 1690"/>
              <a:gd name="T50" fmla="*/ 141793929 w 1800"/>
              <a:gd name="T51" fmla="*/ 19844247 h 1690"/>
              <a:gd name="T52" fmla="*/ 141793929 w 1800"/>
              <a:gd name="T53" fmla="*/ 39801646 h 1690"/>
              <a:gd name="T54" fmla="*/ 184218431 w 1800"/>
              <a:gd name="T55" fmla="*/ 39801646 h 16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00" h="1690">
                <a:moveTo>
                  <a:pt x="1075" y="351"/>
                </a:moveTo>
                <a:lnTo>
                  <a:pt x="1075" y="351"/>
                </a:lnTo>
                <a:cubicBezTo>
                  <a:pt x="1075" y="175"/>
                  <a:pt x="1075" y="175"/>
                  <a:pt x="1075" y="175"/>
                </a:cubicBezTo>
                <a:cubicBezTo>
                  <a:pt x="724" y="175"/>
                  <a:pt x="724" y="175"/>
                  <a:pt x="724" y="175"/>
                </a:cubicBezTo>
                <a:cubicBezTo>
                  <a:pt x="724" y="351"/>
                  <a:pt x="724" y="351"/>
                  <a:pt x="724" y="351"/>
                </a:cubicBezTo>
                <a:lnTo>
                  <a:pt x="1075" y="351"/>
                </a:lnTo>
                <a:close/>
                <a:moveTo>
                  <a:pt x="176" y="526"/>
                </a:moveTo>
                <a:lnTo>
                  <a:pt x="176" y="526"/>
                </a:lnTo>
                <a:cubicBezTo>
                  <a:pt x="176" y="1513"/>
                  <a:pt x="176" y="1513"/>
                  <a:pt x="176" y="1513"/>
                </a:cubicBezTo>
                <a:cubicBezTo>
                  <a:pt x="1624" y="1513"/>
                  <a:pt x="1624" y="1513"/>
                  <a:pt x="1624" y="1513"/>
                </a:cubicBezTo>
                <a:cubicBezTo>
                  <a:pt x="1624" y="526"/>
                  <a:pt x="1624" y="526"/>
                  <a:pt x="1624" y="526"/>
                </a:cubicBezTo>
                <a:lnTo>
                  <a:pt x="176" y="526"/>
                </a:lnTo>
                <a:close/>
                <a:moveTo>
                  <a:pt x="1624" y="351"/>
                </a:moveTo>
                <a:lnTo>
                  <a:pt x="1624" y="351"/>
                </a:lnTo>
                <a:cubicBezTo>
                  <a:pt x="1711" y="351"/>
                  <a:pt x="1799" y="438"/>
                  <a:pt x="1799" y="526"/>
                </a:cubicBezTo>
                <a:cubicBezTo>
                  <a:pt x="1799" y="1513"/>
                  <a:pt x="1799" y="1513"/>
                  <a:pt x="1799" y="1513"/>
                </a:cubicBezTo>
                <a:cubicBezTo>
                  <a:pt x="1799" y="1623"/>
                  <a:pt x="1711" y="1689"/>
                  <a:pt x="1624" y="1689"/>
                </a:cubicBezTo>
                <a:cubicBezTo>
                  <a:pt x="176" y="1689"/>
                  <a:pt x="176" y="1689"/>
                  <a:pt x="176" y="1689"/>
                </a:cubicBezTo>
                <a:cubicBezTo>
                  <a:pt x="88" y="1689"/>
                  <a:pt x="0" y="1623"/>
                  <a:pt x="0" y="1513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438"/>
                  <a:pt x="88" y="351"/>
                  <a:pt x="176" y="351"/>
                </a:cubicBezTo>
                <a:cubicBezTo>
                  <a:pt x="548" y="351"/>
                  <a:pt x="548" y="351"/>
                  <a:pt x="548" y="351"/>
                </a:cubicBezTo>
                <a:cubicBezTo>
                  <a:pt x="548" y="175"/>
                  <a:pt x="548" y="175"/>
                  <a:pt x="548" y="175"/>
                </a:cubicBezTo>
                <a:cubicBezTo>
                  <a:pt x="548" y="66"/>
                  <a:pt x="614" y="0"/>
                  <a:pt x="724" y="0"/>
                </a:cubicBezTo>
                <a:cubicBezTo>
                  <a:pt x="1075" y="0"/>
                  <a:pt x="1075" y="0"/>
                  <a:pt x="1075" y="0"/>
                </a:cubicBezTo>
                <a:cubicBezTo>
                  <a:pt x="1185" y="0"/>
                  <a:pt x="1250" y="66"/>
                  <a:pt x="1250" y="175"/>
                </a:cubicBezTo>
                <a:cubicBezTo>
                  <a:pt x="1250" y="351"/>
                  <a:pt x="1250" y="351"/>
                  <a:pt x="1250" y="351"/>
                </a:cubicBezTo>
                <a:lnTo>
                  <a:pt x="1624" y="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1277FA52-BC36-081C-2BC7-01870423AC9A}"/>
              </a:ext>
            </a:extLst>
          </p:cNvPr>
          <p:cNvSpPr/>
          <p:nvPr/>
        </p:nvSpPr>
        <p:spPr>
          <a:xfrm>
            <a:off x="7925382" y="2736089"/>
            <a:ext cx="9574303" cy="8236711"/>
          </a:xfrm>
          <a:custGeom>
            <a:avLst/>
            <a:gdLst>
              <a:gd name="csX0" fmla="*/ 4787151 w 9574303"/>
              <a:gd name="csY0" fmla="*/ 0 h 8236711"/>
              <a:gd name="csX1" fmla="*/ 9574303 w 9574303"/>
              <a:gd name="csY1" fmla="*/ 8236711 h 8236711"/>
              <a:gd name="csX2" fmla="*/ 9558908 w 9574303"/>
              <a:gd name="csY2" fmla="*/ 8236711 h 8236711"/>
              <a:gd name="csX3" fmla="*/ 4787151 w 9574303"/>
              <a:gd name="csY3" fmla="*/ 5519491 h 8236711"/>
              <a:gd name="csX4" fmla="*/ 15394 w 9574303"/>
              <a:gd name="csY4" fmla="*/ 8236711 h 8236711"/>
              <a:gd name="csX5" fmla="*/ 0 w 9574303"/>
              <a:gd name="csY5" fmla="*/ 8236711 h 82367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9574303" h="8236711">
                <a:moveTo>
                  <a:pt x="4787151" y="0"/>
                </a:moveTo>
                <a:lnTo>
                  <a:pt x="9574303" y="8236711"/>
                </a:lnTo>
                <a:lnTo>
                  <a:pt x="9558908" y="8236711"/>
                </a:lnTo>
                <a:lnTo>
                  <a:pt x="4787151" y="5519491"/>
                </a:lnTo>
                <a:lnTo>
                  <a:pt x="15394" y="8236711"/>
                </a:lnTo>
                <a:lnTo>
                  <a:pt x="0" y="82367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32" name="Graphic 131" descr="Circle with left arrow outline">
            <a:extLst>
              <a:ext uri="{FF2B5EF4-FFF2-40B4-BE49-F238E27FC236}">
                <a16:creationId xmlns:a16="http://schemas.microsoft.com/office/drawing/2014/main" id="{087091D4-3A74-954B-DF0F-30B751859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2129980" y="6271892"/>
            <a:ext cx="1165106" cy="116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A4E989D8-B22C-F608-4D0B-8C8E5698A635}"/>
              </a:ext>
            </a:extLst>
          </p:cNvPr>
          <p:cNvSpPr/>
          <p:nvPr/>
        </p:nvSpPr>
        <p:spPr>
          <a:xfrm>
            <a:off x="7925382" y="2736089"/>
            <a:ext cx="9574303" cy="8243820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99C09749-0651-F924-8058-6D08FC2E3A5A}"/>
              </a:ext>
            </a:extLst>
          </p:cNvPr>
          <p:cNvSpPr/>
          <p:nvPr/>
        </p:nvSpPr>
        <p:spPr>
          <a:xfrm>
            <a:off x="16536893" y="9326518"/>
            <a:ext cx="5809918" cy="1649134"/>
          </a:xfrm>
          <a:custGeom>
            <a:avLst/>
            <a:gdLst>
              <a:gd name="csX0" fmla="*/ 3830504 w 5809918"/>
              <a:gd name="csY0" fmla="*/ 0 h 1649134"/>
              <a:gd name="csX1" fmla="*/ 5809918 w 5809918"/>
              <a:gd name="csY1" fmla="*/ 0 h 1649134"/>
              <a:gd name="csX2" fmla="*/ 4857790 w 5809918"/>
              <a:gd name="csY2" fmla="*/ 1649134 h 1649134"/>
              <a:gd name="csX3" fmla="*/ 956815 w 5809918"/>
              <a:gd name="csY3" fmla="*/ 1649134 h 1649134"/>
              <a:gd name="csX4" fmla="*/ 0 w 5809918"/>
              <a:gd name="csY4" fmla="*/ 2851 h 1649134"/>
              <a:gd name="csX5" fmla="*/ 3828858 w 5809918"/>
              <a:gd name="csY5" fmla="*/ 2851 h 1649134"/>
              <a:gd name="csX6" fmla="*/ 3830504 w 5809918"/>
              <a:gd name="csY6" fmla="*/ 0 h 16491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809918" h="1649134">
                <a:moveTo>
                  <a:pt x="3830504" y="0"/>
                </a:moveTo>
                <a:lnTo>
                  <a:pt x="5809918" y="0"/>
                </a:lnTo>
                <a:lnTo>
                  <a:pt x="4857790" y="1649134"/>
                </a:lnTo>
                <a:lnTo>
                  <a:pt x="956815" y="1649134"/>
                </a:lnTo>
                <a:lnTo>
                  <a:pt x="0" y="2851"/>
                </a:lnTo>
                <a:lnTo>
                  <a:pt x="3828858" y="2851"/>
                </a:lnTo>
                <a:lnTo>
                  <a:pt x="383050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AE98D3E-96E9-2278-33EA-6A827F37B715}"/>
              </a:ext>
            </a:extLst>
          </p:cNvPr>
          <p:cNvSpPr/>
          <p:nvPr/>
        </p:nvSpPr>
        <p:spPr>
          <a:xfrm>
            <a:off x="15579052" y="7680236"/>
            <a:ext cx="5738827" cy="1646283"/>
          </a:xfrm>
          <a:custGeom>
            <a:avLst/>
            <a:gdLst>
              <a:gd name="csX0" fmla="*/ 3758395 w 5738827"/>
              <a:gd name="csY0" fmla="*/ 0 h 1646283"/>
              <a:gd name="csX1" fmla="*/ 5738827 w 5738827"/>
              <a:gd name="csY1" fmla="*/ 0 h 1646283"/>
              <a:gd name="csX2" fmla="*/ 4788345 w 5738827"/>
              <a:gd name="csY2" fmla="*/ 1646283 h 1646283"/>
              <a:gd name="csX3" fmla="*/ 956184 w 5738827"/>
              <a:gd name="csY3" fmla="*/ 1646283 h 1646283"/>
              <a:gd name="csX4" fmla="*/ 0 w 5738827"/>
              <a:gd name="csY4" fmla="*/ 1086 h 1646283"/>
              <a:gd name="csX5" fmla="*/ 3757767 w 5738827"/>
              <a:gd name="csY5" fmla="*/ 1086 h 1646283"/>
              <a:gd name="csX6" fmla="*/ 3758395 w 5738827"/>
              <a:gd name="csY6" fmla="*/ 0 h 16462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738827" h="1646283">
                <a:moveTo>
                  <a:pt x="3758395" y="0"/>
                </a:moveTo>
                <a:lnTo>
                  <a:pt x="5738827" y="0"/>
                </a:lnTo>
                <a:lnTo>
                  <a:pt x="4788345" y="1646283"/>
                </a:lnTo>
                <a:lnTo>
                  <a:pt x="956184" y="1646283"/>
                </a:lnTo>
                <a:lnTo>
                  <a:pt x="0" y="1086"/>
                </a:lnTo>
                <a:lnTo>
                  <a:pt x="3757767" y="1086"/>
                </a:lnTo>
                <a:lnTo>
                  <a:pt x="375839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BD4E45B-0A06-EDD1-E7FB-081579CA7106}"/>
              </a:ext>
            </a:extLst>
          </p:cNvPr>
          <p:cNvSpPr/>
          <p:nvPr/>
        </p:nvSpPr>
        <p:spPr>
          <a:xfrm>
            <a:off x="14621211" y="6032187"/>
            <a:ext cx="5667736" cy="1648048"/>
          </a:xfrm>
          <a:custGeom>
            <a:avLst/>
            <a:gdLst>
              <a:gd name="csX0" fmla="*/ 3687301 w 5667736"/>
              <a:gd name="csY0" fmla="*/ 0 h 1648048"/>
              <a:gd name="csX1" fmla="*/ 5667736 w 5667736"/>
              <a:gd name="csY1" fmla="*/ 0 h 1648048"/>
              <a:gd name="csX2" fmla="*/ 4716236 w 5667736"/>
              <a:gd name="csY2" fmla="*/ 1648048 h 1648048"/>
              <a:gd name="csX3" fmla="*/ 957210 w 5667736"/>
              <a:gd name="csY3" fmla="*/ 1648048 h 1648048"/>
              <a:gd name="csX4" fmla="*/ 0 w 5667736"/>
              <a:gd name="csY4" fmla="*/ 1086 h 1648048"/>
              <a:gd name="csX5" fmla="*/ 3686674 w 5667736"/>
              <a:gd name="csY5" fmla="*/ 1086 h 1648048"/>
              <a:gd name="csX6" fmla="*/ 3687301 w 5667736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667736" h="1648048">
                <a:moveTo>
                  <a:pt x="3687301" y="0"/>
                </a:moveTo>
                <a:lnTo>
                  <a:pt x="5667736" y="0"/>
                </a:lnTo>
                <a:lnTo>
                  <a:pt x="4716236" y="1648048"/>
                </a:lnTo>
                <a:lnTo>
                  <a:pt x="957210" y="1648048"/>
                </a:lnTo>
                <a:lnTo>
                  <a:pt x="0" y="1086"/>
                </a:lnTo>
                <a:lnTo>
                  <a:pt x="3686674" y="1086"/>
                </a:lnTo>
                <a:lnTo>
                  <a:pt x="3687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E220F4F-40C2-8975-7103-E5D939FD0E2D}"/>
              </a:ext>
            </a:extLst>
          </p:cNvPr>
          <p:cNvSpPr/>
          <p:nvPr/>
        </p:nvSpPr>
        <p:spPr>
          <a:xfrm>
            <a:off x="13663371" y="4384139"/>
            <a:ext cx="5596642" cy="1648048"/>
          </a:xfrm>
          <a:custGeom>
            <a:avLst/>
            <a:gdLst>
              <a:gd name="csX0" fmla="*/ 3616208 w 5596642"/>
              <a:gd name="csY0" fmla="*/ 0 h 1648048"/>
              <a:gd name="csX1" fmla="*/ 5596642 w 5596642"/>
              <a:gd name="csY1" fmla="*/ 0 h 1648048"/>
              <a:gd name="csX2" fmla="*/ 4645141 w 5596642"/>
              <a:gd name="csY2" fmla="*/ 1648048 h 1648048"/>
              <a:gd name="csX3" fmla="*/ 957209 w 5596642"/>
              <a:gd name="csY3" fmla="*/ 1648048 h 1648048"/>
              <a:gd name="csX4" fmla="*/ 0 w 5596642"/>
              <a:gd name="csY4" fmla="*/ 1086 h 1648048"/>
              <a:gd name="csX5" fmla="*/ 3615581 w 5596642"/>
              <a:gd name="csY5" fmla="*/ 1086 h 1648048"/>
              <a:gd name="csX6" fmla="*/ 3616208 w 5596642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596642" h="1648048">
                <a:moveTo>
                  <a:pt x="3616208" y="0"/>
                </a:moveTo>
                <a:lnTo>
                  <a:pt x="5596642" y="0"/>
                </a:lnTo>
                <a:lnTo>
                  <a:pt x="4645141" y="1648048"/>
                </a:lnTo>
                <a:lnTo>
                  <a:pt x="957209" y="1648048"/>
                </a:lnTo>
                <a:lnTo>
                  <a:pt x="0" y="1086"/>
                </a:lnTo>
                <a:lnTo>
                  <a:pt x="3615581" y="1086"/>
                </a:lnTo>
                <a:lnTo>
                  <a:pt x="361620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A90CFD3-28F9-F5F1-7B1A-9097134ED4FB}"/>
              </a:ext>
            </a:extLst>
          </p:cNvPr>
          <p:cNvSpPr/>
          <p:nvPr/>
        </p:nvSpPr>
        <p:spPr>
          <a:xfrm rot="5400000">
            <a:off x="14772275" y="10025824"/>
            <a:ext cx="2387937" cy="1626931"/>
          </a:xfrm>
          <a:custGeom>
            <a:avLst/>
            <a:gdLst>
              <a:gd name="csX0" fmla="*/ 0 w 2387937"/>
              <a:gd name="csY0" fmla="*/ 1626628 h 1626931"/>
              <a:gd name="csX1" fmla="*/ 926264 w 2387937"/>
              <a:gd name="csY1" fmla="*/ 0 h 1626931"/>
              <a:gd name="csX2" fmla="*/ 1882159 w 2387937"/>
              <a:gd name="csY2" fmla="*/ 0 h 1626931"/>
              <a:gd name="csX3" fmla="*/ 2387937 w 2387937"/>
              <a:gd name="csY3" fmla="*/ 813618 h 1626931"/>
              <a:gd name="csX4" fmla="*/ 1882347 w 2387937"/>
              <a:gd name="csY4" fmla="*/ 1626931 h 1626931"/>
              <a:gd name="csX5" fmla="*/ 1882159 w 2387937"/>
              <a:gd name="csY5" fmla="*/ 1626628 h 1626931"/>
              <a:gd name="csX6" fmla="*/ 0 w 2387937"/>
              <a:gd name="csY6" fmla="*/ 1626628 h 16269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7" h="1626931">
                <a:moveTo>
                  <a:pt x="0" y="1626628"/>
                </a:moveTo>
                <a:lnTo>
                  <a:pt x="926264" y="0"/>
                </a:lnTo>
                <a:lnTo>
                  <a:pt x="1882159" y="0"/>
                </a:lnTo>
                <a:lnTo>
                  <a:pt x="2387937" y="813618"/>
                </a:lnTo>
                <a:lnTo>
                  <a:pt x="1882347" y="1626931"/>
                </a:lnTo>
                <a:lnTo>
                  <a:pt x="1882159" y="1626628"/>
                </a:lnTo>
                <a:lnTo>
                  <a:pt x="0" y="16266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0E6CBCC-A516-FD6B-3497-6F6F8AE8994D}"/>
              </a:ext>
            </a:extLst>
          </p:cNvPr>
          <p:cNvSpPr/>
          <p:nvPr/>
        </p:nvSpPr>
        <p:spPr>
          <a:xfrm rot="5400000">
            <a:off x="12682362" y="9562843"/>
            <a:ext cx="3314200" cy="1626628"/>
          </a:xfrm>
          <a:custGeom>
            <a:avLst/>
            <a:gdLst>
              <a:gd name="csX0" fmla="*/ 0 w 3314200"/>
              <a:gd name="csY0" fmla="*/ 1626322 h 1626628"/>
              <a:gd name="csX1" fmla="*/ 925918 w 3314200"/>
              <a:gd name="csY1" fmla="*/ 302 h 1626628"/>
              <a:gd name="csX2" fmla="*/ 2808422 w 3314200"/>
              <a:gd name="csY2" fmla="*/ 302 h 1626628"/>
              <a:gd name="csX3" fmla="*/ 2808610 w 3314200"/>
              <a:gd name="csY3" fmla="*/ 0 h 1626628"/>
              <a:gd name="csX4" fmla="*/ 3314200 w 3314200"/>
              <a:gd name="csY4" fmla="*/ 813314 h 1626628"/>
              <a:gd name="csX5" fmla="*/ 2808610 w 3314200"/>
              <a:gd name="csY5" fmla="*/ 1626628 h 1626628"/>
              <a:gd name="csX6" fmla="*/ 2808420 w 3314200"/>
              <a:gd name="csY6" fmla="*/ 1626322 h 1626628"/>
              <a:gd name="csX7" fmla="*/ 0 w 3314200"/>
              <a:gd name="csY7" fmla="*/ 1626322 h 16266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314200" h="1626628">
                <a:moveTo>
                  <a:pt x="0" y="1626322"/>
                </a:moveTo>
                <a:lnTo>
                  <a:pt x="925918" y="302"/>
                </a:lnTo>
                <a:lnTo>
                  <a:pt x="2808422" y="302"/>
                </a:lnTo>
                <a:lnTo>
                  <a:pt x="2808610" y="0"/>
                </a:lnTo>
                <a:lnTo>
                  <a:pt x="3314200" y="813314"/>
                </a:lnTo>
                <a:lnTo>
                  <a:pt x="2808610" y="1626628"/>
                </a:lnTo>
                <a:lnTo>
                  <a:pt x="2808420" y="1626322"/>
                </a:lnTo>
                <a:lnTo>
                  <a:pt x="0" y="1626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5165529D-A240-8AE2-7F82-69096182531A}"/>
              </a:ext>
            </a:extLst>
          </p:cNvPr>
          <p:cNvSpPr/>
          <p:nvPr/>
        </p:nvSpPr>
        <p:spPr>
          <a:xfrm rot="5400000">
            <a:off x="10823848" y="9330952"/>
            <a:ext cx="3777675" cy="1626930"/>
          </a:xfrm>
          <a:custGeom>
            <a:avLst/>
            <a:gdLst>
              <a:gd name="csX0" fmla="*/ 0 w 3777675"/>
              <a:gd name="csY0" fmla="*/ 813617 h 1626930"/>
              <a:gd name="csX1" fmla="*/ 463132 w 3777675"/>
              <a:gd name="csY1" fmla="*/ 303 h 1626930"/>
              <a:gd name="csX2" fmla="*/ 3271899 w 3777675"/>
              <a:gd name="csY2" fmla="*/ 303 h 1626930"/>
              <a:gd name="csX3" fmla="*/ 3272087 w 3777675"/>
              <a:gd name="csY3" fmla="*/ 0 h 1626930"/>
              <a:gd name="csX4" fmla="*/ 3777675 w 3777675"/>
              <a:gd name="csY4" fmla="*/ 813313 h 1626930"/>
              <a:gd name="csX5" fmla="*/ 3271898 w 3777675"/>
              <a:gd name="csY5" fmla="*/ 1626930 h 1626930"/>
              <a:gd name="csX6" fmla="*/ 463131 w 3777675"/>
              <a:gd name="csY6" fmla="*/ 1626930 h 1626930"/>
              <a:gd name="csX7" fmla="*/ 0 w 3777675"/>
              <a:gd name="csY7" fmla="*/ 813617 h 16269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777675" h="1626930">
                <a:moveTo>
                  <a:pt x="0" y="813617"/>
                </a:moveTo>
                <a:lnTo>
                  <a:pt x="463132" y="303"/>
                </a:lnTo>
                <a:lnTo>
                  <a:pt x="3271899" y="303"/>
                </a:lnTo>
                <a:lnTo>
                  <a:pt x="3272087" y="0"/>
                </a:lnTo>
                <a:lnTo>
                  <a:pt x="3777675" y="813313"/>
                </a:lnTo>
                <a:lnTo>
                  <a:pt x="3271898" y="1626930"/>
                </a:lnTo>
                <a:lnTo>
                  <a:pt x="463131" y="1626930"/>
                </a:lnTo>
                <a:lnTo>
                  <a:pt x="0" y="8136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EEBE280-B129-30D3-EA57-48B37A4228F8}"/>
              </a:ext>
            </a:extLst>
          </p:cNvPr>
          <p:cNvSpPr/>
          <p:nvPr/>
        </p:nvSpPr>
        <p:spPr>
          <a:xfrm rot="5400000">
            <a:off x="9428480" y="9562517"/>
            <a:ext cx="3314544" cy="1626933"/>
          </a:xfrm>
          <a:custGeom>
            <a:avLst/>
            <a:gdLst>
              <a:gd name="csX0" fmla="*/ 0 w 3314544"/>
              <a:gd name="csY0" fmla="*/ 0 h 1626933"/>
              <a:gd name="csX1" fmla="*/ 2808768 w 3314544"/>
              <a:gd name="csY1" fmla="*/ 0 h 1626933"/>
              <a:gd name="csX2" fmla="*/ 3314544 w 3314544"/>
              <a:gd name="csY2" fmla="*/ 813618 h 1626933"/>
              <a:gd name="csX3" fmla="*/ 2808954 w 3314544"/>
              <a:gd name="csY3" fmla="*/ 1626933 h 1626933"/>
              <a:gd name="csX4" fmla="*/ 2808764 w 3314544"/>
              <a:gd name="csY4" fmla="*/ 1626627 h 1626933"/>
              <a:gd name="csX5" fmla="*/ 926263 w 3314544"/>
              <a:gd name="csY5" fmla="*/ 1626627 h 1626933"/>
              <a:gd name="csX6" fmla="*/ 0 w 3314544"/>
              <a:gd name="csY6" fmla="*/ 0 h 16269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314544" h="1626933">
                <a:moveTo>
                  <a:pt x="0" y="0"/>
                </a:moveTo>
                <a:lnTo>
                  <a:pt x="2808768" y="0"/>
                </a:lnTo>
                <a:lnTo>
                  <a:pt x="3314544" y="813618"/>
                </a:lnTo>
                <a:lnTo>
                  <a:pt x="2808954" y="1626933"/>
                </a:lnTo>
                <a:lnTo>
                  <a:pt x="2808764" y="1626627"/>
                </a:lnTo>
                <a:lnTo>
                  <a:pt x="926263" y="16266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D327AB-946D-2F0D-C780-8D3693B01DF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1D9662E-BE6C-9C6C-F84A-2F2345E2FD0A}"/>
              </a:ext>
            </a:extLst>
          </p:cNvPr>
          <p:cNvSpPr/>
          <p:nvPr/>
        </p:nvSpPr>
        <p:spPr>
          <a:xfrm rot="5400000">
            <a:off x="8264855" y="10025823"/>
            <a:ext cx="2387933" cy="1626929"/>
          </a:xfrm>
          <a:custGeom>
            <a:avLst/>
            <a:gdLst>
              <a:gd name="csX0" fmla="*/ 0 w 2387933"/>
              <a:gd name="csY0" fmla="*/ 301 h 1626929"/>
              <a:gd name="csX1" fmla="*/ 1882159 w 2387933"/>
              <a:gd name="csY1" fmla="*/ 301 h 1626929"/>
              <a:gd name="csX2" fmla="*/ 1882346 w 2387933"/>
              <a:gd name="csY2" fmla="*/ 0 h 1626929"/>
              <a:gd name="csX3" fmla="*/ 2387933 w 2387933"/>
              <a:gd name="csY3" fmla="*/ 813312 h 1626929"/>
              <a:gd name="csX4" fmla="*/ 1882156 w 2387933"/>
              <a:gd name="csY4" fmla="*/ 1626929 h 1626929"/>
              <a:gd name="csX5" fmla="*/ 926264 w 2387933"/>
              <a:gd name="csY5" fmla="*/ 1626929 h 1626929"/>
              <a:gd name="csX6" fmla="*/ 0 w 2387933"/>
              <a:gd name="csY6" fmla="*/ 301 h 16269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3" h="1626929">
                <a:moveTo>
                  <a:pt x="0" y="301"/>
                </a:moveTo>
                <a:lnTo>
                  <a:pt x="1882159" y="301"/>
                </a:lnTo>
                <a:lnTo>
                  <a:pt x="1882346" y="0"/>
                </a:lnTo>
                <a:lnTo>
                  <a:pt x="2387933" y="813312"/>
                </a:lnTo>
                <a:lnTo>
                  <a:pt x="1882156" y="1626929"/>
                </a:lnTo>
                <a:lnTo>
                  <a:pt x="926264" y="1626929"/>
                </a:lnTo>
                <a:lnTo>
                  <a:pt x="0" y="3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D47204A-0B38-0989-22E9-BA68AEF9762E}"/>
              </a:ext>
            </a:extLst>
          </p:cNvPr>
          <p:cNvSpPr/>
          <p:nvPr/>
        </p:nvSpPr>
        <p:spPr>
          <a:xfrm>
            <a:off x="12704899" y="2736091"/>
            <a:ext cx="5526181" cy="1648048"/>
          </a:xfrm>
          <a:custGeom>
            <a:avLst/>
            <a:gdLst>
              <a:gd name="csX0" fmla="*/ 0 w 5526181"/>
              <a:gd name="csY0" fmla="*/ 0 h 1648048"/>
              <a:gd name="csX1" fmla="*/ 5526181 w 5526181"/>
              <a:gd name="csY1" fmla="*/ 0 h 1648048"/>
              <a:gd name="csX2" fmla="*/ 4574680 w 5526181"/>
              <a:gd name="csY2" fmla="*/ 1648048 h 1648048"/>
              <a:gd name="csX3" fmla="*/ 957840 w 5526181"/>
              <a:gd name="csY3" fmla="*/ 1648048 h 1648048"/>
              <a:gd name="csX4" fmla="*/ 0 w 5526181"/>
              <a:gd name="csY4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526181" h="1648048">
                <a:moveTo>
                  <a:pt x="0" y="0"/>
                </a:moveTo>
                <a:lnTo>
                  <a:pt x="5526181" y="0"/>
                </a:lnTo>
                <a:lnTo>
                  <a:pt x="4574680" y="1648048"/>
                </a:lnTo>
                <a:lnTo>
                  <a:pt x="957840" y="1648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0C97C0C-AA11-CBB5-7FDC-E236B2277102}"/>
              </a:ext>
            </a:extLst>
          </p:cNvPr>
          <p:cNvSpPr/>
          <p:nvPr/>
        </p:nvSpPr>
        <p:spPr>
          <a:xfrm>
            <a:off x="9027312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1F63DC8-00AE-69E1-ECE8-88B1524B055E}"/>
              </a:ext>
            </a:extLst>
          </p:cNvPr>
          <p:cNvSpPr/>
          <p:nvPr/>
        </p:nvSpPr>
        <p:spPr>
          <a:xfrm>
            <a:off x="10653939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813624F-EC69-6732-0655-CEC4DFC84B97}"/>
              </a:ext>
            </a:extLst>
          </p:cNvPr>
          <p:cNvSpPr/>
          <p:nvPr/>
        </p:nvSpPr>
        <p:spPr>
          <a:xfrm>
            <a:off x="12280566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210B019-010C-528E-5974-8213D3F41579}"/>
              </a:ext>
            </a:extLst>
          </p:cNvPr>
          <p:cNvSpPr/>
          <p:nvPr/>
        </p:nvSpPr>
        <p:spPr>
          <a:xfrm>
            <a:off x="13907193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939366F-E26E-6701-008E-D589E2ADAC2B}"/>
              </a:ext>
            </a:extLst>
          </p:cNvPr>
          <p:cNvSpPr/>
          <p:nvPr/>
        </p:nvSpPr>
        <p:spPr>
          <a:xfrm>
            <a:off x="15551251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F38D1568-1EB9-CBFE-01C4-FEB0490AAC90}"/>
              </a:ext>
            </a:extLst>
          </p:cNvPr>
          <p:cNvSpPr txBox="1"/>
          <p:nvPr/>
        </p:nvSpPr>
        <p:spPr>
          <a:xfrm flipH="1">
            <a:off x="13409135" y="312922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tx1">
                    <a:lumMod val="85000"/>
                  </a:schemeClr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2028794-5E7F-B334-93B8-628701901B8E}"/>
              </a:ext>
            </a:extLst>
          </p:cNvPr>
          <p:cNvGrpSpPr/>
          <p:nvPr/>
        </p:nvGrpSpPr>
        <p:grpSpPr>
          <a:xfrm>
            <a:off x="14652400" y="3094586"/>
            <a:ext cx="2511855" cy="1013083"/>
            <a:chOff x="4031330" y="7511848"/>
            <a:chExt cx="1920221" cy="1013083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05D5900E-92B6-51D5-9D00-B5AB1D405DB2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định thị trường mục tiêu, mục tiêu kinh doanh và lộ trình tăng trưởng rõ ràng.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87ADD334-80E0-D405-97F3-741BCDA78A1A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ROUTE PLANNING</a:t>
              </a:r>
            </a:p>
          </p:txBody>
        </p:sp>
      </p:grpSp>
      <p:sp>
        <p:nvSpPr>
          <p:cNvPr id="23" name="Textbox 200">
            <a:extLst>
              <a:ext uri="{FF2B5EF4-FFF2-40B4-BE49-F238E27FC236}">
                <a16:creationId xmlns:a16="http://schemas.microsoft.com/office/drawing/2014/main" id="{D60822DB-C574-30D2-C794-AB02150D1E3E}"/>
              </a:ext>
            </a:extLst>
          </p:cNvPr>
          <p:cNvSpPr txBox="1"/>
          <p:nvPr/>
        </p:nvSpPr>
        <p:spPr>
          <a:xfrm flipH="1">
            <a:off x="14402463" y="4776971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tx1">
                    <a:lumMod val="85000"/>
                  </a:schemeClr>
                </a:solidFill>
                <a:latin typeface="+mj-lt"/>
              </a:rPr>
              <a:t>02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39407B2-F6C2-BF3F-319A-425921C7811F}"/>
              </a:ext>
            </a:extLst>
          </p:cNvPr>
          <p:cNvGrpSpPr/>
          <p:nvPr/>
        </p:nvGrpSpPr>
        <p:grpSpPr>
          <a:xfrm>
            <a:off x="15645729" y="4742328"/>
            <a:ext cx="2511855" cy="1013083"/>
            <a:chOff x="4031330" y="7511848"/>
            <a:chExt cx="1920221" cy="1013083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EC8A85DB-461A-7F4F-6B31-8C5201538269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Đánh giá năng lực tổ chức, công nghệ, tài chính và mức độ sẵn sàng thực thi.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44B0117D-4C46-FA07-21A2-514E7828585B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SYSTEM CHECK</a:t>
              </a:r>
            </a:p>
          </p:txBody>
        </p:sp>
      </p:grpSp>
      <p:sp>
        <p:nvSpPr>
          <p:cNvPr id="27" name="Textbox 200">
            <a:extLst>
              <a:ext uri="{FF2B5EF4-FFF2-40B4-BE49-F238E27FC236}">
                <a16:creationId xmlns:a16="http://schemas.microsoft.com/office/drawing/2014/main" id="{DDC96D2D-4865-6D39-4B71-99B7CAA416D2}"/>
              </a:ext>
            </a:extLst>
          </p:cNvPr>
          <p:cNvSpPr txBox="1"/>
          <p:nvPr/>
        </p:nvSpPr>
        <p:spPr>
          <a:xfrm flipH="1">
            <a:off x="15395791" y="6424714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tx1">
                    <a:lumMod val="85000"/>
                  </a:schemeClr>
                </a:solidFill>
                <a:latin typeface="+mj-lt"/>
              </a:rPr>
              <a:t>03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E6893C7-E592-86D4-4723-CC55CAE1F0C0}"/>
              </a:ext>
            </a:extLst>
          </p:cNvPr>
          <p:cNvGrpSpPr/>
          <p:nvPr/>
        </p:nvGrpSpPr>
        <p:grpSpPr>
          <a:xfrm>
            <a:off x="16639058" y="6390070"/>
            <a:ext cx="2511855" cy="1013083"/>
            <a:chOff x="16639056" y="6474711"/>
            <a:chExt cx="2511855" cy="1013083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646727B9-1C52-2A48-94D5-C1B99D3B1139}"/>
                </a:ext>
              </a:extLst>
            </p:cNvPr>
            <p:cNvSpPr txBox="1"/>
            <p:nvPr/>
          </p:nvSpPr>
          <p:spPr>
            <a:xfrm flipH="1">
              <a:off x="16639057" y="6841463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Kích hoạt chiến lược, phân bổ nguồn lực và hành động nhanh để tạo đà tăng trưởng.</a:t>
              </a: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CCD9EBFF-F85C-4C08-11FF-44DC63A382E7}"/>
                </a:ext>
              </a:extLst>
            </p:cNvPr>
            <p:cNvSpPr txBox="1"/>
            <p:nvPr/>
          </p:nvSpPr>
          <p:spPr>
            <a:xfrm flipH="1">
              <a:off x="16639056" y="6474711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</a:schemeClr>
                  </a:solidFill>
                  <a:effectLst/>
                  <a:uLnTx/>
                  <a:uFillTx/>
                  <a:latin typeface="+mj-lt"/>
                </a:rPr>
                <a:t>TAKE OFF</a:t>
              </a: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FF9520CA-850D-9CEF-DB49-A633308AFD98}"/>
              </a:ext>
            </a:extLst>
          </p:cNvPr>
          <p:cNvSpPr txBox="1"/>
          <p:nvPr/>
        </p:nvSpPr>
        <p:spPr>
          <a:xfrm flipH="1">
            <a:off x="16389119" y="8072456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3191BFE-D6D4-3575-351B-F48FEF89331C}"/>
              </a:ext>
            </a:extLst>
          </p:cNvPr>
          <p:cNvGrpSpPr/>
          <p:nvPr/>
        </p:nvGrpSpPr>
        <p:grpSpPr>
          <a:xfrm>
            <a:off x="17632387" y="8037812"/>
            <a:ext cx="2511855" cy="1013083"/>
            <a:chOff x="17632384" y="8122453"/>
            <a:chExt cx="2511855" cy="1013083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ADE0F22E-58F5-AFCC-FCBA-2EB8FF591E36}"/>
                </a:ext>
              </a:extLst>
            </p:cNvPr>
            <p:cNvSpPr txBox="1"/>
            <p:nvPr/>
          </p:nvSpPr>
          <p:spPr>
            <a:xfrm flipH="1">
              <a:off x="17632385" y="8489205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Theo dõi KPI, tối ưu quy trình và duy trì hiệu suất ổn định trên toàn hệ thống.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1B41A283-CD6C-1325-913D-041B21B3562F}"/>
                </a:ext>
              </a:extLst>
            </p:cNvPr>
            <p:cNvSpPr txBox="1"/>
            <p:nvPr/>
          </p:nvSpPr>
          <p:spPr>
            <a:xfrm flipH="1">
              <a:off x="17632384" y="8122453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CRUISE CONTROL</a:t>
              </a:r>
            </a:p>
          </p:txBody>
        </p:sp>
      </p:grpSp>
      <p:sp>
        <p:nvSpPr>
          <p:cNvPr id="35" name="Textbox 200">
            <a:extLst>
              <a:ext uri="{FF2B5EF4-FFF2-40B4-BE49-F238E27FC236}">
                <a16:creationId xmlns:a16="http://schemas.microsoft.com/office/drawing/2014/main" id="{F94BB995-6FDF-BBD6-4561-B510E83CE836}"/>
              </a:ext>
            </a:extLst>
          </p:cNvPr>
          <p:cNvSpPr txBox="1"/>
          <p:nvPr/>
        </p:nvSpPr>
        <p:spPr>
          <a:xfrm flipH="1">
            <a:off x="17382449" y="972019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B8B42CE-7048-BCB3-51E4-77C67AFB4E22}"/>
              </a:ext>
            </a:extLst>
          </p:cNvPr>
          <p:cNvGrpSpPr/>
          <p:nvPr/>
        </p:nvGrpSpPr>
        <p:grpSpPr>
          <a:xfrm>
            <a:off x="18625714" y="9685556"/>
            <a:ext cx="2511855" cy="1013083"/>
            <a:chOff x="4031330" y="7511848"/>
            <a:chExt cx="1920221" cy="1013083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59552F6E-3BFF-1B3C-5C08-DC6B912B1DF5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kết quả, chuẩn hóa bài học và chuẩn bị cho chu kỳ phát triển tiếp theo.</a:t>
              </a: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AAA02933-1A32-864B-8A5F-DBEA3181F334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SAFE LANDING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3D310538-7A3E-BB06-0139-A537BB490AE9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FD37CC3E-A1FD-B792-4ACA-FF5B11BA1022}"/>
              </a:ext>
            </a:extLst>
          </p:cNvPr>
          <p:cNvSpPr txBox="1"/>
          <p:nvPr/>
        </p:nvSpPr>
        <p:spPr>
          <a:xfrm>
            <a:off x="1709372" y="7311487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5DD18D39-BFDB-3A75-3D79-3E0CBBDF3692}"/>
              </a:ext>
            </a:extLst>
          </p:cNvPr>
          <p:cNvSpPr txBox="1"/>
          <p:nvPr/>
        </p:nvSpPr>
        <p:spPr>
          <a:xfrm>
            <a:off x="1709372" y="4594892"/>
            <a:ext cx="7300396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Flight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C284F49-9386-6C1D-1B81-C31E7D691A6B}"/>
              </a:ext>
            </a:extLst>
          </p:cNvPr>
          <p:cNvSpPr/>
          <p:nvPr/>
        </p:nvSpPr>
        <p:spPr>
          <a:xfrm>
            <a:off x="2320985" y="4339280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366A526-CD1B-1B45-BE99-B89DB2AF0BA0}"/>
              </a:ext>
            </a:extLst>
          </p:cNvPr>
          <p:cNvSpPr/>
          <p:nvPr/>
        </p:nvSpPr>
        <p:spPr>
          <a:xfrm>
            <a:off x="1857310" y="4339280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D97CF6E5-D535-6CE4-4406-207AA8B63E7A}"/>
              </a:ext>
            </a:extLst>
          </p:cNvPr>
          <p:cNvSpPr/>
          <p:nvPr/>
        </p:nvSpPr>
        <p:spPr>
          <a:xfrm>
            <a:off x="2784660" y="4339280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00D39060-0A1B-DB6B-3092-FA9F2D362850}"/>
              </a:ext>
            </a:extLst>
          </p:cNvPr>
          <p:cNvSpPr/>
          <p:nvPr/>
        </p:nvSpPr>
        <p:spPr>
          <a:xfrm>
            <a:off x="3248336" y="4339280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 17">
            <a:extLst>
              <a:ext uri="{FF2B5EF4-FFF2-40B4-BE49-F238E27FC236}">
                <a16:creationId xmlns:a16="http://schemas.microsoft.com/office/drawing/2014/main" id="{EDC0BCFD-D1BD-011B-662E-3D9560E341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8205" y="10816207"/>
            <a:ext cx="421232" cy="466876"/>
          </a:xfrm>
          <a:custGeom>
            <a:avLst/>
            <a:gdLst>
              <a:gd name="T0" fmla="*/ 193628 w 1579"/>
              <a:gd name="T1" fmla="*/ 263188 h 1750"/>
              <a:gd name="T2" fmla="*/ 193628 w 1579"/>
              <a:gd name="T3" fmla="*/ 263188 h 1750"/>
              <a:gd name="T4" fmla="*/ 152113 w 1579"/>
              <a:gd name="T5" fmla="*/ 297587 h 1750"/>
              <a:gd name="T6" fmla="*/ 103787 w 1579"/>
              <a:gd name="T7" fmla="*/ 214834 h 1750"/>
              <a:gd name="T8" fmla="*/ 159248 w 1579"/>
              <a:gd name="T9" fmla="*/ 200880 h 1750"/>
              <a:gd name="T10" fmla="*/ 193628 w 1579"/>
              <a:gd name="T11" fmla="*/ 263188 h 1750"/>
              <a:gd name="T12" fmla="*/ 228332 w 1579"/>
              <a:gd name="T13" fmla="*/ 110662 h 1750"/>
              <a:gd name="T14" fmla="*/ 228332 w 1579"/>
              <a:gd name="T15" fmla="*/ 110662 h 1750"/>
              <a:gd name="T16" fmla="*/ 117409 w 1579"/>
              <a:gd name="T17" fmla="*/ 0 h 1750"/>
              <a:gd name="T18" fmla="*/ 0 w 1579"/>
              <a:gd name="T19" fmla="*/ 110662 h 1750"/>
              <a:gd name="T20" fmla="*/ 89841 w 1579"/>
              <a:gd name="T21" fmla="*/ 110662 h 1750"/>
              <a:gd name="T22" fmla="*/ 89841 w 1579"/>
              <a:gd name="T23" fmla="*/ 172971 h 1750"/>
              <a:gd name="T24" fmla="*/ 145302 w 1579"/>
              <a:gd name="T25" fmla="*/ 159341 h 1750"/>
              <a:gd name="T26" fmla="*/ 145302 w 1579"/>
              <a:gd name="T27" fmla="*/ 110662 h 1750"/>
              <a:gd name="T28" fmla="*/ 228332 w 1579"/>
              <a:gd name="T29" fmla="*/ 110662 h 1750"/>
              <a:gd name="T30" fmla="*/ 511801 w 1579"/>
              <a:gd name="T31" fmla="*/ 110662 h 1750"/>
              <a:gd name="T32" fmla="*/ 511801 w 1579"/>
              <a:gd name="T33" fmla="*/ 110662 h 1750"/>
              <a:gd name="T34" fmla="*/ 394067 w 1579"/>
              <a:gd name="T35" fmla="*/ 0 h 1750"/>
              <a:gd name="T36" fmla="*/ 283469 w 1579"/>
              <a:gd name="T37" fmla="*/ 110662 h 1750"/>
              <a:gd name="T38" fmla="*/ 366499 w 1579"/>
              <a:gd name="T39" fmla="*/ 110662 h 1750"/>
              <a:gd name="T40" fmla="*/ 297415 w 1579"/>
              <a:gd name="T41" fmla="*/ 283633 h 1750"/>
              <a:gd name="T42" fmla="*/ 255900 w 1579"/>
              <a:gd name="T43" fmla="*/ 325496 h 1750"/>
              <a:gd name="T44" fmla="*/ 221196 w 1579"/>
              <a:gd name="T45" fmla="*/ 290772 h 1750"/>
              <a:gd name="T46" fmla="*/ 186817 w 1579"/>
              <a:gd name="T47" fmla="*/ 332311 h 1750"/>
              <a:gd name="T48" fmla="*/ 228332 w 1579"/>
              <a:gd name="T49" fmla="*/ 422204 h 1750"/>
              <a:gd name="T50" fmla="*/ 228332 w 1579"/>
              <a:gd name="T51" fmla="*/ 567590 h 1750"/>
              <a:gd name="T52" fmla="*/ 283469 w 1579"/>
              <a:gd name="T53" fmla="*/ 567590 h 1750"/>
              <a:gd name="T54" fmla="*/ 283469 w 1579"/>
              <a:gd name="T55" fmla="*/ 422204 h 1750"/>
              <a:gd name="T56" fmla="*/ 332119 w 1579"/>
              <a:gd name="T57" fmla="*/ 325496 h 1750"/>
              <a:gd name="T58" fmla="*/ 428771 w 1579"/>
              <a:gd name="T59" fmla="*/ 110662 h 1750"/>
              <a:gd name="T60" fmla="*/ 511801 w 1579"/>
              <a:gd name="T61" fmla="*/ 110662 h 175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79" h="1750">
                <a:moveTo>
                  <a:pt x="597" y="811"/>
                </a:moveTo>
                <a:lnTo>
                  <a:pt x="597" y="811"/>
                </a:lnTo>
                <a:cubicBezTo>
                  <a:pt x="469" y="917"/>
                  <a:pt x="469" y="917"/>
                  <a:pt x="469" y="917"/>
                </a:cubicBezTo>
                <a:cubicBezTo>
                  <a:pt x="405" y="874"/>
                  <a:pt x="362" y="789"/>
                  <a:pt x="320" y="662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512" y="704"/>
                  <a:pt x="554" y="747"/>
                  <a:pt x="597" y="811"/>
                </a:cubicBezTo>
                <a:close/>
                <a:moveTo>
                  <a:pt x="704" y="341"/>
                </a:moveTo>
                <a:lnTo>
                  <a:pt x="704" y="341"/>
                </a:lnTo>
                <a:cubicBezTo>
                  <a:pt x="362" y="0"/>
                  <a:pt x="362" y="0"/>
                  <a:pt x="362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277" y="341"/>
                  <a:pt x="277" y="341"/>
                  <a:pt x="277" y="341"/>
                </a:cubicBezTo>
                <a:cubicBezTo>
                  <a:pt x="277" y="427"/>
                  <a:pt x="277" y="491"/>
                  <a:pt x="277" y="533"/>
                </a:cubicBezTo>
                <a:cubicBezTo>
                  <a:pt x="448" y="491"/>
                  <a:pt x="448" y="491"/>
                  <a:pt x="448" y="491"/>
                </a:cubicBezTo>
                <a:cubicBezTo>
                  <a:pt x="448" y="448"/>
                  <a:pt x="448" y="406"/>
                  <a:pt x="448" y="341"/>
                </a:cubicBezTo>
                <a:lnTo>
                  <a:pt x="704" y="341"/>
                </a:lnTo>
                <a:close/>
                <a:moveTo>
                  <a:pt x="1578" y="341"/>
                </a:moveTo>
                <a:lnTo>
                  <a:pt x="1578" y="341"/>
                </a:lnTo>
                <a:cubicBezTo>
                  <a:pt x="1215" y="0"/>
                  <a:pt x="1215" y="0"/>
                  <a:pt x="1215" y="0"/>
                </a:cubicBezTo>
                <a:cubicBezTo>
                  <a:pt x="874" y="341"/>
                  <a:pt x="874" y="341"/>
                  <a:pt x="874" y="341"/>
                </a:cubicBezTo>
                <a:cubicBezTo>
                  <a:pt x="1130" y="341"/>
                  <a:pt x="1130" y="341"/>
                  <a:pt x="1130" y="341"/>
                </a:cubicBezTo>
                <a:cubicBezTo>
                  <a:pt x="1130" y="683"/>
                  <a:pt x="1024" y="768"/>
                  <a:pt x="917" y="874"/>
                </a:cubicBezTo>
                <a:cubicBezTo>
                  <a:pt x="874" y="896"/>
                  <a:pt x="832" y="939"/>
                  <a:pt x="789" y="1003"/>
                </a:cubicBezTo>
                <a:cubicBezTo>
                  <a:pt x="768" y="960"/>
                  <a:pt x="725" y="917"/>
                  <a:pt x="682" y="896"/>
                </a:cubicBezTo>
                <a:cubicBezTo>
                  <a:pt x="576" y="1024"/>
                  <a:pt x="576" y="1024"/>
                  <a:pt x="576" y="1024"/>
                </a:cubicBezTo>
                <a:cubicBezTo>
                  <a:pt x="639" y="1088"/>
                  <a:pt x="704" y="1152"/>
                  <a:pt x="704" y="1301"/>
                </a:cubicBezTo>
                <a:cubicBezTo>
                  <a:pt x="704" y="1749"/>
                  <a:pt x="704" y="1749"/>
                  <a:pt x="704" y="1749"/>
                </a:cubicBezTo>
                <a:cubicBezTo>
                  <a:pt x="874" y="1749"/>
                  <a:pt x="874" y="1749"/>
                  <a:pt x="874" y="1749"/>
                </a:cubicBezTo>
                <a:cubicBezTo>
                  <a:pt x="874" y="1301"/>
                  <a:pt x="874" y="1301"/>
                  <a:pt x="874" y="1301"/>
                </a:cubicBezTo>
                <a:cubicBezTo>
                  <a:pt x="874" y="1130"/>
                  <a:pt x="938" y="1088"/>
                  <a:pt x="1024" y="1003"/>
                </a:cubicBezTo>
                <a:cubicBezTo>
                  <a:pt x="1151" y="896"/>
                  <a:pt x="1301" y="747"/>
                  <a:pt x="1322" y="341"/>
                </a:cubicBezTo>
                <a:lnTo>
                  <a:pt x="1578" y="3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7" name="Freeform 17">
            <a:extLst>
              <a:ext uri="{FF2B5EF4-FFF2-40B4-BE49-F238E27FC236}">
                <a16:creationId xmlns:a16="http://schemas.microsoft.com/office/drawing/2014/main" id="{4349ECDB-E079-BC9A-55CE-3AE0101E4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1245" y="10819467"/>
            <a:ext cx="461660" cy="460356"/>
          </a:xfrm>
          <a:custGeom>
            <a:avLst/>
            <a:gdLst>
              <a:gd name="T0" fmla="*/ 560972 w 1740"/>
              <a:gd name="T1" fmla="*/ 393747 h 1739"/>
              <a:gd name="T2" fmla="*/ 560972 w 1740"/>
              <a:gd name="T3" fmla="*/ 393747 h 1739"/>
              <a:gd name="T4" fmla="*/ 560972 w 1740"/>
              <a:gd name="T5" fmla="*/ 338693 h 1739"/>
              <a:gd name="T6" fmla="*/ 325487 w 1740"/>
              <a:gd name="T7" fmla="*/ 193493 h 1739"/>
              <a:gd name="T8" fmla="*/ 325487 w 1740"/>
              <a:gd name="T9" fmla="*/ 41532 h 1739"/>
              <a:gd name="T10" fmla="*/ 283873 w 1740"/>
              <a:gd name="T11" fmla="*/ 0 h 1739"/>
              <a:gd name="T12" fmla="*/ 242260 w 1740"/>
              <a:gd name="T13" fmla="*/ 41532 h 1739"/>
              <a:gd name="T14" fmla="*/ 242260 w 1740"/>
              <a:gd name="T15" fmla="*/ 193493 h 1739"/>
              <a:gd name="T16" fmla="*/ 0 w 1740"/>
              <a:gd name="T17" fmla="*/ 338693 h 1739"/>
              <a:gd name="T18" fmla="*/ 0 w 1740"/>
              <a:gd name="T19" fmla="*/ 393747 h 1739"/>
              <a:gd name="T20" fmla="*/ 242260 w 1740"/>
              <a:gd name="T21" fmla="*/ 324849 h 1739"/>
              <a:gd name="T22" fmla="*/ 242260 w 1740"/>
              <a:gd name="T23" fmla="*/ 476810 h 1739"/>
              <a:gd name="T24" fmla="*/ 166130 w 1740"/>
              <a:gd name="T25" fmla="*/ 518342 h 1739"/>
              <a:gd name="T26" fmla="*/ 166130 w 1740"/>
              <a:gd name="T27" fmla="*/ 559552 h 1739"/>
              <a:gd name="T28" fmla="*/ 283873 w 1740"/>
              <a:gd name="T29" fmla="*/ 532186 h 1739"/>
              <a:gd name="T30" fmla="*/ 394842 w 1740"/>
              <a:gd name="T31" fmla="*/ 559552 h 1739"/>
              <a:gd name="T32" fmla="*/ 394842 w 1740"/>
              <a:gd name="T33" fmla="*/ 518342 h 1739"/>
              <a:gd name="T34" fmla="*/ 325487 w 1740"/>
              <a:gd name="T35" fmla="*/ 476810 h 1739"/>
              <a:gd name="T36" fmla="*/ 325487 w 1740"/>
              <a:gd name="T37" fmla="*/ 324849 h 1739"/>
              <a:gd name="T38" fmla="*/ 560972 w 1740"/>
              <a:gd name="T39" fmla="*/ 393747 h 17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0" h="1739">
                <a:moveTo>
                  <a:pt x="1739" y="1223"/>
                </a:moveTo>
                <a:lnTo>
                  <a:pt x="1739" y="1223"/>
                </a:lnTo>
                <a:cubicBezTo>
                  <a:pt x="1739" y="1052"/>
                  <a:pt x="1739" y="1052"/>
                  <a:pt x="1739" y="1052"/>
                </a:cubicBezTo>
                <a:cubicBezTo>
                  <a:pt x="1009" y="601"/>
                  <a:pt x="1009" y="601"/>
                  <a:pt x="1009" y="601"/>
                </a:cubicBezTo>
                <a:cubicBezTo>
                  <a:pt x="1009" y="129"/>
                  <a:pt x="1009" y="129"/>
                  <a:pt x="1009" y="129"/>
                </a:cubicBezTo>
                <a:cubicBezTo>
                  <a:pt x="1009" y="65"/>
                  <a:pt x="944" y="0"/>
                  <a:pt x="880" y="0"/>
                </a:cubicBezTo>
                <a:cubicBezTo>
                  <a:pt x="794" y="0"/>
                  <a:pt x="751" y="65"/>
                  <a:pt x="751" y="129"/>
                </a:cubicBezTo>
                <a:cubicBezTo>
                  <a:pt x="751" y="601"/>
                  <a:pt x="751" y="601"/>
                  <a:pt x="751" y="601"/>
                </a:cubicBezTo>
                <a:cubicBezTo>
                  <a:pt x="0" y="1052"/>
                  <a:pt x="0" y="1052"/>
                  <a:pt x="0" y="1052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751" y="1009"/>
                  <a:pt x="751" y="1009"/>
                  <a:pt x="751" y="1009"/>
                </a:cubicBezTo>
                <a:cubicBezTo>
                  <a:pt x="751" y="1481"/>
                  <a:pt x="751" y="1481"/>
                  <a:pt x="751" y="1481"/>
                </a:cubicBezTo>
                <a:cubicBezTo>
                  <a:pt x="515" y="1610"/>
                  <a:pt x="515" y="1610"/>
                  <a:pt x="515" y="1610"/>
                </a:cubicBezTo>
                <a:cubicBezTo>
                  <a:pt x="515" y="1738"/>
                  <a:pt x="515" y="1738"/>
                  <a:pt x="515" y="1738"/>
                </a:cubicBezTo>
                <a:cubicBezTo>
                  <a:pt x="880" y="1653"/>
                  <a:pt x="880" y="1653"/>
                  <a:pt x="880" y="1653"/>
                </a:cubicBezTo>
                <a:cubicBezTo>
                  <a:pt x="1224" y="1738"/>
                  <a:pt x="1224" y="1738"/>
                  <a:pt x="1224" y="1738"/>
                </a:cubicBezTo>
                <a:cubicBezTo>
                  <a:pt x="1224" y="1610"/>
                  <a:pt x="1224" y="1610"/>
                  <a:pt x="1224" y="1610"/>
                </a:cubicBezTo>
                <a:cubicBezTo>
                  <a:pt x="1009" y="1481"/>
                  <a:pt x="1009" y="1481"/>
                  <a:pt x="1009" y="1481"/>
                </a:cubicBezTo>
                <a:cubicBezTo>
                  <a:pt x="1009" y="1009"/>
                  <a:pt x="1009" y="1009"/>
                  <a:pt x="1009" y="1009"/>
                </a:cubicBezTo>
                <a:lnTo>
                  <a:pt x="1739" y="1223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B226FB9C-C020-3499-AE23-D69C845AE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662" y="10816859"/>
            <a:ext cx="465572" cy="465572"/>
          </a:xfrm>
          <a:custGeom>
            <a:avLst/>
            <a:gdLst>
              <a:gd name="T0" fmla="*/ 204399536 w 1767"/>
              <a:gd name="T1" fmla="*/ 32486573 h 1768"/>
              <a:gd name="T2" fmla="*/ 204399536 w 1767"/>
              <a:gd name="T3" fmla="*/ 32486573 h 1768"/>
              <a:gd name="T4" fmla="*/ 87153330 w 1767"/>
              <a:gd name="T5" fmla="*/ 149484407 h 1768"/>
              <a:gd name="T6" fmla="*/ 44791862 w 1767"/>
              <a:gd name="T7" fmla="*/ 107170980 h 1768"/>
              <a:gd name="T8" fmla="*/ 59838461 w 1767"/>
              <a:gd name="T9" fmla="*/ 92257153 h 1768"/>
              <a:gd name="T10" fmla="*/ 87153330 w 1767"/>
              <a:gd name="T11" fmla="*/ 119541482 h 1768"/>
              <a:gd name="T12" fmla="*/ 189468915 w 1767"/>
              <a:gd name="T13" fmla="*/ 19884889 h 1768"/>
              <a:gd name="T14" fmla="*/ 204399536 w 1767"/>
              <a:gd name="T15" fmla="*/ 32486573 h 1768"/>
              <a:gd name="T16" fmla="*/ 182061433 w 1767"/>
              <a:gd name="T17" fmla="*/ 84742444 h 1768"/>
              <a:gd name="T18" fmla="*/ 182061433 w 1767"/>
              <a:gd name="T19" fmla="*/ 84742444 h 1768"/>
              <a:gd name="T20" fmla="*/ 184491827 w 1767"/>
              <a:gd name="T21" fmla="*/ 102199919 h 1768"/>
              <a:gd name="T22" fmla="*/ 102199607 w 1767"/>
              <a:gd name="T23" fmla="*/ 184399036 h 1768"/>
              <a:gd name="T24" fmla="*/ 22453759 w 1767"/>
              <a:gd name="T25" fmla="*/ 102199919 h 1768"/>
              <a:gd name="T26" fmla="*/ 102199607 w 1767"/>
              <a:gd name="T27" fmla="*/ 19884889 h 1768"/>
              <a:gd name="T28" fmla="*/ 147107447 w 1767"/>
              <a:gd name="T29" fmla="*/ 34914308 h 1768"/>
              <a:gd name="T30" fmla="*/ 162038068 w 1767"/>
              <a:gd name="T31" fmla="*/ 19884889 h 1768"/>
              <a:gd name="T32" fmla="*/ 102199607 w 1767"/>
              <a:gd name="T33" fmla="*/ 0 h 1768"/>
              <a:gd name="T34" fmla="*/ 0 w 1767"/>
              <a:gd name="T35" fmla="*/ 102199919 h 1768"/>
              <a:gd name="T36" fmla="*/ 102199607 w 1767"/>
              <a:gd name="T37" fmla="*/ 204283925 h 1768"/>
              <a:gd name="T38" fmla="*/ 204399536 w 1767"/>
              <a:gd name="T39" fmla="*/ 102199919 h 1768"/>
              <a:gd name="T40" fmla="*/ 199422448 w 1767"/>
              <a:gd name="T41" fmla="*/ 67285290 h 1768"/>
              <a:gd name="T42" fmla="*/ 182061433 w 1767"/>
              <a:gd name="T43" fmla="*/ 84742444 h 176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767" h="1768">
                <a:moveTo>
                  <a:pt x="1766" y="281"/>
                </a:moveTo>
                <a:lnTo>
                  <a:pt x="1766" y="281"/>
                </a:lnTo>
                <a:cubicBezTo>
                  <a:pt x="753" y="1293"/>
                  <a:pt x="753" y="1293"/>
                  <a:pt x="753" y="1293"/>
                </a:cubicBezTo>
                <a:cubicBezTo>
                  <a:pt x="387" y="927"/>
                  <a:pt x="387" y="927"/>
                  <a:pt x="387" y="927"/>
                </a:cubicBezTo>
                <a:cubicBezTo>
                  <a:pt x="517" y="798"/>
                  <a:pt x="517" y="798"/>
                  <a:pt x="517" y="798"/>
                </a:cubicBezTo>
                <a:cubicBezTo>
                  <a:pt x="753" y="1034"/>
                  <a:pt x="753" y="1034"/>
                  <a:pt x="753" y="1034"/>
                </a:cubicBezTo>
                <a:cubicBezTo>
                  <a:pt x="1637" y="172"/>
                  <a:pt x="1637" y="172"/>
                  <a:pt x="1637" y="172"/>
                </a:cubicBezTo>
                <a:lnTo>
                  <a:pt x="1766" y="281"/>
                </a:lnTo>
                <a:close/>
                <a:moveTo>
                  <a:pt x="1573" y="733"/>
                </a:moveTo>
                <a:lnTo>
                  <a:pt x="1573" y="733"/>
                </a:lnTo>
                <a:cubicBezTo>
                  <a:pt x="1594" y="776"/>
                  <a:pt x="1594" y="840"/>
                  <a:pt x="1594" y="884"/>
                </a:cubicBezTo>
                <a:cubicBezTo>
                  <a:pt x="1594" y="1271"/>
                  <a:pt x="1271" y="1595"/>
                  <a:pt x="883" y="1595"/>
                </a:cubicBezTo>
                <a:cubicBezTo>
                  <a:pt x="496" y="1595"/>
                  <a:pt x="194" y="1271"/>
                  <a:pt x="194" y="884"/>
                </a:cubicBezTo>
                <a:cubicBezTo>
                  <a:pt x="194" y="496"/>
                  <a:pt x="496" y="172"/>
                  <a:pt x="883" y="172"/>
                </a:cubicBezTo>
                <a:cubicBezTo>
                  <a:pt x="1034" y="172"/>
                  <a:pt x="1163" y="216"/>
                  <a:pt x="1271" y="302"/>
                </a:cubicBezTo>
                <a:cubicBezTo>
                  <a:pt x="1400" y="172"/>
                  <a:pt x="1400" y="172"/>
                  <a:pt x="1400" y="172"/>
                </a:cubicBezTo>
                <a:cubicBezTo>
                  <a:pt x="1249" y="65"/>
                  <a:pt x="1077" y="0"/>
                  <a:pt x="883" y="0"/>
                </a:cubicBezTo>
                <a:cubicBezTo>
                  <a:pt x="409" y="0"/>
                  <a:pt x="0" y="410"/>
                  <a:pt x="0" y="884"/>
                </a:cubicBezTo>
                <a:cubicBezTo>
                  <a:pt x="0" y="1379"/>
                  <a:pt x="409" y="1767"/>
                  <a:pt x="883" y="1767"/>
                </a:cubicBezTo>
                <a:cubicBezTo>
                  <a:pt x="1379" y="1767"/>
                  <a:pt x="1766" y="1379"/>
                  <a:pt x="1766" y="884"/>
                </a:cubicBezTo>
                <a:cubicBezTo>
                  <a:pt x="1766" y="776"/>
                  <a:pt x="1745" y="689"/>
                  <a:pt x="1723" y="582"/>
                </a:cubicBezTo>
                <a:lnTo>
                  <a:pt x="1573" y="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9" name="Freeform 36">
            <a:extLst>
              <a:ext uri="{FF2B5EF4-FFF2-40B4-BE49-F238E27FC236}">
                <a16:creationId xmlns:a16="http://schemas.microsoft.com/office/drawing/2014/main" id="{8EEF815E-C1FD-B74F-6E3D-59E5778B2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3517" y="10805775"/>
            <a:ext cx="370370" cy="487740"/>
          </a:xfrm>
          <a:custGeom>
            <a:avLst/>
            <a:gdLst>
              <a:gd name="T0" fmla="*/ 144731103 w 1401"/>
              <a:gd name="T1" fmla="*/ 116832208 h 1854"/>
              <a:gd name="T2" fmla="*/ 144731103 w 1401"/>
              <a:gd name="T3" fmla="*/ 116832208 h 1854"/>
              <a:gd name="T4" fmla="*/ 112195645 w 1401"/>
              <a:gd name="T5" fmla="*/ 99416880 h 1854"/>
              <a:gd name="T6" fmla="*/ 132110611 w 1401"/>
              <a:gd name="T7" fmla="*/ 54667915 h 1854"/>
              <a:gd name="T8" fmla="*/ 77344373 w 1401"/>
              <a:gd name="T9" fmla="*/ 0 h 1854"/>
              <a:gd name="T10" fmla="*/ 19914966 w 1401"/>
              <a:gd name="T11" fmla="*/ 54667915 h 1854"/>
              <a:gd name="T12" fmla="*/ 52334746 w 1401"/>
              <a:gd name="T13" fmla="*/ 104376195 h 1854"/>
              <a:gd name="T14" fmla="*/ 52334746 w 1401"/>
              <a:gd name="T15" fmla="*/ 139206851 h 1854"/>
              <a:gd name="T16" fmla="*/ 27441119 w 1401"/>
              <a:gd name="T17" fmla="*/ 134132084 h 1854"/>
              <a:gd name="T18" fmla="*/ 14936305 w 1401"/>
              <a:gd name="T19" fmla="*/ 139206851 h 1854"/>
              <a:gd name="T20" fmla="*/ 0 w 1401"/>
              <a:gd name="T21" fmla="*/ 153969343 h 1854"/>
              <a:gd name="T22" fmla="*/ 52334746 w 1401"/>
              <a:gd name="T23" fmla="*/ 206215327 h 1854"/>
              <a:gd name="T24" fmla="*/ 67386730 w 1401"/>
              <a:gd name="T25" fmla="*/ 213711704 h 1854"/>
              <a:gd name="T26" fmla="*/ 132110611 w 1401"/>
              <a:gd name="T27" fmla="*/ 213711704 h 1854"/>
              <a:gd name="T28" fmla="*/ 152141256 w 1401"/>
              <a:gd name="T29" fmla="*/ 196296697 h 1854"/>
              <a:gd name="T30" fmla="*/ 159667408 w 1401"/>
              <a:gd name="T31" fmla="*/ 149125480 h 1854"/>
              <a:gd name="T32" fmla="*/ 144731103 w 1401"/>
              <a:gd name="T33" fmla="*/ 116832208 h 1854"/>
              <a:gd name="T34" fmla="*/ 139636442 w 1401"/>
              <a:gd name="T35" fmla="*/ 144050713 h 1854"/>
              <a:gd name="T36" fmla="*/ 139636442 w 1401"/>
              <a:gd name="T37" fmla="*/ 144050713 h 1854"/>
              <a:gd name="T38" fmla="*/ 132110611 w 1401"/>
              <a:gd name="T39" fmla="*/ 191337382 h 1854"/>
              <a:gd name="T40" fmla="*/ 67386730 w 1401"/>
              <a:gd name="T41" fmla="*/ 191337382 h 1854"/>
              <a:gd name="T42" fmla="*/ 64723882 w 1401"/>
              <a:gd name="T43" fmla="*/ 191337382 h 1854"/>
              <a:gd name="T44" fmla="*/ 27441119 w 1401"/>
              <a:gd name="T45" fmla="*/ 153969343 h 1854"/>
              <a:gd name="T46" fmla="*/ 72249713 w 1401"/>
              <a:gd name="T47" fmla="*/ 164003425 h 1854"/>
              <a:gd name="T48" fmla="*/ 72249713 w 1401"/>
              <a:gd name="T49" fmla="*/ 54667915 h 1854"/>
              <a:gd name="T50" fmla="*/ 77344373 w 1401"/>
              <a:gd name="T51" fmla="*/ 49708600 h 1854"/>
              <a:gd name="T52" fmla="*/ 82207356 w 1401"/>
              <a:gd name="T53" fmla="*/ 54667915 h 1854"/>
              <a:gd name="T54" fmla="*/ 82207356 w 1401"/>
              <a:gd name="T55" fmla="*/ 116832208 h 1854"/>
              <a:gd name="T56" fmla="*/ 99690831 w 1401"/>
              <a:gd name="T57" fmla="*/ 116832208 h 1854"/>
              <a:gd name="T58" fmla="*/ 134657781 w 1401"/>
              <a:gd name="T59" fmla="*/ 134132084 h 1854"/>
              <a:gd name="T60" fmla="*/ 139636442 w 1401"/>
              <a:gd name="T61" fmla="*/ 144050713 h 1854"/>
              <a:gd name="T62" fmla="*/ 42377102 w 1401"/>
              <a:gd name="T63" fmla="*/ 54667915 h 1854"/>
              <a:gd name="T64" fmla="*/ 42377102 w 1401"/>
              <a:gd name="T65" fmla="*/ 54667915 h 1854"/>
              <a:gd name="T66" fmla="*/ 77344373 w 1401"/>
              <a:gd name="T67" fmla="*/ 19837259 h 1854"/>
              <a:gd name="T68" fmla="*/ 112195645 w 1401"/>
              <a:gd name="T69" fmla="*/ 54667915 h 1854"/>
              <a:gd name="T70" fmla="*/ 102238001 w 1401"/>
              <a:gd name="T71" fmla="*/ 79464489 h 1854"/>
              <a:gd name="T72" fmla="*/ 102238001 w 1401"/>
              <a:gd name="T73" fmla="*/ 54667915 h 1854"/>
              <a:gd name="T74" fmla="*/ 77344373 w 1401"/>
              <a:gd name="T75" fmla="*/ 29871341 h 1854"/>
              <a:gd name="T76" fmla="*/ 52334746 w 1401"/>
              <a:gd name="T77" fmla="*/ 54667915 h 1854"/>
              <a:gd name="T78" fmla="*/ 52334746 w 1401"/>
              <a:gd name="T79" fmla="*/ 79464489 h 1854"/>
              <a:gd name="T80" fmla="*/ 42377102 w 1401"/>
              <a:gd name="T81" fmla="*/ 54667915 h 185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01" h="1854">
                <a:moveTo>
                  <a:pt x="1250" y="1013"/>
                </a:moveTo>
                <a:lnTo>
                  <a:pt x="1250" y="1013"/>
                </a:lnTo>
                <a:cubicBezTo>
                  <a:pt x="969" y="862"/>
                  <a:pt x="969" y="862"/>
                  <a:pt x="969" y="862"/>
                </a:cubicBezTo>
                <a:cubicBezTo>
                  <a:pt x="1077" y="776"/>
                  <a:pt x="1141" y="646"/>
                  <a:pt x="1141" y="474"/>
                </a:cubicBezTo>
                <a:cubicBezTo>
                  <a:pt x="1141" y="215"/>
                  <a:pt x="926" y="0"/>
                  <a:pt x="668" y="0"/>
                </a:cubicBezTo>
                <a:cubicBezTo>
                  <a:pt x="388" y="0"/>
                  <a:pt x="172" y="215"/>
                  <a:pt x="172" y="474"/>
                </a:cubicBezTo>
                <a:cubicBezTo>
                  <a:pt x="172" y="668"/>
                  <a:pt x="280" y="840"/>
                  <a:pt x="452" y="905"/>
                </a:cubicBezTo>
                <a:cubicBezTo>
                  <a:pt x="452" y="1207"/>
                  <a:pt x="452" y="1207"/>
                  <a:pt x="452" y="1207"/>
                </a:cubicBezTo>
                <a:cubicBezTo>
                  <a:pt x="258" y="1163"/>
                  <a:pt x="258" y="1163"/>
                  <a:pt x="237" y="1163"/>
                </a:cubicBezTo>
                <a:cubicBezTo>
                  <a:pt x="193" y="1163"/>
                  <a:pt x="151" y="1185"/>
                  <a:pt x="129" y="1207"/>
                </a:cubicBezTo>
                <a:cubicBezTo>
                  <a:pt x="0" y="1335"/>
                  <a:pt x="0" y="1335"/>
                  <a:pt x="0" y="1335"/>
                </a:cubicBezTo>
                <a:cubicBezTo>
                  <a:pt x="452" y="1788"/>
                  <a:pt x="452" y="1788"/>
                  <a:pt x="452" y="1788"/>
                </a:cubicBezTo>
                <a:cubicBezTo>
                  <a:pt x="474" y="1831"/>
                  <a:pt x="538" y="1853"/>
                  <a:pt x="582" y="1853"/>
                </a:cubicBezTo>
                <a:cubicBezTo>
                  <a:pt x="1141" y="1853"/>
                  <a:pt x="1141" y="1853"/>
                  <a:pt x="1141" y="1853"/>
                </a:cubicBezTo>
                <a:cubicBezTo>
                  <a:pt x="1228" y="1853"/>
                  <a:pt x="1292" y="1788"/>
                  <a:pt x="1314" y="1702"/>
                </a:cubicBezTo>
                <a:cubicBezTo>
                  <a:pt x="1379" y="1293"/>
                  <a:pt x="1379" y="1293"/>
                  <a:pt x="1379" y="1293"/>
                </a:cubicBezTo>
                <a:cubicBezTo>
                  <a:pt x="1400" y="1163"/>
                  <a:pt x="1357" y="1056"/>
                  <a:pt x="1250" y="1013"/>
                </a:cubicBezTo>
                <a:close/>
                <a:moveTo>
                  <a:pt x="1206" y="1249"/>
                </a:moveTo>
                <a:lnTo>
                  <a:pt x="1206" y="1249"/>
                </a:lnTo>
                <a:cubicBezTo>
                  <a:pt x="1141" y="1659"/>
                  <a:pt x="1141" y="1659"/>
                  <a:pt x="1141" y="1659"/>
                </a:cubicBezTo>
                <a:cubicBezTo>
                  <a:pt x="582" y="1659"/>
                  <a:pt x="582" y="1659"/>
                  <a:pt x="582" y="1659"/>
                </a:cubicBezTo>
                <a:cubicBezTo>
                  <a:pt x="582" y="1659"/>
                  <a:pt x="582" y="1659"/>
                  <a:pt x="559" y="1659"/>
                </a:cubicBezTo>
                <a:cubicBezTo>
                  <a:pt x="237" y="1335"/>
                  <a:pt x="237" y="1335"/>
                  <a:pt x="237" y="1335"/>
                </a:cubicBezTo>
                <a:cubicBezTo>
                  <a:pt x="624" y="1422"/>
                  <a:pt x="624" y="1422"/>
                  <a:pt x="624" y="1422"/>
                </a:cubicBezTo>
                <a:cubicBezTo>
                  <a:pt x="624" y="474"/>
                  <a:pt x="624" y="474"/>
                  <a:pt x="624" y="474"/>
                </a:cubicBezTo>
                <a:cubicBezTo>
                  <a:pt x="624" y="452"/>
                  <a:pt x="646" y="431"/>
                  <a:pt x="668" y="431"/>
                </a:cubicBezTo>
                <a:cubicBezTo>
                  <a:pt x="689" y="431"/>
                  <a:pt x="710" y="452"/>
                  <a:pt x="710" y="474"/>
                </a:cubicBezTo>
                <a:cubicBezTo>
                  <a:pt x="710" y="1013"/>
                  <a:pt x="710" y="1013"/>
                  <a:pt x="710" y="1013"/>
                </a:cubicBezTo>
                <a:cubicBezTo>
                  <a:pt x="861" y="1013"/>
                  <a:pt x="861" y="1013"/>
                  <a:pt x="861" y="1013"/>
                </a:cubicBezTo>
                <a:cubicBezTo>
                  <a:pt x="1163" y="1163"/>
                  <a:pt x="1163" y="1163"/>
                  <a:pt x="1163" y="1163"/>
                </a:cubicBezTo>
                <a:cubicBezTo>
                  <a:pt x="1206" y="1185"/>
                  <a:pt x="1228" y="1207"/>
                  <a:pt x="1206" y="1249"/>
                </a:cubicBezTo>
                <a:close/>
                <a:moveTo>
                  <a:pt x="366" y="474"/>
                </a:moveTo>
                <a:lnTo>
                  <a:pt x="366" y="474"/>
                </a:lnTo>
                <a:cubicBezTo>
                  <a:pt x="366" y="301"/>
                  <a:pt x="495" y="172"/>
                  <a:pt x="668" y="172"/>
                </a:cubicBezTo>
                <a:cubicBezTo>
                  <a:pt x="840" y="172"/>
                  <a:pt x="969" y="301"/>
                  <a:pt x="969" y="474"/>
                </a:cubicBezTo>
                <a:cubicBezTo>
                  <a:pt x="969" y="560"/>
                  <a:pt x="948" y="646"/>
                  <a:pt x="883" y="689"/>
                </a:cubicBezTo>
                <a:cubicBezTo>
                  <a:pt x="883" y="474"/>
                  <a:pt x="883" y="474"/>
                  <a:pt x="883" y="474"/>
                </a:cubicBezTo>
                <a:cubicBezTo>
                  <a:pt x="883" y="366"/>
                  <a:pt x="775" y="259"/>
                  <a:pt x="668" y="259"/>
                </a:cubicBezTo>
                <a:cubicBezTo>
                  <a:pt x="538" y="259"/>
                  <a:pt x="452" y="366"/>
                  <a:pt x="452" y="474"/>
                </a:cubicBezTo>
                <a:cubicBezTo>
                  <a:pt x="452" y="689"/>
                  <a:pt x="452" y="689"/>
                  <a:pt x="452" y="689"/>
                </a:cubicBezTo>
                <a:cubicBezTo>
                  <a:pt x="388" y="646"/>
                  <a:pt x="366" y="560"/>
                  <a:pt x="366" y="47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0" name="Freeform 34">
            <a:extLst>
              <a:ext uri="{FF2B5EF4-FFF2-40B4-BE49-F238E27FC236}">
                <a16:creationId xmlns:a16="http://schemas.microsoft.com/office/drawing/2014/main" id="{A3266D4A-422C-BFC9-A0B0-72ADFB13C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9975" y="10831205"/>
            <a:ext cx="465570" cy="436880"/>
          </a:xfrm>
          <a:custGeom>
            <a:avLst/>
            <a:gdLst>
              <a:gd name="T0" fmla="*/ 121942741 w 1800"/>
              <a:gd name="T1" fmla="*/ 39801646 h 1690"/>
              <a:gd name="T2" fmla="*/ 121942741 w 1800"/>
              <a:gd name="T3" fmla="*/ 39801646 h 1690"/>
              <a:gd name="T4" fmla="*/ 121942741 w 1800"/>
              <a:gd name="T5" fmla="*/ 19844247 h 1690"/>
              <a:gd name="T6" fmla="*/ 82126878 w 1800"/>
              <a:gd name="T7" fmla="*/ 19844247 h 1690"/>
              <a:gd name="T8" fmla="*/ 82126878 w 1800"/>
              <a:gd name="T9" fmla="*/ 39801646 h 1690"/>
              <a:gd name="T10" fmla="*/ 121942741 w 1800"/>
              <a:gd name="T11" fmla="*/ 39801646 h 1690"/>
              <a:gd name="T12" fmla="*/ 19964676 w 1800"/>
              <a:gd name="T13" fmla="*/ 59645893 h 1690"/>
              <a:gd name="T14" fmla="*/ 19964676 w 1800"/>
              <a:gd name="T15" fmla="*/ 59645893 h 1690"/>
              <a:gd name="T16" fmla="*/ 19964676 w 1800"/>
              <a:gd name="T17" fmla="*/ 171567320 h 1690"/>
              <a:gd name="T18" fmla="*/ 184218431 w 1800"/>
              <a:gd name="T19" fmla="*/ 171567320 h 1690"/>
              <a:gd name="T20" fmla="*/ 184218431 w 1800"/>
              <a:gd name="T21" fmla="*/ 59645893 h 1690"/>
              <a:gd name="T22" fmla="*/ 19964676 w 1800"/>
              <a:gd name="T23" fmla="*/ 59645893 h 1690"/>
              <a:gd name="T24" fmla="*/ 184218431 w 1800"/>
              <a:gd name="T25" fmla="*/ 39801646 h 1690"/>
              <a:gd name="T26" fmla="*/ 184218431 w 1800"/>
              <a:gd name="T27" fmla="*/ 39801646 h 1690"/>
              <a:gd name="T28" fmla="*/ 204069619 w 1800"/>
              <a:gd name="T29" fmla="*/ 59645893 h 1690"/>
              <a:gd name="T30" fmla="*/ 204069619 w 1800"/>
              <a:gd name="T31" fmla="*/ 171567320 h 1690"/>
              <a:gd name="T32" fmla="*/ 184218431 w 1800"/>
              <a:gd name="T33" fmla="*/ 191524719 h 1690"/>
              <a:gd name="T34" fmla="*/ 19964676 w 1800"/>
              <a:gd name="T35" fmla="*/ 191524719 h 1690"/>
              <a:gd name="T36" fmla="*/ 0 w 1800"/>
              <a:gd name="T37" fmla="*/ 171567320 h 1690"/>
              <a:gd name="T38" fmla="*/ 0 w 1800"/>
              <a:gd name="T39" fmla="*/ 59645893 h 1690"/>
              <a:gd name="T40" fmla="*/ 19964676 w 1800"/>
              <a:gd name="T41" fmla="*/ 39801646 h 1690"/>
              <a:gd name="T42" fmla="*/ 62162518 w 1800"/>
              <a:gd name="T43" fmla="*/ 39801646 h 1690"/>
              <a:gd name="T44" fmla="*/ 62162518 w 1800"/>
              <a:gd name="T45" fmla="*/ 19844247 h 1690"/>
              <a:gd name="T46" fmla="*/ 82126878 w 1800"/>
              <a:gd name="T47" fmla="*/ 0 h 1690"/>
              <a:gd name="T48" fmla="*/ 121942741 w 1800"/>
              <a:gd name="T49" fmla="*/ 0 h 1690"/>
              <a:gd name="T50" fmla="*/ 141793929 w 1800"/>
              <a:gd name="T51" fmla="*/ 19844247 h 1690"/>
              <a:gd name="T52" fmla="*/ 141793929 w 1800"/>
              <a:gd name="T53" fmla="*/ 39801646 h 1690"/>
              <a:gd name="T54" fmla="*/ 184218431 w 1800"/>
              <a:gd name="T55" fmla="*/ 39801646 h 16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00" h="1690">
                <a:moveTo>
                  <a:pt x="1075" y="351"/>
                </a:moveTo>
                <a:lnTo>
                  <a:pt x="1075" y="351"/>
                </a:lnTo>
                <a:cubicBezTo>
                  <a:pt x="1075" y="175"/>
                  <a:pt x="1075" y="175"/>
                  <a:pt x="1075" y="175"/>
                </a:cubicBezTo>
                <a:cubicBezTo>
                  <a:pt x="724" y="175"/>
                  <a:pt x="724" y="175"/>
                  <a:pt x="724" y="175"/>
                </a:cubicBezTo>
                <a:cubicBezTo>
                  <a:pt x="724" y="351"/>
                  <a:pt x="724" y="351"/>
                  <a:pt x="724" y="351"/>
                </a:cubicBezTo>
                <a:lnTo>
                  <a:pt x="1075" y="351"/>
                </a:lnTo>
                <a:close/>
                <a:moveTo>
                  <a:pt x="176" y="526"/>
                </a:moveTo>
                <a:lnTo>
                  <a:pt x="176" y="526"/>
                </a:lnTo>
                <a:cubicBezTo>
                  <a:pt x="176" y="1513"/>
                  <a:pt x="176" y="1513"/>
                  <a:pt x="176" y="1513"/>
                </a:cubicBezTo>
                <a:cubicBezTo>
                  <a:pt x="1624" y="1513"/>
                  <a:pt x="1624" y="1513"/>
                  <a:pt x="1624" y="1513"/>
                </a:cubicBezTo>
                <a:cubicBezTo>
                  <a:pt x="1624" y="526"/>
                  <a:pt x="1624" y="526"/>
                  <a:pt x="1624" y="526"/>
                </a:cubicBezTo>
                <a:lnTo>
                  <a:pt x="176" y="526"/>
                </a:lnTo>
                <a:close/>
                <a:moveTo>
                  <a:pt x="1624" y="351"/>
                </a:moveTo>
                <a:lnTo>
                  <a:pt x="1624" y="351"/>
                </a:lnTo>
                <a:cubicBezTo>
                  <a:pt x="1711" y="351"/>
                  <a:pt x="1799" y="438"/>
                  <a:pt x="1799" y="526"/>
                </a:cubicBezTo>
                <a:cubicBezTo>
                  <a:pt x="1799" y="1513"/>
                  <a:pt x="1799" y="1513"/>
                  <a:pt x="1799" y="1513"/>
                </a:cubicBezTo>
                <a:cubicBezTo>
                  <a:pt x="1799" y="1623"/>
                  <a:pt x="1711" y="1689"/>
                  <a:pt x="1624" y="1689"/>
                </a:cubicBezTo>
                <a:cubicBezTo>
                  <a:pt x="176" y="1689"/>
                  <a:pt x="176" y="1689"/>
                  <a:pt x="176" y="1689"/>
                </a:cubicBezTo>
                <a:cubicBezTo>
                  <a:pt x="88" y="1689"/>
                  <a:pt x="0" y="1623"/>
                  <a:pt x="0" y="1513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438"/>
                  <a:pt x="88" y="351"/>
                  <a:pt x="176" y="351"/>
                </a:cubicBezTo>
                <a:cubicBezTo>
                  <a:pt x="548" y="351"/>
                  <a:pt x="548" y="351"/>
                  <a:pt x="548" y="351"/>
                </a:cubicBezTo>
                <a:cubicBezTo>
                  <a:pt x="548" y="175"/>
                  <a:pt x="548" y="175"/>
                  <a:pt x="548" y="175"/>
                </a:cubicBezTo>
                <a:cubicBezTo>
                  <a:pt x="548" y="66"/>
                  <a:pt x="614" y="0"/>
                  <a:pt x="724" y="0"/>
                </a:cubicBezTo>
                <a:cubicBezTo>
                  <a:pt x="1075" y="0"/>
                  <a:pt x="1075" y="0"/>
                  <a:pt x="1075" y="0"/>
                </a:cubicBezTo>
                <a:cubicBezTo>
                  <a:pt x="1185" y="0"/>
                  <a:pt x="1250" y="66"/>
                  <a:pt x="1250" y="175"/>
                </a:cubicBezTo>
                <a:cubicBezTo>
                  <a:pt x="1250" y="351"/>
                  <a:pt x="1250" y="351"/>
                  <a:pt x="1250" y="351"/>
                </a:cubicBezTo>
                <a:lnTo>
                  <a:pt x="1624" y="35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17E8764-B49B-3BA1-BC6C-30B7B00EBB92}"/>
              </a:ext>
            </a:extLst>
          </p:cNvPr>
          <p:cNvSpPr/>
          <p:nvPr/>
        </p:nvSpPr>
        <p:spPr>
          <a:xfrm>
            <a:off x="7925382" y="2736089"/>
            <a:ext cx="9574303" cy="8236711"/>
          </a:xfrm>
          <a:custGeom>
            <a:avLst/>
            <a:gdLst>
              <a:gd name="csX0" fmla="*/ 4787151 w 9574303"/>
              <a:gd name="csY0" fmla="*/ 0 h 8236711"/>
              <a:gd name="csX1" fmla="*/ 9574303 w 9574303"/>
              <a:gd name="csY1" fmla="*/ 8236711 h 8236711"/>
              <a:gd name="csX2" fmla="*/ 9558908 w 9574303"/>
              <a:gd name="csY2" fmla="*/ 8236711 h 8236711"/>
              <a:gd name="csX3" fmla="*/ 4787151 w 9574303"/>
              <a:gd name="csY3" fmla="*/ 5519491 h 8236711"/>
              <a:gd name="csX4" fmla="*/ 15394 w 9574303"/>
              <a:gd name="csY4" fmla="*/ 8236711 h 8236711"/>
              <a:gd name="csX5" fmla="*/ 0 w 9574303"/>
              <a:gd name="csY5" fmla="*/ 8236711 h 82367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9574303" h="8236711">
                <a:moveTo>
                  <a:pt x="4787151" y="0"/>
                </a:moveTo>
                <a:lnTo>
                  <a:pt x="9574303" y="8236711"/>
                </a:lnTo>
                <a:lnTo>
                  <a:pt x="9558908" y="8236711"/>
                </a:lnTo>
                <a:lnTo>
                  <a:pt x="4787151" y="5519491"/>
                </a:lnTo>
                <a:lnTo>
                  <a:pt x="15394" y="8236711"/>
                </a:lnTo>
                <a:lnTo>
                  <a:pt x="0" y="82367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2" name="Graphic 51" descr="Circle with left arrow outline">
            <a:extLst>
              <a:ext uri="{FF2B5EF4-FFF2-40B4-BE49-F238E27FC236}">
                <a16:creationId xmlns:a16="http://schemas.microsoft.com/office/drawing/2014/main" id="{2C6CD00E-5375-7754-5219-25BE51632B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2129980" y="6271892"/>
            <a:ext cx="1165106" cy="116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 isInverted="1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0E89FA9B-DDB0-0B99-70B7-EB39F1A407C7}"/>
              </a:ext>
            </a:extLst>
          </p:cNvPr>
          <p:cNvSpPr/>
          <p:nvPr/>
        </p:nvSpPr>
        <p:spPr>
          <a:xfrm>
            <a:off x="7925382" y="2736089"/>
            <a:ext cx="9574303" cy="824382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D898A1D-A024-4346-449D-0F082D56484F}"/>
              </a:ext>
            </a:extLst>
          </p:cNvPr>
          <p:cNvSpPr/>
          <p:nvPr/>
        </p:nvSpPr>
        <p:spPr>
          <a:xfrm>
            <a:off x="16536893" y="9326518"/>
            <a:ext cx="5809918" cy="1649134"/>
          </a:xfrm>
          <a:custGeom>
            <a:avLst/>
            <a:gdLst>
              <a:gd name="csX0" fmla="*/ 3830504 w 5809918"/>
              <a:gd name="csY0" fmla="*/ 0 h 1649134"/>
              <a:gd name="csX1" fmla="*/ 5809918 w 5809918"/>
              <a:gd name="csY1" fmla="*/ 0 h 1649134"/>
              <a:gd name="csX2" fmla="*/ 4857790 w 5809918"/>
              <a:gd name="csY2" fmla="*/ 1649134 h 1649134"/>
              <a:gd name="csX3" fmla="*/ 956815 w 5809918"/>
              <a:gd name="csY3" fmla="*/ 1649134 h 1649134"/>
              <a:gd name="csX4" fmla="*/ 0 w 5809918"/>
              <a:gd name="csY4" fmla="*/ 2851 h 1649134"/>
              <a:gd name="csX5" fmla="*/ 3828858 w 5809918"/>
              <a:gd name="csY5" fmla="*/ 2851 h 1649134"/>
              <a:gd name="csX6" fmla="*/ 3830504 w 5809918"/>
              <a:gd name="csY6" fmla="*/ 0 h 16491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809918" h="1649134">
                <a:moveTo>
                  <a:pt x="3830504" y="0"/>
                </a:moveTo>
                <a:lnTo>
                  <a:pt x="5809918" y="0"/>
                </a:lnTo>
                <a:lnTo>
                  <a:pt x="4857790" y="1649134"/>
                </a:lnTo>
                <a:lnTo>
                  <a:pt x="956815" y="1649134"/>
                </a:lnTo>
                <a:lnTo>
                  <a:pt x="0" y="2851"/>
                </a:lnTo>
                <a:lnTo>
                  <a:pt x="3828858" y="2851"/>
                </a:lnTo>
                <a:lnTo>
                  <a:pt x="383050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9833A12-8CC6-73DA-6902-A5BC867EDBD7}"/>
              </a:ext>
            </a:extLst>
          </p:cNvPr>
          <p:cNvSpPr/>
          <p:nvPr/>
        </p:nvSpPr>
        <p:spPr>
          <a:xfrm>
            <a:off x="15579052" y="7680236"/>
            <a:ext cx="5738827" cy="1646283"/>
          </a:xfrm>
          <a:custGeom>
            <a:avLst/>
            <a:gdLst>
              <a:gd name="csX0" fmla="*/ 3758395 w 5738827"/>
              <a:gd name="csY0" fmla="*/ 0 h 1646283"/>
              <a:gd name="csX1" fmla="*/ 5738827 w 5738827"/>
              <a:gd name="csY1" fmla="*/ 0 h 1646283"/>
              <a:gd name="csX2" fmla="*/ 4788345 w 5738827"/>
              <a:gd name="csY2" fmla="*/ 1646283 h 1646283"/>
              <a:gd name="csX3" fmla="*/ 956184 w 5738827"/>
              <a:gd name="csY3" fmla="*/ 1646283 h 1646283"/>
              <a:gd name="csX4" fmla="*/ 0 w 5738827"/>
              <a:gd name="csY4" fmla="*/ 1086 h 1646283"/>
              <a:gd name="csX5" fmla="*/ 3757767 w 5738827"/>
              <a:gd name="csY5" fmla="*/ 1086 h 1646283"/>
              <a:gd name="csX6" fmla="*/ 3758395 w 5738827"/>
              <a:gd name="csY6" fmla="*/ 0 h 16462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738827" h="1646283">
                <a:moveTo>
                  <a:pt x="3758395" y="0"/>
                </a:moveTo>
                <a:lnTo>
                  <a:pt x="5738827" y="0"/>
                </a:lnTo>
                <a:lnTo>
                  <a:pt x="4788345" y="1646283"/>
                </a:lnTo>
                <a:lnTo>
                  <a:pt x="956184" y="1646283"/>
                </a:lnTo>
                <a:lnTo>
                  <a:pt x="0" y="1086"/>
                </a:lnTo>
                <a:lnTo>
                  <a:pt x="3757767" y="1086"/>
                </a:lnTo>
                <a:lnTo>
                  <a:pt x="375839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F83E366-7942-97AC-DC00-F05DDA4C2CD3}"/>
              </a:ext>
            </a:extLst>
          </p:cNvPr>
          <p:cNvSpPr/>
          <p:nvPr/>
        </p:nvSpPr>
        <p:spPr>
          <a:xfrm>
            <a:off x="14621211" y="6032187"/>
            <a:ext cx="5667736" cy="1648048"/>
          </a:xfrm>
          <a:custGeom>
            <a:avLst/>
            <a:gdLst>
              <a:gd name="csX0" fmla="*/ 3687301 w 5667736"/>
              <a:gd name="csY0" fmla="*/ 0 h 1648048"/>
              <a:gd name="csX1" fmla="*/ 5667736 w 5667736"/>
              <a:gd name="csY1" fmla="*/ 0 h 1648048"/>
              <a:gd name="csX2" fmla="*/ 4716236 w 5667736"/>
              <a:gd name="csY2" fmla="*/ 1648048 h 1648048"/>
              <a:gd name="csX3" fmla="*/ 957210 w 5667736"/>
              <a:gd name="csY3" fmla="*/ 1648048 h 1648048"/>
              <a:gd name="csX4" fmla="*/ 0 w 5667736"/>
              <a:gd name="csY4" fmla="*/ 1086 h 1648048"/>
              <a:gd name="csX5" fmla="*/ 3686674 w 5667736"/>
              <a:gd name="csY5" fmla="*/ 1086 h 1648048"/>
              <a:gd name="csX6" fmla="*/ 3687301 w 5667736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667736" h="1648048">
                <a:moveTo>
                  <a:pt x="3687301" y="0"/>
                </a:moveTo>
                <a:lnTo>
                  <a:pt x="5667736" y="0"/>
                </a:lnTo>
                <a:lnTo>
                  <a:pt x="4716236" y="1648048"/>
                </a:lnTo>
                <a:lnTo>
                  <a:pt x="957210" y="1648048"/>
                </a:lnTo>
                <a:lnTo>
                  <a:pt x="0" y="1086"/>
                </a:lnTo>
                <a:lnTo>
                  <a:pt x="3686674" y="1086"/>
                </a:lnTo>
                <a:lnTo>
                  <a:pt x="3687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5AD6BD5-12DA-076E-302C-B0A8911CFEDB}"/>
              </a:ext>
            </a:extLst>
          </p:cNvPr>
          <p:cNvSpPr/>
          <p:nvPr/>
        </p:nvSpPr>
        <p:spPr>
          <a:xfrm>
            <a:off x="13663371" y="4384139"/>
            <a:ext cx="5596642" cy="1648048"/>
          </a:xfrm>
          <a:custGeom>
            <a:avLst/>
            <a:gdLst>
              <a:gd name="csX0" fmla="*/ 3616208 w 5596642"/>
              <a:gd name="csY0" fmla="*/ 0 h 1648048"/>
              <a:gd name="csX1" fmla="*/ 5596642 w 5596642"/>
              <a:gd name="csY1" fmla="*/ 0 h 1648048"/>
              <a:gd name="csX2" fmla="*/ 4645141 w 5596642"/>
              <a:gd name="csY2" fmla="*/ 1648048 h 1648048"/>
              <a:gd name="csX3" fmla="*/ 957209 w 5596642"/>
              <a:gd name="csY3" fmla="*/ 1648048 h 1648048"/>
              <a:gd name="csX4" fmla="*/ 0 w 5596642"/>
              <a:gd name="csY4" fmla="*/ 1086 h 1648048"/>
              <a:gd name="csX5" fmla="*/ 3615581 w 5596642"/>
              <a:gd name="csY5" fmla="*/ 1086 h 1648048"/>
              <a:gd name="csX6" fmla="*/ 3616208 w 5596642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596642" h="1648048">
                <a:moveTo>
                  <a:pt x="3616208" y="0"/>
                </a:moveTo>
                <a:lnTo>
                  <a:pt x="5596642" y="0"/>
                </a:lnTo>
                <a:lnTo>
                  <a:pt x="4645141" y="1648048"/>
                </a:lnTo>
                <a:lnTo>
                  <a:pt x="957209" y="1648048"/>
                </a:lnTo>
                <a:lnTo>
                  <a:pt x="0" y="1086"/>
                </a:lnTo>
                <a:lnTo>
                  <a:pt x="3615581" y="1086"/>
                </a:lnTo>
                <a:lnTo>
                  <a:pt x="361620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5B3EFA7-D8FA-76DD-1AD5-425BE703D347}"/>
              </a:ext>
            </a:extLst>
          </p:cNvPr>
          <p:cNvSpPr/>
          <p:nvPr/>
        </p:nvSpPr>
        <p:spPr>
          <a:xfrm rot="5400000">
            <a:off x="14772275" y="10025824"/>
            <a:ext cx="2387937" cy="1626931"/>
          </a:xfrm>
          <a:custGeom>
            <a:avLst/>
            <a:gdLst>
              <a:gd name="csX0" fmla="*/ 0 w 2387937"/>
              <a:gd name="csY0" fmla="*/ 1626628 h 1626931"/>
              <a:gd name="csX1" fmla="*/ 926264 w 2387937"/>
              <a:gd name="csY1" fmla="*/ 0 h 1626931"/>
              <a:gd name="csX2" fmla="*/ 1882159 w 2387937"/>
              <a:gd name="csY2" fmla="*/ 0 h 1626931"/>
              <a:gd name="csX3" fmla="*/ 2387937 w 2387937"/>
              <a:gd name="csY3" fmla="*/ 813618 h 1626931"/>
              <a:gd name="csX4" fmla="*/ 1882347 w 2387937"/>
              <a:gd name="csY4" fmla="*/ 1626931 h 1626931"/>
              <a:gd name="csX5" fmla="*/ 1882159 w 2387937"/>
              <a:gd name="csY5" fmla="*/ 1626628 h 1626931"/>
              <a:gd name="csX6" fmla="*/ 0 w 2387937"/>
              <a:gd name="csY6" fmla="*/ 1626628 h 16269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7" h="1626931">
                <a:moveTo>
                  <a:pt x="0" y="1626628"/>
                </a:moveTo>
                <a:lnTo>
                  <a:pt x="926264" y="0"/>
                </a:lnTo>
                <a:lnTo>
                  <a:pt x="1882159" y="0"/>
                </a:lnTo>
                <a:lnTo>
                  <a:pt x="2387937" y="813618"/>
                </a:lnTo>
                <a:lnTo>
                  <a:pt x="1882347" y="1626931"/>
                </a:lnTo>
                <a:lnTo>
                  <a:pt x="1882159" y="1626628"/>
                </a:lnTo>
                <a:lnTo>
                  <a:pt x="0" y="16266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537F2D8-5665-C392-275E-F4B04DA8CE8B}"/>
              </a:ext>
            </a:extLst>
          </p:cNvPr>
          <p:cNvSpPr/>
          <p:nvPr/>
        </p:nvSpPr>
        <p:spPr>
          <a:xfrm rot="5400000">
            <a:off x="12682362" y="9562843"/>
            <a:ext cx="3314200" cy="1626628"/>
          </a:xfrm>
          <a:custGeom>
            <a:avLst/>
            <a:gdLst>
              <a:gd name="csX0" fmla="*/ 0 w 3314200"/>
              <a:gd name="csY0" fmla="*/ 1626322 h 1626628"/>
              <a:gd name="csX1" fmla="*/ 925918 w 3314200"/>
              <a:gd name="csY1" fmla="*/ 302 h 1626628"/>
              <a:gd name="csX2" fmla="*/ 2808422 w 3314200"/>
              <a:gd name="csY2" fmla="*/ 302 h 1626628"/>
              <a:gd name="csX3" fmla="*/ 2808610 w 3314200"/>
              <a:gd name="csY3" fmla="*/ 0 h 1626628"/>
              <a:gd name="csX4" fmla="*/ 3314200 w 3314200"/>
              <a:gd name="csY4" fmla="*/ 813314 h 1626628"/>
              <a:gd name="csX5" fmla="*/ 2808610 w 3314200"/>
              <a:gd name="csY5" fmla="*/ 1626628 h 1626628"/>
              <a:gd name="csX6" fmla="*/ 2808420 w 3314200"/>
              <a:gd name="csY6" fmla="*/ 1626322 h 1626628"/>
              <a:gd name="csX7" fmla="*/ 0 w 3314200"/>
              <a:gd name="csY7" fmla="*/ 1626322 h 16266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314200" h="1626628">
                <a:moveTo>
                  <a:pt x="0" y="1626322"/>
                </a:moveTo>
                <a:lnTo>
                  <a:pt x="925918" y="302"/>
                </a:lnTo>
                <a:lnTo>
                  <a:pt x="2808422" y="302"/>
                </a:lnTo>
                <a:lnTo>
                  <a:pt x="2808610" y="0"/>
                </a:lnTo>
                <a:lnTo>
                  <a:pt x="3314200" y="813314"/>
                </a:lnTo>
                <a:lnTo>
                  <a:pt x="2808610" y="1626628"/>
                </a:lnTo>
                <a:lnTo>
                  <a:pt x="2808420" y="1626322"/>
                </a:lnTo>
                <a:lnTo>
                  <a:pt x="0" y="1626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DB32925-6E5B-EFAA-47AD-EDB3AF76300A}"/>
              </a:ext>
            </a:extLst>
          </p:cNvPr>
          <p:cNvSpPr/>
          <p:nvPr/>
        </p:nvSpPr>
        <p:spPr>
          <a:xfrm rot="5400000">
            <a:off x="10823848" y="9330952"/>
            <a:ext cx="3777675" cy="1626930"/>
          </a:xfrm>
          <a:custGeom>
            <a:avLst/>
            <a:gdLst>
              <a:gd name="csX0" fmla="*/ 0 w 3777675"/>
              <a:gd name="csY0" fmla="*/ 813617 h 1626930"/>
              <a:gd name="csX1" fmla="*/ 463132 w 3777675"/>
              <a:gd name="csY1" fmla="*/ 303 h 1626930"/>
              <a:gd name="csX2" fmla="*/ 3271899 w 3777675"/>
              <a:gd name="csY2" fmla="*/ 303 h 1626930"/>
              <a:gd name="csX3" fmla="*/ 3272087 w 3777675"/>
              <a:gd name="csY3" fmla="*/ 0 h 1626930"/>
              <a:gd name="csX4" fmla="*/ 3777675 w 3777675"/>
              <a:gd name="csY4" fmla="*/ 813313 h 1626930"/>
              <a:gd name="csX5" fmla="*/ 3271898 w 3777675"/>
              <a:gd name="csY5" fmla="*/ 1626930 h 1626930"/>
              <a:gd name="csX6" fmla="*/ 463131 w 3777675"/>
              <a:gd name="csY6" fmla="*/ 1626930 h 1626930"/>
              <a:gd name="csX7" fmla="*/ 0 w 3777675"/>
              <a:gd name="csY7" fmla="*/ 813617 h 16269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777675" h="1626930">
                <a:moveTo>
                  <a:pt x="0" y="813617"/>
                </a:moveTo>
                <a:lnTo>
                  <a:pt x="463132" y="303"/>
                </a:lnTo>
                <a:lnTo>
                  <a:pt x="3271899" y="303"/>
                </a:lnTo>
                <a:lnTo>
                  <a:pt x="3272087" y="0"/>
                </a:lnTo>
                <a:lnTo>
                  <a:pt x="3777675" y="813313"/>
                </a:lnTo>
                <a:lnTo>
                  <a:pt x="3271898" y="1626930"/>
                </a:lnTo>
                <a:lnTo>
                  <a:pt x="463131" y="1626930"/>
                </a:lnTo>
                <a:lnTo>
                  <a:pt x="0" y="8136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D6AE29A-E8A2-07BD-76C6-DCE9B5FB8D63}"/>
              </a:ext>
            </a:extLst>
          </p:cNvPr>
          <p:cNvSpPr/>
          <p:nvPr/>
        </p:nvSpPr>
        <p:spPr>
          <a:xfrm rot="5400000">
            <a:off x="9428480" y="9562517"/>
            <a:ext cx="3314544" cy="1626933"/>
          </a:xfrm>
          <a:custGeom>
            <a:avLst/>
            <a:gdLst>
              <a:gd name="csX0" fmla="*/ 0 w 3314544"/>
              <a:gd name="csY0" fmla="*/ 0 h 1626933"/>
              <a:gd name="csX1" fmla="*/ 2808768 w 3314544"/>
              <a:gd name="csY1" fmla="*/ 0 h 1626933"/>
              <a:gd name="csX2" fmla="*/ 3314544 w 3314544"/>
              <a:gd name="csY2" fmla="*/ 813618 h 1626933"/>
              <a:gd name="csX3" fmla="*/ 2808954 w 3314544"/>
              <a:gd name="csY3" fmla="*/ 1626933 h 1626933"/>
              <a:gd name="csX4" fmla="*/ 2808764 w 3314544"/>
              <a:gd name="csY4" fmla="*/ 1626627 h 1626933"/>
              <a:gd name="csX5" fmla="*/ 926263 w 3314544"/>
              <a:gd name="csY5" fmla="*/ 1626627 h 1626933"/>
              <a:gd name="csX6" fmla="*/ 0 w 3314544"/>
              <a:gd name="csY6" fmla="*/ 0 h 16269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314544" h="1626933">
                <a:moveTo>
                  <a:pt x="0" y="0"/>
                </a:moveTo>
                <a:lnTo>
                  <a:pt x="2808768" y="0"/>
                </a:lnTo>
                <a:lnTo>
                  <a:pt x="3314544" y="813618"/>
                </a:lnTo>
                <a:lnTo>
                  <a:pt x="2808954" y="1626933"/>
                </a:lnTo>
                <a:lnTo>
                  <a:pt x="2808764" y="1626627"/>
                </a:lnTo>
                <a:lnTo>
                  <a:pt x="926263" y="16266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A5CA8A-20A1-91B5-0885-0C7E5AF5EB6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94D1B6D-A4C2-2ABD-3A9C-E8EB17086999}"/>
              </a:ext>
            </a:extLst>
          </p:cNvPr>
          <p:cNvSpPr/>
          <p:nvPr/>
        </p:nvSpPr>
        <p:spPr>
          <a:xfrm rot="5400000">
            <a:off x="8264855" y="10025823"/>
            <a:ext cx="2387933" cy="1626929"/>
          </a:xfrm>
          <a:custGeom>
            <a:avLst/>
            <a:gdLst>
              <a:gd name="csX0" fmla="*/ 0 w 2387933"/>
              <a:gd name="csY0" fmla="*/ 301 h 1626929"/>
              <a:gd name="csX1" fmla="*/ 1882159 w 2387933"/>
              <a:gd name="csY1" fmla="*/ 301 h 1626929"/>
              <a:gd name="csX2" fmla="*/ 1882346 w 2387933"/>
              <a:gd name="csY2" fmla="*/ 0 h 1626929"/>
              <a:gd name="csX3" fmla="*/ 2387933 w 2387933"/>
              <a:gd name="csY3" fmla="*/ 813312 h 1626929"/>
              <a:gd name="csX4" fmla="*/ 1882156 w 2387933"/>
              <a:gd name="csY4" fmla="*/ 1626929 h 1626929"/>
              <a:gd name="csX5" fmla="*/ 926264 w 2387933"/>
              <a:gd name="csY5" fmla="*/ 1626929 h 1626929"/>
              <a:gd name="csX6" fmla="*/ 0 w 2387933"/>
              <a:gd name="csY6" fmla="*/ 301 h 16269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3" h="1626929">
                <a:moveTo>
                  <a:pt x="0" y="301"/>
                </a:moveTo>
                <a:lnTo>
                  <a:pt x="1882159" y="301"/>
                </a:lnTo>
                <a:lnTo>
                  <a:pt x="1882346" y="0"/>
                </a:lnTo>
                <a:lnTo>
                  <a:pt x="2387933" y="813312"/>
                </a:lnTo>
                <a:lnTo>
                  <a:pt x="1882156" y="1626929"/>
                </a:lnTo>
                <a:lnTo>
                  <a:pt x="926264" y="1626929"/>
                </a:lnTo>
                <a:lnTo>
                  <a:pt x="0" y="3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85DD856-8A96-5258-48A5-2F6881F3C4B3}"/>
              </a:ext>
            </a:extLst>
          </p:cNvPr>
          <p:cNvSpPr/>
          <p:nvPr/>
        </p:nvSpPr>
        <p:spPr>
          <a:xfrm>
            <a:off x="12704899" y="2736091"/>
            <a:ext cx="5526181" cy="1648048"/>
          </a:xfrm>
          <a:custGeom>
            <a:avLst/>
            <a:gdLst>
              <a:gd name="csX0" fmla="*/ 0 w 5526181"/>
              <a:gd name="csY0" fmla="*/ 0 h 1648048"/>
              <a:gd name="csX1" fmla="*/ 5526181 w 5526181"/>
              <a:gd name="csY1" fmla="*/ 0 h 1648048"/>
              <a:gd name="csX2" fmla="*/ 4574680 w 5526181"/>
              <a:gd name="csY2" fmla="*/ 1648048 h 1648048"/>
              <a:gd name="csX3" fmla="*/ 957840 w 5526181"/>
              <a:gd name="csY3" fmla="*/ 1648048 h 1648048"/>
              <a:gd name="csX4" fmla="*/ 0 w 5526181"/>
              <a:gd name="csY4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526181" h="1648048">
                <a:moveTo>
                  <a:pt x="0" y="0"/>
                </a:moveTo>
                <a:lnTo>
                  <a:pt x="5526181" y="0"/>
                </a:lnTo>
                <a:lnTo>
                  <a:pt x="4574680" y="1648048"/>
                </a:lnTo>
                <a:lnTo>
                  <a:pt x="957840" y="1648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2BA2853-26DC-B98D-DDA7-68622FA95CEC}"/>
              </a:ext>
            </a:extLst>
          </p:cNvPr>
          <p:cNvSpPr/>
          <p:nvPr/>
        </p:nvSpPr>
        <p:spPr>
          <a:xfrm>
            <a:off x="9027312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A3DACEE-B357-9145-B624-88449D0DBB01}"/>
              </a:ext>
            </a:extLst>
          </p:cNvPr>
          <p:cNvSpPr/>
          <p:nvPr/>
        </p:nvSpPr>
        <p:spPr>
          <a:xfrm>
            <a:off x="10653939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722BF3A-8B74-889E-0A28-E56E58F0A134}"/>
              </a:ext>
            </a:extLst>
          </p:cNvPr>
          <p:cNvSpPr/>
          <p:nvPr/>
        </p:nvSpPr>
        <p:spPr>
          <a:xfrm>
            <a:off x="12280566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7CE5C7F-CB43-037D-D2B0-9BB53CB981A2}"/>
              </a:ext>
            </a:extLst>
          </p:cNvPr>
          <p:cNvSpPr/>
          <p:nvPr/>
        </p:nvSpPr>
        <p:spPr>
          <a:xfrm>
            <a:off x="13907193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921E564-2818-DBE1-9FB1-489A0566AF74}"/>
              </a:ext>
            </a:extLst>
          </p:cNvPr>
          <p:cNvSpPr/>
          <p:nvPr/>
        </p:nvSpPr>
        <p:spPr>
          <a:xfrm>
            <a:off x="15551251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6A6AF293-1897-9558-3E98-DE95AFCC350C}"/>
              </a:ext>
            </a:extLst>
          </p:cNvPr>
          <p:cNvSpPr txBox="1"/>
          <p:nvPr/>
        </p:nvSpPr>
        <p:spPr>
          <a:xfrm flipH="1">
            <a:off x="13409135" y="312922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7006E9-53D0-A1C3-5184-1C511CA5B59C}"/>
              </a:ext>
            </a:extLst>
          </p:cNvPr>
          <p:cNvGrpSpPr/>
          <p:nvPr/>
        </p:nvGrpSpPr>
        <p:grpSpPr>
          <a:xfrm>
            <a:off x="14652400" y="3094586"/>
            <a:ext cx="2511855" cy="1013083"/>
            <a:chOff x="4031330" y="7511848"/>
            <a:chExt cx="1920221" cy="1013083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DEB8EDF4-F626-0D3E-62A6-9CDCB40DC1F6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Xác định thị trường mục tiêu, mục tiêu kinh doanh và lộ trình tăng trưởng rõ ràng.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F5A1BE4D-A1EB-6FD4-9CAB-147FC8EB4328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ROUTE PLANNING</a:t>
              </a:r>
            </a:p>
          </p:txBody>
        </p:sp>
      </p:grpSp>
      <p:sp>
        <p:nvSpPr>
          <p:cNvPr id="23" name="Textbox 200">
            <a:extLst>
              <a:ext uri="{FF2B5EF4-FFF2-40B4-BE49-F238E27FC236}">
                <a16:creationId xmlns:a16="http://schemas.microsoft.com/office/drawing/2014/main" id="{985BA250-8272-C854-C439-E25D60E1A855}"/>
              </a:ext>
            </a:extLst>
          </p:cNvPr>
          <p:cNvSpPr txBox="1"/>
          <p:nvPr/>
        </p:nvSpPr>
        <p:spPr>
          <a:xfrm flipH="1">
            <a:off x="14402463" y="4776971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6551882-93AD-5D3A-BA4C-08284084FEE3}"/>
              </a:ext>
            </a:extLst>
          </p:cNvPr>
          <p:cNvGrpSpPr/>
          <p:nvPr/>
        </p:nvGrpSpPr>
        <p:grpSpPr>
          <a:xfrm>
            <a:off x="15645729" y="4742328"/>
            <a:ext cx="2511855" cy="1013083"/>
            <a:chOff x="4031330" y="7511848"/>
            <a:chExt cx="1920221" cy="1013083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0AF34998-BB0F-7D91-4BC7-85CBA1EEBE58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năng lực tổ chức, công nghệ, tài chính và mức độ sẵn sàng thực thi.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BD52B8C5-043D-15D6-61B6-DF0AD42CA22B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SYSTEM CHECK</a:t>
              </a:r>
            </a:p>
          </p:txBody>
        </p:sp>
      </p:grpSp>
      <p:sp>
        <p:nvSpPr>
          <p:cNvPr id="27" name="Textbox 200">
            <a:extLst>
              <a:ext uri="{FF2B5EF4-FFF2-40B4-BE49-F238E27FC236}">
                <a16:creationId xmlns:a16="http://schemas.microsoft.com/office/drawing/2014/main" id="{4DC74059-DFED-F19F-0C85-8BE0FD0A00C6}"/>
              </a:ext>
            </a:extLst>
          </p:cNvPr>
          <p:cNvSpPr txBox="1"/>
          <p:nvPr/>
        </p:nvSpPr>
        <p:spPr>
          <a:xfrm flipH="1">
            <a:off x="15395791" y="6424714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7BE4BD3-F0BE-4FF8-AF70-3F836CB52CFF}"/>
              </a:ext>
            </a:extLst>
          </p:cNvPr>
          <p:cNvGrpSpPr/>
          <p:nvPr/>
        </p:nvGrpSpPr>
        <p:grpSpPr>
          <a:xfrm>
            <a:off x="16639058" y="6390070"/>
            <a:ext cx="2511855" cy="1013083"/>
            <a:chOff x="16639056" y="6474711"/>
            <a:chExt cx="2511855" cy="1013083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F5E94B7A-0717-EE54-80DB-4F4ED2AAE64F}"/>
                </a:ext>
              </a:extLst>
            </p:cNvPr>
            <p:cNvSpPr txBox="1"/>
            <p:nvPr/>
          </p:nvSpPr>
          <p:spPr>
            <a:xfrm flipH="1">
              <a:off x="16639057" y="6841463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Kích hoạt chiến lược, phân bổ nguồn lực và hành động nhanh để tạo đà tăng trưởng.</a:t>
              </a: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CB639A8B-291C-838C-B0E2-0B21E5BFC069}"/>
                </a:ext>
              </a:extLst>
            </p:cNvPr>
            <p:cNvSpPr txBox="1"/>
            <p:nvPr/>
          </p:nvSpPr>
          <p:spPr>
            <a:xfrm flipH="1">
              <a:off x="16639056" y="6474711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TAKE OFF</a:t>
              </a: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97610B86-EA23-CAB6-0CE6-ACAD0FD01C07}"/>
              </a:ext>
            </a:extLst>
          </p:cNvPr>
          <p:cNvSpPr txBox="1"/>
          <p:nvPr/>
        </p:nvSpPr>
        <p:spPr>
          <a:xfrm flipH="1">
            <a:off x="16389119" y="8072456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C826FCF-B8D3-A0E2-C1A2-4ACE546ABF0B}"/>
              </a:ext>
            </a:extLst>
          </p:cNvPr>
          <p:cNvGrpSpPr/>
          <p:nvPr/>
        </p:nvGrpSpPr>
        <p:grpSpPr>
          <a:xfrm>
            <a:off x="17632387" y="8037812"/>
            <a:ext cx="2511855" cy="1013083"/>
            <a:chOff x="17632384" y="8122453"/>
            <a:chExt cx="2511855" cy="1013083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B1C57C0B-370B-7F00-8723-2882CE1F21CF}"/>
                </a:ext>
              </a:extLst>
            </p:cNvPr>
            <p:cNvSpPr txBox="1"/>
            <p:nvPr/>
          </p:nvSpPr>
          <p:spPr>
            <a:xfrm flipH="1">
              <a:off x="17632385" y="8489205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Theo dõi KPI, tối ưu quy trình và duy trì hiệu suất ổn định trên toàn hệ thống.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B6251EEF-5AE6-68FE-63D3-328E592B8128}"/>
                </a:ext>
              </a:extLst>
            </p:cNvPr>
            <p:cNvSpPr txBox="1"/>
            <p:nvPr/>
          </p:nvSpPr>
          <p:spPr>
            <a:xfrm flipH="1">
              <a:off x="17632384" y="8122453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CRUISE CONTROL</a:t>
              </a:r>
            </a:p>
          </p:txBody>
        </p:sp>
      </p:grpSp>
      <p:sp>
        <p:nvSpPr>
          <p:cNvPr id="35" name="Textbox 200">
            <a:extLst>
              <a:ext uri="{FF2B5EF4-FFF2-40B4-BE49-F238E27FC236}">
                <a16:creationId xmlns:a16="http://schemas.microsoft.com/office/drawing/2014/main" id="{F357861B-303F-A4CC-3CDF-A346676FFA71}"/>
              </a:ext>
            </a:extLst>
          </p:cNvPr>
          <p:cNvSpPr txBox="1"/>
          <p:nvPr/>
        </p:nvSpPr>
        <p:spPr>
          <a:xfrm flipH="1">
            <a:off x="17382449" y="972019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A980F28-9AE6-A612-8D70-45DA8BDF7328}"/>
              </a:ext>
            </a:extLst>
          </p:cNvPr>
          <p:cNvGrpSpPr/>
          <p:nvPr/>
        </p:nvGrpSpPr>
        <p:grpSpPr>
          <a:xfrm>
            <a:off x="18625714" y="9685556"/>
            <a:ext cx="2511855" cy="1013083"/>
            <a:chOff x="4031330" y="7511848"/>
            <a:chExt cx="1920221" cy="1013083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D474915E-6A00-CAF6-ACA7-C3DCCAFBD928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kết quả, chuẩn hóa bài học và chuẩn bị cho chu kỳ phát triển tiếp theo.</a:t>
              </a: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CCB6F90D-2447-6E8F-6788-D387EA6846BA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SAFE LANDING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1AD62DC9-A81B-0DB1-DCC7-D55120BE2CD4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317D0A86-B02D-C448-1B1C-547F85EDD847}"/>
              </a:ext>
            </a:extLst>
          </p:cNvPr>
          <p:cNvSpPr txBox="1"/>
          <p:nvPr/>
        </p:nvSpPr>
        <p:spPr>
          <a:xfrm>
            <a:off x="1709372" y="7311487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FEB8BC3E-5E37-55F1-48F1-E589BFFA75D4}"/>
              </a:ext>
            </a:extLst>
          </p:cNvPr>
          <p:cNvSpPr txBox="1"/>
          <p:nvPr/>
        </p:nvSpPr>
        <p:spPr>
          <a:xfrm>
            <a:off x="1709372" y="4594892"/>
            <a:ext cx="7300396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Flight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F9CE33D-6116-641C-2714-BF73A47484F3}"/>
              </a:ext>
            </a:extLst>
          </p:cNvPr>
          <p:cNvSpPr/>
          <p:nvPr/>
        </p:nvSpPr>
        <p:spPr>
          <a:xfrm>
            <a:off x="2320985" y="4339280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C0633B88-9013-8C51-7D4A-BE7BD341CA54}"/>
              </a:ext>
            </a:extLst>
          </p:cNvPr>
          <p:cNvSpPr/>
          <p:nvPr/>
        </p:nvSpPr>
        <p:spPr>
          <a:xfrm>
            <a:off x="1857310" y="4339280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ED2E39A-774D-9081-88BB-2638A4759E74}"/>
              </a:ext>
            </a:extLst>
          </p:cNvPr>
          <p:cNvSpPr/>
          <p:nvPr/>
        </p:nvSpPr>
        <p:spPr>
          <a:xfrm>
            <a:off x="2784660" y="4339280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7121A011-F749-048C-6CE9-774601BDA888}"/>
              </a:ext>
            </a:extLst>
          </p:cNvPr>
          <p:cNvSpPr/>
          <p:nvPr/>
        </p:nvSpPr>
        <p:spPr>
          <a:xfrm>
            <a:off x="3248336" y="4339280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 17">
            <a:extLst>
              <a:ext uri="{FF2B5EF4-FFF2-40B4-BE49-F238E27FC236}">
                <a16:creationId xmlns:a16="http://schemas.microsoft.com/office/drawing/2014/main" id="{648D391E-7E5E-970B-42D3-7292132C7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8205" y="10816207"/>
            <a:ext cx="421232" cy="466876"/>
          </a:xfrm>
          <a:custGeom>
            <a:avLst/>
            <a:gdLst>
              <a:gd name="T0" fmla="*/ 193628 w 1579"/>
              <a:gd name="T1" fmla="*/ 263188 h 1750"/>
              <a:gd name="T2" fmla="*/ 193628 w 1579"/>
              <a:gd name="T3" fmla="*/ 263188 h 1750"/>
              <a:gd name="T4" fmla="*/ 152113 w 1579"/>
              <a:gd name="T5" fmla="*/ 297587 h 1750"/>
              <a:gd name="T6" fmla="*/ 103787 w 1579"/>
              <a:gd name="T7" fmla="*/ 214834 h 1750"/>
              <a:gd name="T8" fmla="*/ 159248 w 1579"/>
              <a:gd name="T9" fmla="*/ 200880 h 1750"/>
              <a:gd name="T10" fmla="*/ 193628 w 1579"/>
              <a:gd name="T11" fmla="*/ 263188 h 1750"/>
              <a:gd name="T12" fmla="*/ 228332 w 1579"/>
              <a:gd name="T13" fmla="*/ 110662 h 1750"/>
              <a:gd name="T14" fmla="*/ 228332 w 1579"/>
              <a:gd name="T15" fmla="*/ 110662 h 1750"/>
              <a:gd name="T16" fmla="*/ 117409 w 1579"/>
              <a:gd name="T17" fmla="*/ 0 h 1750"/>
              <a:gd name="T18" fmla="*/ 0 w 1579"/>
              <a:gd name="T19" fmla="*/ 110662 h 1750"/>
              <a:gd name="T20" fmla="*/ 89841 w 1579"/>
              <a:gd name="T21" fmla="*/ 110662 h 1750"/>
              <a:gd name="T22" fmla="*/ 89841 w 1579"/>
              <a:gd name="T23" fmla="*/ 172971 h 1750"/>
              <a:gd name="T24" fmla="*/ 145302 w 1579"/>
              <a:gd name="T25" fmla="*/ 159341 h 1750"/>
              <a:gd name="T26" fmla="*/ 145302 w 1579"/>
              <a:gd name="T27" fmla="*/ 110662 h 1750"/>
              <a:gd name="T28" fmla="*/ 228332 w 1579"/>
              <a:gd name="T29" fmla="*/ 110662 h 1750"/>
              <a:gd name="T30" fmla="*/ 511801 w 1579"/>
              <a:gd name="T31" fmla="*/ 110662 h 1750"/>
              <a:gd name="T32" fmla="*/ 511801 w 1579"/>
              <a:gd name="T33" fmla="*/ 110662 h 1750"/>
              <a:gd name="T34" fmla="*/ 394067 w 1579"/>
              <a:gd name="T35" fmla="*/ 0 h 1750"/>
              <a:gd name="T36" fmla="*/ 283469 w 1579"/>
              <a:gd name="T37" fmla="*/ 110662 h 1750"/>
              <a:gd name="T38" fmla="*/ 366499 w 1579"/>
              <a:gd name="T39" fmla="*/ 110662 h 1750"/>
              <a:gd name="T40" fmla="*/ 297415 w 1579"/>
              <a:gd name="T41" fmla="*/ 283633 h 1750"/>
              <a:gd name="T42" fmla="*/ 255900 w 1579"/>
              <a:gd name="T43" fmla="*/ 325496 h 1750"/>
              <a:gd name="T44" fmla="*/ 221196 w 1579"/>
              <a:gd name="T45" fmla="*/ 290772 h 1750"/>
              <a:gd name="T46" fmla="*/ 186817 w 1579"/>
              <a:gd name="T47" fmla="*/ 332311 h 1750"/>
              <a:gd name="T48" fmla="*/ 228332 w 1579"/>
              <a:gd name="T49" fmla="*/ 422204 h 1750"/>
              <a:gd name="T50" fmla="*/ 228332 w 1579"/>
              <a:gd name="T51" fmla="*/ 567590 h 1750"/>
              <a:gd name="T52" fmla="*/ 283469 w 1579"/>
              <a:gd name="T53" fmla="*/ 567590 h 1750"/>
              <a:gd name="T54" fmla="*/ 283469 w 1579"/>
              <a:gd name="T55" fmla="*/ 422204 h 1750"/>
              <a:gd name="T56" fmla="*/ 332119 w 1579"/>
              <a:gd name="T57" fmla="*/ 325496 h 1750"/>
              <a:gd name="T58" fmla="*/ 428771 w 1579"/>
              <a:gd name="T59" fmla="*/ 110662 h 1750"/>
              <a:gd name="T60" fmla="*/ 511801 w 1579"/>
              <a:gd name="T61" fmla="*/ 110662 h 175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79" h="1750">
                <a:moveTo>
                  <a:pt x="597" y="811"/>
                </a:moveTo>
                <a:lnTo>
                  <a:pt x="597" y="811"/>
                </a:lnTo>
                <a:cubicBezTo>
                  <a:pt x="469" y="917"/>
                  <a:pt x="469" y="917"/>
                  <a:pt x="469" y="917"/>
                </a:cubicBezTo>
                <a:cubicBezTo>
                  <a:pt x="405" y="874"/>
                  <a:pt x="362" y="789"/>
                  <a:pt x="320" y="662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512" y="704"/>
                  <a:pt x="554" y="747"/>
                  <a:pt x="597" y="811"/>
                </a:cubicBezTo>
                <a:close/>
                <a:moveTo>
                  <a:pt x="704" y="341"/>
                </a:moveTo>
                <a:lnTo>
                  <a:pt x="704" y="341"/>
                </a:lnTo>
                <a:cubicBezTo>
                  <a:pt x="362" y="0"/>
                  <a:pt x="362" y="0"/>
                  <a:pt x="362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277" y="341"/>
                  <a:pt x="277" y="341"/>
                  <a:pt x="277" y="341"/>
                </a:cubicBezTo>
                <a:cubicBezTo>
                  <a:pt x="277" y="427"/>
                  <a:pt x="277" y="491"/>
                  <a:pt x="277" y="533"/>
                </a:cubicBezTo>
                <a:cubicBezTo>
                  <a:pt x="448" y="491"/>
                  <a:pt x="448" y="491"/>
                  <a:pt x="448" y="491"/>
                </a:cubicBezTo>
                <a:cubicBezTo>
                  <a:pt x="448" y="448"/>
                  <a:pt x="448" y="406"/>
                  <a:pt x="448" y="341"/>
                </a:cubicBezTo>
                <a:lnTo>
                  <a:pt x="704" y="341"/>
                </a:lnTo>
                <a:close/>
                <a:moveTo>
                  <a:pt x="1578" y="341"/>
                </a:moveTo>
                <a:lnTo>
                  <a:pt x="1578" y="341"/>
                </a:lnTo>
                <a:cubicBezTo>
                  <a:pt x="1215" y="0"/>
                  <a:pt x="1215" y="0"/>
                  <a:pt x="1215" y="0"/>
                </a:cubicBezTo>
                <a:cubicBezTo>
                  <a:pt x="874" y="341"/>
                  <a:pt x="874" y="341"/>
                  <a:pt x="874" y="341"/>
                </a:cubicBezTo>
                <a:cubicBezTo>
                  <a:pt x="1130" y="341"/>
                  <a:pt x="1130" y="341"/>
                  <a:pt x="1130" y="341"/>
                </a:cubicBezTo>
                <a:cubicBezTo>
                  <a:pt x="1130" y="683"/>
                  <a:pt x="1024" y="768"/>
                  <a:pt x="917" y="874"/>
                </a:cubicBezTo>
                <a:cubicBezTo>
                  <a:pt x="874" y="896"/>
                  <a:pt x="832" y="939"/>
                  <a:pt x="789" y="1003"/>
                </a:cubicBezTo>
                <a:cubicBezTo>
                  <a:pt x="768" y="960"/>
                  <a:pt x="725" y="917"/>
                  <a:pt x="682" y="896"/>
                </a:cubicBezTo>
                <a:cubicBezTo>
                  <a:pt x="576" y="1024"/>
                  <a:pt x="576" y="1024"/>
                  <a:pt x="576" y="1024"/>
                </a:cubicBezTo>
                <a:cubicBezTo>
                  <a:pt x="639" y="1088"/>
                  <a:pt x="704" y="1152"/>
                  <a:pt x="704" y="1301"/>
                </a:cubicBezTo>
                <a:cubicBezTo>
                  <a:pt x="704" y="1749"/>
                  <a:pt x="704" y="1749"/>
                  <a:pt x="704" y="1749"/>
                </a:cubicBezTo>
                <a:cubicBezTo>
                  <a:pt x="874" y="1749"/>
                  <a:pt x="874" y="1749"/>
                  <a:pt x="874" y="1749"/>
                </a:cubicBezTo>
                <a:cubicBezTo>
                  <a:pt x="874" y="1301"/>
                  <a:pt x="874" y="1301"/>
                  <a:pt x="874" y="1301"/>
                </a:cubicBezTo>
                <a:cubicBezTo>
                  <a:pt x="874" y="1130"/>
                  <a:pt x="938" y="1088"/>
                  <a:pt x="1024" y="1003"/>
                </a:cubicBezTo>
                <a:cubicBezTo>
                  <a:pt x="1151" y="896"/>
                  <a:pt x="1301" y="747"/>
                  <a:pt x="1322" y="341"/>
                </a:cubicBezTo>
                <a:lnTo>
                  <a:pt x="1578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7" name="Freeform 17">
            <a:extLst>
              <a:ext uri="{FF2B5EF4-FFF2-40B4-BE49-F238E27FC236}">
                <a16:creationId xmlns:a16="http://schemas.microsoft.com/office/drawing/2014/main" id="{CAF1A279-D665-40A9-B69C-3D977323F5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1245" y="10819467"/>
            <a:ext cx="461660" cy="460356"/>
          </a:xfrm>
          <a:custGeom>
            <a:avLst/>
            <a:gdLst>
              <a:gd name="T0" fmla="*/ 560972 w 1740"/>
              <a:gd name="T1" fmla="*/ 393747 h 1739"/>
              <a:gd name="T2" fmla="*/ 560972 w 1740"/>
              <a:gd name="T3" fmla="*/ 393747 h 1739"/>
              <a:gd name="T4" fmla="*/ 560972 w 1740"/>
              <a:gd name="T5" fmla="*/ 338693 h 1739"/>
              <a:gd name="T6" fmla="*/ 325487 w 1740"/>
              <a:gd name="T7" fmla="*/ 193493 h 1739"/>
              <a:gd name="T8" fmla="*/ 325487 w 1740"/>
              <a:gd name="T9" fmla="*/ 41532 h 1739"/>
              <a:gd name="T10" fmla="*/ 283873 w 1740"/>
              <a:gd name="T11" fmla="*/ 0 h 1739"/>
              <a:gd name="T12" fmla="*/ 242260 w 1740"/>
              <a:gd name="T13" fmla="*/ 41532 h 1739"/>
              <a:gd name="T14" fmla="*/ 242260 w 1740"/>
              <a:gd name="T15" fmla="*/ 193493 h 1739"/>
              <a:gd name="T16" fmla="*/ 0 w 1740"/>
              <a:gd name="T17" fmla="*/ 338693 h 1739"/>
              <a:gd name="T18" fmla="*/ 0 w 1740"/>
              <a:gd name="T19" fmla="*/ 393747 h 1739"/>
              <a:gd name="T20" fmla="*/ 242260 w 1740"/>
              <a:gd name="T21" fmla="*/ 324849 h 1739"/>
              <a:gd name="T22" fmla="*/ 242260 w 1740"/>
              <a:gd name="T23" fmla="*/ 476810 h 1739"/>
              <a:gd name="T24" fmla="*/ 166130 w 1740"/>
              <a:gd name="T25" fmla="*/ 518342 h 1739"/>
              <a:gd name="T26" fmla="*/ 166130 w 1740"/>
              <a:gd name="T27" fmla="*/ 559552 h 1739"/>
              <a:gd name="T28" fmla="*/ 283873 w 1740"/>
              <a:gd name="T29" fmla="*/ 532186 h 1739"/>
              <a:gd name="T30" fmla="*/ 394842 w 1740"/>
              <a:gd name="T31" fmla="*/ 559552 h 1739"/>
              <a:gd name="T32" fmla="*/ 394842 w 1740"/>
              <a:gd name="T33" fmla="*/ 518342 h 1739"/>
              <a:gd name="T34" fmla="*/ 325487 w 1740"/>
              <a:gd name="T35" fmla="*/ 476810 h 1739"/>
              <a:gd name="T36" fmla="*/ 325487 w 1740"/>
              <a:gd name="T37" fmla="*/ 324849 h 1739"/>
              <a:gd name="T38" fmla="*/ 560972 w 1740"/>
              <a:gd name="T39" fmla="*/ 393747 h 17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0" h="1739">
                <a:moveTo>
                  <a:pt x="1739" y="1223"/>
                </a:moveTo>
                <a:lnTo>
                  <a:pt x="1739" y="1223"/>
                </a:lnTo>
                <a:cubicBezTo>
                  <a:pt x="1739" y="1052"/>
                  <a:pt x="1739" y="1052"/>
                  <a:pt x="1739" y="1052"/>
                </a:cubicBezTo>
                <a:cubicBezTo>
                  <a:pt x="1009" y="601"/>
                  <a:pt x="1009" y="601"/>
                  <a:pt x="1009" y="601"/>
                </a:cubicBezTo>
                <a:cubicBezTo>
                  <a:pt x="1009" y="129"/>
                  <a:pt x="1009" y="129"/>
                  <a:pt x="1009" y="129"/>
                </a:cubicBezTo>
                <a:cubicBezTo>
                  <a:pt x="1009" y="65"/>
                  <a:pt x="944" y="0"/>
                  <a:pt x="880" y="0"/>
                </a:cubicBezTo>
                <a:cubicBezTo>
                  <a:pt x="794" y="0"/>
                  <a:pt x="751" y="65"/>
                  <a:pt x="751" y="129"/>
                </a:cubicBezTo>
                <a:cubicBezTo>
                  <a:pt x="751" y="601"/>
                  <a:pt x="751" y="601"/>
                  <a:pt x="751" y="601"/>
                </a:cubicBezTo>
                <a:cubicBezTo>
                  <a:pt x="0" y="1052"/>
                  <a:pt x="0" y="1052"/>
                  <a:pt x="0" y="1052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751" y="1009"/>
                  <a:pt x="751" y="1009"/>
                  <a:pt x="751" y="1009"/>
                </a:cubicBezTo>
                <a:cubicBezTo>
                  <a:pt x="751" y="1481"/>
                  <a:pt x="751" y="1481"/>
                  <a:pt x="751" y="1481"/>
                </a:cubicBezTo>
                <a:cubicBezTo>
                  <a:pt x="515" y="1610"/>
                  <a:pt x="515" y="1610"/>
                  <a:pt x="515" y="1610"/>
                </a:cubicBezTo>
                <a:cubicBezTo>
                  <a:pt x="515" y="1738"/>
                  <a:pt x="515" y="1738"/>
                  <a:pt x="515" y="1738"/>
                </a:cubicBezTo>
                <a:cubicBezTo>
                  <a:pt x="880" y="1653"/>
                  <a:pt x="880" y="1653"/>
                  <a:pt x="880" y="1653"/>
                </a:cubicBezTo>
                <a:cubicBezTo>
                  <a:pt x="1224" y="1738"/>
                  <a:pt x="1224" y="1738"/>
                  <a:pt x="1224" y="1738"/>
                </a:cubicBezTo>
                <a:cubicBezTo>
                  <a:pt x="1224" y="1610"/>
                  <a:pt x="1224" y="1610"/>
                  <a:pt x="1224" y="1610"/>
                </a:cubicBezTo>
                <a:cubicBezTo>
                  <a:pt x="1009" y="1481"/>
                  <a:pt x="1009" y="1481"/>
                  <a:pt x="1009" y="1481"/>
                </a:cubicBezTo>
                <a:cubicBezTo>
                  <a:pt x="1009" y="1009"/>
                  <a:pt x="1009" y="1009"/>
                  <a:pt x="1009" y="1009"/>
                </a:cubicBezTo>
                <a:lnTo>
                  <a:pt x="1739" y="122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8" name="Freeform 16">
            <a:extLst>
              <a:ext uri="{FF2B5EF4-FFF2-40B4-BE49-F238E27FC236}">
                <a16:creationId xmlns:a16="http://schemas.microsoft.com/office/drawing/2014/main" id="{BA8BAFFB-BBE1-9E9E-A849-9C8EC1320B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662" y="10816859"/>
            <a:ext cx="465572" cy="465572"/>
          </a:xfrm>
          <a:custGeom>
            <a:avLst/>
            <a:gdLst>
              <a:gd name="T0" fmla="*/ 204399536 w 1767"/>
              <a:gd name="T1" fmla="*/ 32486573 h 1768"/>
              <a:gd name="T2" fmla="*/ 204399536 w 1767"/>
              <a:gd name="T3" fmla="*/ 32486573 h 1768"/>
              <a:gd name="T4" fmla="*/ 87153330 w 1767"/>
              <a:gd name="T5" fmla="*/ 149484407 h 1768"/>
              <a:gd name="T6" fmla="*/ 44791862 w 1767"/>
              <a:gd name="T7" fmla="*/ 107170980 h 1768"/>
              <a:gd name="T8" fmla="*/ 59838461 w 1767"/>
              <a:gd name="T9" fmla="*/ 92257153 h 1768"/>
              <a:gd name="T10" fmla="*/ 87153330 w 1767"/>
              <a:gd name="T11" fmla="*/ 119541482 h 1768"/>
              <a:gd name="T12" fmla="*/ 189468915 w 1767"/>
              <a:gd name="T13" fmla="*/ 19884889 h 1768"/>
              <a:gd name="T14" fmla="*/ 204399536 w 1767"/>
              <a:gd name="T15" fmla="*/ 32486573 h 1768"/>
              <a:gd name="T16" fmla="*/ 182061433 w 1767"/>
              <a:gd name="T17" fmla="*/ 84742444 h 1768"/>
              <a:gd name="T18" fmla="*/ 182061433 w 1767"/>
              <a:gd name="T19" fmla="*/ 84742444 h 1768"/>
              <a:gd name="T20" fmla="*/ 184491827 w 1767"/>
              <a:gd name="T21" fmla="*/ 102199919 h 1768"/>
              <a:gd name="T22" fmla="*/ 102199607 w 1767"/>
              <a:gd name="T23" fmla="*/ 184399036 h 1768"/>
              <a:gd name="T24" fmla="*/ 22453759 w 1767"/>
              <a:gd name="T25" fmla="*/ 102199919 h 1768"/>
              <a:gd name="T26" fmla="*/ 102199607 w 1767"/>
              <a:gd name="T27" fmla="*/ 19884889 h 1768"/>
              <a:gd name="T28" fmla="*/ 147107447 w 1767"/>
              <a:gd name="T29" fmla="*/ 34914308 h 1768"/>
              <a:gd name="T30" fmla="*/ 162038068 w 1767"/>
              <a:gd name="T31" fmla="*/ 19884889 h 1768"/>
              <a:gd name="T32" fmla="*/ 102199607 w 1767"/>
              <a:gd name="T33" fmla="*/ 0 h 1768"/>
              <a:gd name="T34" fmla="*/ 0 w 1767"/>
              <a:gd name="T35" fmla="*/ 102199919 h 1768"/>
              <a:gd name="T36" fmla="*/ 102199607 w 1767"/>
              <a:gd name="T37" fmla="*/ 204283925 h 1768"/>
              <a:gd name="T38" fmla="*/ 204399536 w 1767"/>
              <a:gd name="T39" fmla="*/ 102199919 h 1768"/>
              <a:gd name="T40" fmla="*/ 199422448 w 1767"/>
              <a:gd name="T41" fmla="*/ 67285290 h 1768"/>
              <a:gd name="T42" fmla="*/ 182061433 w 1767"/>
              <a:gd name="T43" fmla="*/ 84742444 h 176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767" h="1768">
                <a:moveTo>
                  <a:pt x="1766" y="281"/>
                </a:moveTo>
                <a:lnTo>
                  <a:pt x="1766" y="281"/>
                </a:lnTo>
                <a:cubicBezTo>
                  <a:pt x="753" y="1293"/>
                  <a:pt x="753" y="1293"/>
                  <a:pt x="753" y="1293"/>
                </a:cubicBezTo>
                <a:cubicBezTo>
                  <a:pt x="387" y="927"/>
                  <a:pt x="387" y="927"/>
                  <a:pt x="387" y="927"/>
                </a:cubicBezTo>
                <a:cubicBezTo>
                  <a:pt x="517" y="798"/>
                  <a:pt x="517" y="798"/>
                  <a:pt x="517" y="798"/>
                </a:cubicBezTo>
                <a:cubicBezTo>
                  <a:pt x="753" y="1034"/>
                  <a:pt x="753" y="1034"/>
                  <a:pt x="753" y="1034"/>
                </a:cubicBezTo>
                <a:cubicBezTo>
                  <a:pt x="1637" y="172"/>
                  <a:pt x="1637" y="172"/>
                  <a:pt x="1637" y="172"/>
                </a:cubicBezTo>
                <a:lnTo>
                  <a:pt x="1766" y="281"/>
                </a:lnTo>
                <a:close/>
                <a:moveTo>
                  <a:pt x="1573" y="733"/>
                </a:moveTo>
                <a:lnTo>
                  <a:pt x="1573" y="733"/>
                </a:lnTo>
                <a:cubicBezTo>
                  <a:pt x="1594" y="776"/>
                  <a:pt x="1594" y="840"/>
                  <a:pt x="1594" y="884"/>
                </a:cubicBezTo>
                <a:cubicBezTo>
                  <a:pt x="1594" y="1271"/>
                  <a:pt x="1271" y="1595"/>
                  <a:pt x="883" y="1595"/>
                </a:cubicBezTo>
                <a:cubicBezTo>
                  <a:pt x="496" y="1595"/>
                  <a:pt x="194" y="1271"/>
                  <a:pt x="194" y="884"/>
                </a:cubicBezTo>
                <a:cubicBezTo>
                  <a:pt x="194" y="496"/>
                  <a:pt x="496" y="172"/>
                  <a:pt x="883" y="172"/>
                </a:cubicBezTo>
                <a:cubicBezTo>
                  <a:pt x="1034" y="172"/>
                  <a:pt x="1163" y="216"/>
                  <a:pt x="1271" y="302"/>
                </a:cubicBezTo>
                <a:cubicBezTo>
                  <a:pt x="1400" y="172"/>
                  <a:pt x="1400" y="172"/>
                  <a:pt x="1400" y="172"/>
                </a:cubicBezTo>
                <a:cubicBezTo>
                  <a:pt x="1249" y="65"/>
                  <a:pt x="1077" y="0"/>
                  <a:pt x="883" y="0"/>
                </a:cubicBezTo>
                <a:cubicBezTo>
                  <a:pt x="409" y="0"/>
                  <a:pt x="0" y="410"/>
                  <a:pt x="0" y="884"/>
                </a:cubicBezTo>
                <a:cubicBezTo>
                  <a:pt x="0" y="1379"/>
                  <a:pt x="409" y="1767"/>
                  <a:pt x="883" y="1767"/>
                </a:cubicBezTo>
                <a:cubicBezTo>
                  <a:pt x="1379" y="1767"/>
                  <a:pt x="1766" y="1379"/>
                  <a:pt x="1766" y="884"/>
                </a:cubicBezTo>
                <a:cubicBezTo>
                  <a:pt x="1766" y="776"/>
                  <a:pt x="1745" y="689"/>
                  <a:pt x="1723" y="582"/>
                </a:cubicBezTo>
                <a:lnTo>
                  <a:pt x="1573" y="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9" name="Freeform 36">
            <a:extLst>
              <a:ext uri="{FF2B5EF4-FFF2-40B4-BE49-F238E27FC236}">
                <a16:creationId xmlns:a16="http://schemas.microsoft.com/office/drawing/2014/main" id="{4636F0D8-113F-3542-97E3-5FCFFC9D0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3517" y="10805775"/>
            <a:ext cx="370370" cy="487740"/>
          </a:xfrm>
          <a:custGeom>
            <a:avLst/>
            <a:gdLst>
              <a:gd name="T0" fmla="*/ 144731103 w 1401"/>
              <a:gd name="T1" fmla="*/ 116832208 h 1854"/>
              <a:gd name="T2" fmla="*/ 144731103 w 1401"/>
              <a:gd name="T3" fmla="*/ 116832208 h 1854"/>
              <a:gd name="T4" fmla="*/ 112195645 w 1401"/>
              <a:gd name="T5" fmla="*/ 99416880 h 1854"/>
              <a:gd name="T6" fmla="*/ 132110611 w 1401"/>
              <a:gd name="T7" fmla="*/ 54667915 h 1854"/>
              <a:gd name="T8" fmla="*/ 77344373 w 1401"/>
              <a:gd name="T9" fmla="*/ 0 h 1854"/>
              <a:gd name="T10" fmla="*/ 19914966 w 1401"/>
              <a:gd name="T11" fmla="*/ 54667915 h 1854"/>
              <a:gd name="T12" fmla="*/ 52334746 w 1401"/>
              <a:gd name="T13" fmla="*/ 104376195 h 1854"/>
              <a:gd name="T14" fmla="*/ 52334746 w 1401"/>
              <a:gd name="T15" fmla="*/ 139206851 h 1854"/>
              <a:gd name="T16" fmla="*/ 27441119 w 1401"/>
              <a:gd name="T17" fmla="*/ 134132084 h 1854"/>
              <a:gd name="T18" fmla="*/ 14936305 w 1401"/>
              <a:gd name="T19" fmla="*/ 139206851 h 1854"/>
              <a:gd name="T20" fmla="*/ 0 w 1401"/>
              <a:gd name="T21" fmla="*/ 153969343 h 1854"/>
              <a:gd name="T22" fmla="*/ 52334746 w 1401"/>
              <a:gd name="T23" fmla="*/ 206215327 h 1854"/>
              <a:gd name="T24" fmla="*/ 67386730 w 1401"/>
              <a:gd name="T25" fmla="*/ 213711704 h 1854"/>
              <a:gd name="T26" fmla="*/ 132110611 w 1401"/>
              <a:gd name="T27" fmla="*/ 213711704 h 1854"/>
              <a:gd name="T28" fmla="*/ 152141256 w 1401"/>
              <a:gd name="T29" fmla="*/ 196296697 h 1854"/>
              <a:gd name="T30" fmla="*/ 159667408 w 1401"/>
              <a:gd name="T31" fmla="*/ 149125480 h 1854"/>
              <a:gd name="T32" fmla="*/ 144731103 w 1401"/>
              <a:gd name="T33" fmla="*/ 116832208 h 1854"/>
              <a:gd name="T34" fmla="*/ 139636442 w 1401"/>
              <a:gd name="T35" fmla="*/ 144050713 h 1854"/>
              <a:gd name="T36" fmla="*/ 139636442 w 1401"/>
              <a:gd name="T37" fmla="*/ 144050713 h 1854"/>
              <a:gd name="T38" fmla="*/ 132110611 w 1401"/>
              <a:gd name="T39" fmla="*/ 191337382 h 1854"/>
              <a:gd name="T40" fmla="*/ 67386730 w 1401"/>
              <a:gd name="T41" fmla="*/ 191337382 h 1854"/>
              <a:gd name="T42" fmla="*/ 64723882 w 1401"/>
              <a:gd name="T43" fmla="*/ 191337382 h 1854"/>
              <a:gd name="T44" fmla="*/ 27441119 w 1401"/>
              <a:gd name="T45" fmla="*/ 153969343 h 1854"/>
              <a:gd name="T46" fmla="*/ 72249713 w 1401"/>
              <a:gd name="T47" fmla="*/ 164003425 h 1854"/>
              <a:gd name="T48" fmla="*/ 72249713 w 1401"/>
              <a:gd name="T49" fmla="*/ 54667915 h 1854"/>
              <a:gd name="T50" fmla="*/ 77344373 w 1401"/>
              <a:gd name="T51" fmla="*/ 49708600 h 1854"/>
              <a:gd name="T52" fmla="*/ 82207356 w 1401"/>
              <a:gd name="T53" fmla="*/ 54667915 h 1854"/>
              <a:gd name="T54" fmla="*/ 82207356 w 1401"/>
              <a:gd name="T55" fmla="*/ 116832208 h 1854"/>
              <a:gd name="T56" fmla="*/ 99690831 w 1401"/>
              <a:gd name="T57" fmla="*/ 116832208 h 1854"/>
              <a:gd name="T58" fmla="*/ 134657781 w 1401"/>
              <a:gd name="T59" fmla="*/ 134132084 h 1854"/>
              <a:gd name="T60" fmla="*/ 139636442 w 1401"/>
              <a:gd name="T61" fmla="*/ 144050713 h 1854"/>
              <a:gd name="T62" fmla="*/ 42377102 w 1401"/>
              <a:gd name="T63" fmla="*/ 54667915 h 1854"/>
              <a:gd name="T64" fmla="*/ 42377102 w 1401"/>
              <a:gd name="T65" fmla="*/ 54667915 h 1854"/>
              <a:gd name="T66" fmla="*/ 77344373 w 1401"/>
              <a:gd name="T67" fmla="*/ 19837259 h 1854"/>
              <a:gd name="T68" fmla="*/ 112195645 w 1401"/>
              <a:gd name="T69" fmla="*/ 54667915 h 1854"/>
              <a:gd name="T70" fmla="*/ 102238001 w 1401"/>
              <a:gd name="T71" fmla="*/ 79464489 h 1854"/>
              <a:gd name="T72" fmla="*/ 102238001 w 1401"/>
              <a:gd name="T73" fmla="*/ 54667915 h 1854"/>
              <a:gd name="T74" fmla="*/ 77344373 w 1401"/>
              <a:gd name="T75" fmla="*/ 29871341 h 1854"/>
              <a:gd name="T76" fmla="*/ 52334746 w 1401"/>
              <a:gd name="T77" fmla="*/ 54667915 h 1854"/>
              <a:gd name="T78" fmla="*/ 52334746 w 1401"/>
              <a:gd name="T79" fmla="*/ 79464489 h 1854"/>
              <a:gd name="T80" fmla="*/ 42377102 w 1401"/>
              <a:gd name="T81" fmla="*/ 54667915 h 185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01" h="1854">
                <a:moveTo>
                  <a:pt x="1250" y="1013"/>
                </a:moveTo>
                <a:lnTo>
                  <a:pt x="1250" y="1013"/>
                </a:lnTo>
                <a:cubicBezTo>
                  <a:pt x="969" y="862"/>
                  <a:pt x="969" y="862"/>
                  <a:pt x="969" y="862"/>
                </a:cubicBezTo>
                <a:cubicBezTo>
                  <a:pt x="1077" y="776"/>
                  <a:pt x="1141" y="646"/>
                  <a:pt x="1141" y="474"/>
                </a:cubicBezTo>
                <a:cubicBezTo>
                  <a:pt x="1141" y="215"/>
                  <a:pt x="926" y="0"/>
                  <a:pt x="668" y="0"/>
                </a:cubicBezTo>
                <a:cubicBezTo>
                  <a:pt x="388" y="0"/>
                  <a:pt x="172" y="215"/>
                  <a:pt x="172" y="474"/>
                </a:cubicBezTo>
                <a:cubicBezTo>
                  <a:pt x="172" y="668"/>
                  <a:pt x="280" y="840"/>
                  <a:pt x="452" y="905"/>
                </a:cubicBezTo>
                <a:cubicBezTo>
                  <a:pt x="452" y="1207"/>
                  <a:pt x="452" y="1207"/>
                  <a:pt x="452" y="1207"/>
                </a:cubicBezTo>
                <a:cubicBezTo>
                  <a:pt x="258" y="1163"/>
                  <a:pt x="258" y="1163"/>
                  <a:pt x="237" y="1163"/>
                </a:cubicBezTo>
                <a:cubicBezTo>
                  <a:pt x="193" y="1163"/>
                  <a:pt x="151" y="1185"/>
                  <a:pt x="129" y="1207"/>
                </a:cubicBezTo>
                <a:cubicBezTo>
                  <a:pt x="0" y="1335"/>
                  <a:pt x="0" y="1335"/>
                  <a:pt x="0" y="1335"/>
                </a:cubicBezTo>
                <a:cubicBezTo>
                  <a:pt x="452" y="1788"/>
                  <a:pt x="452" y="1788"/>
                  <a:pt x="452" y="1788"/>
                </a:cubicBezTo>
                <a:cubicBezTo>
                  <a:pt x="474" y="1831"/>
                  <a:pt x="538" y="1853"/>
                  <a:pt x="582" y="1853"/>
                </a:cubicBezTo>
                <a:cubicBezTo>
                  <a:pt x="1141" y="1853"/>
                  <a:pt x="1141" y="1853"/>
                  <a:pt x="1141" y="1853"/>
                </a:cubicBezTo>
                <a:cubicBezTo>
                  <a:pt x="1228" y="1853"/>
                  <a:pt x="1292" y="1788"/>
                  <a:pt x="1314" y="1702"/>
                </a:cubicBezTo>
                <a:cubicBezTo>
                  <a:pt x="1379" y="1293"/>
                  <a:pt x="1379" y="1293"/>
                  <a:pt x="1379" y="1293"/>
                </a:cubicBezTo>
                <a:cubicBezTo>
                  <a:pt x="1400" y="1163"/>
                  <a:pt x="1357" y="1056"/>
                  <a:pt x="1250" y="1013"/>
                </a:cubicBezTo>
                <a:close/>
                <a:moveTo>
                  <a:pt x="1206" y="1249"/>
                </a:moveTo>
                <a:lnTo>
                  <a:pt x="1206" y="1249"/>
                </a:lnTo>
                <a:cubicBezTo>
                  <a:pt x="1141" y="1659"/>
                  <a:pt x="1141" y="1659"/>
                  <a:pt x="1141" y="1659"/>
                </a:cubicBezTo>
                <a:cubicBezTo>
                  <a:pt x="582" y="1659"/>
                  <a:pt x="582" y="1659"/>
                  <a:pt x="582" y="1659"/>
                </a:cubicBezTo>
                <a:cubicBezTo>
                  <a:pt x="582" y="1659"/>
                  <a:pt x="582" y="1659"/>
                  <a:pt x="559" y="1659"/>
                </a:cubicBezTo>
                <a:cubicBezTo>
                  <a:pt x="237" y="1335"/>
                  <a:pt x="237" y="1335"/>
                  <a:pt x="237" y="1335"/>
                </a:cubicBezTo>
                <a:cubicBezTo>
                  <a:pt x="624" y="1422"/>
                  <a:pt x="624" y="1422"/>
                  <a:pt x="624" y="1422"/>
                </a:cubicBezTo>
                <a:cubicBezTo>
                  <a:pt x="624" y="474"/>
                  <a:pt x="624" y="474"/>
                  <a:pt x="624" y="474"/>
                </a:cubicBezTo>
                <a:cubicBezTo>
                  <a:pt x="624" y="452"/>
                  <a:pt x="646" y="431"/>
                  <a:pt x="668" y="431"/>
                </a:cubicBezTo>
                <a:cubicBezTo>
                  <a:pt x="689" y="431"/>
                  <a:pt x="710" y="452"/>
                  <a:pt x="710" y="474"/>
                </a:cubicBezTo>
                <a:cubicBezTo>
                  <a:pt x="710" y="1013"/>
                  <a:pt x="710" y="1013"/>
                  <a:pt x="710" y="1013"/>
                </a:cubicBezTo>
                <a:cubicBezTo>
                  <a:pt x="861" y="1013"/>
                  <a:pt x="861" y="1013"/>
                  <a:pt x="861" y="1013"/>
                </a:cubicBezTo>
                <a:cubicBezTo>
                  <a:pt x="1163" y="1163"/>
                  <a:pt x="1163" y="1163"/>
                  <a:pt x="1163" y="1163"/>
                </a:cubicBezTo>
                <a:cubicBezTo>
                  <a:pt x="1206" y="1185"/>
                  <a:pt x="1228" y="1207"/>
                  <a:pt x="1206" y="1249"/>
                </a:cubicBezTo>
                <a:close/>
                <a:moveTo>
                  <a:pt x="366" y="474"/>
                </a:moveTo>
                <a:lnTo>
                  <a:pt x="366" y="474"/>
                </a:lnTo>
                <a:cubicBezTo>
                  <a:pt x="366" y="301"/>
                  <a:pt x="495" y="172"/>
                  <a:pt x="668" y="172"/>
                </a:cubicBezTo>
                <a:cubicBezTo>
                  <a:pt x="840" y="172"/>
                  <a:pt x="969" y="301"/>
                  <a:pt x="969" y="474"/>
                </a:cubicBezTo>
                <a:cubicBezTo>
                  <a:pt x="969" y="560"/>
                  <a:pt x="948" y="646"/>
                  <a:pt x="883" y="689"/>
                </a:cubicBezTo>
                <a:cubicBezTo>
                  <a:pt x="883" y="474"/>
                  <a:pt x="883" y="474"/>
                  <a:pt x="883" y="474"/>
                </a:cubicBezTo>
                <a:cubicBezTo>
                  <a:pt x="883" y="366"/>
                  <a:pt x="775" y="259"/>
                  <a:pt x="668" y="259"/>
                </a:cubicBezTo>
                <a:cubicBezTo>
                  <a:pt x="538" y="259"/>
                  <a:pt x="452" y="366"/>
                  <a:pt x="452" y="474"/>
                </a:cubicBezTo>
                <a:cubicBezTo>
                  <a:pt x="452" y="689"/>
                  <a:pt x="452" y="689"/>
                  <a:pt x="452" y="689"/>
                </a:cubicBezTo>
                <a:cubicBezTo>
                  <a:pt x="388" y="646"/>
                  <a:pt x="366" y="560"/>
                  <a:pt x="366" y="4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0" name="Freeform 34">
            <a:extLst>
              <a:ext uri="{FF2B5EF4-FFF2-40B4-BE49-F238E27FC236}">
                <a16:creationId xmlns:a16="http://schemas.microsoft.com/office/drawing/2014/main" id="{A690BCF2-F150-F09D-1BB7-87C073F74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9975" y="10831205"/>
            <a:ext cx="465570" cy="436880"/>
          </a:xfrm>
          <a:custGeom>
            <a:avLst/>
            <a:gdLst>
              <a:gd name="T0" fmla="*/ 121942741 w 1800"/>
              <a:gd name="T1" fmla="*/ 39801646 h 1690"/>
              <a:gd name="T2" fmla="*/ 121942741 w 1800"/>
              <a:gd name="T3" fmla="*/ 39801646 h 1690"/>
              <a:gd name="T4" fmla="*/ 121942741 w 1800"/>
              <a:gd name="T5" fmla="*/ 19844247 h 1690"/>
              <a:gd name="T6" fmla="*/ 82126878 w 1800"/>
              <a:gd name="T7" fmla="*/ 19844247 h 1690"/>
              <a:gd name="T8" fmla="*/ 82126878 w 1800"/>
              <a:gd name="T9" fmla="*/ 39801646 h 1690"/>
              <a:gd name="T10" fmla="*/ 121942741 w 1800"/>
              <a:gd name="T11" fmla="*/ 39801646 h 1690"/>
              <a:gd name="T12" fmla="*/ 19964676 w 1800"/>
              <a:gd name="T13" fmla="*/ 59645893 h 1690"/>
              <a:gd name="T14" fmla="*/ 19964676 w 1800"/>
              <a:gd name="T15" fmla="*/ 59645893 h 1690"/>
              <a:gd name="T16" fmla="*/ 19964676 w 1800"/>
              <a:gd name="T17" fmla="*/ 171567320 h 1690"/>
              <a:gd name="T18" fmla="*/ 184218431 w 1800"/>
              <a:gd name="T19" fmla="*/ 171567320 h 1690"/>
              <a:gd name="T20" fmla="*/ 184218431 w 1800"/>
              <a:gd name="T21" fmla="*/ 59645893 h 1690"/>
              <a:gd name="T22" fmla="*/ 19964676 w 1800"/>
              <a:gd name="T23" fmla="*/ 59645893 h 1690"/>
              <a:gd name="T24" fmla="*/ 184218431 w 1800"/>
              <a:gd name="T25" fmla="*/ 39801646 h 1690"/>
              <a:gd name="T26" fmla="*/ 184218431 w 1800"/>
              <a:gd name="T27" fmla="*/ 39801646 h 1690"/>
              <a:gd name="T28" fmla="*/ 204069619 w 1800"/>
              <a:gd name="T29" fmla="*/ 59645893 h 1690"/>
              <a:gd name="T30" fmla="*/ 204069619 w 1800"/>
              <a:gd name="T31" fmla="*/ 171567320 h 1690"/>
              <a:gd name="T32" fmla="*/ 184218431 w 1800"/>
              <a:gd name="T33" fmla="*/ 191524719 h 1690"/>
              <a:gd name="T34" fmla="*/ 19964676 w 1800"/>
              <a:gd name="T35" fmla="*/ 191524719 h 1690"/>
              <a:gd name="T36" fmla="*/ 0 w 1800"/>
              <a:gd name="T37" fmla="*/ 171567320 h 1690"/>
              <a:gd name="T38" fmla="*/ 0 w 1800"/>
              <a:gd name="T39" fmla="*/ 59645893 h 1690"/>
              <a:gd name="T40" fmla="*/ 19964676 w 1800"/>
              <a:gd name="T41" fmla="*/ 39801646 h 1690"/>
              <a:gd name="T42" fmla="*/ 62162518 w 1800"/>
              <a:gd name="T43" fmla="*/ 39801646 h 1690"/>
              <a:gd name="T44" fmla="*/ 62162518 w 1800"/>
              <a:gd name="T45" fmla="*/ 19844247 h 1690"/>
              <a:gd name="T46" fmla="*/ 82126878 w 1800"/>
              <a:gd name="T47" fmla="*/ 0 h 1690"/>
              <a:gd name="T48" fmla="*/ 121942741 w 1800"/>
              <a:gd name="T49" fmla="*/ 0 h 1690"/>
              <a:gd name="T50" fmla="*/ 141793929 w 1800"/>
              <a:gd name="T51" fmla="*/ 19844247 h 1690"/>
              <a:gd name="T52" fmla="*/ 141793929 w 1800"/>
              <a:gd name="T53" fmla="*/ 39801646 h 1690"/>
              <a:gd name="T54" fmla="*/ 184218431 w 1800"/>
              <a:gd name="T55" fmla="*/ 39801646 h 16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00" h="1690">
                <a:moveTo>
                  <a:pt x="1075" y="351"/>
                </a:moveTo>
                <a:lnTo>
                  <a:pt x="1075" y="351"/>
                </a:lnTo>
                <a:cubicBezTo>
                  <a:pt x="1075" y="175"/>
                  <a:pt x="1075" y="175"/>
                  <a:pt x="1075" y="175"/>
                </a:cubicBezTo>
                <a:cubicBezTo>
                  <a:pt x="724" y="175"/>
                  <a:pt x="724" y="175"/>
                  <a:pt x="724" y="175"/>
                </a:cubicBezTo>
                <a:cubicBezTo>
                  <a:pt x="724" y="351"/>
                  <a:pt x="724" y="351"/>
                  <a:pt x="724" y="351"/>
                </a:cubicBezTo>
                <a:lnTo>
                  <a:pt x="1075" y="351"/>
                </a:lnTo>
                <a:close/>
                <a:moveTo>
                  <a:pt x="176" y="526"/>
                </a:moveTo>
                <a:lnTo>
                  <a:pt x="176" y="526"/>
                </a:lnTo>
                <a:cubicBezTo>
                  <a:pt x="176" y="1513"/>
                  <a:pt x="176" y="1513"/>
                  <a:pt x="176" y="1513"/>
                </a:cubicBezTo>
                <a:cubicBezTo>
                  <a:pt x="1624" y="1513"/>
                  <a:pt x="1624" y="1513"/>
                  <a:pt x="1624" y="1513"/>
                </a:cubicBezTo>
                <a:cubicBezTo>
                  <a:pt x="1624" y="526"/>
                  <a:pt x="1624" y="526"/>
                  <a:pt x="1624" y="526"/>
                </a:cubicBezTo>
                <a:lnTo>
                  <a:pt x="176" y="526"/>
                </a:lnTo>
                <a:close/>
                <a:moveTo>
                  <a:pt x="1624" y="351"/>
                </a:moveTo>
                <a:lnTo>
                  <a:pt x="1624" y="351"/>
                </a:lnTo>
                <a:cubicBezTo>
                  <a:pt x="1711" y="351"/>
                  <a:pt x="1799" y="438"/>
                  <a:pt x="1799" y="526"/>
                </a:cubicBezTo>
                <a:cubicBezTo>
                  <a:pt x="1799" y="1513"/>
                  <a:pt x="1799" y="1513"/>
                  <a:pt x="1799" y="1513"/>
                </a:cubicBezTo>
                <a:cubicBezTo>
                  <a:pt x="1799" y="1623"/>
                  <a:pt x="1711" y="1689"/>
                  <a:pt x="1624" y="1689"/>
                </a:cubicBezTo>
                <a:cubicBezTo>
                  <a:pt x="176" y="1689"/>
                  <a:pt x="176" y="1689"/>
                  <a:pt x="176" y="1689"/>
                </a:cubicBezTo>
                <a:cubicBezTo>
                  <a:pt x="88" y="1689"/>
                  <a:pt x="0" y="1623"/>
                  <a:pt x="0" y="1513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438"/>
                  <a:pt x="88" y="351"/>
                  <a:pt x="176" y="351"/>
                </a:cubicBezTo>
                <a:cubicBezTo>
                  <a:pt x="548" y="351"/>
                  <a:pt x="548" y="351"/>
                  <a:pt x="548" y="351"/>
                </a:cubicBezTo>
                <a:cubicBezTo>
                  <a:pt x="548" y="175"/>
                  <a:pt x="548" y="175"/>
                  <a:pt x="548" y="175"/>
                </a:cubicBezTo>
                <a:cubicBezTo>
                  <a:pt x="548" y="66"/>
                  <a:pt x="614" y="0"/>
                  <a:pt x="724" y="0"/>
                </a:cubicBezTo>
                <a:cubicBezTo>
                  <a:pt x="1075" y="0"/>
                  <a:pt x="1075" y="0"/>
                  <a:pt x="1075" y="0"/>
                </a:cubicBezTo>
                <a:cubicBezTo>
                  <a:pt x="1185" y="0"/>
                  <a:pt x="1250" y="66"/>
                  <a:pt x="1250" y="175"/>
                </a:cubicBezTo>
                <a:cubicBezTo>
                  <a:pt x="1250" y="351"/>
                  <a:pt x="1250" y="351"/>
                  <a:pt x="1250" y="351"/>
                </a:cubicBezTo>
                <a:lnTo>
                  <a:pt x="1624" y="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4A4613C-E82C-68EF-D874-77E67FA6A384}"/>
              </a:ext>
            </a:extLst>
          </p:cNvPr>
          <p:cNvSpPr/>
          <p:nvPr/>
        </p:nvSpPr>
        <p:spPr>
          <a:xfrm>
            <a:off x="7925382" y="2736089"/>
            <a:ext cx="9574303" cy="8236711"/>
          </a:xfrm>
          <a:custGeom>
            <a:avLst/>
            <a:gdLst>
              <a:gd name="csX0" fmla="*/ 4787151 w 9574303"/>
              <a:gd name="csY0" fmla="*/ 0 h 8236711"/>
              <a:gd name="csX1" fmla="*/ 9574303 w 9574303"/>
              <a:gd name="csY1" fmla="*/ 8236711 h 8236711"/>
              <a:gd name="csX2" fmla="*/ 9558908 w 9574303"/>
              <a:gd name="csY2" fmla="*/ 8236711 h 8236711"/>
              <a:gd name="csX3" fmla="*/ 4787151 w 9574303"/>
              <a:gd name="csY3" fmla="*/ 5519491 h 8236711"/>
              <a:gd name="csX4" fmla="*/ 15394 w 9574303"/>
              <a:gd name="csY4" fmla="*/ 8236711 h 8236711"/>
              <a:gd name="csX5" fmla="*/ 0 w 9574303"/>
              <a:gd name="csY5" fmla="*/ 8236711 h 82367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9574303" h="8236711">
                <a:moveTo>
                  <a:pt x="4787151" y="0"/>
                </a:moveTo>
                <a:lnTo>
                  <a:pt x="9574303" y="8236711"/>
                </a:lnTo>
                <a:lnTo>
                  <a:pt x="9558908" y="8236711"/>
                </a:lnTo>
                <a:lnTo>
                  <a:pt x="4787151" y="5519491"/>
                </a:lnTo>
                <a:lnTo>
                  <a:pt x="15394" y="8236711"/>
                </a:lnTo>
                <a:lnTo>
                  <a:pt x="0" y="82367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2" name="Graphic 51" descr="Circle with left arrow outline">
            <a:extLst>
              <a:ext uri="{FF2B5EF4-FFF2-40B4-BE49-F238E27FC236}">
                <a16:creationId xmlns:a16="http://schemas.microsoft.com/office/drawing/2014/main" id="{65578433-EF07-D169-6453-CD186D19D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2129980" y="6271892"/>
            <a:ext cx="1165106" cy="116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Isosceles Triangle 43">
            <a:extLst>
              <a:ext uri="{FF2B5EF4-FFF2-40B4-BE49-F238E27FC236}">
                <a16:creationId xmlns:a16="http://schemas.microsoft.com/office/drawing/2014/main" id="{BB9BF68B-A1CD-1074-84D4-9689DF2400EC}"/>
              </a:ext>
            </a:extLst>
          </p:cNvPr>
          <p:cNvSpPr/>
          <p:nvPr/>
        </p:nvSpPr>
        <p:spPr>
          <a:xfrm>
            <a:off x="7925382" y="2736089"/>
            <a:ext cx="9574303" cy="824382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B94D982-842C-B227-3807-92D5037BDDEC}"/>
              </a:ext>
            </a:extLst>
          </p:cNvPr>
          <p:cNvSpPr/>
          <p:nvPr/>
        </p:nvSpPr>
        <p:spPr>
          <a:xfrm>
            <a:off x="16536893" y="9326518"/>
            <a:ext cx="5809918" cy="1649134"/>
          </a:xfrm>
          <a:custGeom>
            <a:avLst/>
            <a:gdLst>
              <a:gd name="csX0" fmla="*/ 3830504 w 5809918"/>
              <a:gd name="csY0" fmla="*/ 0 h 1649134"/>
              <a:gd name="csX1" fmla="*/ 5809918 w 5809918"/>
              <a:gd name="csY1" fmla="*/ 0 h 1649134"/>
              <a:gd name="csX2" fmla="*/ 4857790 w 5809918"/>
              <a:gd name="csY2" fmla="*/ 1649134 h 1649134"/>
              <a:gd name="csX3" fmla="*/ 956815 w 5809918"/>
              <a:gd name="csY3" fmla="*/ 1649134 h 1649134"/>
              <a:gd name="csX4" fmla="*/ 0 w 5809918"/>
              <a:gd name="csY4" fmla="*/ 2851 h 1649134"/>
              <a:gd name="csX5" fmla="*/ 3828858 w 5809918"/>
              <a:gd name="csY5" fmla="*/ 2851 h 1649134"/>
              <a:gd name="csX6" fmla="*/ 3830504 w 5809918"/>
              <a:gd name="csY6" fmla="*/ 0 h 16491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809918" h="1649134">
                <a:moveTo>
                  <a:pt x="3830504" y="0"/>
                </a:moveTo>
                <a:lnTo>
                  <a:pt x="5809918" y="0"/>
                </a:lnTo>
                <a:lnTo>
                  <a:pt x="4857790" y="1649134"/>
                </a:lnTo>
                <a:lnTo>
                  <a:pt x="956815" y="1649134"/>
                </a:lnTo>
                <a:lnTo>
                  <a:pt x="0" y="2851"/>
                </a:lnTo>
                <a:lnTo>
                  <a:pt x="3828858" y="2851"/>
                </a:lnTo>
                <a:lnTo>
                  <a:pt x="383050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18716BB6-6F8C-BD10-E281-1DE0EE465B8E}"/>
              </a:ext>
            </a:extLst>
          </p:cNvPr>
          <p:cNvSpPr/>
          <p:nvPr/>
        </p:nvSpPr>
        <p:spPr>
          <a:xfrm>
            <a:off x="15579052" y="7680236"/>
            <a:ext cx="5738827" cy="1646283"/>
          </a:xfrm>
          <a:custGeom>
            <a:avLst/>
            <a:gdLst>
              <a:gd name="csX0" fmla="*/ 3758395 w 5738827"/>
              <a:gd name="csY0" fmla="*/ 0 h 1646283"/>
              <a:gd name="csX1" fmla="*/ 5738827 w 5738827"/>
              <a:gd name="csY1" fmla="*/ 0 h 1646283"/>
              <a:gd name="csX2" fmla="*/ 4788345 w 5738827"/>
              <a:gd name="csY2" fmla="*/ 1646283 h 1646283"/>
              <a:gd name="csX3" fmla="*/ 956184 w 5738827"/>
              <a:gd name="csY3" fmla="*/ 1646283 h 1646283"/>
              <a:gd name="csX4" fmla="*/ 0 w 5738827"/>
              <a:gd name="csY4" fmla="*/ 1086 h 1646283"/>
              <a:gd name="csX5" fmla="*/ 3757767 w 5738827"/>
              <a:gd name="csY5" fmla="*/ 1086 h 1646283"/>
              <a:gd name="csX6" fmla="*/ 3758395 w 5738827"/>
              <a:gd name="csY6" fmla="*/ 0 h 16462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738827" h="1646283">
                <a:moveTo>
                  <a:pt x="3758395" y="0"/>
                </a:moveTo>
                <a:lnTo>
                  <a:pt x="5738827" y="0"/>
                </a:lnTo>
                <a:lnTo>
                  <a:pt x="4788345" y="1646283"/>
                </a:lnTo>
                <a:lnTo>
                  <a:pt x="956184" y="1646283"/>
                </a:lnTo>
                <a:lnTo>
                  <a:pt x="0" y="1086"/>
                </a:lnTo>
                <a:lnTo>
                  <a:pt x="3757767" y="1086"/>
                </a:lnTo>
                <a:lnTo>
                  <a:pt x="375839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AEBAC4F8-DDDB-9BFD-9624-0B594429617C}"/>
              </a:ext>
            </a:extLst>
          </p:cNvPr>
          <p:cNvSpPr/>
          <p:nvPr/>
        </p:nvSpPr>
        <p:spPr>
          <a:xfrm>
            <a:off x="14621211" y="6032187"/>
            <a:ext cx="5667736" cy="1648048"/>
          </a:xfrm>
          <a:custGeom>
            <a:avLst/>
            <a:gdLst>
              <a:gd name="csX0" fmla="*/ 3687301 w 5667736"/>
              <a:gd name="csY0" fmla="*/ 0 h 1648048"/>
              <a:gd name="csX1" fmla="*/ 5667736 w 5667736"/>
              <a:gd name="csY1" fmla="*/ 0 h 1648048"/>
              <a:gd name="csX2" fmla="*/ 4716236 w 5667736"/>
              <a:gd name="csY2" fmla="*/ 1648048 h 1648048"/>
              <a:gd name="csX3" fmla="*/ 957210 w 5667736"/>
              <a:gd name="csY3" fmla="*/ 1648048 h 1648048"/>
              <a:gd name="csX4" fmla="*/ 0 w 5667736"/>
              <a:gd name="csY4" fmla="*/ 1086 h 1648048"/>
              <a:gd name="csX5" fmla="*/ 3686674 w 5667736"/>
              <a:gd name="csY5" fmla="*/ 1086 h 1648048"/>
              <a:gd name="csX6" fmla="*/ 3687301 w 5667736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667736" h="1648048">
                <a:moveTo>
                  <a:pt x="3687301" y="0"/>
                </a:moveTo>
                <a:lnTo>
                  <a:pt x="5667736" y="0"/>
                </a:lnTo>
                <a:lnTo>
                  <a:pt x="4716236" y="1648048"/>
                </a:lnTo>
                <a:lnTo>
                  <a:pt x="957210" y="1648048"/>
                </a:lnTo>
                <a:lnTo>
                  <a:pt x="0" y="1086"/>
                </a:lnTo>
                <a:lnTo>
                  <a:pt x="3686674" y="1086"/>
                </a:lnTo>
                <a:lnTo>
                  <a:pt x="3687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FE89F82A-AF7C-3B09-69E9-758017CC0FB4}"/>
              </a:ext>
            </a:extLst>
          </p:cNvPr>
          <p:cNvSpPr/>
          <p:nvPr/>
        </p:nvSpPr>
        <p:spPr>
          <a:xfrm>
            <a:off x="13663371" y="4384139"/>
            <a:ext cx="5596642" cy="1648048"/>
          </a:xfrm>
          <a:custGeom>
            <a:avLst/>
            <a:gdLst>
              <a:gd name="csX0" fmla="*/ 3616208 w 5596642"/>
              <a:gd name="csY0" fmla="*/ 0 h 1648048"/>
              <a:gd name="csX1" fmla="*/ 5596642 w 5596642"/>
              <a:gd name="csY1" fmla="*/ 0 h 1648048"/>
              <a:gd name="csX2" fmla="*/ 4645141 w 5596642"/>
              <a:gd name="csY2" fmla="*/ 1648048 h 1648048"/>
              <a:gd name="csX3" fmla="*/ 957209 w 5596642"/>
              <a:gd name="csY3" fmla="*/ 1648048 h 1648048"/>
              <a:gd name="csX4" fmla="*/ 0 w 5596642"/>
              <a:gd name="csY4" fmla="*/ 1086 h 1648048"/>
              <a:gd name="csX5" fmla="*/ 3615581 w 5596642"/>
              <a:gd name="csY5" fmla="*/ 1086 h 1648048"/>
              <a:gd name="csX6" fmla="*/ 3616208 w 5596642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596642" h="1648048">
                <a:moveTo>
                  <a:pt x="3616208" y="0"/>
                </a:moveTo>
                <a:lnTo>
                  <a:pt x="5596642" y="0"/>
                </a:lnTo>
                <a:lnTo>
                  <a:pt x="4645141" y="1648048"/>
                </a:lnTo>
                <a:lnTo>
                  <a:pt x="957209" y="1648048"/>
                </a:lnTo>
                <a:lnTo>
                  <a:pt x="0" y="1086"/>
                </a:lnTo>
                <a:lnTo>
                  <a:pt x="3615581" y="1086"/>
                </a:lnTo>
                <a:lnTo>
                  <a:pt x="361620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A3EDDA17-59FA-2470-966D-EA28B6C18910}"/>
              </a:ext>
            </a:extLst>
          </p:cNvPr>
          <p:cNvSpPr/>
          <p:nvPr/>
        </p:nvSpPr>
        <p:spPr>
          <a:xfrm rot="5400000">
            <a:off x="14772275" y="10025824"/>
            <a:ext cx="2387937" cy="1626931"/>
          </a:xfrm>
          <a:custGeom>
            <a:avLst/>
            <a:gdLst>
              <a:gd name="csX0" fmla="*/ 0 w 2387937"/>
              <a:gd name="csY0" fmla="*/ 1626628 h 1626931"/>
              <a:gd name="csX1" fmla="*/ 926264 w 2387937"/>
              <a:gd name="csY1" fmla="*/ 0 h 1626931"/>
              <a:gd name="csX2" fmla="*/ 1882159 w 2387937"/>
              <a:gd name="csY2" fmla="*/ 0 h 1626931"/>
              <a:gd name="csX3" fmla="*/ 2387937 w 2387937"/>
              <a:gd name="csY3" fmla="*/ 813618 h 1626931"/>
              <a:gd name="csX4" fmla="*/ 1882347 w 2387937"/>
              <a:gd name="csY4" fmla="*/ 1626931 h 1626931"/>
              <a:gd name="csX5" fmla="*/ 1882159 w 2387937"/>
              <a:gd name="csY5" fmla="*/ 1626628 h 1626931"/>
              <a:gd name="csX6" fmla="*/ 0 w 2387937"/>
              <a:gd name="csY6" fmla="*/ 1626628 h 16269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7" h="1626931">
                <a:moveTo>
                  <a:pt x="0" y="1626628"/>
                </a:moveTo>
                <a:lnTo>
                  <a:pt x="926264" y="0"/>
                </a:lnTo>
                <a:lnTo>
                  <a:pt x="1882159" y="0"/>
                </a:lnTo>
                <a:lnTo>
                  <a:pt x="2387937" y="813618"/>
                </a:lnTo>
                <a:lnTo>
                  <a:pt x="1882347" y="1626931"/>
                </a:lnTo>
                <a:lnTo>
                  <a:pt x="1882159" y="1626628"/>
                </a:lnTo>
                <a:lnTo>
                  <a:pt x="0" y="16266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FF70611D-7D3C-BCF6-DD8B-E22E3F34AF6D}"/>
              </a:ext>
            </a:extLst>
          </p:cNvPr>
          <p:cNvSpPr/>
          <p:nvPr/>
        </p:nvSpPr>
        <p:spPr>
          <a:xfrm rot="5400000">
            <a:off x="12682362" y="9562843"/>
            <a:ext cx="3314200" cy="1626628"/>
          </a:xfrm>
          <a:custGeom>
            <a:avLst/>
            <a:gdLst>
              <a:gd name="csX0" fmla="*/ 0 w 3314200"/>
              <a:gd name="csY0" fmla="*/ 1626322 h 1626628"/>
              <a:gd name="csX1" fmla="*/ 925918 w 3314200"/>
              <a:gd name="csY1" fmla="*/ 302 h 1626628"/>
              <a:gd name="csX2" fmla="*/ 2808422 w 3314200"/>
              <a:gd name="csY2" fmla="*/ 302 h 1626628"/>
              <a:gd name="csX3" fmla="*/ 2808610 w 3314200"/>
              <a:gd name="csY3" fmla="*/ 0 h 1626628"/>
              <a:gd name="csX4" fmla="*/ 3314200 w 3314200"/>
              <a:gd name="csY4" fmla="*/ 813314 h 1626628"/>
              <a:gd name="csX5" fmla="*/ 2808610 w 3314200"/>
              <a:gd name="csY5" fmla="*/ 1626628 h 1626628"/>
              <a:gd name="csX6" fmla="*/ 2808420 w 3314200"/>
              <a:gd name="csY6" fmla="*/ 1626322 h 1626628"/>
              <a:gd name="csX7" fmla="*/ 0 w 3314200"/>
              <a:gd name="csY7" fmla="*/ 1626322 h 16266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314200" h="1626628">
                <a:moveTo>
                  <a:pt x="0" y="1626322"/>
                </a:moveTo>
                <a:lnTo>
                  <a:pt x="925918" y="302"/>
                </a:lnTo>
                <a:lnTo>
                  <a:pt x="2808422" y="302"/>
                </a:lnTo>
                <a:lnTo>
                  <a:pt x="2808610" y="0"/>
                </a:lnTo>
                <a:lnTo>
                  <a:pt x="3314200" y="813314"/>
                </a:lnTo>
                <a:lnTo>
                  <a:pt x="2808610" y="1626628"/>
                </a:lnTo>
                <a:lnTo>
                  <a:pt x="2808420" y="1626322"/>
                </a:lnTo>
                <a:lnTo>
                  <a:pt x="0" y="1626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E275CBC-1919-70EB-1E00-94785AA89C3D}"/>
              </a:ext>
            </a:extLst>
          </p:cNvPr>
          <p:cNvSpPr/>
          <p:nvPr/>
        </p:nvSpPr>
        <p:spPr>
          <a:xfrm rot="5400000">
            <a:off x="10823848" y="9330952"/>
            <a:ext cx="3777675" cy="1626930"/>
          </a:xfrm>
          <a:custGeom>
            <a:avLst/>
            <a:gdLst>
              <a:gd name="csX0" fmla="*/ 0 w 3777675"/>
              <a:gd name="csY0" fmla="*/ 813617 h 1626930"/>
              <a:gd name="csX1" fmla="*/ 463132 w 3777675"/>
              <a:gd name="csY1" fmla="*/ 303 h 1626930"/>
              <a:gd name="csX2" fmla="*/ 3271899 w 3777675"/>
              <a:gd name="csY2" fmla="*/ 303 h 1626930"/>
              <a:gd name="csX3" fmla="*/ 3272087 w 3777675"/>
              <a:gd name="csY3" fmla="*/ 0 h 1626930"/>
              <a:gd name="csX4" fmla="*/ 3777675 w 3777675"/>
              <a:gd name="csY4" fmla="*/ 813313 h 1626930"/>
              <a:gd name="csX5" fmla="*/ 3271898 w 3777675"/>
              <a:gd name="csY5" fmla="*/ 1626930 h 1626930"/>
              <a:gd name="csX6" fmla="*/ 463131 w 3777675"/>
              <a:gd name="csY6" fmla="*/ 1626930 h 1626930"/>
              <a:gd name="csX7" fmla="*/ 0 w 3777675"/>
              <a:gd name="csY7" fmla="*/ 813617 h 16269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777675" h="1626930">
                <a:moveTo>
                  <a:pt x="0" y="813617"/>
                </a:moveTo>
                <a:lnTo>
                  <a:pt x="463132" y="303"/>
                </a:lnTo>
                <a:lnTo>
                  <a:pt x="3271899" y="303"/>
                </a:lnTo>
                <a:lnTo>
                  <a:pt x="3272087" y="0"/>
                </a:lnTo>
                <a:lnTo>
                  <a:pt x="3777675" y="813313"/>
                </a:lnTo>
                <a:lnTo>
                  <a:pt x="3271898" y="1626930"/>
                </a:lnTo>
                <a:lnTo>
                  <a:pt x="463131" y="1626930"/>
                </a:lnTo>
                <a:lnTo>
                  <a:pt x="0" y="8136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D187A73F-06B4-11A1-B912-697A37E5C8E0}"/>
              </a:ext>
            </a:extLst>
          </p:cNvPr>
          <p:cNvSpPr/>
          <p:nvPr/>
        </p:nvSpPr>
        <p:spPr>
          <a:xfrm rot="5400000">
            <a:off x="9428480" y="9562517"/>
            <a:ext cx="3314544" cy="1626933"/>
          </a:xfrm>
          <a:custGeom>
            <a:avLst/>
            <a:gdLst>
              <a:gd name="csX0" fmla="*/ 0 w 3314544"/>
              <a:gd name="csY0" fmla="*/ 0 h 1626933"/>
              <a:gd name="csX1" fmla="*/ 2808768 w 3314544"/>
              <a:gd name="csY1" fmla="*/ 0 h 1626933"/>
              <a:gd name="csX2" fmla="*/ 3314544 w 3314544"/>
              <a:gd name="csY2" fmla="*/ 813618 h 1626933"/>
              <a:gd name="csX3" fmla="*/ 2808954 w 3314544"/>
              <a:gd name="csY3" fmla="*/ 1626933 h 1626933"/>
              <a:gd name="csX4" fmla="*/ 2808764 w 3314544"/>
              <a:gd name="csY4" fmla="*/ 1626627 h 1626933"/>
              <a:gd name="csX5" fmla="*/ 926263 w 3314544"/>
              <a:gd name="csY5" fmla="*/ 1626627 h 1626933"/>
              <a:gd name="csX6" fmla="*/ 0 w 3314544"/>
              <a:gd name="csY6" fmla="*/ 0 h 16269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314544" h="1626933">
                <a:moveTo>
                  <a:pt x="0" y="0"/>
                </a:moveTo>
                <a:lnTo>
                  <a:pt x="2808768" y="0"/>
                </a:lnTo>
                <a:lnTo>
                  <a:pt x="3314544" y="813618"/>
                </a:lnTo>
                <a:lnTo>
                  <a:pt x="2808954" y="1626933"/>
                </a:lnTo>
                <a:lnTo>
                  <a:pt x="2808764" y="1626627"/>
                </a:lnTo>
                <a:lnTo>
                  <a:pt x="926263" y="16266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F73BB38-17AB-8494-E54C-3FE5F5C1785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4F8FAAA5-CD46-CDC3-4671-917F6CC65422}"/>
              </a:ext>
            </a:extLst>
          </p:cNvPr>
          <p:cNvSpPr/>
          <p:nvPr/>
        </p:nvSpPr>
        <p:spPr>
          <a:xfrm rot="5400000">
            <a:off x="8264855" y="10025823"/>
            <a:ext cx="2387933" cy="1626929"/>
          </a:xfrm>
          <a:custGeom>
            <a:avLst/>
            <a:gdLst>
              <a:gd name="csX0" fmla="*/ 0 w 2387933"/>
              <a:gd name="csY0" fmla="*/ 301 h 1626929"/>
              <a:gd name="csX1" fmla="*/ 1882159 w 2387933"/>
              <a:gd name="csY1" fmla="*/ 301 h 1626929"/>
              <a:gd name="csX2" fmla="*/ 1882346 w 2387933"/>
              <a:gd name="csY2" fmla="*/ 0 h 1626929"/>
              <a:gd name="csX3" fmla="*/ 2387933 w 2387933"/>
              <a:gd name="csY3" fmla="*/ 813312 h 1626929"/>
              <a:gd name="csX4" fmla="*/ 1882156 w 2387933"/>
              <a:gd name="csY4" fmla="*/ 1626929 h 1626929"/>
              <a:gd name="csX5" fmla="*/ 926264 w 2387933"/>
              <a:gd name="csY5" fmla="*/ 1626929 h 1626929"/>
              <a:gd name="csX6" fmla="*/ 0 w 2387933"/>
              <a:gd name="csY6" fmla="*/ 301 h 16269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3" h="1626929">
                <a:moveTo>
                  <a:pt x="0" y="301"/>
                </a:moveTo>
                <a:lnTo>
                  <a:pt x="1882159" y="301"/>
                </a:lnTo>
                <a:lnTo>
                  <a:pt x="1882346" y="0"/>
                </a:lnTo>
                <a:lnTo>
                  <a:pt x="2387933" y="813312"/>
                </a:lnTo>
                <a:lnTo>
                  <a:pt x="1882156" y="1626929"/>
                </a:lnTo>
                <a:lnTo>
                  <a:pt x="926264" y="1626929"/>
                </a:lnTo>
                <a:lnTo>
                  <a:pt x="0" y="3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1E43985C-0722-9DB3-87CF-0271B22C18FE}"/>
              </a:ext>
            </a:extLst>
          </p:cNvPr>
          <p:cNvSpPr/>
          <p:nvPr/>
        </p:nvSpPr>
        <p:spPr>
          <a:xfrm>
            <a:off x="12704899" y="2736091"/>
            <a:ext cx="5526181" cy="1648048"/>
          </a:xfrm>
          <a:custGeom>
            <a:avLst/>
            <a:gdLst>
              <a:gd name="csX0" fmla="*/ 0 w 5526181"/>
              <a:gd name="csY0" fmla="*/ 0 h 1648048"/>
              <a:gd name="csX1" fmla="*/ 5526181 w 5526181"/>
              <a:gd name="csY1" fmla="*/ 0 h 1648048"/>
              <a:gd name="csX2" fmla="*/ 4574680 w 5526181"/>
              <a:gd name="csY2" fmla="*/ 1648048 h 1648048"/>
              <a:gd name="csX3" fmla="*/ 957840 w 5526181"/>
              <a:gd name="csY3" fmla="*/ 1648048 h 1648048"/>
              <a:gd name="csX4" fmla="*/ 0 w 5526181"/>
              <a:gd name="csY4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526181" h="1648048">
                <a:moveTo>
                  <a:pt x="0" y="0"/>
                </a:moveTo>
                <a:lnTo>
                  <a:pt x="5526181" y="0"/>
                </a:lnTo>
                <a:lnTo>
                  <a:pt x="4574680" y="1648048"/>
                </a:lnTo>
                <a:lnTo>
                  <a:pt x="957840" y="1648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D501851-69AC-0E59-648E-8F7A9605AC3D}"/>
              </a:ext>
            </a:extLst>
          </p:cNvPr>
          <p:cNvSpPr/>
          <p:nvPr/>
        </p:nvSpPr>
        <p:spPr>
          <a:xfrm>
            <a:off x="9027312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5797E58-871F-B64E-BBA5-3B67E77464F5}"/>
              </a:ext>
            </a:extLst>
          </p:cNvPr>
          <p:cNvSpPr/>
          <p:nvPr/>
        </p:nvSpPr>
        <p:spPr>
          <a:xfrm>
            <a:off x="10653939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7AB11A1-D89F-4089-D5F0-C6736D75472F}"/>
              </a:ext>
            </a:extLst>
          </p:cNvPr>
          <p:cNvSpPr/>
          <p:nvPr/>
        </p:nvSpPr>
        <p:spPr>
          <a:xfrm>
            <a:off x="12280566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95617B4-9887-4259-7898-FAE8D9D25DA1}"/>
              </a:ext>
            </a:extLst>
          </p:cNvPr>
          <p:cNvSpPr/>
          <p:nvPr/>
        </p:nvSpPr>
        <p:spPr>
          <a:xfrm>
            <a:off x="13907193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3FA57F8-8AC8-F587-DCD7-8D603782D45E}"/>
              </a:ext>
            </a:extLst>
          </p:cNvPr>
          <p:cNvSpPr/>
          <p:nvPr/>
        </p:nvSpPr>
        <p:spPr>
          <a:xfrm>
            <a:off x="15551251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61" name="Textbox 200">
            <a:extLst>
              <a:ext uri="{FF2B5EF4-FFF2-40B4-BE49-F238E27FC236}">
                <a16:creationId xmlns:a16="http://schemas.microsoft.com/office/drawing/2014/main" id="{E94BBEC3-BE06-FDB7-61CA-4E5145BA5BB5}"/>
              </a:ext>
            </a:extLst>
          </p:cNvPr>
          <p:cNvSpPr txBox="1"/>
          <p:nvPr/>
        </p:nvSpPr>
        <p:spPr>
          <a:xfrm flipH="1">
            <a:off x="13409135" y="312922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FDC277A-AD6C-4B33-D608-B520CE28CD5F}"/>
              </a:ext>
            </a:extLst>
          </p:cNvPr>
          <p:cNvGrpSpPr/>
          <p:nvPr/>
        </p:nvGrpSpPr>
        <p:grpSpPr>
          <a:xfrm>
            <a:off x="14652400" y="3094586"/>
            <a:ext cx="2511855" cy="1013083"/>
            <a:chOff x="4031330" y="7511848"/>
            <a:chExt cx="1920221" cy="1013083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F6E3C432-A4D4-DD93-98E0-322369C3DD7F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định thị trường mục tiêu, mục tiêu kinh doanh và lộ trình tăng trưởng rõ ràng.</a:t>
              </a:r>
            </a:p>
          </p:txBody>
        </p:sp>
        <p:sp>
          <p:nvSpPr>
            <p:cNvPr id="640" name="Textbox 200">
              <a:extLst>
                <a:ext uri="{FF2B5EF4-FFF2-40B4-BE49-F238E27FC236}">
                  <a16:creationId xmlns:a16="http://schemas.microsoft.com/office/drawing/2014/main" id="{A1796C6F-14AF-BD16-3FBE-2D04CF88ECC9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ROUTE PLANNING</a:t>
              </a:r>
            </a:p>
          </p:txBody>
        </p:sp>
      </p:grpSp>
      <p:sp>
        <p:nvSpPr>
          <p:cNvPr id="641" name="Textbox 200">
            <a:extLst>
              <a:ext uri="{FF2B5EF4-FFF2-40B4-BE49-F238E27FC236}">
                <a16:creationId xmlns:a16="http://schemas.microsoft.com/office/drawing/2014/main" id="{D2B93FDB-81C8-C83F-133D-A09AC3E7C3D4}"/>
              </a:ext>
            </a:extLst>
          </p:cNvPr>
          <p:cNvSpPr txBox="1"/>
          <p:nvPr/>
        </p:nvSpPr>
        <p:spPr>
          <a:xfrm flipH="1">
            <a:off x="14402463" y="4776971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02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42" name="Group 641">
            <a:extLst>
              <a:ext uri="{FF2B5EF4-FFF2-40B4-BE49-F238E27FC236}">
                <a16:creationId xmlns:a16="http://schemas.microsoft.com/office/drawing/2014/main" id="{E94915A5-08AD-E905-7441-9E0CC52AFA5D}"/>
              </a:ext>
            </a:extLst>
          </p:cNvPr>
          <p:cNvGrpSpPr/>
          <p:nvPr/>
        </p:nvGrpSpPr>
        <p:grpSpPr>
          <a:xfrm>
            <a:off x="15645729" y="4742328"/>
            <a:ext cx="2511855" cy="1013083"/>
            <a:chOff x="4031330" y="7511848"/>
            <a:chExt cx="1920221" cy="1013083"/>
          </a:xfrm>
        </p:grpSpPr>
        <p:sp>
          <p:nvSpPr>
            <p:cNvPr id="643" name="Textbox 200">
              <a:extLst>
                <a:ext uri="{FF2B5EF4-FFF2-40B4-BE49-F238E27FC236}">
                  <a16:creationId xmlns:a16="http://schemas.microsoft.com/office/drawing/2014/main" id="{5C12A03D-B72E-0A2D-C1D2-849D91F1C9D4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Đánh giá năng lực tổ chức, công nghệ, tài chính và mức độ sẵn sàng thực thi.</a:t>
              </a:r>
            </a:p>
          </p:txBody>
        </p:sp>
        <p:sp>
          <p:nvSpPr>
            <p:cNvPr id="644" name="Textbox 200">
              <a:extLst>
                <a:ext uri="{FF2B5EF4-FFF2-40B4-BE49-F238E27FC236}">
                  <a16:creationId xmlns:a16="http://schemas.microsoft.com/office/drawing/2014/main" id="{07234B64-102A-0BB6-8FDB-7CE775B605F9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SYSTEM CHECK</a:t>
              </a:r>
            </a:p>
          </p:txBody>
        </p:sp>
      </p:grpSp>
      <p:sp>
        <p:nvSpPr>
          <p:cNvPr id="683" name="Textbox 200">
            <a:extLst>
              <a:ext uri="{FF2B5EF4-FFF2-40B4-BE49-F238E27FC236}">
                <a16:creationId xmlns:a16="http://schemas.microsoft.com/office/drawing/2014/main" id="{98CB6A39-098D-B702-28D3-690038947413}"/>
              </a:ext>
            </a:extLst>
          </p:cNvPr>
          <p:cNvSpPr txBox="1"/>
          <p:nvPr/>
        </p:nvSpPr>
        <p:spPr>
          <a:xfrm flipH="1">
            <a:off x="15395791" y="6424714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7A2CBFF8-6B14-1316-E097-3A488A3E0CDE}"/>
              </a:ext>
            </a:extLst>
          </p:cNvPr>
          <p:cNvGrpSpPr/>
          <p:nvPr/>
        </p:nvGrpSpPr>
        <p:grpSpPr>
          <a:xfrm>
            <a:off x="16639058" y="6390070"/>
            <a:ext cx="2511855" cy="1013083"/>
            <a:chOff x="16639056" y="6474711"/>
            <a:chExt cx="2511855" cy="1013083"/>
          </a:xfrm>
        </p:grpSpPr>
        <p:sp>
          <p:nvSpPr>
            <p:cNvPr id="685" name="Textbox 200">
              <a:extLst>
                <a:ext uri="{FF2B5EF4-FFF2-40B4-BE49-F238E27FC236}">
                  <a16:creationId xmlns:a16="http://schemas.microsoft.com/office/drawing/2014/main" id="{0B7349EC-C747-28E3-6C42-F4EF50DEDA1F}"/>
                </a:ext>
              </a:extLst>
            </p:cNvPr>
            <p:cNvSpPr txBox="1"/>
            <p:nvPr/>
          </p:nvSpPr>
          <p:spPr>
            <a:xfrm flipH="1">
              <a:off x="16639057" y="6841463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Kích hoạt chiến lược, phân bổ nguồn lực và hành động nhanh để tạo đà tăng trưởng.</a:t>
              </a:r>
            </a:p>
          </p:txBody>
        </p:sp>
        <p:sp>
          <p:nvSpPr>
            <p:cNvPr id="686" name="Textbox 200">
              <a:extLst>
                <a:ext uri="{FF2B5EF4-FFF2-40B4-BE49-F238E27FC236}">
                  <a16:creationId xmlns:a16="http://schemas.microsoft.com/office/drawing/2014/main" id="{2664F786-6052-D06C-D164-FF3F6235DAB2}"/>
                </a:ext>
              </a:extLst>
            </p:cNvPr>
            <p:cNvSpPr txBox="1"/>
            <p:nvPr/>
          </p:nvSpPr>
          <p:spPr>
            <a:xfrm flipH="1">
              <a:off x="16639056" y="6474711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TAKE OFF</a:t>
              </a:r>
            </a:p>
          </p:txBody>
        </p:sp>
      </p:grpSp>
      <p:sp>
        <p:nvSpPr>
          <p:cNvPr id="687" name="Textbox 200">
            <a:extLst>
              <a:ext uri="{FF2B5EF4-FFF2-40B4-BE49-F238E27FC236}">
                <a16:creationId xmlns:a16="http://schemas.microsoft.com/office/drawing/2014/main" id="{F3443062-0D17-2795-F3A3-989DD5DCB9AC}"/>
              </a:ext>
            </a:extLst>
          </p:cNvPr>
          <p:cNvSpPr txBox="1"/>
          <p:nvPr/>
        </p:nvSpPr>
        <p:spPr>
          <a:xfrm flipH="1">
            <a:off x="16389119" y="8072456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88" name="Group 687">
            <a:extLst>
              <a:ext uri="{FF2B5EF4-FFF2-40B4-BE49-F238E27FC236}">
                <a16:creationId xmlns:a16="http://schemas.microsoft.com/office/drawing/2014/main" id="{79E775A1-FDF1-762F-FFB9-3AE1540899A6}"/>
              </a:ext>
            </a:extLst>
          </p:cNvPr>
          <p:cNvGrpSpPr/>
          <p:nvPr/>
        </p:nvGrpSpPr>
        <p:grpSpPr>
          <a:xfrm>
            <a:off x="17632387" y="8037812"/>
            <a:ext cx="2511855" cy="1013083"/>
            <a:chOff x="17632384" y="8122453"/>
            <a:chExt cx="2511855" cy="1013083"/>
          </a:xfrm>
        </p:grpSpPr>
        <p:sp>
          <p:nvSpPr>
            <p:cNvPr id="689" name="Textbox 200">
              <a:extLst>
                <a:ext uri="{FF2B5EF4-FFF2-40B4-BE49-F238E27FC236}">
                  <a16:creationId xmlns:a16="http://schemas.microsoft.com/office/drawing/2014/main" id="{714E165F-0D43-0723-D609-B8C320259240}"/>
                </a:ext>
              </a:extLst>
            </p:cNvPr>
            <p:cNvSpPr txBox="1"/>
            <p:nvPr/>
          </p:nvSpPr>
          <p:spPr>
            <a:xfrm flipH="1">
              <a:off x="17632385" y="8489205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Theo dõi KPI, tối ưu quy trình và duy trì hiệu suất ổn định trên toàn hệ thống.</a:t>
              </a:r>
            </a:p>
          </p:txBody>
        </p:sp>
        <p:sp>
          <p:nvSpPr>
            <p:cNvPr id="690" name="Textbox 200">
              <a:extLst>
                <a:ext uri="{FF2B5EF4-FFF2-40B4-BE49-F238E27FC236}">
                  <a16:creationId xmlns:a16="http://schemas.microsoft.com/office/drawing/2014/main" id="{5D2A36D7-9F71-1721-FE26-C47CC0BD0B48}"/>
                </a:ext>
              </a:extLst>
            </p:cNvPr>
            <p:cNvSpPr txBox="1"/>
            <p:nvPr/>
          </p:nvSpPr>
          <p:spPr>
            <a:xfrm flipH="1">
              <a:off x="17632384" y="8122453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CRUISE CONTROL</a:t>
              </a:r>
            </a:p>
          </p:txBody>
        </p:sp>
      </p:grpSp>
      <p:sp>
        <p:nvSpPr>
          <p:cNvPr id="691" name="Textbox 200">
            <a:extLst>
              <a:ext uri="{FF2B5EF4-FFF2-40B4-BE49-F238E27FC236}">
                <a16:creationId xmlns:a16="http://schemas.microsoft.com/office/drawing/2014/main" id="{ED48A733-E236-228F-A692-DE777F69ED9F}"/>
              </a:ext>
            </a:extLst>
          </p:cNvPr>
          <p:cNvSpPr txBox="1"/>
          <p:nvPr/>
        </p:nvSpPr>
        <p:spPr>
          <a:xfrm flipH="1">
            <a:off x="17382449" y="972019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92" name="Group 691">
            <a:extLst>
              <a:ext uri="{FF2B5EF4-FFF2-40B4-BE49-F238E27FC236}">
                <a16:creationId xmlns:a16="http://schemas.microsoft.com/office/drawing/2014/main" id="{F93FF175-8257-CCAF-7A01-0FF38C9D1A33}"/>
              </a:ext>
            </a:extLst>
          </p:cNvPr>
          <p:cNvGrpSpPr/>
          <p:nvPr/>
        </p:nvGrpSpPr>
        <p:grpSpPr>
          <a:xfrm>
            <a:off x="18625714" y="9685556"/>
            <a:ext cx="2511855" cy="1013083"/>
            <a:chOff x="4031330" y="7511848"/>
            <a:chExt cx="1920221" cy="1013083"/>
          </a:xfrm>
        </p:grpSpPr>
        <p:sp>
          <p:nvSpPr>
            <p:cNvPr id="693" name="Textbox 200">
              <a:extLst>
                <a:ext uri="{FF2B5EF4-FFF2-40B4-BE49-F238E27FC236}">
                  <a16:creationId xmlns:a16="http://schemas.microsoft.com/office/drawing/2014/main" id="{935D0DC0-BED0-5D53-2FCF-4FB9AB2F949A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kết quả, chuẩn hóa bài học và chuẩn bị cho chu kỳ phát triển tiếp theo.</a:t>
              </a:r>
            </a:p>
          </p:txBody>
        </p:sp>
        <p:sp>
          <p:nvSpPr>
            <p:cNvPr id="694" name="Textbox 200">
              <a:extLst>
                <a:ext uri="{FF2B5EF4-FFF2-40B4-BE49-F238E27FC236}">
                  <a16:creationId xmlns:a16="http://schemas.microsoft.com/office/drawing/2014/main" id="{DBFDA582-83B8-0B82-93C1-7AF3F909577C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SAFE LANDING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695" name="Rectangle 694">
            <a:extLst>
              <a:ext uri="{FF2B5EF4-FFF2-40B4-BE49-F238E27FC236}">
                <a16:creationId xmlns:a16="http://schemas.microsoft.com/office/drawing/2014/main" id="{10819280-CE0F-80E8-A58D-B266A312C213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6" name="!!SubTitle">
            <a:extLst>
              <a:ext uri="{FF2B5EF4-FFF2-40B4-BE49-F238E27FC236}">
                <a16:creationId xmlns:a16="http://schemas.microsoft.com/office/drawing/2014/main" id="{A520EA85-3B60-F31F-66EE-37141AFF373B}"/>
              </a:ext>
            </a:extLst>
          </p:cNvPr>
          <p:cNvSpPr txBox="1"/>
          <p:nvPr/>
        </p:nvSpPr>
        <p:spPr>
          <a:xfrm>
            <a:off x="1709372" y="7311487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97" name="!!MainTitle1">
            <a:extLst>
              <a:ext uri="{FF2B5EF4-FFF2-40B4-BE49-F238E27FC236}">
                <a16:creationId xmlns:a16="http://schemas.microsoft.com/office/drawing/2014/main" id="{14BB9547-DEEE-649D-B124-8F1926EFAEB2}"/>
              </a:ext>
            </a:extLst>
          </p:cNvPr>
          <p:cNvSpPr txBox="1"/>
          <p:nvPr/>
        </p:nvSpPr>
        <p:spPr>
          <a:xfrm>
            <a:off x="1709372" y="4594892"/>
            <a:ext cx="7300396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Flight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</a:p>
        </p:txBody>
      </p:sp>
      <p:sp>
        <p:nvSpPr>
          <p:cNvPr id="698" name="Oval 697">
            <a:extLst>
              <a:ext uri="{FF2B5EF4-FFF2-40B4-BE49-F238E27FC236}">
                <a16:creationId xmlns:a16="http://schemas.microsoft.com/office/drawing/2014/main" id="{FA187E1E-32F9-78F4-69B7-B679E04D344A}"/>
              </a:ext>
            </a:extLst>
          </p:cNvPr>
          <p:cNvSpPr/>
          <p:nvPr/>
        </p:nvSpPr>
        <p:spPr>
          <a:xfrm>
            <a:off x="2320985" y="4339280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9" name="Oval 698">
            <a:extLst>
              <a:ext uri="{FF2B5EF4-FFF2-40B4-BE49-F238E27FC236}">
                <a16:creationId xmlns:a16="http://schemas.microsoft.com/office/drawing/2014/main" id="{DC1E779D-2D12-0180-66EB-8C1912E9CBDA}"/>
              </a:ext>
            </a:extLst>
          </p:cNvPr>
          <p:cNvSpPr/>
          <p:nvPr/>
        </p:nvSpPr>
        <p:spPr>
          <a:xfrm>
            <a:off x="1857310" y="4339280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0" name="Oval 699">
            <a:extLst>
              <a:ext uri="{FF2B5EF4-FFF2-40B4-BE49-F238E27FC236}">
                <a16:creationId xmlns:a16="http://schemas.microsoft.com/office/drawing/2014/main" id="{F2AB4F4B-B3B7-A5DA-A8DE-44529D2D18D9}"/>
              </a:ext>
            </a:extLst>
          </p:cNvPr>
          <p:cNvSpPr/>
          <p:nvPr/>
        </p:nvSpPr>
        <p:spPr>
          <a:xfrm>
            <a:off x="2784660" y="4339280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1" name="Oval 700">
            <a:extLst>
              <a:ext uri="{FF2B5EF4-FFF2-40B4-BE49-F238E27FC236}">
                <a16:creationId xmlns:a16="http://schemas.microsoft.com/office/drawing/2014/main" id="{EA404976-EBAA-C843-24A5-57F7F481A943}"/>
              </a:ext>
            </a:extLst>
          </p:cNvPr>
          <p:cNvSpPr/>
          <p:nvPr/>
        </p:nvSpPr>
        <p:spPr>
          <a:xfrm>
            <a:off x="3248336" y="4339280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2" name="Freeform 17">
            <a:extLst>
              <a:ext uri="{FF2B5EF4-FFF2-40B4-BE49-F238E27FC236}">
                <a16:creationId xmlns:a16="http://schemas.microsoft.com/office/drawing/2014/main" id="{2CB3BECA-D0A7-EB14-3B49-A78A97DF87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8205" y="10816207"/>
            <a:ext cx="421232" cy="466876"/>
          </a:xfrm>
          <a:custGeom>
            <a:avLst/>
            <a:gdLst>
              <a:gd name="T0" fmla="*/ 193628 w 1579"/>
              <a:gd name="T1" fmla="*/ 263188 h 1750"/>
              <a:gd name="T2" fmla="*/ 193628 w 1579"/>
              <a:gd name="T3" fmla="*/ 263188 h 1750"/>
              <a:gd name="T4" fmla="*/ 152113 w 1579"/>
              <a:gd name="T5" fmla="*/ 297587 h 1750"/>
              <a:gd name="T6" fmla="*/ 103787 w 1579"/>
              <a:gd name="T7" fmla="*/ 214834 h 1750"/>
              <a:gd name="T8" fmla="*/ 159248 w 1579"/>
              <a:gd name="T9" fmla="*/ 200880 h 1750"/>
              <a:gd name="T10" fmla="*/ 193628 w 1579"/>
              <a:gd name="T11" fmla="*/ 263188 h 1750"/>
              <a:gd name="T12" fmla="*/ 228332 w 1579"/>
              <a:gd name="T13" fmla="*/ 110662 h 1750"/>
              <a:gd name="T14" fmla="*/ 228332 w 1579"/>
              <a:gd name="T15" fmla="*/ 110662 h 1750"/>
              <a:gd name="T16" fmla="*/ 117409 w 1579"/>
              <a:gd name="T17" fmla="*/ 0 h 1750"/>
              <a:gd name="T18" fmla="*/ 0 w 1579"/>
              <a:gd name="T19" fmla="*/ 110662 h 1750"/>
              <a:gd name="T20" fmla="*/ 89841 w 1579"/>
              <a:gd name="T21" fmla="*/ 110662 h 1750"/>
              <a:gd name="T22" fmla="*/ 89841 w 1579"/>
              <a:gd name="T23" fmla="*/ 172971 h 1750"/>
              <a:gd name="T24" fmla="*/ 145302 w 1579"/>
              <a:gd name="T25" fmla="*/ 159341 h 1750"/>
              <a:gd name="T26" fmla="*/ 145302 w 1579"/>
              <a:gd name="T27" fmla="*/ 110662 h 1750"/>
              <a:gd name="T28" fmla="*/ 228332 w 1579"/>
              <a:gd name="T29" fmla="*/ 110662 h 1750"/>
              <a:gd name="T30" fmla="*/ 511801 w 1579"/>
              <a:gd name="T31" fmla="*/ 110662 h 1750"/>
              <a:gd name="T32" fmla="*/ 511801 w 1579"/>
              <a:gd name="T33" fmla="*/ 110662 h 1750"/>
              <a:gd name="T34" fmla="*/ 394067 w 1579"/>
              <a:gd name="T35" fmla="*/ 0 h 1750"/>
              <a:gd name="T36" fmla="*/ 283469 w 1579"/>
              <a:gd name="T37" fmla="*/ 110662 h 1750"/>
              <a:gd name="T38" fmla="*/ 366499 w 1579"/>
              <a:gd name="T39" fmla="*/ 110662 h 1750"/>
              <a:gd name="T40" fmla="*/ 297415 w 1579"/>
              <a:gd name="T41" fmla="*/ 283633 h 1750"/>
              <a:gd name="T42" fmla="*/ 255900 w 1579"/>
              <a:gd name="T43" fmla="*/ 325496 h 1750"/>
              <a:gd name="T44" fmla="*/ 221196 w 1579"/>
              <a:gd name="T45" fmla="*/ 290772 h 1750"/>
              <a:gd name="T46" fmla="*/ 186817 w 1579"/>
              <a:gd name="T47" fmla="*/ 332311 h 1750"/>
              <a:gd name="T48" fmla="*/ 228332 w 1579"/>
              <a:gd name="T49" fmla="*/ 422204 h 1750"/>
              <a:gd name="T50" fmla="*/ 228332 w 1579"/>
              <a:gd name="T51" fmla="*/ 567590 h 1750"/>
              <a:gd name="T52" fmla="*/ 283469 w 1579"/>
              <a:gd name="T53" fmla="*/ 567590 h 1750"/>
              <a:gd name="T54" fmla="*/ 283469 w 1579"/>
              <a:gd name="T55" fmla="*/ 422204 h 1750"/>
              <a:gd name="T56" fmla="*/ 332119 w 1579"/>
              <a:gd name="T57" fmla="*/ 325496 h 1750"/>
              <a:gd name="T58" fmla="*/ 428771 w 1579"/>
              <a:gd name="T59" fmla="*/ 110662 h 1750"/>
              <a:gd name="T60" fmla="*/ 511801 w 1579"/>
              <a:gd name="T61" fmla="*/ 110662 h 175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79" h="1750">
                <a:moveTo>
                  <a:pt x="597" y="811"/>
                </a:moveTo>
                <a:lnTo>
                  <a:pt x="597" y="811"/>
                </a:lnTo>
                <a:cubicBezTo>
                  <a:pt x="469" y="917"/>
                  <a:pt x="469" y="917"/>
                  <a:pt x="469" y="917"/>
                </a:cubicBezTo>
                <a:cubicBezTo>
                  <a:pt x="405" y="874"/>
                  <a:pt x="362" y="789"/>
                  <a:pt x="320" y="662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512" y="704"/>
                  <a:pt x="554" y="747"/>
                  <a:pt x="597" y="811"/>
                </a:cubicBezTo>
                <a:close/>
                <a:moveTo>
                  <a:pt x="704" y="341"/>
                </a:moveTo>
                <a:lnTo>
                  <a:pt x="704" y="341"/>
                </a:lnTo>
                <a:cubicBezTo>
                  <a:pt x="362" y="0"/>
                  <a:pt x="362" y="0"/>
                  <a:pt x="362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277" y="341"/>
                  <a:pt x="277" y="341"/>
                  <a:pt x="277" y="341"/>
                </a:cubicBezTo>
                <a:cubicBezTo>
                  <a:pt x="277" y="427"/>
                  <a:pt x="277" y="491"/>
                  <a:pt x="277" y="533"/>
                </a:cubicBezTo>
                <a:cubicBezTo>
                  <a:pt x="448" y="491"/>
                  <a:pt x="448" y="491"/>
                  <a:pt x="448" y="491"/>
                </a:cubicBezTo>
                <a:cubicBezTo>
                  <a:pt x="448" y="448"/>
                  <a:pt x="448" y="406"/>
                  <a:pt x="448" y="341"/>
                </a:cubicBezTo>
                <a:lnTo>
                  <a:pt x="704" y="341"/>
                </a:lnTo>
                <a:close/>
                <a:moveTo>
                  <a:pt x="1578" y="341"/>
                </a:moveTo>
                <a:lnTo>
                  <a:pt x="1578" y="341"/>
                </a:lnTo>
                <a:cubicBezTo>
                  <a:pt x="1215" y="0"/>
                  <a:pt x="1215" y="0"/>
                  <a:pt x="1215" y="0"/>
                </a:cubicBezTo>
                <a:cubicBezTo>
                  <a:pt x="874" y="341"/>
                  <a:pt x="874" y="341"/>
                  <a:pt x="874" y="341"/>
                </a:cubicBezTo>
                <a:cubicBezTo>
                  <a:pt x="1130" y="341"/>
                  <a:pt x="1130" y="341"/>
                  <a:pt x="1130" y="341"/>
                </a:cubicBezTo>
                <a:cubicBezTo>
                  <a:pt x="1130" y="683"/>
                  <a:pt x="1024" y="768"/>
                  <a:pt x="917" y="874"/>
                </a:cubicBezTo>
                <a:cubicBezTo>
                  <a:pt x="874" y="896"/>
                  <a:pt x="832" y="939"/>
                  <a:pt x="789" y="1003"/>
                </a:cubicBezTo>
                <a:cubicBezTo>
                  <a:pt x="768" y="960"/>
                  <a:pt x="725" y="917"/>
                  <a:pt x="682" y="896"/>
                </a:cubicBezTo>
                <a:cubicBezTo>
                  <a:pt x="576" y="1024"/>
                  <a:pt x="576" y="1024"/>
                  <a:pt x="576" y="1024"/>
                </a:cubicBezTo>
                <a:cubicBezTo>
                  <a:pt x="639" y="1088"/>
                  <a:pt x="704" y="1152"/>
                  <a:pt x="704" y="1301"/>
                </a:cubicBezTo>
                <a:cubicBezTo>
                  <a:pt x="704" y="1749"/>
                  <a:pt x="704" y="1749"/>
                  <a:pt x="704" y="1749"/>
                </a:cubicBezTo>
                <a:cubicBezTo>
                  <a:pt x="874" y="1749"/>
                  <a:pt x="874" y="1749"/>
                  <a:pt x="874" y="1749"/>
                </a:cubicBezTo>
                <a:cubicBezTo>
                  <a:pt x="874" y="1301"/>
                  <a:pt x="874" y="1301"/>
                  <a:pt x="874" y="1301"/>
                </a:cubicBezTo>
                <a:cubicBezTo>
                  <a:pt x="874" y="1130"/>
                  <a:pt x="938" y="1088"/>
                  <a:pt x="1024" y="1003"/>
                </a:cubicBezTo>
                <a:cubicBezTo>
                  <a:pt x="1151" y="896"/>
                  <a:pt x="1301" y="747"/>
                  <a:pt x="1322" y="341"/>
                </a:cubicBezTo>
                <a:lnTo>
                  <a:pt x="1578" y="3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03" name="Freeform 17">
            <a:extLst>
              <a:ext uri="{FF2B5EF4-FFF2-40B4-BE49-F238E27FC236}">
                <a16:creationId xmlns:a16="http://schemas.microsoft.com/office/drawing/2014/main" id="{483BA49D-B0EF-C8E7-94D6-49013FC389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1245" y="10819467"/>
            <a:ext cx="461660" cy="460356"/>
          </a:xfrm>
          <a:custGeom>
            <a:avLst/>
            <a:gdLst>
              <a:gd name="T0" fmla="*/ 560972 w 1740"/>
              <a:gd name="T1" fmla="*/ 393747 h 1739"/>
              <a:gd name="T2" fmla="*/ 560972 w 1740"/>
              <a:gd name="T3" fmla="*/ 393747 h 1739"/>
              <a:gd name="T4" fmla="*/ 560972 w 1740"/>
              <a:gd name="T5" fmla="*/ 338693 h 1739"/>
              <a:gd name="T6" fmla="*/ 325487 w 1740"/>
              <a:gd name="T7" fmla="*/ 193493 h 1739"/>
              <a:gd name="T8" fmla="*/ 325487 w 1740"/>
              <a:gd name="T9" fmla="*/ 41532 h 1739"/>
              <a:gd name="T10" fmla="*/ 283873 w 1740"/>
              <a:gd name="T11" fmla="*/ 0 h 1739"/>
              <a:gd name="T12" fmla="*/ 242260 w 1740"/>
              <a:gd name="T13" fmla="*/ 41532 h 1739"/>
              <a:gd name="T14" fmla="*/ 242260 w 1740"/>
              <a:gd name="T15" fmla="*/ 193493 h 1739"/>
              <a:gd name="T16" fmla="*/ 0 w 1740"/>
              <a:gd name="T17" fmla="*/ 338693 h 1739"/>
              <a:gd name="T18" fmla="*/ 0 w 1740"/>
              <a:gd name="T19" fmla="*/ 393747 h 1739"/>
              <a:gd name="T20" fmla="*/ 242260 w 1740"/>
              <a:gd name="T21" fmla="*/ 324849 h 1739"/>
              <a:gd name="T22" fmla="*/ 242260 w 1740"/>
              <a:gd name="T23" fmla="*/ 476810 h 1739"/>
              <a:gd name="T24" fmla="*/ 166130 w 1740"/>
              <a:gd name="T25" fmla="*/ 518342 h 1739"/>
              <a:gd name="T26" fmla="*/ 166130 w 1740"/>
              <a:gd name="T27" fmla="*/ 559552 h 1739"/>
              <a:gd name="T28" fmla="*/ 283873 w 1740"/>
              <a:gd name="T29" fmla="*/ 532186 h 1739"/>
              <a:gd name="T30" fmla="*/ 394842 w 1740"/>
              <a:gd name="T31" fmla="*/ 559552 h 1739"/>
              <a:gd name="T32" fmla="*/ 394842 w 1740"/>
              <a:gd name="T33" fmla="*/ 518342 h 1739"/>
              <a:gd name="T34" fmla="*/ 325487 w 1740"/>
              <a:gd name="T35" fmla="*/ 476810 h 1739"/>
              <a:gd name="T36" fmla="*/ 325487 w 1740"/>
              <a:gd name="T37" fmla="*/ 324849 h 1739"/>
              <a:gd name="T38" fmla="*/ 560972 w 1740"/>
              <a:gd name="T39" fmla="*/ 393747 h 17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0" h="1739">
                <a:moveTo>
                  <a:pt x="1739" y="1223"/>
                </a:moveTo>
                <a:lnTo>
                  <a:pt x="1739" y="1223"/>
                </a:lnTo>
                <a:cubicBezTo>
                  <a:pt x="1739" y="1052"/>
                  <a:pt x="1739" y="1052"/>
                  <a:pt x="1739" y="1052"/>
                </a:cubicBezTo>
                <a:cubicBezTo>
                  <a:pt x="1009" y="601"/>
                  <a:pt x="1009" y="601"/>
                  <a:pt x="1009" y="601"/>
                </a:cubicBezTo>
                <a:cubicBezTo>
                  <a:pt x="1009" y="129"/>
                  <a:pt x="1009" y="129"/>
                  <a:pt x="1009" y="129"/>
                </a:cubicBezTo>
                <a:cubicBezTo>
                  <a:pt x="1009" y="65"/>
                  <a:pt x="944" y="0"/>
                  <a:pt x="880" y="0"/>
                </a:cubicBezTo>
                <a:cubicBezTo>
                  <a:pt x="794" y="0"/>
                  <a:pt x="751" y="65"/>
                  <a:pt x="751" y="129"/>
                </a:cubicBezTo>
                <a:cubicBezTo>
                  <a:pt x="751" y="601"/>
                  <a:pt x="751" y="601"/>
                  <a:pt x="751" y="601"/>
                </a:cubicBezTo>
                <a:cubicBezTo>
                  <a:pt x="0" y="1052"/>
                  <a:pt x="0" y="1052"/>
                  <a:pt x="0" y="1052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751" y="1009"/>
                  <a:pt x="751" y="1009"/>
                  <a:pt x="751" y="1009"/>
                </a:cubicBezTo>
                <a:cubicBezTo>
                  <a:pt x="751" y="1481"/>
                  <a:pt x="751" y="1481"/>
                  <a:pt x="751" y="1481"/>
                </a:cubicBezTo>
                <a:cubicBezTo>
                  <a:pt x="515" y="1610"/>
                  <a:pt x="515" y="1610"/>
                  <a:pt x="515" y="1610"/>
                </a:cubicBezTo>
                <a:cubicBezTo>
                  <a:pt x="515" y="1738"/>
                  <a:pt x="515" y="1738"/>
                  <a:pt x="515" y="1738"/>
                </a:cubicBezTo>
                <a:cubicBezTo>
                  <a:pt x="880" y="1653"/>
                  <a:pt x="880" y="1653"/>
                  <a:pt x="880" y="1653"/>
                </a:cubicBezTo>
                <a:cubicBezTo>
                  <a:pt x="1224" y="1738"/>
                  <a:pt x="1224" y="1738"/>
                  <a:pt x="1224" y="1738"/>
                </a:cubicBezTo>
                <a:cubicBezTo>
                  <a:pt x="1224" y="1610"/>
                  <a:pt x="1224" y="1610"/>
                  <a:pt x="1224" y="1610"/>
                </a:cubicBezTo>
                <a:cubicBezTo>
                  <a:pt x="1009" y="1481"/>
                  <a:pt x="1009" y="1481"/>
                  <a:pt x="1009" y="1481"/>
                </a:cubicBezTo>
                <a:cubicBezTo>
                  <a:pt x="1009" y="1009"/>
                  <a:pt x="1009" y="1009"/>
                  <a:pt x="1009" y="1009"/>
                </a:cubicBezTo>
                <a:lnTo>
                  <a:pt x="1739" y="122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04" name="Freeform 16">
            <a:extLst>
              <a:ext uri="{FF2B5EF4-FFF2-40B4-BE49-F238E27FC236}">
                <a16:creationId xmlns:a16="http://schemas.microsoft.com/office/drawing/2014/main" id="{20E2FF1E-1289-605B-378C-65A63984D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662" y="10816859"/>
            <a:ext cx="465572" cy="465572"/>
          </a:xfrm>
          <a:custGeom>
            <a:avLst/>
            <a:gdLst>
              <a:gd name="T0" fmla="*/ 204399536 w 1767"/>
              <a:gd name="T1" fmla="*/ 32486573 h 1768"/>
              <a:gd name="T2" fmla="*/ 204399536 w 1767"/>
              <a:gd name="T3" fmla="*/ 32486573 h 1768"/>
              <a:gd name="T4" fmla="*/ 87153330 w 1767"/>
              <a:gd name="T5" fmla="*/ 149484407 h 1768"/>
              <a:gd name="T6" fmla="*/ 44791862 w 1767"/>
              <a:gd name="T7" fmla="*/ 107170980 h 1768"/>
              <a:gd name="T8" fmla="*/ 59838461 w 1767"/>
              <a:gd name="T9" fmla="*/ 92257153 h 1768"/>
              <a:gd name="T10" fmla="*/ 87153330 w 1767"/>
              <a:gd name="T11" fmla="*/ 119541482 h 1768"/>
              <a:gd name="T12" fmla="*/ 189468915 w 1767"/>
              <a:gd name="T13" fmla="*/ 19884889 h 1768"/>
              <a:gd name="T14" fmla="*/ 204399536 w 1767"/>
              <a:gd name="T15" fmla="*/ 32486573 h 1768"/>
              <a:gd name="T16" fmla="*/ 182061433 w 1767"/>
              <a:gd name="T17" fmla="*/ 84742444 h 1768"/>
              <a:gd name="T18" fmla="*/ 182061433 w 1767"/>
              <a:gd name="T19" fmla="*/ 84742444 h 1768"/>
              <a:gd name="T20" fmla="*/ 184491827 w 1767"/>
              <a:gd name="T21" fmla="*/ 102199919 h 1768"/>
              <a:gd name="T22" fmla="*/ 102199607 w 1767"/>
              <a:gd name="T23" fmla="*/ 184399036 h 1768"/>
              <a:gd name="T24" fmla="*/ 22453759 w 1767"/>
              <a:gd name="T25" fmla="*/ 102199919 h 1768"/>
              <a:gd name="T26" fmla="*/ 102199607 w 1767"/>
              <a:gd name="T27" fmla="*/ 19884889 h 1768"/>
              <a:gd name="T28" fmla="*/ 147107447 w 1767"/>
              <a:gd name="T29" fmla="*/ 34914308 h 1768"/>
              <a:gd name="T30" fmla="*/ 162038068 w 1767"/>
              <a:gd name="T31" fmla="*/ 19884889 h 1768"/>
              <a:gd name="T32" fmla="*/ 102199607 w 1767"/>
              <a:gd name="T33" fmla="*/ 0 h 1768"/>
              <a:gd name="T34" fmla="*/ 0 w 1767"/>
              <a:gd name="T35" fmla="*/ 102199919 h 1768"/>
              <a:gd name="T36" fmla="*/ 102199607 w 1767"/>
              <a:gd name="T37" fmla="*/ 204283925 h 1768"/>
              <a:gd name="T38" fmla="*/ 204399536 w 1767"/>
              <a:gd name="T39" fmla="*/ 102199919 h 1768"/>
              <a:gd name="T40" fmla="*/ 199422448 w 1767"/>
              <a:gd name="T41" fmla="*/ 67285290 h 1768"/>
              <a:gd name="T42" fmla="*/ 182061433 w 1767"/>
              <a:gd name="T43" fmla="*/ 84742444 h 176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767" h="1768">
                <a:moveTo>
                  <a:pt x="1766" y="281"/>
                </a:moveTo>
                <a:lnTo>
                  <a:pt x="1766" y="281"/>
                </a:lnTo>
                <a:cubicBezTo>
                  <a:pt x="753" y="1293"/>
                  <a:pt x="753" y="1293"/>
                  <a:pt x="753" y="1293"/>
                </a:cubicBezTo>
                <a:cubicBezTo>
                  <a:pt x="387" y="927"/>
                  <a:pt x="387" y="927"/>
                  <a:pt x="387" y="927"/>
                </a:cubicBezTo>
                <a:cubicBezTo>
                  <a:pt x="517" y="798"/>
                  <a:pt x="517" y="798"/>
                  <a:pt x="517" y="798"/>
                </a:cubicBezTo>
                <a:cubicBezTo>
                  <a:pt x="753" y="1034"/>
                  <a:pt x="753" y="1034"/>
                  <a:pt x="753" y="1034"/>
                </a:cubicBezTo>
                <a:cubicBezTo>
                  <a:pt x="1637" y="172"/>
                  <a:pt x="1637" y="172"/>
                  <a:pt x="1637" y="172"/>
                </a:cubicBezTo>
                <a:lnTo>
                  <a:pt x="1766" y="281"/>
                </a:lnTo>
                <a:close/>
                <a:moveTo>
                  <a:pt x="1573" y="733"/>
                </a:moveTo>
                <a:lnTo>
                  <a:pt x="1573" y="733"/>
                </a:lnTo>
                <a:cubicBezTo>
                  <a:pt x="1594" y="776"/>
                  <a:pt x="1594" y="840"/>
                  <a:pt x="1594" y="884"/>
                </a:cubicBezTo>
                <a:cubicBezTo>
                  <a:pt x="1594" y="1271"/>
                  <a:pt x="1271" y="1595"/>
                  <a:pt x="883" y="1595"/>
                </a:cubicBezTo>
                <a:cubicBezTo>
                  <a:pt x="496" y="1595"/>
                  <a:pt x="194" y="1271"/>
                  <a:pt x="194" y="884"/>
                </a:cubicBezTo>
                <a:cubicBezTo>
                  <a:pt x="194" y="496"/>
                  <a:pt x="496" y="172"/>
                  <a:pt x="883" y="172"/>
                </a:cubicBezTo>
                <a:cubicBezTo>
                  <a:pt x="1034" y="172"/>
                  <a:pt x="1163" y="216"/>
                  <a:pt x="1271" y="302"/>
                </a:cubicBezTo>
                <a:cubicBezTo>
                  <a:pt x="1400" y="172"/>
                  <a:pt x="1400" y="172"/>
                  <a:pt x="1400" y="172"/>
                </a:cubicBezTo>
                <a:cubicBezTo>
                  <a:pt x="1249" y="65"/>
                  <a:pt x="1077" y="0"/>
                  <a:pt x="883" y="0"/>
                </a:cubicBezTo>
                <a:cubicBezTo>
                  <a:pt x="409" y="0"/>
                  <a:pt x="0" y="410"/>
                  <a:pt x="0" y="884"/>
                </a:cubicBezTo>
                <a:cubicBezTo>
                  <a:pt x="0" y="1379"/>
                  <a:pt x="409" y="1767"/>
                  <a:pt x="883" y="1767"/>
                </a:cubicBezTo>
                <a:cubicBezTo>
                  <a:pt x="1379" y="1767"/>
                  <a:pt x="1766" y="1379"/>
                  <a:pt x="1766" y="884"/>
                </a:cubicBezTo>
                <a:cubicBezTo>
                  <a:pt x="1766" y="776"/>
                  <a:pt x="1745" y="689"/>
                  <a:pt x="1723" y="582"/>
                </a:cubicBezTo>
                <a:lnTo>
                  <a:pt x="1573" y="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05" name="Freeform 36">
            <a:extLst>
              <a:ext uri="{FF2B5EF4-FFF2-40B4-BE49-F238E27FC236}">
                <a16:creationId xmlns:a16="http://schemas.microsoft.com/office/drawing/2014/main" id="{98F4F40C-35D5-3463-C5C7-ACB62BBFBD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3517" y="10805775"/>
            <a:ext cx="370370" cy="487740"/>
          </a:xfrm>
          <a:custGeom>
            <a:avLst/>
            <a:gdLst>
              <a:gd name="T0" fmla="*/ 144731103 w 1401"/>
              <a:gd name="T1" fmla="*/ 116832208 h 1854"/>
              <a:gd name="T2" fmla="*/ 144731103 w 1401"/>
              <a:gd name="T3" fmla="*/ 116832208 h 1854"/>
              <a:gd name="T4" fmla="*/ 112195645 w 1401"/>
              <a:gd name="T5" fmla="*/ 99416880 h 1854"/>
              <a:gd name="T6" fmla="*/ 132110611 w 1401"/>
              <a:gd name="T7" fmla="*/ 54667915 h 1854"/>
              <a:gd name="T8" fmla="*/ 77344373 w 1401"/>
              <a:gd name="T9" fmla="*/ 0 h 1854"/>
              <a:gd name="T10" fmla="*/ 19914966 w 1401"/>
              <a:gd name="T11" fmla="*/ 54667915 h 1854"/>
              <a:gd name="T12" fmla="*/ 52334746 w 1401"/>
              <a:gd name="T13" fmla="*/ 104376195 h 1854"/>
              <a:gd name="T14" fmla="*/ 52334746 w 1401"/>
              <a:gd name="T15" fmla="*/ 139206851 h 1854"/>
              <a:gd name="T16" fmla="*/ 27441119 w 1401"/>
              <a:gd name="T17" fmla="*/ 134132084 h 1854"/>
              <a:gd name="T18" fmla="*/ 14936305 w 1401"/>
              <a:gd name="T19" fmla="*/ 139206851 h 1854"/>
              <a:gd name="T20" fmla="*/ 0 w 1401"/>
              <a:gd name="T21" fmla="*/ 153969343 h 1854"/>
              <a:gd name="T22" fmla="*/ 52334746 w 1401"/>
              <a:gd name="T23" fmla="*/ 206215327 h 1854"/>
              <a:gd name="T24" fmla="*/ 67386730 w 1401"/>
              <a:gd name="T25" fmla="*/ 213711704 h 1854"/>
              <a:gd name="T26" fmla="*/ 132110611 w 1401"/>
              <a:gd name="T27" fmla="*/ 213711704 h 1854"/>
              <a:gd name="T28" fmla="*/ 152141256 w 1401"/>
              <a:gd name="T29" fmla="*/ 196296697 h 1854"/>
              <a:gd name="T30" fmla="*/ 159667408 w 1401"/>
              <a:gd name="T31" fmla="*/ 149125480 h 1854"/>
              <a:gd name="T32" fmla="*/ 144731103 w 1401"/>
              <a:gd name="T33" fmla="*/ 116832208 h 1854"/>
              <a:gd name="T34" fmla="*/ 139636442 w 1401"/>
              <a:gd name="T35" fmla="*/ 144050713 h 1854"/>
              <a:gd name="T36" fmla="*/ 139636442 w 1401"/>
              <a:gd name="T37" fmla="*/ 144050713 h 1854"/>
              <a:gd name="T38" fmla="*/ 132110611 w 1401"/>
              <a:gd name="T39" fmla="*/ 191337382 h 1854"/>
              <a:gd name="T40" fmla="*/ 67386730 w 1401"/>
              <a:gd name="T41" fmla="*/ 191337382 h 1854"/>
              <a:gd name="T42" fmla="*/ 64723882 w 1401"/>
              <a:gd name="T43" fmla="*/ 191337382 h 1854"/>
              <a:gd name="T44" fmla="*/ 27441119 w 1401"/>
              <a:gd name="T45" fmla="*/ 153969343 h 1854"/>
              <a:gd name="T46" fmla="*/ 72249713 w 1401"/>
              <a:gd name="T47" fmla="*/ 164003425 h 1854"/>
              <a:gd name="T48" fmla="*/ 72249713 w 1401"/>
              <a:gd name="T49" fmla="*/ 54667915 h 1854"/>
              <a:gd name="T50" fmla="*/ 77344373 w 1401"/>
              <a:gd name="T51" fmla="*/ 49708600 h 1854"/>
              <a:gd name="T52" fmla="*/ 82207356 w 1401"/>
              <a:gd name="T53" fmla="*/ 54667915 h 1854"/>
              <a:gd name="T54" fmla="*/ 82207356 w 1401"/>
              <a:gd name="T55" fmla="*/ 116832208 h 1854"/>
              <a:gd name="T56" fmla="*/ 99690831 w 1401"/>
              <a:gd name="T57" fmla="*/ 116832208 h 1854"/>
              <a:gd name="T58" fmla="*/ 134657781 w 1401"/>
              <a:gd name="T59" fmla="*/ 134132084 h 1854"/>
              <a:gd name="T60" fmla="*/ 139636442 w 1401"/>
              <a:gd name="T61" fmla="*/ 144050713 h 1854"/>
              <a:gd name="T62" fmla="*/ 42377102 w 1401"/>
              <a:gd name="T63" fmla="*/ 54667915 h 1854"/>
              <a:gd name="T64" fmla="*/ 42377102 w 1401"/>
              <a:gd name="T65" fmla="*/ 54667915 h 1854"/>
              <a:gd name="T66" fmla="*/ 77344373 w 1401"/>
              <a:gd name="T67" fmla="*/ 19837259 h 1854"/>
              <a:gd name="T68" fmla="*/ 112195645 w 1401"/>
              <a:gd name="T69" fmla="*/ 54667915 h 1854"/>
              <a:gd name="T70" fmla="*/ 102238001 w 1401"/>
              <a:gd name="T71" fmla="*/ 79464489 h 1854"/>
              <a:gd name="T72" fmla="*/ 102238001 w 1401"/>
              <a:gd name="T73" fmla="*/ 54667915 h 1854"/>
              <a:gd name="T74" fmla="*/ 77344373 w 1401"/>
              <a:gd name="T75" fmla="*/ 29871341 h 1854"/>
              <a:gd name="T76" fmla="*/ 52334746 w 1401"/>
              <a:gd name="T77" fmla="*/ 54667915 h 1854"/>
              <a:gd name="T78" fmla="*/ 52334746 w 1401"/>
              <a:gd name="T79" fmla="*/ 79464489 h 1854"/>
              <a:gd name="T80" fmla="*/ 42377102 w 1401"/>
              <a:gd name="T81" fmla="*/ 54667915 h 185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01" h="1854">
                <a:moveTo>
                  <a:pt x="1250" y="1013"/>
                </a:moveTo>
                <a:lnTo>
                  <a:pt x="1250" y="1013"/>
                </a:lnTo>
                <a:cubicBezTo>
                  <a:pt x="969" y="862"/>
                  <a:pt x="969" y="862"/>
                  <a:pt x="969" y="862"/>
                </a:cubicBezTo>
                <a:cubicBezTo>
                  <a:pt x="1077" y="776"/>
                  <a:pt x="1141" y="646"/>
                  <a:pt x="1141" y="474"/>
                </a:cubicBezTo>
                <a:cubicBezTo>
                  <a:pt x="1141" y="215"/>
                  <a:pt x="926" y="0"/>
                  <a:pt x="668" y="0"/>
                </a:cubicBezTo>
                <a:cubicBezTo>
                  <a:pt x="388" y="0"/>
                  <a:pt x="172" y="215"/>
                  <a:pt x="172" y="474"/>
                </a:cubicBezTo>
                <a:cubicBezTo>
                  <a:pt x="172" y="668"/>
                  <a:pt x="280" y="840"/>
                  <a:pt x="452" y="905"/>
                </a:cubicBezTo>
                <a:cubicBezTo>
                  <a:pt x="452" y="1207"/>
                  <a:pt x="452" y="1207"/>
                  <a:pt x="452" y="1207"/>
                </a:cubicBezTo>
                <a:cubicBezTo>
                  <a:pt x="258" y="1163"/>
                  <a:pt x="258" y="1163"/>
                  <a:pt x="237" y="1163"/>
                </a:cubicBezTo>
                <a:cubicBezTo>
                  <a:pt x="193" y="1163"/>
                  <a:pt x="151" y="1185"/>
                  <a:pt x="129" y="1207"/>
                </a:cubicBezTo>
                <a:cubicBezTo>
                  <a:pt x="0" y="1335"/>
                  <a:pt x="0" y="1335"/>
                  <a:pt x="0" y="1335"/>
                </a:cubicBezTo>
                <a:cubicBezTo>
                  <a:pt x="452" y="1788"/>
                  <a:pt x="452" y="1788"/>
                  <a:pt x="452" y="1788"/>
                </a:cubicBezTo>
                <a:cubicBezTo>
                  <a:pt x="474" y="1831"/>
                  <a:pt x="538" y="1853"/>
                  <a:pt x="582" y="1853"/>
                </a:cubicBezTo>
                <a:cubicBezTo>
                  <a:pt x="1141" y="1853"/>
                  <a:pt x="1141" y="1853"/>
                  <a:pt x="1141" y="1853"/>
                </a:cubicBezTo>
                <a:cubicBezTo>
                  <a:pt x="1228" y="1853"/>
                  <a:pt x="1292" y="1788"/>
                  <a:pt x="1314" y="1702"/>
                </a:cubicBezTo>
                <a:cubicBezTo>
                  <a:pt x="1379" y="1293"/>
                  <a:pt x="1379" y="1293"/>
                  <a:pt x="1379" y="1293"/>
                </a:cubicBezTo>
                <a:cubicBezTo>
                  <a:pt x="1400" y="1163"/>
                  <a:pt x="1357" y="1056"/>
                  <a:pt x="1250" y="1013"/>
                </a:cubicBezTo>
                <a:close/>
                <a:moveTo>
                  <a:pt x="1206" y="1249"/>
                </a:moveTo>
                <a:lnTo>
                  <a:pt x="1206" y="1249"/>
                </a:lnTo>
                <a:cubicBezTo>
                  <a:pt x="1141" y="1659"/>
                  <a:pt x="1141" y="1659"/>
                  <a:pt x="1141" y="1659"/>
                </a:cubicBezTo>
                <a:cubicBezTo>
                  <a:pt x="582" y="1659"/>
                  <a:pt x="582" y="1659"/>
                  <a:pt x="582" y="1659"/>
                </a:cubicBezTo>
                <a:cubicBezTo>
                  <a:pt x="582" y="1659"/>
                  <a:pt x="582" y="1659"/>
                  <a:pt x="559" y="1659"/>
                </a:cubicBezTo>
                <a:cubicBezTo>
                  <a:pt x="237" y="1335"/>
                  <a:pt x="237" y="1335"/>
                  <a:pt x="237" y="1335"/>
                </a:cubicBezTo>
                <a:cubicBezTo>
                  <a:pt x="624" y="1422"/>
                  <a:pt x="624" y="1422"/>
                  <a:pt x="624" y="1422"/>
                </a:cubicBezTo>
                <a:cubicBezTo>
                  <a:pt x="624" y="474"/>
                  <a:pt x="624" y="474"/>
                  <a:pt x="624" y="474"/>
                </a:cubicBezTo>
                <a:cubicBezTo>
                  <a:pt x="624" y="452"/>
                  <a:pt x="646" y="431"/>
                  <a:pt x="668" y="431"/>
                </a:cubicBezTo>
                <a:cubicBezTo>
                  <a:pt x="689" y="431"/>
                  <a:pt x="710" y="452"/>
                  <a:pt x="710" y="474"/>
                </a:cubicBezTo>
                <a:cubicBezTo>
                  <a:pt x="710" y="1013"/>
                  <a:pt x="710" y="1013"/>
                  <a:pt x="710" y="1013"/>
                </a:cubicBezTo>
                <a:cubicBezTo>
                  <a:pt x="861" y="1013"/>
                  <a:pt x="861" y="1013"/>
                  <a:pt x="861" y="1013"/>
                </a:cubicBezTo>
                <a:cubicBezTo>
                  <a:pt x="1163" y="1163"/>
                  <a:pt x="1163" y="1163"/>
                  <a:pt x="1163" y="1163"/>
                </a:cubicBezTo>
                <a:cubicBezTo>
                  <a:pt x="1206" y="1185"/>
                  <a:pt x="1228" y="1207"/>
                  <a:pt x="1206" y="1249"/>
                </a:cubicBezTo>
                <a:close/>
                <a:moveTo>
                  <a:pt x="366" y="474"/>
                </a:moveTo>
                <a:lnTo>
                  <a:pt x="366" y="474"/>
                </a:lnTo>
                <a:cubicBezTo>
                  <a:pt x="366" y="301"/>
                  <a:pt x="495" y="172"/>
                  <a:pt x="668" y="172"/>
                </a:cubicBezTo>
                <a:cubicBezTo>
                  <a:pt x="840" y="172"/>
                  <a:pt x="969" y="301"/>
                  <a:pt x="969" y="474"/>
                </a:cubicBezTo>
                <a:cubicBezTo>
                  <a:pt x="969" y="560"/>
                  <a:pt x="948" y="646"/>
                  <a:pt x="883" y="689"/>
                </a:cubicBezTo>
                <a:cubicBezTo>
                  <a:pt x="883" y="474"/>
                  <a:pt x="883" y="474"/>
                  <a:pt x="883" y="474"/>
                </a:cubicBezTo>
                <a:cubicBezTo>
                  <a:pt x="883" y="366"/>
                  <a:pt x="775" y="259"/>
                  <a:pt x="668" y="259"/>
                </a:cubicBezTo>
                <a:cubicBezTo>
                  <a:pt x="538" y="259"/>
                  <a:pt x="452" y="366"/>
                  <a:pt x="452" y="474"/>
                </a:cubicBezTo>
                <a:cubicBezTo>
                  <a:pt x="452" y="689"/>
                  <a:pt x="452" y="689"/>
                  <a:pt x="452" y="689"/>
                </a:cubicBezTo>
                <a:cubicBezTo>
                  <a:pt x="388" y="646"/>
                  <a:pt x="366" y="560"/>
                  <a:pt x="366" y="4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06" name="Freeform 34">
            <a:extLst>
              <a:ext uri="{FF2B5EF4-FFF2-40B4-BE49-F238E27FC236}">
                <a16:creationId xmlns:a16="http://schemas.microsoft.com/office/drawing/2014/main" id="{66A257F9-1460-FDB2-688A-BABAFA799A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9975" y="10831205"/>
            <a:ext cx="465570" cy="436880"/>
          </a:xfrm>
          <a:custGeom>
            <a:avLst/>
            <a:gdLst>
              <a:gd name="T0" fmla="*/ 121942741 w 1800"/>
              <a:gd name="T1" fmla="*/ 39801646 h 1690"/>
              <a:gd name="T2" fmla="*/ 121942741 w 1800"/>
              <a:gd name="T3" fmla="*/ 39801646 h 1690"/>
              <a:gd name="T4" fmla="*/ 121942741 w 1800"/>
              <a:gd name="T5" fmla="*/ 19844247 h 1690"/>
              <a:gd name="T6" fmla="*/ 82126878 w 1800"/>
              <a:gd name="T7" fmla="*/ 19844247 h 1690"/>
              <a:gd name="T8" fmla="*/ 82126878 w 1800"/>
              <a:gd name="T9" fmla="*/ 39801646 h 1690"/>
              <a:gd name="T10" fmla="*/ 121942741 w 1800"/>
              <a:gd name="T11" fmla="*/ 39801646 h 1690"/>
              <a:gd name="T12" fmla="*/ 19964676 w 1800"/>
              <a:gd name="T13" fmla="*/ 59645893 h 1690"/>
              <a:gd name="T14" fmla="*/ 19964676 w 1800"/>
              <a:gd name="T15" fmla="*/ 59645893 h 1690"/>
              <a:gd name="T16" fmla="*/ 19964676 w 1800"/>
              <a:gd name="T17" fmla="*/ 171567320 h 1690"/>
              <a:gd name="T18" fmla="*/ 184218431 w 1800"/>
              <a:gd name="T19" fmla="*/ 171567320 h 1690"/>
              <a:gd name="T20" fmla="*/ 184218431 w 1800"/>
              <a:gd name="T21" fmla="*/ 59645893 h 1690"/>
              <a:gd name="T22" fmla="*/ 19964676 w 1800"/>
              <a:gd name="T23" fmla="*/ 59645893 h 1690"/>
              <a:gd name="T24" fmla="*/ 184218431 w 1800"/>
              <a:gd name="T25" fmla="*/ 39801646 h 1690"/>
              <a:gd name="T26" fmla="*/ 184218431 w 1800"/>
              <a:gd name="T27" fmla="*/ 39801646 h 1690"/>
              <a:gd name="T28" fmla="*/ 204069619 w 1800"/>
              <a:gd name="T29" fmla="*/ 59645893 h 1690"/>
              <a:gd name="T30" fmla="*/ 204069619 w 1800"/>
              <a:gd name="T31" fmla="*/ 171567320 h 1690"/>
              <a:gd name="T32" fmla="*/ 184218431 w 1800"/>
              <a:gd name="T33" fmla="*/ 191524719 h 1690"/>
              <a:gd name="T34" fmla="*/ 19964676 w 1800"/>
              <a:gd name="T35" fmla="*/ 191524719 h 1690"/>
              <a:gd name="T36" fmla="*/ 0 w 1800"/>
              <a:gd name="T37" fmla="*/ 171567320 h 1690"/>
              <a:gd name="T38" fmla="*/ 0 w 1800"/>
              <a:gd name="T39" fmla="*/ 59645893 h 1690"/>
              <a:gd name="T40" fmla="*/ 19964676 w 1800"/>
              <a:gd name="T41" fmla="*/ 39801646 h 1690"/>
              <a:gd name="T42" fmla="*/ 62162518 w 1800"/>
              <a:gd name="T43" fmla="*/ 39801646 h 1690"/>
              <a:gd name="T44" fmla="*/ 62162518 w 1800"/>
              <a:gd name="T45" fmla="*/ 19844247 h 1690"/>
              <a:gd name="T46" fmla="*/ 82126878 w 1800"/>
              <a:gd name="T47" fmla="*/ 0 h 1690"/>
              <a:gd name="T48" fmla="*/ 121942741 w 1800"/>
              <a:gd name="T49" fmla="*/ 0 h 1690"/>
              <a:gd name="T50" fmla="*/ 141793929 w 1800"/>
              <a:gd name="T51" fmla="*/ 19844247 h 1690"/>
              <a:gd name="T52" fmla="*/ 141793929 w 1800"/>
              <a:gd name="T53" fmla="*/ 39801646 h 1690"/>
              <a:gd name="T54" fmla="*/ 184218431 w 1800"/>
              <a:gd name="T55" fmla="*/ 39801646 h 16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00" h="1690">
                <a:moveTo>
                  <a:pt x="1075" y="351"/>
                </a:moveTo>
                <a:lnTo>
                  <a:pt x="1075" y="351"/>
                </a:lnTo>
                <a:cubicBezTo>
                  <a:pt x="1075" y="175"/>
                  <a:pt x="1075" y="175"/>
                  <a:pt x="1075" y="175"/>
                </a:cubicBezTo>
                <a:cubicBezTo>
                  <a:pt x="724" y="175"/>
                  <a:pt x="724" y="175"/>
                  <a:pt x="724" y="175"/>
                </a:cubicBezTo>
                <a:cubicBezTo>
                  <a:pt x="724" y="351"/>
                  <a:pt x="724" y="351"/>
                  <a:pt x="724" y="351"/>
                </a:cubicBezTo>
                <a:lnTo>
                  <a:pt x="1075" y="351"/>
                </a:lnTo>
                <a:close/>
                <a:moveTo>
                  <a:pt x="176" y="526"/>
                </a:moveTo>
                <a:lnTo>
                  <a:pt x="176" y="526"/>
                </a:lnTo>
                <a:cubicBezTo>
                  <a:pt x="176" y="1513"/>
                  <a:pt x="176" y="1513"/>
                  <a:pt x="176" y="1513"/>
                </a:cubicBezTo>
                <a:cubicBezTo>
                  <a:pt x="1624" y="1513"/>
                  <a:pt x="1624" y="1513"/>
                  <a:pt x="1624" y="1513"/>
                </a:cubicBezTo>
                <a:cubicBezTo>
                  <a:pt x="1624" y="526"/>
                  <a:pt x="1624" y="526"/>
                  <a:pt x="1624" y="526"/>
                </a:cubicBezTo>
                <a:lnTo>
                  <a:pt x="176" y="526"/>
                </a:lnTo>
                <a:close/>
                <a:moveTo>
                  <a:pt x="1624" y="351"/>
                </a:moveTo>
                <a:lnTo>
                  <a:pt x="1624" y="351"/>
                </a:lnTo>
                <a:cubicBezTo>
                  <a:pt x="1711" y="351"/>
                  <a:pt x="1799" y="438"/>
                  <a:pt x="1799" y="526"/>
                </a:cubicBezTo>
                <a:cubicBezTo>
                  <a:pt x="1799" y="1513"/>
                  <a:pt x="1799" y="1513"/>
                  <a:pt x="1799" y="1513"/>
                </a:cubicBezTo>
                <a:cubicBezTo>
                  <a:pt x="1799" y="1623"/>
                  <a:pt x="1711" y="1689"/>
                  <a:pt x="1624" y="1689"/>
                </a:cubicBezTo>
                <a:cubicBezTo>
                  <a:pt x="176" y="1689"/>
                  <a:pt x="176" y="1689"/>
                  <a:pt x="176" y="1689"/>
                </a:cubicBezTo>
                <a:cubicBezTo>
                  <a:pt x="88" y="1689"/>
                  <a:pt x="0" y="1623"/>
                  <a:pt x="0" y="1513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438"/>
                  <a:pt x="88" y="351"/>
                  <a:pt x="176" y="351"/>
                </a:cubicBezTo>
                <a:cubicBezTo>
                  <a:pt x="548" y="351"/>
                  <a:pt x="548" y="351"/>
                  <a:pt x="548" y="351"/>
                </a:cubicBezTo>
                <a:cubicBezTo>
                  <a:pt x="548" y="175"/>
                  <a:pt x="548" y="175"/>
                  <a:pt x="548" y="175"/>
                </a:cubicBezTo>
                <a:cubicBezTo>
                  <a:pt x="548" y="66"/>
                  <a:pt x="614" y="0"/>
                  <a:pt x="724" y="0"/>
                </a:cubicBezTo>
                <a:cubicBezTo>
                  <a:pt x="1075" y="0"/>
                  <a:pt x="1075" y="0"/>
                  <a:pt x="1075" y="0"/>
                </a:cubicBezTo>
                <a:cubicBezTo>
                  <a:pt x="1185" y="0"/>
                  <a:pt x="1250" y="66"/>
                  <a:pt x="1250" y="175"/>
                </a:cubicBezTo>
                <a:cubicBezTo>
                  <a:pt x="1250" y="351"/>
                  <a:pt x="1250" y="351"/>
                  <a:pt x="1250" y="351"/>
                </a:cubicBezTo>
                <a:lnTo>
                  <a:pt x="1624" y="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07" name="Freeform: Shape 706">
            <a:extLst>
              <a:ext uri="{FF2B5EF4-FFF2-40B4-BE49-F238E27FC236}">
                <a16:creationId xmlns:a16="http://schemas.microsoft.com/office/drawing/2014/main" id="{D28C20AB-0E33-48A5-4BFA-3F3F76D87DD4}"/>
              </a:ext>
            </a:extLst>
          </p:cNvPr>
          <p:cNvSpPr/>
          <p:nvPr/>
        </p:nvSpPr>
        <p:spPr>
          <a:xfrm>
            <a:off x="7925382" y="2736089"/>
            <a:ext cx="9574303" cy="8236711"/>
          </a:xfrm>
          <a:custGeom>
            <a:avLst/>
            <a:gdLst>
              <a:gd name="csX0" fmla="*/ 4787151 w 9574303"/>
              <a:gd name="csY0" fmla="*/ 0 h 8236711"/>
              <a:gd name="csX1" fmla="*/ 9574303 w 9574303"/>
              <a:gd name="csY1" fmla="*/ 8236711 h 8236711"/>
              <a:gd name="csX2" fmla="*/ 9558908 w 9574303"/>
              <a:gd name="csY2" fmla="*/ 8236711 h 8236711"/>
              <a:gd name="csX3" fmla="*/ 4787151 w 9574303"/>
              <a:gd name="csY3" fmla="*/ 5519491 h 8236711"/>
              <a:gd name="csX4" fmla="*/ 15394 w 9574303"/>
              <a:gd name="csY4" fmla="*/ 8236711 h 8236711"/>
              <a:gd name="csX5" fmla="*/ 0 w 9574303"/>
              <a:gd name="csY5" fmla="*/ 8236711 h 82367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9574303" h="8236711">
                <a:moveTo>
                  <a:pt x="4787151" y="0"/>
                </a:moveTo>
                <a:lnTo>
                  <a:pt x="9574303" y="8236711"/>
                </a:lnTo>
                <a:lnTo>
                  <a:pt x="9558908" y="8236711"/>
                </a:lnTo>
                <a:lnTo>
                  <a:pt x="4787151" y="5519491"/>
                </a:lnTo>
                <a:lnTo>
                  <a:pt x="15394" y="8236711"/>
                </a:lnTo>
                <a:lnTo>
                  <a:pt x="0" y="82367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08" name="Graphic 707" descr="Circle with left arrow outline">
            <a:extLst>
              <a:ext uri="{FF2B5EF4-FFF2-40B4-BE49-F238E27FC236}">
                <a16:creationId xmlns:a16="http://schemas.microsoft.com/office/drawing/2014/main" id="{DCC24505-A5AB-D6CA-63BD-229438D65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2129980" y="6271892"/>
            <a:ext cx="1165106" cy="116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6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6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6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6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9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8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1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6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7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7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6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6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6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6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6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6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7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7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7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/>
          <p:bldP spid="641" grpId="0"/>
          <p:bldP spid="683" grpId="0"/>
          <p:bldP spid="687" grpId="0"/>
          <p:bldP spid="691" grpId="0"/>
          <p:bldP spid="696" grpId="0"/>
          <p:bldP spid="697" grpId="0"/>
          <p:bldP spid="698" grpId="0" animBg="1"/>
          <p:bldP spid="699" grpId="0" animBg="1"/>
          <p:bldP spid="700" grpId="0" animBg="1"/>
          <p:bldP spid="701" grpId="0" animBg="1"/>
          <p:bldP spid="702" grpId="0" animBg="1"/>
          <p:bldP spid="703" grpId="0" animBg="1"/>
          <p:bldP spid="704" grpId="0" animBg="1"/>
          <p:bldP spid="705" grpId="0" animBg="1"/>
          <p:bldP spid="706" grpId="0" animBg="1"/>
          <p:bldP spid="70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6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6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6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7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7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7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7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7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6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6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6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6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6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6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6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6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7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7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7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7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/>
          <p:bldP spid="641" grpId="0"/>
          <p:bldP spid="683" grpId="0"/>
          <p:bldP spid="687" grpId="0"/>
          <p:bldP spid="691" grpId="0"/>
          <p:bldP spid="696" grpId="0"/>
          <p:bldP spid="697" grpId="0"/>
          <p:bldP spid="698" grpId="0" animBg="1"/>
          <p:bldP spid="699" grpId="0" animBg="1"/>
          <p:bldP spid="700" grpId="0" animBg="1"/>
          <p:bldP spid="701" grpId="0" animBg="1"/>
          <p:bldP spid="702" grpId="0" animBg="1"/>
          <p:bldP spid="703" grpId="0" animBg="1"/>
          <p:bldP spid="704" grpId="0" animBg="1"/>
          <p:bldP spid="705" grpId="0" animBg="1"/>
          <p:bldP spid="706" grpId="0" animBg="1"/>
          <p:bldP spid="70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5BF5CD9C-DDAB-6D0B-299F-434466C0AA39}"/>
              </a:ext>
            </a:extLst>
          </p:cNvPr>
          <p:cNvSpPr/>
          <p:nvPr/>
        </p:nvSpPr>
        <p:spPr>
          <a:xfrm>
            <a:off x="7925382" y="2736089"/>
            <a:ext cx="9574303" cy="824382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F2930676-77F8-BAAF-907C-B14CC3FAAF59}"/>
              </a:ext>
            </a:extLst>
          </p:cNvPr>
          <p:cNvSpPr/>
          <p:nvPr/>
        </p:nvSpPr>
        <p:spPr>
          <a:xfrm>
            <a:off x="16536893" y="9326518"/>
            <a:ext cx="5809918" cy="1649134"/>
          </a:xfrm>
          <a:custGeom>
            <a:avLst/>
            <a:gdLst>
              <a:gd name="csX0" fmla="*/ 3830504 w 5809918"/>
              <a:gd name="csY0" fmla="*/ 0 h 1649134"/>
              <a:gd name="csX1" fmla="*/ 5809918 w 5809918"/>
              <a:gd name="csY1" fmla="*/ 0 h 1649134"/>
              <a:gd name="csX2" fmla="*/ 4857790 w 5809918"/>
              <a:gd name="csY2" fmla="*/ 1649134 h 1649134"/>
              <a:gd name="csX3" fmla="*/ 956815 w 5809918"/>
              <a:gd name="csY3" fmla="*/ 1649134 h 1649134"/>
              <a:gd name="csX4" fmla="*/ 0 w 5809918"/>
              <a:gd name="csY4" fmla="*/ 2851 h 1649134"/>
              <a:gd name="csX5" fmla="*/ 3828858 w 5809918"/>
              <a:gd name="csY5" fmla="*/ 2851 h 1649134"/>
              <a:gd name="csX6" fmla="*/ 3830504 w 5809918"/>
              <a:gd name="csY6" fmla="*/ 0 h 16491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809918" h="1649134">
                <a:moveTo>
                  <a:pt x="3830504" y="0"/>
                </a:moveTo>
                <a:lnTo>
                  <a:pt x="5809918" y="0"/>
                </a:lnTo>
                <a:lnTo>
                  <a:pt x="4857790" y="1649134"/>
                </a:lnTo>
                <a:lnTo>
                  <a:pt x="956815" y="1649134"/>
                </a:lnTo>
                <a:lnTo>
                  <a:pt x="0" y="2851"/>
                </a:lnTo>
                <a:lnTo>
                  <a:pt x="3828858" y="2851"/>
                </a:lnTo>
                <a:lnTo>
                  <a:pt x="383050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C698E81-35B5-48A4-82EC-7EE9EEB512E3}"/>
              </a:ext>
            </a:extLst>
          </p:cNvPr>
          <p:cNvSpPr/>
          <p:nvPr/>
        </p:nvSpPr>
        <p:spPr>
          <a:xfrm>
            <a:off x="15579052" y="7680236"/>
            <a:ext cx="5738827" cy="1646283"/>
          </a:xfrm>
          <a:custGeom>
            <a:avLst/>
            <a:gdLst>
              <a:gd name="csX0" fmla="*/ 3758395 w 5738827"/>
              <a:gd name="csY0" fmla="*/ 0 h 1646283"/>
              <a:gd name="csX1" fmla="*/ 5738827 w 5738827"/>
              <a:gd name="csY1" fmla="*/ 0 h 1646283"/>
              <a:gd name="csX2" fmla="*/ 4788345 w 5738827"/>
              <a:gd name="csY2" fmla="*/ 1646283 h 1646283"/>
              <a:gd name="csX3" fmla="*/ 956184 w 5738827"/>
              <a:gd name="csY3" fmla="*/ 1646283 h 1646283"/>
              <a:gd name="csX4" fmla="*/ 0 w 5738827"/>
              <a:gd name="csY4" fmla="*/ 1086 h 1646283"/>
              <a:gd name="csX5" fmla="*/ 3757767 w 5738827"/>
              <a:gd name="csY5" fmla="*/ 1086 h 1646283"/>
              <a:gd name="csX6" fmla="*/ 3758395 w 5738827"/>
              <a:gd name="csY6" fmla="*/ 0 h 164628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738827" h="1646283">
                <a:moveTo>
                  <a:pt x="3758395" y="0"/>
                </a:moveTo>
                <a:lnTo>
                  <a:pt x="5738827" y="0"/>
                </a:lnTo>
                <a:lnTo>
                  <a:pt x="4788345" y="1646283"/>
                </a:lnTo>
                <a:lnTo>
                  <a:pt x="956184" y="1646283"/>
                </a:lnTo>
                <a:lnTo>
                  <a:pt x="0" y="1086"/>
                </a:lnTo>
                <a:lnTo>
                  <a:pt x="3757767" y="1086"/>
                </a:lnTo>
                <a:lnTo>
                  <a:pt x="375839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46E57A2-6A85-0767-A068-513A158EC4DC}"/>
              </a:ext>
            </a:extLst>
          </p:cNvPr>
          <p:cNvSpPr/>
          <p:nvPr/>
        </p:nvSpPr>
        <p:spPr>
          <a:xfrm>
            <a:off x="14621211" y="6032187"/>
            <a:ext cx="5667736" cy="1648048"/>
          </a:xfrm>
          <a:custGeom>
            <a:avLst/>
            <a:gdLst>
              <a:gd name="csX0" fmla="*/ 3687301 w 5667736"/>
              <a:gd name="csY0" fmla="*/ 0 h 1648048"/>
              <a:gd name="csX1" fmla="*/ 5667736 w 5667736"/>
              <a:gd name="csY1" fmla="*/ 0 h 1648048"/>
              <a:gd name="csX2" fmla="*/ 4716236 w 5667736"/>
              <a:gd name="csY2" fmla="*/ 1648048 h 1648048"/>
              <a:gd name="csX3" fmla="*/ 957210 w 5667736"/>
              <a:gd name="csY3" fmla="*/ 1648048 h 1648048"/>
              <a:gd name="csX4" fmla="*/ 0 w 5667736"/>
              <a:gd name="csY4" fmla="*/ 1086 h 1648048"/>
              <a:gd name="csX5" fmla="*/ 3686674 w 5667736"/>
              <a:gd name="csY5" fmla="*/ 1086 h 1648048"/>
              <a:gd name="csX6" fmla="*/ 3687301 w 5667736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667736" h="1648048">
                <a:moveTo>
                  <a:pt x="3687301" y="0"/>
                </a:moveTo>
                <a:lnTo>
                  <a:pt x="5667736" y="0"/>
                </a:lnTo>
                <a:lnTo>
                  <a:pt x="4716236" y="1648048"/>
                </a:lnTo>
                <a:lnTo>
                  <a:pt x="957210" y="1648048"/>
                </a:lnTo>
                <a:lnTo>
                  <a:pt x="0" y="1086"/>
                </a:lnTo>
                <a:lnTo>
                  <a:pt x="3686674" y="1086"/>
                </a:lnTo>
                <a:lnTo>
                  <a:pt x="368730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A55B2E4-0D65-6019-0A35-FE5085DB634D}"/>
              </a:ext>
            </a:extLst>
          </p:cNvPr>
          <p:cNvSpPr/>
          <p:nvPr/>
        </p:nvSpPr>
        <p:spPr>
          <a:xfrm>
            <a:off x="13663371" y="4384139"/>
            <a:ext cx="5596642" cy="1648048"/>
          </a:xfrm>
          <a:custGeom>
            <a:avLst/>
            <a:gdLst>
              <a:gd name="csX0" fmla="*/ 3616208 w 5596642"/>
              <a:gd name="csY0" fmla="*/ 0 h 1648048"/>
              <a:gd name="csX1" fmla="*/ 5596642 w 5596642"/>
              <a:gd name="csY1" fmla="*/ 0 h 1648048"/>
              <a:gd name="csX2" fmla="*/ 4645141 w 5596642"/>
              <a:gd name="csY2" fmla="*/ 1648048 h 1648048"/>
              <a:gd name="csX3" fmla="*/ 957209 w 5596642"/>
              <a:gd name="csY3" fmla="*/ 1648048 h 1648048"/>
              <a:gd name="csX4" fmla="*/ 0 w 5596642"/>
              <a:gd name="csY4" fmla="*/ 1086 h 1648048"/>
              <a:gd name="csX5" fmla="*/ 3615581 w 5596642"/>
              <a:gd name="csY5" fmla="*/ 1086 h 1648048"/>
              <a:gd name="csX6" fmla="*/ 3616208 w 5596642"/>
              <a:gd name="csY6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5596642" h="1648048">
                <a:moveTo>
                  <a:pt x="3616208" y="0"/>
                </a:moveTo>
                <a:lnTo>
                  <a:pt x="5596642" y="0"/>
                </a:lnTo>
                <a:lnTo>
                  <a:pt x="4645141" y="1648048"/>
                </a:lnTo>
                <a:lnTo>
                  <a:pt x="957209" y="1648048"/>
                </a:lnTo>
                <a:lnTo>
                  <a:pt x="0" y="1086"/>
                </a:lnTo>
                <a:lnTo>
                  <a:pt x="3615581" y="1086"/>
                </a:lnTo>
                <a:lnTo>
                  <a:pt x="361620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E855FA0-A3BE-0470-2B5B-5C6A37EE165C}"/>
              </a:ext>
            </a:extLst>
          </p:cNvPr>
          <p:cNvSpPr/>
          <p:nvPr/>
        </p:nvSpPr>
        <p:spPr>
          <a:xfrm rot="5400000">
            <a:off x="14772275" y="10025824"/>
            <a:ext cx="2387937" cy="1626931"/>
          </a:xfrm>
          <a:custGeom>
            <a:avLst/>
            <a:gdLst>
              <a:gd name="csX0" fmla="*/ 0 w 2387937"/>
              <a:gd name="csY0" fmla="*/ 1626628 h 1626931"/>
              <a:gd name="csX1" fmla="*/ 926264 w 2387937"/>
              <a:gd name="csY1" fmla="*/ 0 h 1626931"/>
              <a:gd name="csX2" fmla="*/ 1882159 w 2387937"/>
              <a:gd name="csY2" fmla="*/ 0 h 1626931"/>
              <a:gd name="csX3" fmla="*/ 2387937 w 2387937"/>
              <a:gd name="csY3" fmla="*/ 813618 h 1626931"/>
              <a:gd name="csX4" fmla="*/ 1882347 w 2387937"/>
              <a:gd name="csY4" fmla="*/ 1626931 h 1626931"/>
              <a:gd name="csX5" fmla="*/ 1882159 w 2387937"/>
              <a:gd name="csY5" fmla="*/ 1626628 h 1626931"/>
              <a:gd name="csX6" fmla="*/ 0 w 2387937"/>
              <a:gd name="csY6" fmla="*/ 1626628 h 162693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7" h="1626931">
                <a:moveTo>
                  <a:pt x="0" y="1626628"/>
                </a:moveTo>
                <a:lnTo>
                  <a:pt x="926264" y="0"/>
                </a:lnTo>
                <a:lnTo>
                  <a:pt x="1882159" y="0"/>
                </a:lnTo>
                <a:lnTo>
                  <a:pt x="2387937" y="813618"/>
                </a:lnTo>
                <a:lnTo>
                  <a:pt x="1882347" y="1626931"/>
                </a:lnTo>
                <a:lnTo>
                  <a:pt x="1882159" y="1626628"/>
                </a:lnTo>
                <a:lnTo>
                  <a:pt x="0" y="16266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653AA6F0-4A50-8837-9A32-26B20BECCC3B}"/>
              </a:ext>
            </a:extLst>
          </p:cNvPr>
          <p:cNvSpPr/>
          <p:nvPr/>
        </p:nvSpPr>
        <p:spPr>
          <a:xfrm rot="5400000">
            <a:off x="12682362" y="9562843"/>
            <a:ext cx="3314200" cy="1626628"/>
          </a:xfrm>
          <a:custGeom>
            <a:avLst/>
            <a:gdLst>
              <a:gd name="csX0" fmla="*/ 0 w 3314200"/>
              <a:gd name="csY0" fmla="*/ 1626322 h 1626628"/>
              <a:gd name="csX1" fmla="*/ 925918 w 3314200"/>
              <a:gd name="csY1" fmla="*/ 302 h 1626628"/>
              <a:gd name="csX2" fmla="*/ 2808422 w 3314200"/>
              <a:gd name="csY2" fmla="*/ 302 h 1626628"/>
              <a:gd name="csX3" fmla="*/ 2808610 w 3314200"/>
              <a:gd name="csY3" fmla="*/ 0 h 1626628"/>
              <a:gd name="csX4" fmla="*/ 3314200 w 3314200"/>
              <a:gd name="csY4" fmla="*/ 813314 h 1626628"/>
              <a:gd name="csX5" fmla="*/ 2808610 w 3314200"/>
              <a:gd name="csY5" fmla="*/ 1626628 h 1626628"/>
              <a:gd name="csX6" fmla="*/ 2808420 w 3314200"/>
              <a:gd name="csY6" fmla="*/ 1626322 h 1626628"/>
              <a:gd name="csX7" fmla="*/ 0 w 3314200"/>
              <a:gd name="csY7" fmla="*/ 1626322 h 16266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314200" h="1626628">
                <a:moveTo>
                  <a:pt x="0" y="1626322"/>
                </a:moveTo>
                <a:lnTo>
                  <a:pt x="925918" y="302"/>
                </a:lnTo>
                <a:lnTo>
                  <a:pt x="2808422" y="302"/>
                </a:lnTo>
                <a:lnTo>
                  <a:pt x="2808610" y="0"/>
                </a:lnTo>
                <a:lnTo>
                  <a:pt x="3314200" y="813314"/>
                </a:lnTo>
                <a:lnTo>
                  <a:pt x="2808610" y="1626628"/>
                </a:lnTo>
                <a:lnTo>
                  <a:pt x="2808420" y="1626322"/>
                </a:lnTo>
                <a:lnTo>
                  <a:pt x="0" y="162632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5DCF258-442A-9614-4612-A2F9B1F336BA}"/>
              </a:ext>
            </a:extLst>
          </p:cNvPr>
          <p:cNvSpPr/>
          <p:nvPr/>
        </p:nvSpPr>
        <p:spPr>
          <a:xfrm rot="5400000">
            <a:off x="10823848" y="9330952"/>
            <a:ext cx="3777675" cy="1626930"/>
          </a:xfrm>
          <a:custGeom>
            <a:avLst/>
            <a:gdLst>
              <a:gd name="csX0" fmla="*/ 0 w 3777675"/>
              <a:gd name="csY0" fmla="*/ 813617 h 1626930"/>
              <a:gd name="csX1" fmla="*/ 463132 w 3777675"/>
              <a:gd name="csY1" fmla="*/ 303 h 1626930"/>
              <a:gd name="csX2" fmla="*/ 3271899 w 3777675"/>
              <a:gd name="csY2" fmla="*/ 303 h 1626930"/>
              <a:gd name="csX3" fmla="*/ 3272087 w 3777675"/>
              <a:gd name="csY3" fmla="*/ 0 h 1626930"/>
              <a:gd name="csX4" fmla="*/ 3777675 w 3777675"/>
              <a:gd name="csY4" fmla="*/ 813313 h 1626930"/>
              <a:gd name="csX5" fmla="*/ 3271898 w 3777675"/>
              <a:gd name="csY5" fmla="*/ 1626930 h 1626930"/>
              <a:gd name="csX6" fmla="*/ 463131 w 3777675"/>
              <a:gd name="csY6" fmla="*/ 1626930 h 1626930"/>
              <a:gd name="csX7" fmla="*/ 0 w 3777675"/>
              <a:gd name="csY7" fmla="*/ 813617 h 16269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</a:cxnLst>
            <a:rect l="l" t="t" r="r" b="b"/>
            <a:pathLst>
              <a:path w="3777675" h="1626930">
                <a:moveTo>
                  <a:pt x="0" y="813617"/>
                </a:moveTo>
                <a:lnTo>
                  <a:pt x="463132" y="303"/>
                </a:lnTo>
                <a:lnTo>
                  <a:pt x="3271899" y="303"/>
                </a:lnTo>
                <a:lnTo>
                  <a:pt x="3272087" y="0"/>
                </a:lnTo>
                <a:lnTo>
                  <a:pt x="3777675" y="813313"/>
                </a:lnTo>
                <a:lnTo>
                  <a:pt x="3271898" y="1626930"/>
                </a:lnTo>
                <a:lnTo>
                  <a:pt x="463131" y="1626930"/>
                </a:lnTo>
                <a:lnTo>
                  <a:pt x="0" y="81361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F935D37-80A0-2CD0-E9F1-D48C1CC685AF}"/>
              </a:ext>
            </a:extLst>
          </p:cNvPr>
          <p:cNvSpPr/>
          <p:nvPr/>
        </p:nvSpPr>
        <p:spPr>
          <a:xfrm rot="5400000">
            <a:off x="9428480" y="9562517"/>
            <a:ext cx="3314544" cy="1626933"/>
          </a:xfrm>
          <a:custGeom>
            <a:avLst/>
            <a:gdLst>
              <a:gd name="csX0" fmla="*/ 0 w 3314544"/>
              <a:gd name="csY0" fmla="*/ 0 h 1626933"/>
              <a:gd name="csX1" fmla="*/ 2808768 w 3314544"/>
              <a:gd name="csY1" fmla="*/ 0 h 1626933"/>
              <a:gd name="csX2" fmla="*/ 3314544 w 3314544"/>
              <a:gd name="csY2" fmla="*/ 813618 h 1626933"/>
              <a:gd name="csX3" fmla="*/ 2808954 w 3314544"/>
              <a:gd name="csY3" fmla="*/ 1626933 h 1626933"/>
              <a:gd name="csX4" fmla="*/ 2808764 w 3314544"/>
              <a:gd name="csY4" fmla="*/ 1626627 h 1626933"/>
              <a:gd name="csX5" fmla="*/ 926263 w 3314544"/>
              <a:gd name="csY5" fmla="*/ 1626627 h 1626933"/>
              <a:gd name="csX6" fmla="*/ 0 w 3314544"/>
              <a:gd name="csY6" fmla="*/ 0 h 1626933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3314544" h="1626933">
                <a:moveTo>
                  <a:pt x="0" y="0"/>
                </a:moveTo>
                <a:lnTo>
                  <a:pt x="2808768" y="0"/>
                </a:lnTo>
                <a:lnTo>
                  <a:pt x="3314544" y="813618"/>
                </a:lnTo>
                <a:lnTo>
                  <a:pt x="2808954" y="1626933"/>
                </a:lnTo>
                <a:lnTo>
                  <a:pt x="2808764" y="1626627"/>
                </a:lnTo>
                <a:lnTo>
                  <a:pt x="926263" y="162662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8AFD1F4-8E9B-05AD-EC98-9156E6F301E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155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D0A03DA-4FBA-7DD8-B4C0-9E2D35F783E2}"/>
              </a:ext>
            </a:extLst>
          </p:cNvPr>
          <p:cNvSpPr/>
          <p:nvPr/>
        </p:nvSpPr>
        <p:spPr>
          <a:xfrm rot="5400000">
            <a:off x="8264855" y="10025823"/>
            <a:ext cx="2387933" cy="1626929"/>
          </a:xfrm>
          <a:custGeom>
            <a:avLst/>
            <a:gdLst>
              <a:gd name="csX0" fmla="*/ 0 w 2387933"/>
              <a:gd name="csY0" fmla="*/ 301 h 1626929"/>
              <a:gd name="csX1" fmla="*/ 1882159 w 2387933"/>
              <a:gd name="csY1" fmla="*/ 301 h 1626929"/>
              <a:gd name="csX2" fmla="*/ 1882346 w 2387933"/>
              <a:gd name="csY2" fmla="*/ 0 h 1626929"/>
              <a:gd name="csX3" fmla="*/ 2387933 w 2387933"/>
              <a:gd name="csY3" fmla="*/ 813312 h 1626929"/>
              <a:gd name="csX4" fmla="*/ 1882156 w 2387933"/>
              <a:gd name="csY4" fmla="*/ 1626929 h 1626929"/>
              <a:gd name="csX5" fmla="*/ 926264 w 2387933"/>
              <a:gd name="csY5" fmla="*/ 1626929 h 1626929"/>
              <a:gd name="csX6" fmla="*/ 0 w 2387933"/>
              <a:gd name="csY6" fmla="*/ 301 h 162692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</a:cxnLst>
            <a:rect l="l" t="t" r="r" b="b"/>
            <a:pathLst>
              <a:path w="2387933" h="1626929">
                <a:moveTo>
                  <a:pt x="0" y="301"/>
                </a:moveTo>
                <a:lnTo>
                  <a:pt x="1882159" y="301"/>
                </a:lnTo>
                <a:lnTo>
                  <a:pt x="1882346" y="0"/>
                </a:lnTo>
                <a:lnTo>
                  <a:pt x="2387933" y="813312"/>
                </a:lnTo>
                <a:lnTo>
                  <a:pt x="1882156" y="1626929"/>
                </a:lnTo>
                <a:lnTo>
                  <a:pt x="926264" y="1626929"/>
                </a:lnTo>
                <a:lnTo>
                  <a:pt x="0" y="30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1818D11-A37A-FAF3-CD26-F8F47C5169F1}"/>
              </a:ext>
            </a:extLst>
          </p:cNvPr>
          <p:cNvSpPr/>
          <p:nvPr/>
        </p:nvSpPr>
        <p:spPr>
          <a:xfrm>
            <a:off x="12704899" y="2736091"/>
            <a:ext cx="5526181" cy="1648048"/>
          </a:xfrm>
          <a:custGeom>
            <a:avLst/>
            <a:gdLst>
              <a:gd name="csX0" fmla="*/ 0 w 5526181"/>
              <a:gd name="csY0" fmla="*/ 0 h 1648048"/>
              <a:gd name="csX1" fmla="*/ 5526181 w 5526181"/>
              <a:gd name="csY1" fmla="*/ 0 h 1648048"/>
              <a:gd name="csX2" fmla="*/ 4574680 w 5526181"/>
              <a:gd name="csY2" fmla="*/ 1648048 h 1648048"/>
              <a:gd name="csX3" fmla="*/ 957840 w 5526181"/>
              <a:gd name="csY3" fmla="*/ 1648048 h 1648048"/>
              <a:gd name="csX4" fmla="*/ 0 w 5526181"/>
              <a:gd name="csY4" fmla="*/ 0 h 164804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5526181" h="1648048">
                <a:moveTo>
                  <a:pt x="0" y="0"/>
                </a:moveTo>
                <a:lnTo>
                  <a:pt x="5526181" y="0"/>
                </a:lnTo>
                <a:lnTo>
                  <a:pt x="4574680" y="1648048"/>
                </a:lnTo>
                <a:lnTo>
                  <a:pt x="957840" y="164804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905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2318378-DD6A-3BCF-3AFB-FFF4FFD41610}"/>
              </a:ext>
            </a:extLst>
          </p:cNvPr>
          <p:cNvSpPr/>
          <p:nvPr/>
        </p:nvSpPr>
        <p:spPr>
          <a:xfrm>
            <a:off x="9027312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2885451-4440-32FC-8DF4-0E3D06E2CAE4}"/>
              </a:ext>
            </a:extLst>
          </p:cNvPr>
          <p:cNvSpPr/>
          <p:nvPr/>
        </p:nvSpPr>
        <p:spPr>
          <a:xfrm>
            <a:off x="10653939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72983F7-D671-3A89-7C27-4B81F3316794}"/>
              </a:ext>
            </a:extLst>
          </p:cNvPr>
          <p:cNvSpPr/>
          <p:nvPr/>
        </p:nvSpPr>
        <p:spPr>
          <a:xfrm>
            <a:off x="12280566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A3D65F1-912B-F949-264C-4708949EBF78}"/>
              </a:ext>
            </a:extLst>
          </p:cNvPr>
          <p:cNvSpPr/>
          <p:nvPr/>
        </p:nvSpPr>
        <p:spPr>
          <a:xfrm>
            <a:off x="13907193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E3E903A-E8A6-84BC-ADFF-AF07315F90E2}"/>
              </a:ext>
            </a:extLst>
          </p:cNvPr>
          <p:cNvSpPr/>
          <p:nvPr/>
        </p:nvSpPr>
        <p:spPr>
          <a:xfrm>
            <a:off x="15551251" y="10618136"/>
            <a:ext cx="863018" cy="863018"/>
          </a:xfrm>
          <a:prstGeom prst="ellipse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000" dirty="0">
              <a:latin typeface="+mj-lt"/>
            </a:endParaRPr>
          </a:p>
        </p:txBody>
      </p:sp>
      <p:sp>
        <p:nvSpPr>
          <p:cNvPr id="19" name="Textbox 200">
            <a:extLst>
              <a:ext uri="{FF2B5EF4-FFF2-40B4-BE49-F238E27FC236}">
                <a16:creationId xmlns:a16="http://schemas.microsoft.com/office/drawing/2014/main" id="{DED27AF2-5DB5-016D-7F19-3E63176CC5A6}"/>
              </a:ext>
            </a:extLst>
          </p:cNvPr>
          <p:cNvSpPr txBox="1"/>
          <p:nvPr/>
        </p:nvSpPr>
        <p:spPr>
          <a:xfrm flipH="1">
            <a:off x="13409135" y="312922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76B0F1B-701E-7942-EFA6-0417FB4687D5}"/>
              </a:ext>
            </a:extLst>
          </p:cNvPr>
          <p:cNvGrpSpPr/>
          <p:nvPr/>
        </p:nvGrpSpPr>
        <p:grpSpPr>
          <a:xfrm>
            <a:off x="14652400" y="3094586"/>
            <a:ext cx="2511855" cy="1013083"/>
            <a:chOff x="4031330" y="7511848"/>
            <a:chExt cx="1920221" cy="1013083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20C3EBCF-AB84-84AF-95DB-EF801443043D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Xác định thị trường mục tiêu, mục tiêu kinh doanh và lộ trình tăng trưởng rõ ràng.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33831738-2A2D-3BE5-CCAA-30375A26E221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ROUTE PLANNING</a:t>
              </a:r>
            </a:p>
          </p:txBody>
        </p:sp>
      </p:grpSp>
      <p:sp>
        <p:nvSpPr>
          <p:cNvPr id="23" name="Textbox 200">
            <a:extLst>
              <a:ext uri="{FF2B5EF4-FFF2-40B4-BE49-F238E27FC236}">
                <a16:creationId xmlns:a16="http://schemas.microsoft.com/office/drawing/2014/main" id="{669F8350-B735-D8F8-937A-255B715C3483}"/>
              </a:ext>
            </a:extLst>
          </p:cNvPr>
          <p:cNvSpPr txBox="1"/>
          <p:nvPr/>
        </p:nvSpPr>
        <p:spPr>
          <a:xfrm flipH="1">
            <a:off x="14402463" y="4776971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79EEAE1-4FE3-F2CE-9F2C-81947984C1C5}"/>
              </a:ext>
            </a:extLst>
          </p:cNvPr>
          <p:cNvGrpSpPr/>
          <p:nvPr/>
        </p:nvGrpSpPr>
        <p:grpSpPr>
          <a:xfrm>
            <a:off x="15645729" y="4742328"/>
            <a:ext cx="2511855" cy="1013083"/>
            <a:chOff x="4031330" y="7511848"/>
            <a:chExt cx="1920221" cy="1013083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5369D3F9-6247-14A0-667E-2C52B40CEE2A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năng lực tổ chức, công nghệ, tài chính và mức độ sẵn sàng thực thi.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B8C51D50-88C9-9C2C-4ABF-E9E3D87DC4FB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SYSTEM CHECK</a:t>
              </a:r>
            </a:p>
          </p:txBody>
        </p:sp>
      </p:grpSp>
      <p:sp>
        <p:nvSpPr>
          <p:cNvPr id="27" name="Textbox 200">
            <a:extLst>
              <a:ext uri="{FF2B5EF4-FFF2-40B4-BE49-F238E27FC236}">
                <a16:creationId xmlns:a16="http://schemas.microsoft.com/office/drawing/2014/main" id="{AA6AA291-D302-05DD-1F63-8DCBF9EA58DE}"/>
              </a:ext>
            </a:extLst>
          </p:cNvPr>
          <p:cNvSpPr txBox="1"/>
          <p:nvPr/>
        </p:nvSpPr>
        <p:spPr>
          <a:xfrm flipH="1">
            <a:off x="15395791" y="6424714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8CAF28E-ADF0-E48C-4BAD-0504178B8C58}"/>
              </a:ext>
            </a:extLst>
          </p:cNvPr>
          <p:cNvGrpSpPr/>
          <p:nvPr/>
        </p:nvGrpSpPr>
        <p:grpSpPr>
          <a:xfrm>
            <a:off x="16639058" y="6390070"/>
            <a:ext cx="2511855" cy="1013083"/>
            <a:chOff x="16639056" y="6474711"/>
            <a:chExt cx="2511855" cy="1013083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307546D1-E865-6A71-5D79-4649C08D8C74}"/>
                </a:ext>
              </a:extLst>
            </p:cNvPr>
            <p:cNvSpPr txBox="1"/>
            <p:nvPr/>
          </p:nvSpPr>
          <p:spPr>
            <a:xfrm flipH="1">
              <a:off x="16639057" y="6841463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Kích hoạt chiến lược, phân bổ nguồn lực và hành động nhanh để tạo đà tăng trưởng.</a:t>
              </a: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BE06055F-0B36-1D69-7CF5-BAF676A596D4}"/>
                </a:ext>
              </a:extLst>
            </p:cNvPr>
            <p:cNvSpPr txBox="1"/>
            <p:nvPr/>
          </p:nvSpPr>
          <p:spPr>
            <a:xfrm flipH="1">
              <a:off x="16639056" y="6474711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TAKE OFF</a:t>
              </a: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FC746203-3F73-1E4A-94D9-9A91C87DDC04}"/>
              </a:ext>
            </a:extLst>
          </p:cNvPr>
          <p:cNvSpPr txBox="1"/>
          <p:nvPr/>
        </p:nvSpPr>
        <p:spPr>
          <a:xfrm flipH="1">
            <a:off x="16389119" y="8072456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04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1D7C6B3-57FC-DBD4-6AEC-EDF0E67F9F26}"/>
              </a:ext>
            </a:extLst>
          </p:cNvPr>
          <p:cNvGrpSpPr/>
          <p:nvPr/>
        </p:nvGrpSpPr>
        <p:grpSpPr>
          <a:xfrm>
            <a:off x="17632387" y="8037812"/>
            <a:ext cx="2511855" cy="1013083"/>
            <a:chOff x="17632384" y="8122453"/>
            <a:chExt cx="2511855" cy="1013083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B6871507-B496-E2CE-DEAA-20122A5D1713}"/>
                </a:ext>
              </a:extLst>
            </p:cNvPr>
            <p:cNvSpPr txBox="1"/>
            <p:nvPr/>
          </p:nvSpPr>
          <p:spPr>
            <a:xfrm flipH="1">
              <a:off x="17632385" y="8489205"/>
              <a:ext cx="2511854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Theo dõi KPI, tối ưu quy trình và duy trì hiệu suất ổn định trên toàn hệ thống.</a:t>
              </a: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7D3DFFC1-988C-FFC0-92AD-74CD35AB6B34}"/>
                </a:ext>
              </a:extLst>
            </p:cNvPr>
            <p:cNvSpPr txBox="1"/>
            <p:nvPr/>
          </p:nvSpPr>
          <p:spPr>
            <a:xfrm flipH="1">
              <a:off x="17632384" y="8122453"/>
              <a:ext cx="2511851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CRUISE CONTROL</a:t>
              </a:r>
            </a:p>
          </p:txBody>
        </p:sp>
      </p:grpSp>
      <p:sp>
        <p:nvSpPr>
          <p:cNvPr id="35" name="Textbox 200">
            <a:extLst>
              <a:ext uri="{FF2B5EF4-FFF2-40B4-BE49-F238E27FC236}">
                <a16:creationId xmlns:a16="http://schemas.microsoft.com/office/drawing/2014/main" id="{C5C2F988-B89D-ED0C-5F15-1606671F9E4C}"/>
              </a:ext>
            </a:extLst>
          </p:cNvPr>
          <p:cNvSpPr txBox="1"/>
          <p:nvPr/>
        </p:nvSpPr>
        <p:spPr>
          <a:xfrm flipH="1">
            <a:off x="17382449" y="9720198"/>
            <a:ext cx="1130300" cy="86177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0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7E4F00E-8410-144D-62E5-90CB7FA8EC80}"/>
              </a:ext>
            </a:extLst>
          </p:cNvPr>
          <p:cNvGrpSpPr/>
          <p:nvPr/>
        </p:nvGrpSpPr>
        <p:grpSpPr>
          <a:xfrm>
            <a:off x="18625714" y="9685556"/>
            <a:ext cx="2511855" cy="1013083"/>
            <a:chOff x="4031330" y="7511848"/>
            <a:chExt cx="1920221" cy="1013083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719C4CFE-6F3B-F48F-AC36-8631C412DE22}"/>
                </a:ext>
              </a:extLst>
            </p:cNvPr>
            <p:cNvSpPr txBox="1"/>
            <p:nvPr/>
          </p:nvSpPr>
          <p:spPr>
            <a:xfrm flipH="1">
              <a:off x="4031331" y="7878600"/>
              <a:ext cx="1920220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Đánh giá kết quả, chuẩn hóa bài học và chuẩn bị cho chu kỳ phát triển tiếp theo.</a:t>
              </a: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555BAB88-F110-C397-FCF4-1F397DAAF9C4}"/>
                </a:ext>
              </a:extLst>
            </p:cNvPr>
            <p:cNvSpPr txBox="1"/>
            <p:nvPr/>
          </p:nvSpPr>
          <p:spPr>
            <a:xfrm flipH="1">
              <a:off x="4031330" y="7511848"/>
              <a:ext cx="192021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SAFE LANDING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15A5D8B8-B83F-368F-3C10-F5C2BDEEF1C9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4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027D17EE-32D4-1EE5-0ADA-569F508B35DB}"/>
              </a:ext>
            </a:extLst>
          </p:cNvPr>
          <p:cNvSpPr txBox="1"/>
          <p:nvPr/>
        </p:nvSpPr>
        <p:spPr>
          <a:xfrm>
            <a:off x="1709372" y="7311487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1" name="!!MainTitle1">
            <a:extLst>
              <a:ext uri="{FF2B5EF4-FFF2-40B4-BE49-F238E27FC236}">
                <a16:creationId xmlns:a16="http://schemas.microsoft.com/office/drawing/2014/main" id="{C9F58271-891A-F2A0-4E27-F61AC3C2C651}"/>
              </a:ext>
            </a:extLst>
          </p:cNvPr>
          <p:cNvSpPr txBox="1"/>
          <p:nvPr/>
        </p:nvSpPr>
        <p:spPr>
          <a:xfrm>
            <a:off x="1709372" y="4594892"/>
            <a:ext cx="7300396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Flight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FRAMEWORK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60B3F6C-318E-DB9C-7602-D8F576B1BACF}"/>
              </a:ext>
            </a:extLst>
          </p:cNvPr>
          <p:cNvSpPr/>
          <p:nvPr/>
        </p:nvSpPr>
        <p:spPr>
          <a:xfrm>
            <a:off x="2320985" y="4339280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30F5F364-6DB4-4ED0-1E16-CD38D291178B}"/>
              </a:ext>
            </a:extLst>
          </p:cNvPr>
          <p:cNvSpPr/>
          <p:nvPr/>
        </p:nvSpPr>
        <p:spPr>
          <a:xfrm>
            <a:off x="1857310" y="4339280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725BFB98-E76E-2D3E-4F00-60ADBC2A1328}"/>
              </a:ext>
            </a:extLst>
          </p:cNvPr>
          <p:cNvSpPr/>
          <p:nvPr/>
        </p:nvSpPr>
        <p:spPr>
          <a:xfrm>
            <a:off x="2784660" y="4339280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5" name="Oval 124">
            <a:extLst>
              <a:ext uri="{FF2B5EF4-FFF2-40B4-BE49-F238E27FC236}">
                <a16:creationId xmlns:a16="http://schemas.microsoft.com/office/drawing/2014/main" id="{ED121BAD-5FCF-0936-282A-A1C534625DBC}"/>
              </a:ext>
            </a:extLst>
          </p:cNvPr>
          <p:cNvSpPr/>
          <p:nvPr/>
        </p:nvSpPr>
        <p:spPr>
          <a:xfrm>
            <a:off x="3248336" y="4339280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6" name="Freeform 17">
            <a:extLst>
              <a:ext uri="{FF2B5EF4-FFF2-40B4-BE49-F238E27FC236}">
                <a16:creationId xmlns:a16="http://schemas.microsoft.com/office/drawing/2014/main" id="{223FDA96-9096-23B5-F91F-314579A78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8205" y="10816207"/>
            <a:ext cx="421232" cy="466876"/>
          </a:xfrm>
          <a:custGeom>
            <a:avLst/>
            <a:gdLst>
              <a:gd name="T0" fmla="*/ 193628 w 1579"/>
              <a:gd name="T1" fmla="*/ 263188 h 1750"/>
              <a:gd name="T2" fmla="*/ 193628 w 1579"/>
              <a:gd name="T3" fmla="*/ 263188 h 1750"/>
              <a:gd name="T4" fmla="*/ 152113 w 1579"/>
              <a:gd name="T5" fmla="*/ 297587 h 1750"/>
              <a:gd name="T6" fmla="*/ 103787 w 1579"/>
              <a:gd name="T7" fmla="*/ 214834 h 1750"/>
              <a:gd name="T8" fmla="*/ 159248 w 1579"/>
              <a:gd name="T9" fmla="*/ 200880 h 1750"/>
              <a:gd name="T10" fmla="*/ 193628 w 1579"/>
              <a:gd name="T11" fmla="*/ 263188 h 1750"/>
              <a:gd name="T12" fmla="*/ 228332 w 1579"/>
              <a:gd name="T13" fmla="*/ 110662 h 1750"/>
              <a:gd name="T14" fmla="*/ 228332 w 1579"/>
              <a:gd name="T15" fmla="*/ 110662 h 1750"/>
              <a:gd name="T16" fmla="*/ 117409 w 1579"/>
              <a:gd name="T17" fmla="*/ 0 h 1750"/>
              <a:gd name="T18" fmla="*/ 0 w 1579"/>
              <a:gd name="T19" fmla="*/ 110662 h 1750"/>
              <a:gd name="T20" fmla="*/ 89841 w 1579"/>
              <a:gd name="T21" fmla="*/ 110662 h 1750"/>
              <a:gd name="T22" fmla="*/ 89841 w 1579"/>
              <a:gd name="T23" fmla="*/ 172971 h 1750"/>
              <a:gd name="T24" fmla="*/ 145302 w 1579"/>
              <a:gd name="T25" fmla="*/ 159341 h 1750"/>
              <a:gd name="T26" fmla="*/ 145302 w 1579"/>
              <a:gd name="T27" fmla="*/ 110662 h 1750"/>
              <a:gd name="T28" fmla="*/ 228332 w 1579"/>
              <a:gd name="T29" fmla="*/ 110662 h 1750"/>
              <a:gd name="T30" fmla="*/ 511801 w 1579"/>
              <a:gd name="T31" fmla="*/ 110662 h 1750"/>
              <a:gd name="T32" fmla="*/ 511801 w 1579"/>
              <a:gd name="T33" fmla="*/ 110662 h 1750"/>
              <a:gd name="T34" fmla="*/ 394067 w 1579"/>
              <a:gd name="T35" fmla="*/ 0 h 1750"/>
              <a:gd name="T36" fmla="*/ 283469 w 1579"/>
              <a:gd name="T37" fmla="*/ 110662 h 1750"/>
              <a:gd name="T38" fmla="*/ 366499 w 1579"/>
              <a:gd name="T39" fmla="*/ 110662 h 1750"/>
              <a:gd name="T40" fmla="*/ 297415 w 1579"/>
              <a:gd name="T41" fmla="*/ 283633 h 1750"/>
              <a:gd name="T42" fmla="*/ 255900 w 1579"/>
              <a:gd name="T43" fmla="*/ 325496 h 1750"/>
              <a:gd name="T44" fmla="*/ 221196 w 1579"/>
              <a:gd name="T45" fmla="*/ 290772 h 1750"/>
              <a:gd name="T46" fmla="*/ 186817 w 1579"/>
              <a:gd name="T47" fmla="*/ 332311 h 1750"/>
              <a:gd name="T48" fmla="*/ 228332 w 1579"/>
              <a:gd name="T49" fmla="*/ 422204 h 1750"/>
              <a:gd name="T50" fmla="*/ 228332 w 1579"/>
              <a:gd name="T51" fmla="*/ 567590 h 1750"/>
              <a:gd name="T52" fmla="*/ 283469 w 1579"/>
              <a:gd name="T53" fmla="*/ 567590 h 1750"/>
              <a:gd name="T54" fmla="*/ 283469 w 1579"/>
              <a:gd name="T55" fmla="*/ 422204 h 1750"/>
              <a:gd name="T56" fmla="*/ 332119 w 1579"/>
              <a:gd name="T57" fmla="*/ 325496 h 1750"/>
              <a:gd name="T58" fmla="*/ 428771 w 1579"/>
              <a:gd name="T59" fmla="*/ 110662 h 1750"/>
              <a:gd name="T60" fmla="*/ 511801 w 1579"/>
              <a:gd name="T61" fmla="*/ 110662 h 175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579" h="1750">
                <a:moveTo>
                  <a:pt x="597" y="811"/>
                </a:moveTo>
                <a:lnTo>
                  <a:pt x="597" y="811"/>
                </a:lnTo>
                <a:cubicBezTo>
                  <a:pt x="469" y="917"/>
                  <a:pt x="469" y="917"/>
                  <a:pt x="469" y="917"/>
                </a:cubicBezTo>
                <a:cubicBezTo>
                  <a:pt x="405" y="874"/>
                  <a:pt x="362" y="789"/>
                  <a:pt x="320" y="662"/>
                </a:cubicBezTo>
                <a:cubicBezTo>
                  <a:pt x="491" y="619"/>
                  <a:pt x="491" y="619"/>
                  <a:pt x="491" y="619"/>
                </a:cubicBezTo>
                <a:cubicBezTo>
                  <a:pt x="512" y="704"/>
                  <a:pt x="554" y="747"/>
                  <a:pt x="597" y="811"/>
                </a:cubicBezTo>
                <a:close/>
                <a:moveTo>
                  <a:pt x="704" y="341"/>
                </a:moveTo>
                <a:lnTo>
                  <a:pt x="704" y="341"/>
                </a:lnTo>
                <a:cubicBezTo>
                  <a:pt x="362" y="0"/>
                  <a:pt x="362" y="0"/>
                  <a:pt x="362" y="0"/>
                </a:cubicBezTo>
                <a:cubicBezTo>
                  <a:pt x="0" y="341"/>
                  <a:pt x="0" y="341"/>
                  <a:pt x="0" y="341"/>
                </a:cubicBezTo>
                <a:cubicBezTo>
                  <a:pt x="277" y="341"/>
                  <a:pt x="277" y="341"/>
                  <a:pt x="277" y="341"/>
                </a:cubicBezTo>
                <a:cubicBezTo>
                  <a:pt x="277" y="427"/>
                  <a:pt x="277" y="491"/>
                  <a:pt x="277" y="533"/>
                </a:cubicBezTo>
                <a:cubicBezTo>
                  <a:pt x="448" y="491"/>
                  <a:pt x="448" y="491"/>
                  <a:pt x="448" y="491"/>
                </a:cubicBezTo>
                <a:cubicBezTo>
                  <a:pt x="448" y="448"/>
                  <a:pt x="448" y="406"/>
                  <a:pt x="448" y="341"/>
                </a:cubicBezTo>
                <a:lnTo>
                  <a:pt x="704" y="341"/>
                </a:lnTo>
                <a:close/>
                <a:moveTo>
                  <a:pt x="1578" y="341"/>
                </a:moveTo>
                <a:lnTo>
                  <a:pt x="1578" y="341"/>
                </a:lnTo>
                <a:cubicBezTo>
                  <a:pt x="1215" y="0"/>
                  <a:pt x="1215" y="0"/>
                  <a:pt x="1215" y="0"/>
                </a:cubicBezTo>
                <a:cubicBezTo>
                  <a:pt x="874" y="341"/>
                  <a:pt x="874" y="341"/>
                  <a:pt x="874" y="341"/>
                </a:cubicBezTo>
                <a:cubicBezTo>
                  <a:pt x="1130" y="341"/>
                  <a:pt x="1130" y="341"/>
                  <a:pt x="1130" y="341"/>
                </a:cubicBezTo>
                <a:cubicBezTo>
                  <a:pt x="1130" y="683"/>
                  <a:pt x="1024" y="768"/>
                  <a:pt x="917" y="874"/>
                </a:cubicBezTo>
                <a:cubicBezTo>
                  <a:pt x="874" y="896"/>
                  <a:pt x="832" y="939"/>
                  <a:pt x="789" y="1003"/>
                </a:cubicBezTo>
                <a:cubicBezTo>
                  <a:pt x="768" y="960"/>
                  <a:pt x="725" y="917"/>
                  <a:pt x="682" y="896"/>
                </a:cubicBezTo>
                <a:cubicBezTo>
                  <a:pt x="576" y="1024"/>
                  <a:pt x="576" y="1024"/>
                  <a:pt x="576" y="1024"/>
                </a:cubicBezTo>
                <a:cubicBezTo>
                  <a:pt x="639" y="1088"/>
                  <a:pt x="704" y="1152"/>
                  <a:pt x="704" y="1301"/>
                </a:cubicBezTo>
                <a:cubicBezTo>
                  <a:pt x="704" y="1749"/>
                  <a:pt x="704" y="1749"/>
                  <a:pt x="704" y="1749"/>
                </a:cubicBezTo>
                <a:cubicBezTo>
                  <a:pt x="874" y="1749"/>
                  <a:pt x="874" y="1749"/>
                  <a:pt x="874" y="1749"/>
                </a:cubicBezTo>
                <a:cubicBezTo>
                  <a:pt x="874" y="1301"/>
                  <a:pt x="874" y="1301"/>
                  <a:pt x="874" y="1301"/>
                </a:cubicBezTo>
                <a:cubicBezTo>
                  <a:pt x="874" y="1130"/>
                  <a:pt x="938" y="1088"/>
                  <a:pt x="1024" y="1003"/>
                </a:cubicBezTo>
                <a:cubicBezTo>
                  <a:pt x="1151" y="896"/>
                  <a:pt x="1301" y="747"/>
                  <a:pt x="1322" y="341"/>
                </a:cubicBezTo>
                <a:lnTo>
                  <a:pt x="1578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7" name="Freeform 17">
            <a:extLst>
              <a:ext uri="{FF2B5EF4-FFF2-40B4-BE49-F238E27FC236}">
                <a16:creationId xmlns:a16="http://schemas.microsoft.com/office/drawing/2014/main" id="{55B3336E-BAB2-8AF7-74B6-2DBF01768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81245" y="10819467"/>
            <a:ext cx="461660" cy="460356"/>
          </a:xfrm>
          <a:custGeom>
            <a:avLst/>
            <a:gdLst>
              <a:gd name="T0" fmla="*/ 560972 w 1740"/>
              <a:gd name="T1" fmla="*/ 393747 h 1739"/>
              <a:gd name="T2" fmla="*/ 560972 w 1740"/>
              <a:gd name="T3" fmla="*/ 393747 h 1739"/>
              <a:gd name="T4" fmla="*/ 560972 w 1740"/>
              <a:gd name="T5" fmla="*/ 338693 h 1739"/>
              <a:gd name="T6" fmla="*/ 325487 w 1740"/>
              <a:gd name="T7" fmla="*/ 193493 h 1739"/>
              <a:gd name="T8" fmla="*/ 325487 w 1740"/>
              <a:gd name="T9" fmla="*/ 41532 h 1739"/>
              <a:gd name="T10" fmla="*/ 283873 w 1740"/>
              <a:gd name="T11" fmla="*/ 0 h 1739"/>
              <a:gd name="T12" fmla="*/ 242260 w 1740"/>
              <a:gd name="T13" fmla="*/ 41532 h 1739"/>
              <a:gd name="T14" fmla="*/ 242260 w 1740"/>
              <a:gd name="T15" fmla="*/ 193493 h 1739"/>
              <a:gd name="T16" fmla="*/ 0 w 1740"/>
              <a:gd name="T17" fmla="*/ 338693 h 1739"/>
              <a:gd name="T18" fmla="*/ 0 w 1740"/>
              <a:gd name="T19" fmla="*/ 393747 h 1739"/>
              <a:gd name="T20" fmla="*/ 242260 w 1740"/>
              <a:gd name="T21" fmla="*/ 324849 h 1739"/>
              <a:gd name="T22" fmla="*/ 242260 w 1740"/>
              <a:gd name="T23" fmla="*/ 476810 h 1739"/>
              <a:gd name="T24" fmla="*/ 166130 w 1740"/>
              <a:gd name="T25" fmla="*/ 518342 h 1739"/>
              <a:gd name="T26" fmla="*/ 166130 w 1740"/>
              <a:gd name="T27" fmla="*/ 559552 h 1739"/>
              <a:gd name="T28" fmla="*/ 283873 w 1740"/>
              <a:gd name="T29" fmla="*/ 532186 h 1739"/>
              <a:gd name="T30" fmla="*/ 394842 w 1740"/>
              <a:gd name="T31" fmla="*/ 559552 h 1739"/>
              <a:gd name="T32" fmla="*/ 394842 w 1740"/>
              <a:gd name="T33" fmla="*/ 518342 h 1739"/>
              <a:gd name="T34" fmla="*/ 325487 w 1740"/>
              <a:gd name="T35" fmla="*/ 476810 h 1739"/>
              <a:gd name="T36" fmla="*/ 325487 w 1740"/>
              <a:gd name="T37" fmla="*/ 324849 h 1739"/>
              <a:gd name="T38" fmla="*/ 560972 w 1740"/>
              <a:gd name="T39" fmla="*/ 393747 h 173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740" h="1739">
                <a:moveTo>
                  <a:pt x="1739" y="1223"/>
                </a:moveTo>
                <a:lnTo>
                  <a:pt x="1739" y="1223"/>
                </a:lnTo>
                <a:cubicBezTo>
                  <a:pt x="1739" y="1052"/>
                  <a:pt x="1739" y="1052"/>
                  <a:pt x="1739" y="1052"/>
                </a:cubicBezTo>
                <a:cubicBezTo>
                  <a:pt x="1009" y="601"/>
                  <a:pt x="1009" y="601"/>
                  <a:pt x="1009" y="601"/>
                </a:cubicBezTo>
                <a:cubicBezTo>
                  <a:pt x="1009" y="129"/>
                  <a:pt x="1009" y="129"/>
                  <a:pt x="1009" y="129"/>
                </a:cubicBezTo>
                <a:cubicBezTo>
                  <a:pt x="1009" y="65"/>
                  <a:pt x="944" y="0"/>
                  <a:pt x="880" y="0"/>
                </a:cubicBezTo>
                <a:cubicBezTo>
                  <a:pt x="794" y="0"/>
                  <a:pt x="751" y="65"/>
                  <a:pt x="751" y="129"/>
                </a:cubicBezTo>
                <a:cubicBezTo>
                  <a:pt x="751" y="601"/>
                  <a:pt x="751" y="601"/>
                  <a:pt x="751" y="601"/>
                </a:cubicBezTo>
                <a:cubicBezTo>
                  <a:pt x="0" y="1052"/>
                  <a:pt x="0" y="1052"/>
                  <a:pt x="0" y="1052"/>
                </a:cubicBezTo>
                <a:cubicBezTo>
                  <a:pt x="0" y="1223"/>
                  <a:pt x="0" y="1223"/>
                  <a:pt x="0" y="1223"/>
                </a:cubicBezTo>
                <a:cubicBezTo>
                  <a:pt x="751" y="1009"/>
                  <a:pt x="751" y="1009"/>
                  <a:pt x="751" y="1009"/>
                </a:cubicBezTo>
                <a:cubicBezTo>
                  <a:pt x="751" y="1481"/>
                  <a:pt x="751" y="1481"/>
                  <a:pt x="751" y="1481"/>
                </a:cubicBezTo>
                <a:cubicBezTo>
                  <a:pt x="515" y="1610"/>
                  <a:pt x="515" y="1610"/>
                  <a:pt x="515" y="1610"/>
                </a:cubicBezTo>
                <a:cubicBezTo>
                  <a:pt x="515" y="1738"/>
                  <a:pt x="515" y="1738"/>
                  <a:pt x="515" y="1738"/>
                </a:cubicBezTo>
                <a:cubicBezTo>
                  <a:pt x="880" y="1653"/>
                  <a:pt x="880" y="1653"/>
                  <a:pt x="880" y="1653"/>
                </a:cubicBezTo>
                <a:cubicBezTo>
                  <a:pt x="1224" y="1738"/>
                  <a:pt x="1224" y="1738"/>
                  <a:pt x="1224" y="1738"/>
                </a:cubicBezTo>
                <a:cubicBezTo>
                  <a:pt x="1224" y="1610"/>
                  <a:pt x="1224" y="1610"/>
                  <a:pt x="1224" y="1610"/>
                </a:cubicBezTo>
                <a:cubicBezTo>
                  <a:pt x="1009" y="1481"/>
                  <a:pt x="1009" y="1481"/>
                  <a:pt x="1009" y="1481"/>
                </a:cubicBezTo>
                <a:cubicBezTo>
                  <a:pt x="1009" y="1009"/>
                  <a:pt x="1009" y="1009"/>
                  <a:pt x="1009" y="1009"/>
                </a:cubicBezTo>
                <a:lnTo>
                  <a:pt x="1739" y="1223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8" name="Freeform 16">
            <a:extLst>
              <a:ext uri="{FF2B5EF4-FFF2-40B4-BE49-F238E27FC236}">
                <a16:creationId xmlns:a16="http://schemas.microsoft.com/office/drawing/2014/main" id="{B8C7904C-AB3F-108C-9E35-447636D59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52662" y="10816859"/>
            <a:ext cx="465572" cy="465572"/>
          </a:xfrm>
          <a:custGeom>
            <a:avLst/>
            <a:gdLst>
              <a:gd name="T0" fmla="*/ 204399536 w 1767"/>
              <a:gd name="T1" fmla="*/ 32486573 h 1768"/>
              <a:gd name="T2" fmla="*/ 204399536 w 1767"/>
              <a:gd name="T3" fmla="*/ 32486573 h 1768"/>
              <a:gd name="T4" fmla="*/ 87153330 w 1767"/>
              <a:gd name="T5" fmla="*/ 149484407 h 1768"/>
              <a:gd name="T6" fmla="*/ 44791862 w 1767"/>
              <a:gd name="T7" fmla="*/ 107170980 h 1768"/>
              <a:gd name="T8" fmla="*/ 59838461 w 1767"/>
              <a:gd name="T9" fmla="*/ 92257153 h 1768"/>
              <a:gd name="T10" fmla="*/ 87153330 w 1767"/>
              <a:gd name="T11" fmla="*/ 119541482 h 1768"/>
              <a:gd name="T12" fmla="*/ 189468915 w 1767"/>
              <a:gd name="T13" fmla="*/ 19884889 h 1768"/>
              <a:gd name="T14" fmla="*/ 204399536 w 1767"/>
              <a:gd name="T15" fmla="*/ 32486573 h 1768"/>
              <a:gd name="T16" fmla="*/ 182061433 w 1767"/>
              <a:gd name="T17" fmla="*/ 84742444 h 1768"/>
              <a:gd name="T18" fmla="*/ 182061433 w 1767"/>
              <a:gd name="T19" fmla="*/ 84742444 h 1768"/>
              <a:gd name="T20" fmla="*/ 184491827 w 1767"/>
              <a:gd name="T21" fmla="*/ 102199919 h 1768"/>
              <a:gd name="T22" fmla="*/ 102199607 w 1767"/>
              <a:gd name="T23" fmla="*/ 184399036 h 1768"/>
              <a:gd name="T24" fmla="*/ 22453759 w 1767"/>
              <a:gd name="T25" fmla="*/ 102199919 h 1768"/>
              <a:gd name="T26" fmla="*/ 102199607 w 1767"/>
              <a:gd name="T27" fmla="*/ 19884889 h 1768"/>
              <a:gd name="T28" fmla="*/ 147107447 w 1767"/>
              <a:gd name="T29" fmla="*/ 34914308 h 1768"/>
              <a:gd name="T30" fmla="*/ 162038068 w 1767"/>
              <a:gd name="T31" fmla="*/ 19884889 h 1768"/>
              <a:gd name="T32" fmla="*/ 102199607 w 1767"/>
              <a:gd name="T33" fmla="*/ 0 h 1768"/>
              <a:gd name="T34" fmla="*/ 0 w 1767"/>
              <a:gd name="T35" fmla="*/ 102199919 h 1768"/>
              <a:gd name="T36" fmla="*/ 102199607 w 1767"/>
              <a:gd name="T37" fmla="*/ 204283925 h 1768"/>
              <a:gd name="T38" fmla="*/ 204399536 w 1767"/>
              <a:gd name="T39" fmla="*/ 102199919 h 1768"/>
              <a:gd name="T40" fmla="*/ 199422448 w 1767"/>
              <a:gd name="T41" fmla="*/ 67285290 h 1768"/>
              <a:gd name="T42" fmla="*/ 182061433 w 1767"/>
              <a:gd name="T43" fmla="*/ 84742444 h 176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767" h="1768">
                <a:moveTo>
                  <a:pt x="1766" y="281"/>
                </a:moveTo>
                <a:lnTo>
                  <a:pt x="1766" y="281"/>
                </a:lnTo>
                <a:cubicBezTo>
                  <a:pt x="753" y="1293"/>
                  <a:pt x="753" y="1293"/>
                  <a:pt x="753" y="1293"/>
                </a:cubicBezTo>
                <a:cubicBezTo>
                  <a:pt x="387" y="927"/>
                  <a:pt x="387" y="927"/>
                  <a:pt x="387" y="927"/>
                </a:cubicBezTo>
                <a:cubicBezTo>
                  <a:pt x="517" y="798"/>
                  <a:pt x="517" y="798"/>
                  <a:pt x="517" y="798"/>
                </a:cubicBezTo>
                <a:cubicBezTo>
                  <a:pt x="753" y="1034"/>
                  <a:pt x="753" y="1034"/>
                  <a:pt x="753" y="1034"/>
                </a:cubicBezTo>
                <a:cubicBezTo>
                  <a:pt x="1637" y="172"/>
                  <a:pt x="1637" y="172"/>
                  <a:pt x="1637" y="172"/>
                </a:cubicBezTo>
                <a:lnTo>
                  <a:pt x="1766" y="281"/>
                </a:lnTo>
                <a:close/>
                <a:moveTo>
                  <a:pt x="1573" y="733"/>
                </a:moveTo>
                <a:lnTo>
                  <a:pt x="1573" y="733"/>
                </a:lnTo>
                <a:cubicBezTo>
                  <a:pt x="1594" y="776"/>
                  <a:pt x="1594" y="840"/>
                  <a:pt x="1594" y="884"/>
                </a:cubicBezTo>
                <a:cubicBezTo>
                  <a:pt x="1594" y="1271"/>
                  <a:pt x="1271" y="1595"/>
                  <a:pt x="883" y="1595"/>
                </a:cubicBezTo>
                <a:cubicBezTo>
                  <a:pt x="496" y="1595"/>
                  <a:pt x="194" y="1271"/>
                  <a:pt x="194" y="884"/>
                </a:cubicBezTo>
                <a:cubicBezTo>
                  <a:pt x="194" y="496"/>
                  <a:pt x="496" y="172"/>
                  <a:pt x="883" y="172"/>
                </a:cubicBezTo>
                <a:cubicBezTo>
                  <a:pt x="1034" y="172"/>
                  <a:pt x="1163" y="216"/>
                  <a:pt x="1271" y="302"/>
                </a:cubicBezTo>
                <a:cubicBezTo>
                  <a:pt x="1400" y="172"/>
                  <a:pt x="1400" y="172"/>
                  <a:pt x="1400" y="172"/>
                </a:cubicBezTo>
                <a:cubicBezTo>
                  <a:pt x="1249" y="65"/>
                  <a:pt x="1077" y="0"/>
                  <a:pt x="883" y="0"/>
                </a:cubicBezTo>
                <a:cubicBezTo>
                  <a:pt x="409" y="0"/>
                  <a:pt x="0" y="410"/>
                  <a:pt x="0" y="884"/>
                </a:cubicBezTo>
                <a:cubicBezTo>
                  <a:pt x="0" y="1379"/>
                  <a:pt x="409" y="1767"/>
                  <a:pt x="883" y="1767"/>
                </a:cubicBezTo>
                <a:cubicBezTo>
                  <a:pt x="1379" y="1767"/>
                  <a:pt x="1766" y="1379"/>
                  <a:pt x="1766" y="884"/>
                </a:cubicBezTo>
                <a:cubicBezTo>
                  <a:pt x="1766" y="776"/>
                  <a:pt x="1745" y="689"/>
                  <a:pt x="1723" y="582"/>
                </a:cubicBezTo>
                <a:lnTo>
                  <a:pt x="1573" y="7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9" name="Freeform 36">
            <a:extLst>
              <a:ext uri="{FF2B5EF4-FFF2-40B4-BE49-F238E27FC236}">
                <a16:creationId xmlns:a16="http://schemas.microsoft.com/office/drawing/2014/main" id="{D7E88837-3BBF-8A9C-31B3-42602E4206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53517" y="10805775"/>
            <a:ext cx="370370" cy="487740"/>
          </a:xfrm>
          <a:custGeom>
            <a:avLst/>
            <a:gdLst>
              <a:gd name="T0" fmla="*/ 144731103 w 1401"/>
              <a:gd name="T1" fmla="*/ 116832208 h 1854"/>
              <a:gd name="T2" fmla="*/ 144731103 w 1401"/>
              <a:gd name="T3" fmla="*/ 116832208 h 1854"/>
              <a:gd name="T4" fmla="*/ 112195645 w 1401"/>
              <a:gd name="T5" fmla="*/ 99416880 h 1854"/>
              <a:gd name="T6" fmla="*/ 132110611 w 1401"/>
              <a:gd name="T7" fmla="*/ 54667915 h 1854"/>
              <a:gd name="T8" fmla="*/ 77344373 w 1401"/>
              <a:gd name="T9" fmla="*/ 0 h 1854"/>
              <a:gd name="T10" fmla="*/ 19914966 w 1401"/>
              <a:gd name="T11" fmla="*/ 54667915 h 1854"/>
              <a:gd name="T12" fmla="*/ 52334746 w 1401"/>
              <a:gd name="T13" fmla="*/ 104376195 h 1854"/>
              <a:gd name="T14" fmla="*/ 52334746 w 1401"/>
              <a:gd name="T15" fmla="*/ 139206851 h 1854"/>
              <a:gd name="T16" fmla="*/ 27441119 w 1401"/>
              <a:gd name="T17" fmla="*/ 134132084 h 1854"/>
              <a:gd name="T18" fmla="*/ 14936305 w 1401"/>
              <a:gd name="T19" fmla="*/ 139206851 h 1854"/>
              <a:gd name="T20" fmla="*/ 0 w 1401"/>
              <a:gd name="T21" fmla="*/ 153969343 h 1854"/>
              <a:gd name="T22" fmla="*/ 52334746 w 1401"/>
              <a:gd name="T23" fmla="*/ 206215327 h 1854"/>
              <a:gd name="T24" fmla="*/ 67386730 w 1401"/>
              <a:gd name="T25" fmla="*/ 213711704 h 1854"/>
              <a:gd name="T26" fmla="*/ 132110611 w 1401"/>
              <a:gd name="T27" fmla="*/ 213711704 h 1854"/>
              <a:gd name="T28" fmla="*/ 152141256 w 1401"/>
              <a:gd name="T29" fmla="*/ 196296697 h 1854"/>
              <a:gd name="T30" fmla="*/ 159667408 w 1401"/>
              <a:gd name="T31" fmla="*/ 149125480 h 1854"/>
              <a:gd name="T32" fmla="*/ 144731103 w 1401"/>
              <a:gd name="T33" fmla="*/ 116832208 h 1854"/>
              <a:gd name="T34" fmla="*/ 139636442 w 1401"/>
              <a:gd name="T35" fmla="*/ 144050713 h 1854"/>
              <a:gd name="T36" fmla="*/ 139636442 w 1401"/>
              <a:gd name="T37" fmla="*/ 144050713 h 1854"/>
              <a:gd name="T38" fmla="*/ 132110611 w 1401"/>
              <a:gd name="T39" fmla="*/ 191337382 h 1854"/>
              <a:gd name="T40" fmla="*/ 67386730 w 1401"/>
              <a:gd name="T41" fmla="*/ 191337382 h 1854"/>
              <a:gd name="T42" fmla="*/ 64723882 w 1401"/>
              <a:gd name="T43" fmla="*/ 191337382 h 1854"/>
              <a:gd name="T44" fmla="*/ 27441119 w 1401"/>
              <a:gd name="T45" fmla="*/ 153969343 h 1854"/>
              <a:gd name="T46" fmla="*/ 72249713 w 1401"/>
              <a:gd name="T47" fmla="*/ 164003425 h 1854"/>
              <a:gd name="T48" fmla="*/ 72249713 w 1401"/>
              <a:gd name="T49" fmla="*/ 54667915 h 1854"/>
              <a:gd name="T50" fmla="*/ 77344373 w 1401"/>
              <a:gd name="T51" fmla="*/ 49708600 h 1854"/>
              <a:gd name="T52" fmla="*/ 82207356 w 1401"/>
              <a:gd name="T53" fmla="*/ 54667915 h 1854"/>
              <a:gd name="T54" fmla="*/ 82207356 w 1401"/>
              <a:gd name="T55" fmla="*/ 116832208 h 1854"/>
              <a:gd name="T56" fmla="*/ 99690831 w 1401"/>
              <a:gd name="T57" fmla="*/ 116832208 h 1854"/>
              <a:gd name="T58" fmla="*/ 134657781 w 1401"/>
              <a:gd name="T59" fmla="*/ 134132084 h 1854"/>
              <a:gd name="T60" fmla="*/ 139636442 w 1401"/>
              <a:gd name="T61" fmla="*/ 144050713 h 1854"/>
              <a:gd name="T62" fmla="*/ 42377102 w 1401"/>
              <a:gd name="T63" fmla="*/ 54667915 h 1854"/>
              <a:gd name="T64" fmla="*/ 42377102 w 1401"/>
              <a:gd name="T65" fmla="*/ 54667915 h 1854"/>
              <a:gd name="T66" fmla="*/ 77344373 w 1401"/>
              <a:gd name="T67" fmla="*/ 19837259 h 1854"/>
              <a:gd name="T68" fmla="*/ 112195645 w 1401"/>
              <a:gd name="T69" fmla="*/ 54667915 h 1854"/>
              <a:gd name="T70" fmla="*/ 102238001 w 1401"/>
              <a:gd name="T71" fmla="*/ 79464489 h 1854"/>
              <a:gd name="T72" fmla="*/ 102238001 w 1401"/>
              <a:gd name="T73" fmla="*/ 54667915 h 1854"/>
              <a:gd name="T74" fmla="*/ 77344373 w 1401"/>
              <a:gd name="T75" fmla="*/ 29871341 h 1854"/>
              <a:gd name="T76" fmla="*/ 52334746 w 1401"/>
              <a:gd name="T77" fmla="*/ 54667915 h 1854"/>
              <a:gd name="T78" fmla="*/ 52334746 w 1401"/>
              <a:gd name="T79" fmla="*/ 79464489 h 1854"/>
              <a:gd name="T80" fmla="*/ 42377102 w 1401"/>
              <a:gd name="T81" fmla="*/ 54667915 h 185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01" h="1854">
                <a:moveTo>
                  <a:pt x="1250" y="1013"/>
                </a:moveTo>
                <a:lnTo>
                  <a:pt x="1250" y="1013"/>
                </a:lnTo>
                <a:cubicBezTo>
                  <a:pt x="969" y="862"/>
                  <a:pt x="969" y="862"/>
                  <a:pt x="969" y="862"/>
                </a:cubicBezTo>
                <a:cubicBezTo>
                  <a:pt x="1077" y="776"/>
                  <a:pt x="1141" y="646"/>
                  <a:pt x="1141" y="474"/>
                </a:cubicBezTo>
                <a:cubicBezTo>
                  <a:pt x="1141" y="215"/>
                  <a:pt x="926" y="0"/>
                  <a:pt x="668" y="0"/>
                </a:cubicBezTo>
                <a:cubicBezTo>
                  <a:pt x="388" y="0"/>
                  <a:pt x="172" y="215"/>
                  <a:pt x="172" y="474"/>
                </a:cubicBezTo>
                <a:cubicBezTo>
                  <a:pt x="172" y="668"/>
                  <a:pt x="280" y="840"/>
                  <a:pt x="452" y="905"/>
                </a:cubicBezTo>
                <a:cubicBezTo>
                  <a:pt x="452" y="1207"/>
                  <a:pt x="452" y="1207"/>
                  <a:pt x="452" y="1207"/>
                </a:cubicBezTo>
                <a:cubicBezTo>
                  <a:pt x="258" y="1163"/>
                  <a:pt x="258" y="1163"/>
                  <a:pt x="237" y="1163"/>
                </a:cubicBezTo>
                <a:cubicBezTo>
                  <a:pt x="193" y="1163"/>
                  <a:pt x="151" y="1185"/>
                  <a:pt x="129" y="1207"/>
                </a:cubicBezTo>
                <a:cubicBezTo>
                  <a:pt x="0" y="1335"/>
                  <a:pt x="0" y="1335"/>
                  <a:pt x="0" y="1335"/>
                </a:cubicBezTo>
                <a:cubicBezTo>
                  <a:pt x="452" y="1788"/>
                  <a:pt x="452" y="1788"/>
                  <a:pt x="452" y="1788"/>
                </a:cubicBezTo>
                <a:cubicBezTo>
                  <a:pt x="474" y="1831"/>
                  <a:pt x="538" y="1853"/>
                  <a:pt x="582" y="1853"/>
                </a:cubicBezTo>
                <a:cubicBezTo>
                  <a:pt x="1141" y="1853"/>
                  <a:pt x="1141" y="1853"/>
                  <a:pt x="1141" y="1853"/>
                </a:cubicBezTo>
                <a:cubicBezTo>
                  <a:pt x="1228" y="1853"/>
                  <a:pt x="1292" y="1788"/>
                  <a:pt x="1314" y="1702"/>
                </a:cubicBezTo>
                <a:cubicBezTo>
                  <a:pt x="1379" y="1293"/>
                  <a:pt x="1379" y="1293"/>
                  <a:pt x="1379" y="1293"/>
                </a:cubicBezTo>
                <a:cubicBezTo>
                  <a:pt x="1400" y="1163"/>
                  <a:pt x="1357" y="1056"/>
                  <a:pt x="1250" y="1013"/>
                </a:cubicBezTo>
                <a:close/>
                <a:moveTo>
                  <a:pt x="1206" y="1249"/>
                </a:moveTo>
                <a:lnTo>
                  <a:pt x="1206" y="1249"/>
                </a:lnTo>
                <a:cubicBezTo>
                  <a:pt x="1141" y="1659"/>
                  <a:pt x="1141" y="1659"/>
                  <a:pt x="1141" y="1659"/>
                </a:cubicBezTo>
                <a:cubicBezTo>
                  <a:pt x="582" y="1659"/>
                  <a:pt x="582" y="1659"/>
                  <a:pt x="582" y="1659"/>
                </a:cubicBezTo>
                <a:cubicBezTo>
                  <a:pt x="582" y="1659"/>
                  <a:pt x="582" y="1659"/>
                  <a:pt x="559" y="1659"/>
                </a:cubicBezTo>
                <a:cubicBezTo>
                  <a:pt x="237" y="1335"/>
                  <a:pt x="237" y="1335"/>
                  <a:pt x="237" y="1335"/>
                </a:cubicBezTo>
                <a:cubicBezTo>
                  <a:pt x="624" y="1422"/>
                  <a:pt x="624" y="1422"/>
                  <a:pt x="624" y="1422"/>
                </a:cubicBezTo>
                <a:cubicBezTo>
                  <a:pt x="624" y="474"/>
                  <a:pt x="624" y="474"/>
                  <a:pt x="624" y="474"/>
                </a:cubicBezTo>
                <a:cubicBezTo>
                  <a:pt x="624" y="452"/>
                  <a:pt x="646" y="431"/>
                  <a:pt x="668" y="431"/>
                </a:cubicBezTo>
                <a:cubicBezTo>
                  <a:pt x="689" y="431"/>
                  <a:pt x="710" y="452"/>
                  <a:pt x="710" y="474"/>
                </a:cubicBezTo>
                <a:cubicBezTo>
                  <a:pt x="710" y="1013"/>
                  <a:pt x="710" y="1013"/>
                  <a:pt x="710" y="1013"/>
                </a:cubicBezTo>
                <a:cubicBezTo>
                  <a:pt x="861" y="1013"/>
                  <a:pt x="861" y="1013"/>
                  <a:pt x="861" y="1013"/>
                </a:cubicBezTo>
                <a:cubicBezTo>
                  <a:pt x="1163" y="1163"/>
                  <a:pt x="1163" y="1163"/>
                  <a:pt x="1163" y="1163"/>
                </a:cubicBezTo>
                <a:cubicBezTo>
                  <a:pt x="1206" y="1185"/>
                  <a:pt x="1228" y="1207"/>
                  <a:pt x="1206" y="1249"/>
                </a:cubicBezTo>
                <a:close/>
                <a:moveTo>
                  <a:pt x="366" y="474"/>
                </a:moveTo>
                <a:lnTo>
                  <a:pt x="366" y="474"/>
                </a:lnTo>
                <a:cubicBezTo>
                  <a:pt x="366" y="301"/>
                  <a:pt x="495" y="172"/>
                  <a:pt x="668" y="172"/>
                </a:cubicBezTo>
                <a:cubicBezTo>
                  <a:pt x="840" y="172"/>
                  <a:pt x="969" y="301"/>
                  <a:pt x="969" y="474"/>
                </a:cubicBezTo>
                <a:cubicBezTo>
                  <a:pt x="969" y="560"/>
                  <a:pt x="948" y="646"/>
                  <a:pt x="883" y="689"/>
                </a:cubicBezTo>
                <a:cubicBezTo>
                  <a:pt x="883" y="474"/>
                  <a:pt x="883" y="474"/>
                  <a:pt x="883" y="474"/>
                </a:cubicBezTo>
                <a:cubicBezTo>
                  <a:pt x="883" y="366"/>
                  <a:pt x="775" y="259"/>
                  <a:pt x="668" y="259"/>
                </a:cubicBezTo>
                <a:cubicBezTo>
                  <a:pt x="538" y="259"/>
                  <a:pt x="452" y="366"/>
                  <a:pt x="452" y="474"/>
                </a:cubicBezTo>
                <a:cubicBezTo>
                  <a:pt x="452" y="689"/>
                  <a:pt x="452" y="689"/>
                  <a:pt x="452" y="689"/>
                </a:cubicBezTo>
                <a:cubicBezTo>
                  <a:pt x="388" y="646"/>
                  <a:pt x="366" y="560"/>
                  <a:pt x="366" y="4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0" name="Freeform 34">
            <a:extLst>
              <a:ext uri="{FF2B5EF4-FFF2-40B4-BE49-F238E27FC236}">
                <a16:creationId xmlns:a16="http://schemas.microsoft.com/office/drawing/2014/main" id="{59CD6F43-DFAF-331C-8C55-AE2449934B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49975" y="10831205"/>
            <a:ext cx="465570" cy="436880"/>
          </a:xfrm>
          <a:custGeom>
            <a:avLst/>
            <a:gdLst>
              <a:gd name="T0" fmla="*/ 121942741 w 1800"/>
              <a:gd name="T1" fmla="*/ 39801646 h 1690"/>
              <a:gd name="T2" fmla="*/ 121942741 w 1800"/>
              <a:gd name="T3" fmla="*/ 39801646 h 1690"/>
              <a:gd name="T4" fmla="*/ 121942741 w 1800"/>
              <a:gd name="T5" fmla="*/ 19844247 h 1690"/>
              <a:gd name="T6" fmla="*/ 82126878 w 1800"/>
              <a:gd name="T7" fmla="*/ 19844247 h 1690"/>
              <a:gd name="T8" fmla="*/ 82126878 w 1800"/>
              <a:gd name="T9" fmla="*/ 39801646 h 1690"/>
              <a:gd name="T10" fmla="*/ 121942741 w 1800"/>
              <a:gd name="T11" fmla="*/ 39801646 h 1690"/>
              <a:gd name="T12" fmla="*/ 19964676 w 1800"/>
              <a:gd name="T13" fmla="*/ 59645893 h 1690"/>
              <a:gd name="T14" fmla="*/ 19964676 w 1800"/>
              <a:gd name="T15" fmla="*/ 59645893 h 1690"/>
              <a:gd name="T16" fmla="*/ 19964676 w 1800"/>
              <a:gd name="T17" fmla="*/ 171567320 h 1690"/>
              <a:gd name="T18" fmla="*/ 184218431 w 1800"/>
              <a:gd name="T19" fmla="*/ 171567320 h 1690"/>
              <a:gd name="T20" fmla="*/ 184218431 w 1800"/>
              <a:gd name="T21" fmla="*/ 59645893 h 1690"/>
              <a:gd name="T22" fmla="*/ 19964676 w 1800"/>
              <a:gd name="T23" fmla="*/ 59645893 h 1690"/>
              <a:gd name="T24" fmla="*/ 184218431 w 1800"/>
              <a:gd name="T25" fmla="*/ 39801646 h 1690"/>
              <a:gd name="T26" fmla="*/ 184218431 w 1800"/>
              <a:gd name="T27" fmla="*/ 39801646 h 1690"/>
              <a:gd name="T28" fmla="*/ 204069619 w 1800"/>
              <a:gd name="T29" fmla="*/ 59645893 h 1690"/>
              <a:gd name="T30" fmla="*/ 204069619 w 1800"/>
              <a:gd name="T31" fmla="*/ 171567320 h 1690"/>
              <a:gd name="T32" fmla="*/ 184218431 w 1800"/>
              <a:gd name="T33" fmla="*/ 191524719 h 1690"/>
              <a:gd name="T34" fmla="*/ 19964676 w 1800"/>
              <a:gd name="T35" fmla="*/ 191524719 h 1690"/>
              <a:gd name="T36" fmla="*/ 0 w 1800"/>
              <a:gd name="T37" fmla="*/ 171567320 h 1690"/>
              <a:gd name="T38" fmla="*/ 0 w 1800"/>
              <a:gd name="T39" fmla="*/ 59645893 h 1690"/>
              <a:gd name="T40" fmla="*/ 19964676 w 1800"/>
              <a:gd name="T41" fmla="*/ 39801646 h 1690"/>
              <a:gd name="T42" fmla="*/ 62162518 w 1800"/>
              <a:gd name="T43" fmla="*/ 39801646 h 1690"/>
              <a:gd name="T44" fmla="*/ 62162518 w 1800"/>
              <a:gd name="T45" fmla="*/ 19844247 h 1690"/>
              <a:gd name="T46" fmla="*/ 82126878 w 1800"/>
              <a:gd name="T47" fmla="*/ 0 h 1690"/>
              <a:gd name="T48" fmla="*/ 121942741 w 1800"/>
              <a:gd name="T49" fmla="*/ 0 h 1690"/>
              <a:gd name="T50" fmla="*/ 141793929 w 1800"/>
              <a:gd name="T51" fmla="*/ 19844247 h 1690"/>
              <a:gd name="T52" fmla="*/ 141793929 w 1800"/>
              <a:gd name="T53" fmla="*/ 39801646 h 1690"/>
              <a:gd name="T54" fmla="*/ 184218431 w 1800"/>
              <a:gd name="T55" fmla="*/ 39801646 h 169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800" h="1690">
                <a:moveTo>
                  <a:pt x="1075" y="351"/>
                </a:moveTo>
                <a:lnTo>
                  <a:pt x="1075" y="351"/>
                </a:lnTo>
                <a:cubicBezTo>
                  <a:pt x="1075" y="175"/>
                  <a:pt x="1075" y="175"/>
                  <a:pt x="1075" y="175"/>
                </a:cubicBezTo>
                <a:cubicBezTo>
                  <a:pt x="724" y="175"/>
                  <a:pt x="724" y="175"/>
                  <a:pt x="724" y="175"/>
                </a:cubicBezTo>
                <a:cubicBezTo>
                  <a:pt x="724" y="351"/>
                  <a:pt x="724" y="351"/>
                  <a:pt x="724" y="351"/>
                </a:cubicBezTo>
                <a:lnTo>
                  <a:pt x="1075" y="351"/>
                </a:lnTo>
                <a:close/>
                <a:moveTo>
                  <a:pt x="176" y="526"/>
                </a:moveTo>
                <a:lnTo>
                  <a:pt x="176" y="526"/>
                </a:lnTo>
                <a:cubicBezTo>
                  <a:pt x="176" y="1513"/>
                  <a:pt x="176" y="1513"/>
                  <a:pt x="176" y="1513"/>
                </a:cubicBezTo>
                <a:cubicBezTo>
                  <a:pt x="1624" y="1513"/>
                  <a:pt x="1624" y="1513"/>
                  <a:pt x="1624" y="1513"/>
                </a:cubicBezTo>
                <a:cubicBezTo>
                  <a:pt x="1624" y="526"/>
                  <a:pt x="1624" y="526"/>
                  <a:pt x="1624" y="526"/>
                </a:cubicBezTo>
                <a:lnTo>
                  <a:pt x="176" y="526"/>
                </a:lnTo>
                <a:close/>
                <a:moveTo>
                  <a:pt x="1624" y="351"/>
                </a:moveTo>
                <a:lnTo>
                  <a:pt x="1624" y="351"/>
                </a:lnTo>
                <a:cubicBezTo>
                  <a:pt x="1711" y="351"/>
                  <a:pt x="1799" y="438"/>
                  <a:pt x="1799" y="526"/>
                </a:cubicBezTo>
                <a:cubicBezTo>
                  <a:pt x="1799" y="1513"/>
                  <a:pt x="1799" y="1513"/>
                  <a:pt x="1799" y="1513"/>
                </a:cubicBezTo>
                <a:cubicBezTo>
                  <a:pt x="1799" y="1623"/>
                  <a:pt x="1711" y="1689"/>
                  <a:pt x="1624" y="1689"/>
                </a:cubicBezTo>
                <a:cubicBezTo>
                  <a:pt x="176" y="1689"/>
                  <a:pt x="176" y="1689"/>
                  <a:pt x="176" y="1689"/>
                </a:cubicBezTo>
                <a:cubicBezTo>
                  <a:pt x="88" y="1689"/>
                  <a:pt x="0" y="1623"/>
                  <a:pt x="0" y="1513"/>
                </a:cubicBezTo>
                <a:cubicBezTo>
                  <a:pt x="0" y="526"/>
                  <a:pt x="0" y="526"/>
                  <a:pt x="0" y="526"/>
                </a:cubicBezTo>
                <a:cubicBezTo>
                  <a:pt x="0" y="438"/>
                  <a:pt x="88" y="351"/>
                  <a:pt x="176" y="351"/>
                </a:cubicBezTo>
                <a:cubicBezTo>
                  <a:pt x="548" y="351"/>
                  <a:pt x="548" y="351"/>
                  <a:pt x="548" y="351"/>
                </a:cubicBezTo>
                <a:cubicBezTo>
                  <a:pt x="548" y="175"/>
                  <a:pt x="548" y="175"/>
                  <a:pt x="548" y="175"/>
                </a:cubicBezTo>
                <a:cubicBezTo>
                  <a:pt x="548" y="66"/>
                  <a:pt x="614" y="0"/>
                  <a:pt x="724" y="0"/>
                </a:cubicBezTo>
                <a:cubicBezTo>
                  <a:pt x="1075" y="0"/>
                  <a:pt x="1075" y="0"/>
                  <a:pt x="1075" y="0"/>
                </a:cubicBezTo>
                <a:cubicBezTo>
                  <a:pt x="1185" y="0"/>
                  <a:pt x="1250" y="66"/>
                  <a:pt x="1250" y="175"/>
                </a:cubicBezTo>
                <a:cubicBezTo>
                  <a:pt x="1250" y="351"/>
                  <a:pt x="1250" y="351"/>
                  <a:pt x="1250" y="351"/>
                </a:cubicBezTo>
                <a:lnTo>
                  <a:pt x="1624" y="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B4979FF5-F34A-E7AD-12D6-6587CF1D3D6A}"/>
              </a:ext>
            </a:extLst>
          </p:cNvPr>
          <p:cNvSpPr/>
          <p:nvPr/>
        </p:nvSpPr>
        <p:spPr>
          <a:xfrm>
            <a:off x="7925382" y="2736089"/>
            <a:ext cx="9574303" cy="8236711"/>
          </a:xfrm>
          <a:custGeom>
            <a:avLst/>
            <a:gdLst>
              <a:gd name="csX0" fmla="*/ 4787151 w 9574303"/>
              <a:gd name="csY0" fmla="*/ 0 h 8236711"/>
              <a:gd name="csX1" fmla="*/ 9574303 w 9574303"/>
              <a:gd name="csY1" fmla="*/ 8236711 h 8236711"/>
              <a:gd name="csX2" fmla="*/ 9558908 w 9574303"/>
              <a:gd name="csY2" fmla="*/ 8236711 h 8236711"/>
              <a:gd name="csX3" fmla="*/ 4787151 w 9574303"/>
              <a:gd name="csY3" fmla="*/ 5519491 h 8236711"/>
              <a:gd name="csX4" fmla="*/ 15394 w 9574303"/>
              <a:gd name="csY4" fmla="*/ 8236711 h 8236711"/>
              <a:gd name="csX5" fmla="*/ 0 w 9574303"/>
              <a:gd name="csY5" fmla="*/ 8236711 h 823671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</a:cxnLst>
            <a:rect l="l" t="t" r="r" b="b"/>
            <a:pathLst>
              <a:path w="9574303" h="8236711">
                <a:moveTo>
                  <a:pt x="4787151" y="0"/>
                </a:moveTo>
                <a:lnTo>
                  <a:pt x="9574303" y="8236711"/>
                </a:lnTo>
                <a:lnTo>
                  <a:pt x="9558908" y="8236711"/>
                </a:lnTo>
                <a:lnTo>
                  <a:pt x="4787151" y="5519491"/>
                </a:lnTo>
                <a:lnTo>
                  <a:pt x="15394" y="8236711"/>
                </a:lnTo>
                <a:lnTo>
                  <a:pt x="0" y="82367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132" name="Graphic 131" descr="Circle with left arrow outline">
            <a:extLst>
              <a:ext uri="{FF2B5EF4-FFF2-40B4-BE49-F238E27FC236}">
                <a16:creationId xmlns:a16="http://schemas.microsoft.com/office/drawing/2014/main" id="{5688C6F1-8F17-9191-C1BD-B60B26F584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2129980" y="6271892"/>
            <a:ext cx="1165106" cy="116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2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" presetClass="entr" presetSubtype="2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decel="5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7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2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/>
          <p:bldP spid="23" grpId="0"/>
          <p:bldP spid="27" grpId="0"/>
          <p:bldP spid="31" grpId="0"/>
          <p:bldP spid="35" grpId="0"/>
          <p:bldP spid="40" grpId="0"/>
          <p:bldP spid="41" grpId="0"/>
          <p:bldP spid="42" grpId="0" animBg="1"/>
          <p:bldP spid="43" grpId="0" animBg="1"/>
          <p:bldP spid="124" grpId="0" animBg="1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8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14078</TotalTime>
  <Words>1230</Words>
  <Application>Microsoft Office PowerPoint</Application>
  <PresentationFormat>Custom</PresentationFormat>
  <Paragraphs>190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155</dc:title>
  <dc:creator>Slide Ocean</dc:creator>
  <cp:lastModifiedBy>SO</cp:lastModifiedBy>
  <cp:revision>3407</cp:revision>
  <dcterms:created xsi:type="dcterms:W3CDTF">2024-04-24T08:43:56Z</dcterms:created>
  <dcterms:modified xsi:type="dcterms:W3CDTF">2025-12-29T09:15:15Z</dcterms:modified>
</cp:coreProperties>
</file>