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6" r:id="rId27"/>
    <p:sldId id="2147378267" r:id="rId28"/>
    <p:sldId id="2147378256" r:id="rId29"/>
    <p:sldId id="2147378258" r:id="rId30"/>
    <p:sldId id="2147378263" r:id="rId31"/>
    <p:sldId id="2147378257" r:id="rId32"/>
    <p:sldId id="2147378245" r:id="rId33"/>
    <p:sldId id="2147378254" r:id="rId34"/>
    <p:sldId id="2147378259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74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36526AD-C475-D2A5-C93C-457F4C8ADEF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F89EE7D5-B315-8B73-1749-6B0F2A170BB9}"/>
              </a:ext>
            </a:extLst>
          </p:cNvPr>
          <p:cNvSpPr/>
          <p:nvPr/>
        </p:nvSpPr>
        <p:spPr>
          <a:xfrm>
            <a:off x="2925298" y="5184458"/>
            <a:ext cx="2557462" cy="6548372"/>
          </a:xfrm>
          <a:custGeom>
            <a:avLst/>
            <a:gdLst>
              <a:gd name="csX0" fmla="*/ 1278731 w 2557462"/>
              <a:gd name="csY0" fmla="*/ 0 h 6548372"/>
              <a:gd name="csX1" fmla="*/ 2557462 w 2557462"/>
              <a:gd name="csY1" fmla="*/ 1278731 h 6548372"/>
              <a:gd name="csX2" fmla="*/ 1993682 w 2557462"/>
              <a:gd name="csY2" fmla="*/ 2339075 h 6548372"/>
              <a:gd name="csX3" fmla="*/ 1961356 w 2557462"/>
              <a:gd name="csY3" fmla="*/ 2356621 h 6548372"/>
              <a:gd name="csX4" fmla="*/ 1961356 w 2557462"/>
              <a:gd name="csY4" fmla="*/ 4191751 h 6548372"/>
              <a:gd name="csX5" fmla="*/ 1993682 w 2557462"/>
              <a:gd name="csY5" fmla="*/ 4209297 h 6548372"/>
              <a:gd name="csX6" fmla="*/ 2557462 w 2557462"/>
              <a:gd name="csY6" fmla="*/ 5269641 h 6548372"/>
              <a:gd name="csX7" fmla="*/ 1278731 w 2557462"/>
              <a:gd name="csY7" fmla="*/ 6548372 h 6548372"/>
              <a:gd name="csX8" fmla="*/ 0 w 2557462"/>
              <a:gd name="csY8" fmla="*/ 5269641 h 6548372"/>
              <a:gd name="csX9" fmla="*/ 563780 w 2557462"/>
              <a:gd name="csY9" fmla="*/ 4209297 h 6548372"/>
              <a:gd name="csX10" fmla="*/ 596106 w 2557462"/>
              <a:gd name="csY10" fmla="*/ 4191751 h 6548372"/>
              <a:gd name="csX11" fmla="*/ 596106 w 2557462"/>
              <a:gd name="csY11" fmla="*/ 2356621 h 6548372"/>
              <a:gd name="csX12" fmla="*/ 563780 w 2557462"/>
              <a:gd name="csY12" fmla="*/ 2339075 h 6548372"/>
              <a:gd name="csX13" fmla="*/ 0 w 2557462"/>
              <a:gd name="csY13" fmla="*/ 1278731 h 6548372"/>
              <a:gd name="csX14" fmla="*/ 1278731 w 2557462"/>
              <a:gd name="csY14" fmla="*/ 0 h 65483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548372">
                <a:moveTo>
                  <a:pt x="1278731" y="0"/>
                </a:moveTo>
                <a:cubicBezTo>
                  <a:pt x="1984955" y="0"/>
                  <a:pt x="2557462" y="572507"/>
                  <a:pt x="2557462" y="1278731"/>
                </a:cubicBezTo>
                <a:cubicBezTo>
                  <a:pt x="2557462" y="1720121"/>
                  <a:pt x="2333827" y="2109278"/>
                  <a:pt x="1993682" y="2339075"/>
                </a:cubicBezTo>
                <a:lnTo>
                  <a:pt x="1961356" y="2356621"/>
                </a:lnTo>
                <a:lnTo>
                  <a:pt x="1961356" y="4191751"/>
                </a:lnTo>
                <a:lnTo>
                  <a:pt x="1993682" y="4209297"/>
                </a:lnTo>
                <a:cubicBezTo>
                  <a:pt x="2333827" y="4439094"/>
                  <a:pt x="2557462" y="4828251"/>
                  <a:pt x="2557462" y="5269641"/>
                </a:cubicBezTo>
                <a:cubicBezTo>
                  <a:pt x="2557462" y="5975865"/>
                  <a:pt x="1984955" y="6548372"/>
                  <a:pt x="1278731" y="6548372"/>
                </a:cubicBezTo>
                <a:cubicBezTo>
                  <a:pt x="572507" y="6548372"/>
                  <a:pt x="0" y="5975865"/>
                  <a:pt x="0" y="5269641"/>
                </a:cubicBezTo>
                <a:cubicBezTo>
                  <a:pt x="0" y="4828251"/>
                  <a:pt x="223635" y="4439094"/>
                  <a:pt x="563780" y="4209297"/>
                </a:cubicBezTo>
                <a:lnTo>
                  <a:pt x="596106" y="4191751"/>
                </a:lnTo>
                <a:lnTo>
                  <a:pt x="596106" y="2356621"/>
                </a:lnTo>
                <a:lnTo>
                  <a:pt x="563780" y="2339075"/>
                </a:lnTo>
                <a:cubicBezTo>
                  <a:pt x="223635" y="2109278"/>
                  <a:pt x="0" y="1720121"/>
                  <a:pt x="0" y="1278731"/>
                </a:cubicBezTo>
                <a:cubicBezTo>
                  <a:pt x="0" y="572507"/>
                  <a:pt x="572507" y="0"/>
                  <a:pt x="12787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8DB367DC-F84A-67E7-AF1E-88A4500E2BBD}"/>
              </a:ext>
            </a:extLst>
          </p:cNvPr>
          <p:cNvSpPr/>
          <p:nvPr/>
        </p:nvSpPr>
        <p:spPr>
          <a:xfrm>
            <a:off x="3242331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9DE2E927-4E64-2B21-96A4-5ACC8F4B5D3E}"/>
              </a:ext>
            </a:extLst>
          </p:cNvPr>
          <p:cNvSpPr/>
          <p:nvPr/>
        </p:nvSpPr>
        <p:spPr>
          <a:xfrm>
            <a:off x="6916208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CBBE0031-04DB-6B4D-2BD8-A15F323F054E}"/>
              </a:ext>
            </a:extLst>
          </p:cNvPr>
          <p:cNvSpPr/>
          <p:nvPr/>
        </p:nvSpPr>
        <p:spPr>
          <a:xfrm>
            <a:off x="7239392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60933C7F-27CB-747F-A6DA-028CB41D6749}"/>
              </a:ext>
            </a:extLst>
          </p:cNvPr>
          <p:cNvSpPr/>
          <p:nvPr/>
        </p:nvSpPr>
        <p:spPr>
          <a:xfrm rot="16200000">
            <a:off x="9076332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765EC2E4-D88F-DBFE-FE28-99C25CEDF4EC}"/>
              </a:ext>
            </a:extLst>
          </p:cNvPr>
          <p:cNvSpPr/>
          <p:nvPr/>
        </p:nvSpPr>
        <p:spPr>
          <a:xfrm>
            <a:off x="11230302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15A47CC2-8DF9-44C2-D014-C51C09756F09}"/>
              </a:ext>
            </a:extLst>
          </p:cNvPr>
          <p:cNvSpPr/>
          <p:nvPr/>
        </p:nvSpPr>
        <p:spPr>
          <a:xfrm>
            <a:off x="14904179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188EB0F5-934E-324E-09F5-EB8C57627F7B}"/>
              </a:ext>
            </a:extLst>
          </p:cNvPr>
          <p:cNvSpPr/>
          <p:nvPr/>
        </p:nvSpPr>
        <p:spPr>
          <a:xfrm>
            <a:off x="15227363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A2E7ED05-0BB0-AE50-2A5F-E7E6E31D65A5}"/>
              </a:ext>
            </a:extLst>
          </p:cNvPr>
          <p:cNvSpPr/>
          <p:nvPr/>
        </p:nvSpPr>
        <p:spPr>
          <a:xfrm rot="16200000">
            <a:off x="17064301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47C673-0A13-6D46-E008-C60A978097E1}"/>
              </a:ext>
            </a:extLst>
          </p:cNvPr>
          <p:cNvGrpSpPr/>
          <p:nvPr/>
        </p:nvGrpSpPr>
        <p:grpSpPr>
          <a:xfrm>
            <a:off x="5027439" y="6073261"/>
            <a:ext cx="1328601" cy="792559"/>
            <a:chOff x="4031330" y="7558014"/>
            <a:chExt cx="1920221" cy="792559"/>
          </a:xfrm>
        </p:grpSpPr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66B430EF-822B-22B5-9929-C5FFC4C5B383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Phát hiện cơ hội hoặc áp lực buộc tổ chức phải thay đổi.</a:t>
              </a: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6FA5901A-EC92-7E96-9703-1BCA114B0468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TRIGGER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E4F5683-3356-8221-7888-459B13801055}"/>
              </a:ext>
            </a:extLst>
          </p:cNvPr>
          <p:cNvGrpSpPr/>
          <p:nvPr/>
        </p:nvGrpSpPr>
        <p:grpSpPr>
          <a:xfrm>
            <a:off x="3638879" y="5806379"/>
            <a:ext cx="1130300" cy="1087698"/>
            <a:chOff x="5077152" y="5806379"/>
            <a:chExt cx="1130300" cy="1087698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8B18E5CF-4CDC-6EC9-7CF2-472BB9FDEE42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4BF32AE9-D5EC-1BD2-89F4-1664AED4C278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FFC122D-6E0C-AA8E-842D-4D2E62440D98}"/>
              </a:ext>
            </a:extLst>
          </p:cNvPr>
          <p:cNvGrpSpPr/>
          <p:nvPr/>
        </p:nvGrpSpPr>
        <p:grpSpPr>
          <a:xfrm>
            <a:off x="7629789" y="5806379"/>
            <a:ext cx="1130300" cy="1087698"/>
            <a:chOff x="5077152" y="5806379"/>
            <a:chExt cx="1130300" cy="1087698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677E344D-C4B0-1C70-3D35-715BB285B576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CF507F07-BCE0-45EB-E680-209322B492C9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AAE8BE0-BD9D-3C19-80F5-A457B2780295}"/>
              </a:ext>
            </a:extLst>
          </p:cNvPr>
          <p:cNvGrpSpPr/>
          <p:nvPr/>
        </p:nvGrpSpPr>
        <p:grpSpPr>
          <a:xfrm>
            <a:off x="7629789" y="7434566"/>
            <a:ext cx="1130300" cy="792559"/>
            <a:chOff x="4031330" y="7558014"/>
            <a:chExt cx="1920221" cy="792559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BF40A19D-D2D7-757E-5E50-364CA2BC0498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Xác định ưu tiên chiến lược và nguồn lực cốt lõi.</a:t>
              </a: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9CA55A18-228D-164B-874E-8535C5527C58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FOCUS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F52C84-9735-4C44-0A21-B7F8C56C8F38}"/>
              </a:ext>
            </a:extLst>
          </p:cNvPr>
          <p:cNvGrpSpPr/>
          <p:nvPr/>
        </p:nvGrpSpPr>
        <p:grpSpPr>
          <a:xfrm>
            <a:off x="9024500" y="10075316"/>
            <a:ext cx="1328601" cy="792559"/>
            <a:chOff x="4031330" y="7558014"/>
            <a:chExt cx="1920221" cy="792559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7C138064-67B7-1EE4-4CFB-C53F30EE1E27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Kết nối mục tiêu, đội ngũ và cách làm thống nhất.</a:t>
              </a: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5FC22CC2-03C7-988A-CB8B-617EC3008D2E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77735EE-7A4B-44E6-9FB2-9B9D2180E56B}"/>
              </a:ext>
            </a:extLst>
          </p:cNvPr>
          <p:cNvGrpSpPr/>
          <p:nvPr/>
        </p:nvGrpSpPr>
        <p:grpSpPr>
          <a:xfrm>
            <a:off x="7635940" y="9808434"/>
            <a:ext cx="1130300" cy="1087698"/>
            <a:chOff x="5077152" y="5806379"/>
            <a:chExt cx="1130300" cy="1087698"/>
          </a:xfrm>
        </p:grpSpPr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63B48F5D-1F15-57CB-813A-FCCA79A73CD5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A3496B4A-3F8E-B68E-9370-4070EB9CE3B2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7256EE3-8666-E8D7-41D1-CF4FAD0F200D}"/>
              </a:ext>
            </a:extLst>
          </p:cNvPr>
          <p:cNvGrpSpPr/>
          <p:nvPr/>
        </p:nvGrpSpPr>
        <p:grpSpPr>
          <a:xfrm>
            <a:off x="11626851" y="9910251"/>
            <a:ext cx="1130300" cy="1087699"/>
            <a:chOff x="5077152" y="5806379"/>
            <a:chExt cx="1130300" cy="1087699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2BC8BB2C-D09E-00B4-ABEF-3B9BD7798790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F085A2D1-E7BA-8812-7345-04AD1F047A9D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403C98B-1CF3-DFB5-B42A-181F67C8A3CA}"/>
              </a:ext>
            </a:extLst>
          </p:cNvPr>
          <p:cNvGrpSpPr/>
          <p:nvPr/>
        </p:nvGrpSpPr>
        <p:grpSpPr>
          <a:xfrm>
            <a:off x="11626851" y="8452437"/>
            <a:ext cx="1130300" cy="931059"/>
            <a:chOff x="4031330" y="7558014"/>
            <a:chExt cx="1920221" cy="931059"/>
          </a:xfrm>
        </p:grpSpPr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9C9091FC-EEA7-8533-B834-DA915325FBAE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Phát triển giải pháp, hệ thống hoặc năng lực cần thiết.</a:t>
              </a: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88396D1D-5C31-B35E-0E83-E4E2B190C916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BUILD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E1A979F-82EF-DF9B-E0CA-9DB370317BA9}"/>
              </a:ext>
            </a:extLst>
          </p:cNvPr>
          <p:cNvGrpSpPr/>
          <p:nvPr/>
        </p:nvGrpSpPr>
        <p:grpSpPr>
          <a:xfrm>
            <a:off x="13015410" y="6073261"/>
            <a:ext cx="1328601" cy="792559"/>
            <a:chOff x="4031330" y="7558014"/>
            <a:chExt cx="1920221" cy="792559"/>
          </a:xfrm>
        </p:grpSpPr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377E9367-A145-30EF-9D6B-80A3A9202EE0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Triển khai nhanh để tạo chuyển động thực tế.</a:t>
              </a: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85327AA9-FC35-3646-ACA3-2F1BBD10E800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ACTIVATE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6468793-605A-A75E-0DB8-23A41CB7063E}"/>
              </a:ext>
            </a:extLst>
          </p:cNvPr>
          <p:cNvGrpSpPr/>
          <p:nvPr/>
        </p:nvGrpSpPr>
        <p:grpSpPr>
          <a:xfrm>
            <a:off x="11626850" y="5806379"/>
            <a:ext cx="1130300" cy="1087698"/>
            <a:chOff x="5077152" y="5806379"/>
            <a:chExt cx="1130300" cy="1087698"/>
          </a:xfrm>
        </p:grpSpPr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F1CD270F-10FF-ED75-81AE-1772783C7AB5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5DE3F400-C95E-F0CD-9F9C-4FDBB0DD5978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22C74EC-9A2E-B30E-8907-54E1C31818DA}"/>
              </a:ext>
            </a:extLst>
          </p:cNvPr>
          <p:cNvGrpSpPr/>
          <p:nvPr/>
        </p:nvGrpSpPr>
        <p:grpSpPr>
          <a:xfrm>
            <a:off x="15617760" y="5806379"/>
            <a:ext cx="1130300" cy="1087698"/>
            <a:chOff x="5077152" y="5806379"/>
            <a:chExt cx="1130300" cy="1087698"/>
          </a:xfrm>
        </p:grpSpPr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745C0565-8AB8-4452-875E-48CDB2222423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59AC229B-22C6-115B-3E11-1B38A735C73B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AEC0D02-FDA8-543F-CAE9-FCE54C3882AE}"/>
              </a:ext>
            </a:extLst>
          </p:cNvPr>
          <p:cNvGrpSpPr/>
          <p:nvPr/>
        </p:nvGrpSpPr>
        <p:grpSpPr>
          <a:xfrm>
            <a:off x="15617760" y="7434566"/>
            <a:ext cx="1130300" cy="792559"/>
            <a:chOff x="4031330" y="7558014"/>
            <a:chExt cx="1920221" cy="792559"/>
          </a:xfrm>
        </p:grpSpPr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71A6A12E-7782-9BED-4CF9-849858A2A11C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Giám sát tiến độ, chỉ số và phản hồi thị trường.</a:t>
              </a: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B354F2C9-A486-75FA-7482-AC500DE0F7DE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TRACK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67380EC-142C-6C0F-46A1-3C1451A6697C}"/>
              </a:ext>
            </a:extLst>
          </p:cNvPr>
          <p:cNvGrpSpPr/>
          <p:nvPr/>
        </p:nvGrpSpPr>
        <p:grpSpPr>
          <a:xfrm>
            <a:off x="17012471" y="10075316"/>
            <a:ext cx="1328601" cy="792559"/>
            <a:chOff x="4031330" y="7558014"/>
            <a:chExt cx="1920221" cy="792559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8CF44207-9F8E-37B0-D55C-BB39CCCF988A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Cải tiến liên tục dựa trên dữ liệu và trải nghiệm.</a:t>
              </a: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2D783C07-5F7E-BDAE-7D48-421EAD39AB8B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17986EE-12F6-042E-C3B8-A128C47BF879}"/>
              </a:ext>
            </a:extLst>
          </p:cNvPr>
          <p:cNvGrpSpPr/>
          <p:nvPr/>
        </p:nvGrpSpPr>
        <p:grpSpPr>
          <a:xfrm>
            <a:off x="15623911" y="9808434"/>
            <a:ext cx="1130300" cy="1087698"/>
            <a:chOff x="5077152" y="5806379"/>
            <a:chExt cx="1130300" cy="1087698"/>
          </a:xfrm>
        </p:grpSpPr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B6F87ECE-3757-0657-4F88-77CFDB38554B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59A0F6BB-5DFB-1361-AF22-8C8DCED13F9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E328060-7002-9790-4C5B-3A4C75D02718}"/>
              </a:ext>
            </a:extLst>
          </p:cNvPr>
          <p:cNvGrpSpPr/>
          <p:nvPr/>
        </p:nvGrpSpPr>
        <p:grpSpPr>
          <a:xfrm>
            <a:off x="19614820" y="9910251"/>
            <a:ext cx="1130300" cy="1087699"/>
            <a:chOff x="5077152" y="5806379"/>
            <a:chExt cx="1130300" cy="1087699"/>
          </a:xfrm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DBA7D4F6-4D0F-D770-C269-4F26BA5C5CA8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08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FCA9FEC6-CE00-374A-BC1E-18AB4E51468C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E945A0C-5F7C-B08E-37B7-D9F42F4BE2B4}"/>
              </a:ext>
            </a:extLst>
          </p:cNvPr>
          <p:cNvGrpSpPr/>
          <p:nvPr/>
        </p:nvGrpSpPr>
        <p:grpSpPr>
          <a:xfrm>
            <a:off x="19614820" y="8452437"/>
            <a:ext cx="1130300" cy="792559"/>
            <a:chOff x="4031330" y="7558014"/>
            <a:chExt cx="1920221" cy="792559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FE03327C-11B2-891E-4183-22E5351A2F4A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Mở rộng quy mô và khuếch đại kết quả đạt được.</a:t>
              </a: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06D9B700-7147-BF79-B4E6-0086CA7DBCFE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EXPAND</a:t>
              </a:r>
            </a:p>
          </p:txBody>
        </p:sp>
      </p:grpSp>
      <p:sp>
        <p:nvSpPr>
          <p:cNvPr id="63" name="Arrow: Right 62">
            <a:extLst>
              <a:ext uri="{FF2B5EF4-FFF2-40B4-BE49-F238E27FC236}">
                <a16:creationId xmlns:a16="http://schemas.microsoft.com/office/drawing/2014/main" id="{6113C4CB-8509-707F-CC67-2DB2E7BE337E}"/>
              </a:ext>
            </a:extLst>
          </p:cNvPr>
          <p:cNvSpPr/>
          <p:nvPr/>
        </p:nvSpPr>
        <p:spPr>
          <a:xfrm rot="16200000">
            <a:off x="3902459" y="8172167"/>
            <a:ext cx="603140" cy="57295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30">
            <a:extLst>
              <a:ext uri="{FF2B5EF4-FFF2-40B4-BE49-F238E27FC236}">
                <a16:creationId xmlns:a16="http://schemas.microsoft.com/office/drawing/2014/main" id="{B0C95C01-5096-2EBE-A0D8-011EBD790A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5883" y="6181771"/>
            <a:ext cx="561242" cy="562836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65" name="Freeform 38">
            <a:extLst>
              <a:ext uri="{FF2B5EF4-FFF2-40B4-BE49-F238E27FC236}">
                <a16:creationId xmlns:a16="http://schemas.microsoft.com/office/drawing/2014/main" id="{9AC227D2-21F6-3806-1EE7-FF2F1EC4ED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0332" y="8575447"/>
            <a:ext cx="569214" cy="569214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6" name="Freeform 75">
            <a:extLst>
              <a:ext uri="{FF2B5EF4-FFF2-40B4-BE49-F238E27FC236}">
                <a16:creationId xmlns:a16="http://schemas.microsoft.com/office/drawing/2014/main" id="{17A6ADB8-ECF3-9AC4-B142-079DA42E74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8899" y="10238834"/>
            <a:ext cx="534136" cy="452820"/>
          </a:xfrm>
          <a:custGeom>
            <a:avLst/>
            <a:gdLst>
              <a:gd name="T0" fmla="*/ 191284504 w 1660"/>
              <a:gd name="T1" fmla="*/ 141981051 h 1402"/>
              <a:gd name="T2" fmla="*/ 191284504 w 1660"/>
              <a:gd name="T3" fmla="*/ 141981051 h 1402"/>
              <a:gd name="T4" fmla="*/ 0 w 1660"/>
              <a:gd name="T5" fmla="*/ 141981051 h 1402"/>
              <a:gd name="T6" fmla="*/ 0 w 1660"/>
              <a:gd name="T7" fmla="*/ 161983280 h 1402"/>
              <a:gd name="T8" fmla="*/ 191284504 w 1660"/>
              <a:gd name="T9" fmla="*/ 161983280 h 1402"/>
              <a:gd name="T10" fmla="*/ 191284504 w 1660"/>
              <a:gd name="T11" fmla="*/ 141981051 h 1402"/>
              <a:gd name="T12" fmla="*/ 171452854 w 1660"/>
              <a:gd name="T13" fmla="*/ 59775496 h 1402"/>
              <a:gd name="T14" fmla="*/ 171452854 w 1660"/>
              <a:gd name="T15" fmla="*/ 59775496 h 1402"/>
              <a:gd name="T16" fmla="*/ 171452854 w 1660"/>
              <a:gd name="T17" fmla="*/ 102207784 h 1402"/>
              <a:gd name="T18" fmla="*/ 19831650 w 1660"/>
              <a:gd name="T19" fmla="*/ 102207784 h 1402"/>
              <a:gd name="T20" fmla="*/ 19831650 w 1660"/>
              <a:gd name="T21" fmla="*/ 59775496 h 1402"/>
              <a:gd name="T22" fmla="*/ 171452854 w 1660"/>
              <a:gd name="T23" fmla="*/ 59775496 h 1402"/>
              <a:gd name="T24" fmla="*/ 181368839 w 1660"/>
              <a:gd name="T25" fmla="*/ 39888862 h 1402"/>
              <a:gd name="T26" fmla="*/ 181368839 w 1660"/>
              <a:gd name="T27" fmla="*/ 39888862 h 1402"/>
              <a:gd name="T28" fmla="*/ 9915986 w 1660"/>
              <a:gd name="T29" fmla="*/ 39888862 h 1402"/>
              <a:gd name="T30" fmla="*/ 0 w 1660"/>
              <a:gd name="T31" fmla="*/ 49832018 h 1402"/>
              <a:gd name="T32" fmla="*/ 0 w 1660"/>
              <a:gd name="T33" fmla="*/ 112151261 h 1402"/>
              <a:gd name="T34" fmla="*/ 9915986 w 1660"/>
              <a:gd name="T35" fmla="*/ 122094417 h 1402"/>
              <a:gd name="T36" fmla="*/ 181368839 w 1660"/>
              <a:gd name="T37" fmla="*/ 122094417 h 1402"/>
              <a:gd name="T38" fmla="*/ 191284504 w 1660"/>
              <a:gd name="T39" fmla="*/ 112151261 h 1402"/>
              <a:gd name="T40" fmla="*/ 191284504 w 1660"/>
              <a:gd name="T41" fmla="*/ 49832018 h 1402"/>
              <a:gd name="T42" fmla="*/ 181368839 w 1660"/>
              <a:gd name="T43" fmla="*/ 39888862 h 1402"/>
              <a:gd name="T44" fmla="*/ 191284504 w 1660"/>
              <a:gd name="T45" fmla="*/ 0 h 1402"/>
              <a:gd name="T46" fmla="*/ 191284504 w 1660"/>
              <a:gd name="T47" fmla="*/ 0 h 1402"/>
              <a:gd name="T48" fmla="*/ 0 w 1660"/>
              <a:gd name="T49" fmla="*/ 0 h 1402"/>
              <a:gd name="T50" fmla="*/ 0 w 1660"/>
              <a:gd name="T51" fmla="*/ 19886633 h 1402"/>
              <a:gd name="T52" fmla="*/ 191284504 w 1660"/>
              <a:gd name="T53" fmla="*/ 19886633 h 1402"/>
              <a:gd name="T54" fmla="*/ 191284504 w 1660"/>
              <a:gd name="T55" fmla="*/ 0 h 140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660" h="1402">
                <a:moveTo>
                  <a:pt x="1659" y="1228"/>
                </a:moveTo>
                <a:lnTo>
                  <a:pt x="1659" y="1228"/>
                </a:lnTo>
                <a:cubicBezTo>
                  <a:pt x="0" y="1228"/>
                  <a:pt x="0" y="1228"/>
                  <a:pt x="0" y="1228"/>
                </a:cubicBezTo>
                <a:cubicBezTo>
                  <a:pt x="0" y="1401"/>
                  <a:pt x="0" y="1401"/>
                  <a:pt x="0" y="1401"/>
                </a:cubicBezTo>
                <a:cubicBezTo>
                  <a:pt x="1659" y="1401"/>
                  <a:pt x="1659" y="1401"/>
                  <a:pt x="1659" y="1401"/>
                </a:cubicBezTo>
                <a:lnTo>
                  <a:pt x="1659" y="1228"/>
                </a:lnTo>
                <a:close/>
                <a:moveTo>
                  <a:pt x="1487" y="517"/>
                </a:moveTo>
                <a:lnTo>
                  <a:pt x="1487" y="517"/>
                </a:lnTo>
                <a:cubicBezTo>
                  <a:pt x="1487" y="884"/>
                  <a:pt x="1487" y="884"/>
                  <a:pt x="1487" y="884"/>
                </a:cubicBezTo>
                <a:cubicBezTo>
                  <a:pt x="172" y="884"/>
                  <a:pt x="172" y="884"/>
                  <a:pt x="172" y="884"/>
                </a:cubicBezTo>
                <a:cubicBezTo>
                  <a:pt x="172" y="517"/>
                  <a:pt x="172" y="517"/>
                  <a:pt x="172" y="517"/>
                </a:cubicBezTo>
                <a:lnTo>
                  <a:pt x="1487" y="517"/>
                </a:lnTo>
                <a:close/>
                <a:moveTo>
                  <a:pt x="1573" y="345"/>
                </a:moveTo>
                <a:lnTo>
                  <a:pt x="1573" y="345"/>
                </a:lnTo>
                <a:cubicBezTo>
                  <a:pt x="86" y="345"/>
                  <a:pt x="86" y="345"/>
                  <a:pt x="86" y="345"/>
                </a:cubicBezTo>
                <a:cubicBezTo>
                  <a:pt x="43" y="345"/>
                  <a:pt x="0" y="388"/>
                  <a:pt x="0" y="431"/>
                </a:cubicBezTo>
                <a:cubicBezTo>
                  <a:pt x="0" y="970"/>
                  <a:pt x="0" y="970"/>
                  <a:pt x="0" y="970"/>
                </a:cubicBezTo>
                <a:cubicBezTo>
                  <a:pt x="0" y="1013"/>
                  <a:pt x="43" y="1056"/>
                  <a:pt x="86" y="1056"/>
                </a:cubicBezTo>
                <a:cubicBezTo>
                  <a:pt x="1573" y="1056"/>
                  <a:pt x="1573" y="1056"/>
                  <a:pt x="1573" y="1056"/>
                </a:cubicBezTo>
                <a:cubicBezTo>
                  <a:pt x="1637" y="1056"/>
                  <a:pt x="1659" y="1013"/>
                  <a:pt x="1659" y="970"/>
                </a:cubicBezTo>
                <a:cubicBezTo>
                  <a:pt x="1659" y="431"/>
                  <a:pt x="1659" y="431"/>
                  <a:pt x="1659" y="431"/>
                </a:cubicBezTo>
                <a:cubicBezTo>
                  <a:pt x="1659" y="388"/>
                  <a:pt x="1637" y="345"/>
                  <a:pt x="1573" y="345"/>
                </a:cubicBezTo>
                <a:close/>
                <a:moveTo>
                  <a:pt x="1659" y="0"/>
                </a:moveTo>
                <a:lnTo>
                  <a:pt x="1659" y="0"/>
                </a:lnTo>
                <a:cubicBezTo>
                  <a:pt x="0" y="0"/>
                  <a:pt x="0" y="0"/>
                  <a:pt x="0" y="0"/>
                </a:cubicBezTo>
                <a:cubicBezTo>
                  <a:pt x="0" y="172"/>
                  <a:pt x="0" y="172"/>
                  <a:pt x="0" y="172"/>
                </a:cubicBezTo>
                <a:cubicBezTo>
                  <a:pt x="1659" y="172"/>
                  <a:pt x="1659" y="172"/>
                  <a:pt x="1659" y="172"/>
                </a:cubicBezTo>
                <a:lnTo>
                  <a:pt x="1659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7" name="Freeform 73">
            <a:extLst>
              <a:ext uri="{FF2B5EF4-FFF2-40B4-BE49-F238E27FC236}">
                <a16:creationId xmlns:a16="http://schemas.microsoft.com/office/drawing/2014/main" id="{53803B05-8DE8-B2BD-39DF-7661C532AD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674" y="7733788"/>
            <a:ext cx="500654" cy="473548"/>
          </a:xfrm>
          <a:custGeom>
            <a:avLst/>
            <a:gdLst>
              <a:gd name="T0" fmla="*/ 2147483646 w 1566"/>
              <a:gd name="T1" fmla="*/ 2147483646 h 1567"/>
              <a:gd name="T2" fmla="*/ 2147483646 w 1566"/>
              <a:gd name="T3" fmla="*/ 2147483646 h 1567"/>
              <a:gd name="T4" fmla="*/ 2147483646 w 1566"/>
              <a:gd name="T5" fmla="*/ 2147483646 h 1567"/>
              <a:gd name="T6" fmla="*/ 2147483646 w 1566"/>
              <a:gd name="T7" fmla="*/ 2147483646 h 1567"/>
              <a:gd name="T8" fmla="*/ 2147483646 w 1566"/>
              <a:gd name="T9" fmla="*/ 2147483646 h 1567"/>
              <a:gd name="T10" fmla="*/ 2147483646 w 1566"/>
              <a:gd name="T11" fmla="*/ 2147483646 h 1567"/>
              <a:gd name="T12" fmla="*/ 2147483646 w 1566"/>
              <a:gd name="T13" fmla="*/ 2147483646 h 1567"/>
              <a:gd name="T14" fmla="*/ 2147483646 w 1566"/>
              <a:gd name="T15" fmla="*/ 2147483646 h 1567"/>
              <a:gd name="T16" fmla="*/ 2147483646 w 1566"/>
              <a:gd name="T17" fmla="*/ 2147483646 h 1567"/>
              <a:gd name="T18" fmla="*/ 0 w 1566"/>
              <a:gd name="T19" fmla="*/ 2147483646 h 1567"/>
              <a:gd name="T20" fmla="*/ 0 w 1566"/>
              <a:gd name="T21" fmla="*/ 2147483646 h 1567"/>
              <a:gd name="T22" fmla="*/ 2147483646 w 1566"/>
              <a:gd name="T23" fmla="*/ 2147483646 h 1567"/>
              <a:gd name="T24" fmla="*/ 2147483646 w 1566"/>
              <a:gd name="T25" fmla="*/ 2147483646 h 1567"/>
              <a:gd name="T26" fmla="*/ 2147483646 w 1566"/>
              <a:gd name="T27" fmla="*/ 2147483646 h 1567"/>
              <a:gd name="T28" fmla="*/ 2147483646 w 1566"/>
              <a:gd name="T29" fmla="*/ 2147483646 h 1567"/>
              <a:gd name="T30" fmla="*/ 2147483646 w 1566"/>
              <a:gd name="T31" fmla="*/ 2147483646 h 1567"/>
              <a:gd name="T32" fmla="*/ 2147483646 w 1566"/>
              <a:gd name="T33" fmla="*/ 2147483646 h 1567"/>
              <a:gd name="T34" fmla="*/ 2147483646 w 1566"/>
              <a:gd name="T35" fmla="*/ 2147483646 h 1567"/>
              <a:gd name="T36" fmla="*/ 2147483646 w 1566"/>
              <a:gd name="T37" fmla="*/ 2147483646 h 1567"/>
              <a:gd name="T38" fmla="*/ 2147483646 w 1566"/>
              <a:gd name="T39" fmla="*/ 2147483646 h 1567"/>
              <a:gd name="T40" fmla="*/ 2147483646 w 1566"/>
              <a:gd name="T41" fmla="*/ 2147483646 h 1567"/>
              <a:gd name="T42" fmla="*/ 2147483646 w 1566"/>
              <a:gd name="T43" fmla="*/ 2147483646 h 1567"/>
              <a:gd name="T44" fmla="*/ 2147483646 w 1566"/>
              <a:gd name="T45" fmla="*/ 2147483646 h 1567"/>
              <a:gd name="T46" fmla="*/ 2147483646 w 1566"/>
              <a:gd name="T47" fmla="*/ 2147483646 h 1567"/>
              <a:gd name="T48" fmla="*/ 2147483646 w 1566"/>
              <a:gd name="T49" fmla="*/ 2147483646 h 1567"/>
              <a:gd name="T50" fmla="*/ 2147483646 w 1566"/>
              <a:gd name="T51" fmla="*/ 2147483646 h 1567"/>
              <a:gd name="T52" fmla="*/ 2147483646 w 1566"/>
              <a:gd name="T53" fmla="*/ 2147483646 h 1567"/>
              <a:gd name="T54" fmla="*/ 2147483646 w 1566"/>
              <a:gd name="T55" fmla="*/ 2147483646 h 1567"/>
              <a:gd name="T56" fmla="*/ 2147483646 w 1566"/>
              <a:gd name="T57" fmla="*/ 0 h 1567"/>
              <a:gd name="T58" fmla="*/ 2147483646 w 1566"/>
              <a:gd name="T59" fmla="*/ 0 h 1567"/>
              <a:gd name="T60" fmla="*/ 2147483646 w 1566"/>
              <a:gd name="T61" fmla="*/ 0 h 1567"/>
              <a:gd name="T62" fmla="*/ 0 w 1566"/>
              <a:gd name="T63" fmla="*/ 2147483646 h 1567"/>
              <a:gd name="T64" fmla="*/ 0 w 1566"/>
              <a:gd name="T65" fmla="*/ 2147483646 h 1567"/>
              <a:gd name="T66" fmla="*/ 2147483646 w 1566"/>
              <a:gd name="T67" fmla="*/ 2147483646 h 1567"/>
              <a:gd name="T68" fmla="*/ 2147483646 w 1566"/>
              <a:gd name="T69" fmla="*/ 2147483646 h 1567"/>
              <a:gd name="T70" fmla="*/ 2147483646 w 1566"/>
              <a:gd name="T71" fmla="*/ 2147483646 h 1567"/>
              <a:gd name="T72" fmla="*/ 2147483646 w 1566"/>
              <a:gd name="T73" fmla="*/ 2147483646 h 1567"/>
              <a:gd name="T74" fmla="*/ 2147483646 w 1566"/>
              <a:gd name="T75" fmla="*/ 0 h 1567"/>
              <a:gd name="T76" fmla="*/ 2147483646 w 1566"/>
              <a:gd name="T77" fmla="*/ 2147483646 h 1567"/>
              <a:gd name="T78" fmla="*/ 2147483646 w 1566"/>
              <a:gd name="T79" fmla="*/ 2147483646 h 1567"/>
              <a:gd name="T80" fmla="*/ 2147483646 w 1566"/>
              <a:gd name="T81" fmla="*/ 2147483646 h 1567"/>
              <a:gd name="T82" fmla="*/ 2147483646 w 1566"/>
              <a:gd name="T83" fmla="*/ 2147483646 h 1567"/>
              <a:gd name="T84" fmla="*/ 2147483646 w 1566"/>
              <a:gd name="T85" fmla="*/ 2147483646 h 1567"/>
              <a:gd name="T86" fmla="*/ 2147483646 w 1566"/>
              <a:gd name="T87" fmla="*/ 2147483646 h 15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66" h="1567">
                <a:moveTo>
                  <a:pt x="1394" y="1051"/>
                </a:moveTo>
                <a:lnTo>
                  <a:pt x="1394" y="1051"/>
                </a:lnTo>
                <a:cubicBezTo>
                  <a:pt x="1394" y="1394"/>
                  <a:pt x="1394" y="1394"/>
                  <a:pt x="1394" y="1394"/>
                </a:cubicBezTo>
                <a:cubicBezTo>
                  <a:pt x="172" y="1394"/>
                  <a:pt x="172" y="1394"/>
                  <a:pt x="172" y="1394"/>
                </a:cubicBezTo>
                <a:cubicBezTo>
                  <a:pt x="172" y="1051"/>
                  <a:pt x="172" y="1051"/>
                  <a:pt x="172" y="1051"/>
                </a:cubicBezTo>
                <a:lnTo>
                  <a:pt x="1394" y="1051"/>
                </a:lnTo>
                <a:close/>
                <a:moveTo>
                  <a:pt x="1480" y="879"/>
                </a:moveTo>
                <a:lnTo>
                  <a:pt x="1480" y="879"/>
                </a:lnTo>
                <a:cubicBezTo>
                  <a:pt x="86" y="879"/>
                  <a:pt x="86" y="879"/>
                  <a:pt x="86" y="879"/>
                </a:cubicBezTo>
                <a:cubicBezTo>
                  <a:pt x="21" y="879"/>
                  <a:pt x="0" y="901"/>
                  <a:pt x="0" y="965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0" y="1523"/>
                  <a:pt x="21" y="1566"/>
                  <a:pt x="86" y="1566"/>
                </a:cubicBezTo>
                <a:cubicBezTo>
                  <a:pt x="1480" y="1566"/>
                  <a:pt x="1480" y="1566"/>
                  <a:pt x="1480" y="1566"/>
                </a:cubicBezTo>
                <a:cubicBezTo>
                  <a:pt x="1523" y="1566"/>
                  <a:pt x="1565" y="1523"/>
                  <a:pt x="1565" y="1480"/>
                </a:cubicBezTo>
                <a:cubicBezTo>
                  <a:pt x="1565" y="965"/>
                  <a:pt x="1565" y="965"/>
                  <a:pt x="1565" y="965"/>
                </a:cubicBezTo>
                <a:cubicBezTo>
                  <a:pt x="1565" y="901"/>
                  <a:pt x="1523" y="879"/>
                  <a:pt x="1480" y="879"/>
                </a:cubicBezTo>
                <a:close/>
                <a:moveTo>
                  <a:pt x="343" y="1351"/>
                </a:moveTo>
                <a:lnTo>
                  <a:pt x="343" y="1351"/>
                </a:lnTo>
                <a:cubicBezTo>
                  <a:pt x="279" y="1351"/>
                  <a:pt x="214" y="1287"/>
                  <a:pt x="214" y="1222"/>
                </a:cubicBezTo>
                <a:cubicBezTo>
                  <a:pt x="214" y="1159"/>
                  <a:pt x="279" y="1094"/>
                  <a:pt x="343" y="1094"/>
                </a:cubicBezTo>
                <a:cubicBezTo>
                  <a:pt x="408" y="1094"/>
                  <a:pt x="471" y="1159"/>
                  <a:pt x="471" y="1222"/>
                </a:cubicBezTo>
                <a:cubicBezTo>
                  <a:pt x="471" y="1287"/>
                  <a:pt x="408" y="1351"/>
                  <a:pt x="343" y="1351"/>
                </a:cubicBezTo>
                <a:close/>
                <a:moveTo>
                  <a:pt x="1394" y="172"/>
                </a:moveTo>
                <a:lnTo>
                  <a:pt x="1394" y="172"/>
                </a:lnTo>
                <a:cubicBezTo>
                  <a:pt x="1394" y="515"/>
                  <a:pt x="1394" y="515"/>
                  <a:pt x="1394" y="515"/>
                </a:cubicBezTo>
                <a:cubicBezTo>
                  <a:pt x="172" y="515"/>
                  <a:pt x="172" y="515"/>
                  <a:pt x="172" y="515"/>
                </a:cubicBezTo>
                <a:cubicBezTo>
                  <a:pt x="172" y="172"/>
                  <a:pt x="172" y="172"/>
                  <a:pt x="172" y="172"/>
                </a:cubicBezTo>
                <a:lnTo>
                  <a:pt x="1394" y="172"/>
                </a:lnTo>
                <a:close/>
                <a:moveTo>
                  <a:pt x="1480" y="0"/>
                </a:moveTo>
                <a:lnTo>
                  <a:pt x="1480" y="0"/>
                </a:lnTo>
                <a:cubicBezTo>
                  <a:pt x="86" y="0"/>
                  <a:pt x="86" y="0"/>
                  <a:pt x="86" y="0"/>
                </a:cubicBezTo>
                <a:cubicBezTo>
                  <a:pt x="21" y="0"/>
                  <a:pt x="0" y="22"/>
                  <a:pt x="0" y="86"/>
                </a:cubicBezTo>
                <a:cubicBezTo>
                  <a:pt x="0" y="601"/>
                  <a:pt x="0" y="601"/>
                  <a:pt x="0" y="601"/>
                </a:cubicBezTo>
                <a:cubicBezTo>
                  <a:pt x="0" y="665"/>
                  <a:pt x="21" y="686"/>
                  <a:pt x="86" y="686"/>
                </a:cubicBezTo>
                <a:cubicBezTo>
                  <a:pt x="1480" y="686"/>
                  <a:pt x="1480" y="686"/>
                  <a:pt x="1480" y="686"/>
                </a:cubicBezTo>
                <a:cubicBezTo>
                  <a:pt x="1523" y="686"/>
                  <a:pt x="1565" y="665"/>
                  <a:pt x="1565" y="601"/>
                </a:cubicBezTo>
                <a:cubicBezTo>
                  <a:pt x="1565" y="86"/>
                  <a:pt x="1565" y="86"/>
                  <a:pt x="1565" y="86"/>
                </a:cubicBezTo>
                <a:cubicBezTo>
                  <a:pt x="1565" y="22"/>
                  <a:pt x="1523" y="0"/>
                  <a:pt x="1480" y="0"/>
                </a:cubicBezTo>
                <a:close/>
                <a:moveTo>
                  <a:pt x="343" y="472"/>
                </a:moveTo>
                <a:lnTo>
                  <a:pt x="343" y="472"/>
                </a:lnTo>
                <a:cubicBezTo>
                  <a:pt x="279" y="472"/>
                  <a:pt x="214" y="408"/>
                  <a:pt x="214" y="343"/>
                </a:cubicBezTo>
                <a:cubicBezTo>
                  <a:pt x="214" y="279"/>
                  <a:pt x="279" y="215"/>
                  <a:pt x="343" y="215"/>
                </a:cubicBezTo>
                <a:cubicBezTo>
                  <a:pt x="408" y="215"/>
                  <a:pt x="471" y="279"/>
                  <a:pt x="471" y="343"/>
                </a:cubicBezTo>
                <a:cubicBezTo>
                  <a:pt x="471" y="408"/>
                  <a:pt x="408" y="472"/>
                  <a:pt x="343" y="47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8" name="Group 4">
            <a:extLst>
              <a:ext uri="{FF2B5EF4-FFF2-40B4-BE49-F238E27FC236}">
                <a16:creationId xmlns:a16="http://schemas.microsoft.com/office/drawing/2014/main" id="{B06D4D8E-FE4B-5DA0-C933-A967610550E2}"/>
              </a:ext>
            </a:extLst>
          </p:cNvPr>
          <p:cNvGrpSpPr>
            <a:grpSpLocks/>
          </p:cNvGrpSpPr>
          <p:nvPr/>
        </p:nvGrpSpPr>
        <p:grpSpPr bwMode="auto">
          <a:xfrm>
            <a:off x="15904680" y="8608931"/>
            <a:ext cx="556458" cy="502246"/>
            <a:chOff x="6354552" y="1855659"/>
            <a:chExt cx="553836" cy="500148"/>
          </a:xfrm>
          <a:solidFill>
            <a:schemeClr val="bg2"/>
          </a:solidFill>
        </p:grpSpPr>
        <p:sp>
          <p:nvSpPr>
            <p:cNvPr id="69" name="Freeform 17">
              <a:extLst>
                <a:ext uri="{FF2B5EF4-FFF2-40B4-BE49-F238E27FC236}">
                  <a16:creationId xmlns:a16="http://schemas.microsoft.com/office/drawing/2014/main" id="{5143179E-75B0-55D1-C5A9-6C5E31F24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4552" y="1855659"/>
              <a:ext cx="553836" cy="500148"/>
            </a:xfrm>
            <a:custGeom>
              <a:avLst/>
              <a:gdLst>
                <a:gd name="T0" fmla="*/ 159675401 w 1730"/>
                <a:gd name="T1" fmla="*/ 0 h 1559"/>
                <a:gd name="T2" fmla="*/ 159675401 w 1730"/>
                <a:gd name="T3" fmla="*/ 0 h 1559"/>
                <a:gd name="T4" fmla="*/ 17525228 w 1730"/>
                <a:gd name="T5" fmla="*/ 0 h 1559"/>
                <a:gd name="T6" fmla="*/ 0 w 1730"/>
                <a:gd name="T7" fmla="*/ 17599499 h 1559"/>
                <a:gd name="T8" fmla="*/ 0 w 1730"/>
                <a:gd name="T9" fmla="*/ 142751671 h 1559"/>
                <a:gd name="T10" fmla="*/ 17525228 w 1730"/>
                <a:gd name="T11" fmla="*/ 160351170 h 1559"/>
                <a:gd name="T12" fmla="*/ 159675401 w 1730"/>
                <a:gd name="T13" fmla="*/ 160351170 h 1559"/>
                <a:gd name="T14" fmla="*/ 177200629 w 1730"/>
                <a:gd name="T15" fmla="*/ 142751671 h 1559"/>
                <a:gd name="T16" fmla="*/ 177200629 w 1730"/>
                <a:gd name="T17" fmla="*/ 17599499 h 1559"/>
                <a:gd name="T18" fmla="*/ 159675401 w 1730"/>
                <a:gd name="T19" fmla="*/ 0 h 1559"/>
                <a:gd name="T20" fmla="*/ 159675401 w 1730"/>
                <a:gd name="T21" fmla="*/ 142751671 h 1559"/>
                <a:gd name="T22" fmla="*/ 159675401 w 1730"/>
                <a:gd name="T23" fmla="*/ 142751671 h 1559"/>
                <a:gd name="T24" fmla="*/ 17525228 w 1730"/>
                <a:gd name="T25" fmla="*/ 142751671 h 1559"/>
                <a:gd name="T26" fmla="*/ 17525228 w 1730"/>
                <a:gd name="T27" fmla="*/ 17599499 h 1559"/>
                <a:gd name="T28" fmla="*/ 159675401 w 1730"/>
                <a:gd name="T29" fmla="*/ 17599499 h 1559"/>
                <a:gd name="T30" fmla="*/ 159675401 w 1730"/>
                <a:gd name="T31" fmla="*/ 142751671 h 155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30" h="1559">
                  <a:moveTo>
                    <a:pt x="1558" y="0"/>
                  </a:moveTo>
                  <a:lnTo>
                    <a:pt x="1558" y="0"/>
                  </a:lnTo>
                  <a:cubicBezTo>
                    <a:pt x="171" y="0"/>
                    <a:pt x="171" y="0"/>
                    <a:pt x="171" y="0"/>
                  </a:cubicBezTo>
                  <a:cubicBezTo>
                    <a:pt x="64" y="0"/>
                    <a:pt x="0" y="85"/>
                    <a:pt x="0" y="171"/>
                  </a:cubicBezTo>
                  <a:cubicBezTo>
                    <a:pt x="0" y="1387"/>
                    <a:pt x="0" y="1387"/>
                    <a:pt x="0" y="1387"/>
                  </a:cubicBezTo>
                  <a:cubicBezTo>
                    <a:pt x="0" y="1494"/>
                    <a:pt x="64" y="1558"/>
                    <a:pt x="171" y="1558"/>
                  </a:cubicBezTo>
                  <a:cubicBezTo>
                    <a:pt x="1558" y="1558"/>
                    <a:pt x="1558" y="1558"/>
                    <a:pt x="1558" y="1558"/>
                  </a:cubicBezTo>
                  <a:cubicBezTo>
                    <a:pt x="1665" y="1558"/>
                    <a:pt x="1729" y="1494"/>
                    <a:pt x="1729" y="1387"/>
                  </a:cubicBezTo>
                  <a:cubicBezTo>
                    <a:pt x="1729" y="171"/>
                    <a:pt x="1729" y="171"/>
                    <a:pt x="1729" y="171"/>
                  </a:cubicBezTo>
                  <a:cubicBezTo>
                    <a:pt x="1729" y="85"/>
                    <a:pt x="1665" y="0"/>
                    <a:pt x="1558" y="0"/>
                  </a:cubicBezTo>
                  <a:close/>
                  <a:moveTo>
                    <a:pt x="1558" y="1387"/>
                  </a:moveTo>
                  <a:lnTo>
                    <a:pt x="1558" y="1387"/>
                  </a:lnTo>
                  <a:cubicBezTo>
                    <a:pt x="171" y="1387"/>
                    <a:pt x="171" y="1387"/>
                    <a:pt x="171" y="1387"/>
                  </a:cubicBezTo>
                  <a:cubicBezTo>
                    <a:pt x="171" y="171"/>
                    <a:pt x="171" y="171"/>
                    <a:pt x="171" y="171"/>
                  </a:cubicBezTo>
                  <a:cubicBezTo>
                    <a:pt x="1558" y="171"/>
                    <a:pt x="1558" y="171"/>
                    <a:pt x="1558" y="171"/>
                  </a:cubicBezTo>
                  <a:lnTo>
                    <a:pt x="1558" y="138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0" name="Freeform 18">
              <a:extLst>
                <a:ext uri="{FF2B5EF4-FFF2-40B4-BE49-F238E27FC236}">
                  <a16:creationId xmlns:a16="http://schemas.microsoft.com/office/drawing/2014/main" id="{AE37023B-3E38-C347-6070-6B4E69CB5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5709" y="2019549"/>
              <a:ext cx="204862" cy="170954"/>
            </a:xfrm>
            <a:custGeom>
              <a:avLst/>
              <a:gdLst>
                <a:gd name="T0" fmla="*/ 65371113 w 641"/>
                <a:gd name="T1" fmla="*/ 13069513 h 535"/>
                <a:gd name="T2" fmla="*/ 52297018 w 641"/>
                <a:gd name="T3" fmla="*/ 0 h 535"/>
                <a:gd name="T4" fmla="*/ 24003371 w 641"/>
                <a:gd name="T5" fmla="*/ 28385394 h 535"/>
                <a:gd name="T6" fmla="*/ 10929276 w 641"/>
                <a:gd name="T7" fmla="*/ 17459995 h 535"/>
                <a:gd name="T8" fmla="*/ 0 w 641"/>
                <a:gd name="T9" fmla="*/ 28385394 h 535"/>
                <a:gd name="T10" fmla="*/ 24003371 w 641"/>
                <a:gd name="T11" fmla="*/ 54524420 h 535"/>
                <a:gd name="T12" fmla="*/ 65371113 w 641"/>
                <a:gd name="T13" fmla="*/ 13069513 h 5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1" h="535">
                  <a:moveTo>
                    <a:pt x="640" y="128"/>
                  </a:moveTo>
                  <a:lnTo>
                    <a:pt x="512" y="0"/>
                  </a:lnTo>
                  <a:lnTo>
                    <a:pt x="235" y="278"/>
                  </a:lnTo>
                  <a:lnTo>
                    <a:pt x="107" y="171"/>
                  </a:lnTo>
                  <a:lnTo>
                    <a:pt x="0" y="278"/>
                  </a:lnTo>
                  <a:lnTo>
                    <a:pt x="235" y="534"/>
                  </a:lnTo>
                  <a:lnTo>
                    <a:pt x="640" y="12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1" name="Freeform 19">
              <a:extLst>
                <a:ext uri="{FF2B5EF4-FFF2-40B4-BE49-F238E27FC236}">
                  <a16:creationId xmlns:a16="http://schemas.microsoft.com/office/drawing/2014/main" id="{102F241E-59B6-F98F-4637-BB3B4A895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1964448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2" name="Freeform 20">
              <a:extLst>
                <a:ext uri="{FF2B5EF4-FFF2-40B4-BE49-F238E27FC236}">
                  <a16:creationId xmlns:a16="http://schemas.microsoft.com/office/drawing/2014/main" id="{0E5740F8-072A-1EE8-1E64-6D55959A5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080301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73" name="Freeform 21">
              <a:extLst>
                <a:ext uri="{FF2B5EF4-FFF2-40B4-BE49-F238E27FC236}">
                  <a16:creationId xmlns:a16="http://schemas.microsoft.com/office/drawing/2014/main" id="{E77A9D74-7AF4-B7B3-F896-95DDE5DD48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190503"/>
              <a:ext cx="137047" cy="55101"/>
            </a:xfrm>
            <a:custGeom>
              <a:avLst/>
              <a:gdLst>
                <a:gd name="T0" fmla="*/ 43780433 w 428"/>
                <a:gd name="T1" fmla="*/ 0 h 171"/>
                <a:gd name="T2" fmla="*/ 0 w 428"/>
                <a:gd name="T3" fmla="*/ 0 h 171"/>
                <a:gd name="T4" fmla="*/ 0 w 428"/>
                <a:gd name="T5" fmla="*/ 17651331 h 171"/>
                <a:gd name="T6" fmla="*/ 43780433 w 428"/>
                <a:gd name="T7" fmla="*/ 17651331 h 171"/>
                <a:gd name="T8" fmla="*/ 43780433 w 428"/>
                <a:gd name="T9" fmla="*/ 0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1">
                  <a:moveTo>
                    <a:pt x="42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27" y="170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74" name="Freeform 49">
            <a:extLst>
              <a:ext uri="{FF2B5EF4-FFF2-40B4-BE49-F238E27FC236}">
                <a16:creationId xmlns:a16="http://schemas.microsoft.com/office/drawing/2014/main" id="{CB304DB7-DF28-5F63-58BC-19AB4B1F48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98143" y="10172681"/>
            <a:ext cx="569212" cy="562836"/>
          </a:xfrm>
          <a:custGeom>
            <a:avLst/>
            <a:gdLst>
              <a:gd name="T0" fmla="*/ 169337698 w 1746"/>
              <a:gd name="T1" fmla="*/ 176701207 h 1724"/>
              <a:gd name="T2" fmla="*/ 169337698 w 1746"/>
              <a:gd name="T3" fmla="*/ 176701207 h 1724"/>
              <a:gd name="T4" fmla="*/ 194264381 w 1746"/>
              <a:gd name="T5" fmla="*/ 176701207 h 1724"/>
              <a:gd name="T6" fmla="*/ 194264381 w 1746"/>
              <a:gd name="T7" fmla="*/ 196594653 h 1724"/>
              <a:gd name="T8" fmla="*/ 132006015 w 1746"/>
              <a:gd name="T9" fmla="*/ 196594653 h 1724"/>
              <a:gd name="T10" fmla="*/ 132006015 w 1746"/>
              <a:gd name="T11" fmla="*/ 136914313 h 1724"/>
              <a:gd name="T12" fmla="*/ 151900623 w 1746"/>
              <a:gd name="T13" fmla="*/ 136914313 h 1724"/>
              <a:gd name="T14" fmla="*/ 151900623 w 1746"/>
              <a:gd name="T15" fmla="*/ 164296851 h 1724"/>
              <a:gd name="T16" fmla="*/ 184316915 w 1746"/>
              <a:gd name="T17" fmla="*/ 102042035 h 1724"/>
              <a:gd name="T18" fmla="*/ 111994398 w 1746"/>
              <a:gd name="T19" fmla="*/ 19893447 h 1724"/>
              <a:gd name="T20" fmla="*/ 111994398 w 1746"/>
              <a:gd name="T21" fmla="*/ 0 h 1724"/>
              <a:gd name="T22" fmla="*/ 204211523 w 1746"/>
              <a:gd name="T23" fmla="*/ 102042035 h 1724"/>
              <a:gd name="T24" fmla="*/ 169337698 w 1746"/>
              <a:gd name="T25" fmla="*/ 176701207 h 1724"/>
              <a:gd name="T26" fmla="*/ 19894608 w 1746"/>
              <a:gd name="T27" fmla="*/ 102042035 h 1724"/>
              <a:gd name="T28" fmla="*/ 19894608 w 1746"/>
              <a:gd name="T29" fmla="*/ 102042035 h 1724"/>
              <a:gd name="T30" fmla="*/ 52310900 w 1746"/>
              <a:gd name="T31" fmla="*/ 37212417 h 1724"/>
              <a:gd name="T32" fmla="*/ 52310900 w 1746"/>
              <a:gd name="T33" fmla="*/ 64712286 h 1724"/>
              <a:gd name="T34" fmla="*/ 72205507 w 1746"/>
              <a:gd name="T35" fmla="*/ 64712286 h 1724"/>
              <a:gd name="T36" fmla="*/ 72205507 w 1746"/>
              <a:gd name="T37" fmla="*/ 4914939 h 1724"/>
              <a:gd name="T38" fmla="*/ 9947141 w 1746"/>
              <a:gd name="T39" fmla="*/ 4914939 h 1724"/>
              <a:gd name="T40" fmla="*/ 9947141 w 1746"/>
              <a:gd name="T41" fmla="*/ 24808386 h 1724"/>
              <a:gd name="T42" fmla="*/ 34873825 w 1746"/>
              <a:gd name="T43" fmla="*/ 24808386 h 1724"/>
              <a:gd name="T44" fmla="*/ 0 w 1746"/>
              <a:gd name="T45" fmla="*/ 102042035 h 1724"/>
              <a:gd name="T46" fmla="*/ 92100115 w 1746"/>
              <a:gd name="T47" fmla="*/ 201626600 h 1724"/>
              <a:gd name="T48" fmla="*/ 92100115 w 1746"/>
              <a:gd name="T49" fmla="*/ 181733153 h 1724"/>
              <a:gd name="T50" fmla="*/ 19894608 w 1746"/>
              <a:gd name="T51" fmla="*/ 102042035 h 1724"/>
              <a:gd name="T52" fmla="*/ 144528024 w 1746"/>
              <a:gd name="T53" fmla="*/ 62137810 h 1724"/>
              <a:gd name="T54" fmla="*/ 144528024 w 1746"/>
              <a:gd name="T55" fmla="*/ 62137810 h 1724"/>
              <a:gd name="T56" fmla="*/ 87184724 w 1746"/>
              <a:gd name="T57" fmla="*/ 119478011 h 1724"/>
              <a:gd name="T58" fmla="*/ 59800508 w 1746"/>
              <a:gd name="T59" fmla="*/ 89637679 h 1724"/>
              <a:gd name="T60" fmla="*/ 44821291 w 1746"/>
              <a:gd name="T61" fmla="*/ 104499504 h 1724"/>
              <a:gd name="T62" fmla="*/ 87184724 w 1746"/>
              <a:gd name="T63" fmla="*/ 146860874 h 1724"/>
              <a:gd name="T64" fmla="*/ 159390232 w 1746"/>
              <a:gd name="T65" fmla="*/ 77116642 h 1724"/>
              <a:gd name="T66" fmla="*/ 144528024 w 1746"/>
              <a:gd name="T67" fmla="*/ 62137810 h 172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46" h="1724">
                <a:moveTo>
                  <a:pt x="1447" y="1510"/>
                </a:moveTo>
                <a:lnTo>
                  <a:pt x="1447" y="1510"/>
                </a:lnTo>
                <a:cubicBezTo>
                  <a:pt x="1660" y="1510"/>
                  <a:pt x="1660" y="1510"/>
                  <a:pt x="1660" y="1510"/>
                </a:cubicBezTo>
                <a:cubicBezTo>
                  <a:pt x="1660" y="1680"/>
                  <a:pt x="1660" y="1680"/>
                  <a:pt x="1660" y="1680"/>
                </a:cubicBezTo>
                <a:cubicBezTo>
                  <a:pt x="1128" y="1680"/>
                  <a:pt x="1128" y="1680"/>
                  <a:pt x="1128" y="1680"/>
                </a:cubicBezTo>
                <a:cubicBezTo>
                  <a:pt x="1128" y="1170"/>
                  <a:pt x="1128" y="1170"/>
                  <a:pt x="1128" y="1170"/>
                </a:cubicBezTo>
                <a:cubicBezTo>
                  <a:pt x="1298" y="1170"/>
                  <a:pt x="1298" y="1170"/>
                  <a:pt x="1298" y="1170"/>
                </a:cubicBezTo>
                <a:cubicBezTo>
                  <a:pt x="1298" y="1404"/>
                  <a:pt x="1298" y="1404"/>
                  <a:pt x="1298" y="1404"/>
                </a:cubicBezTo>
                <a:cubicBezTo>
                  <a:pt x="1468" y="1277"/>
                  <a:pt x="1575" y="1085"/>
                  <a:pt x="1575" y="872"/>
                </a:cubicBezTo>
                <a:cubicBezTo>
                  <a:pt x="1575" y="510"/>
                  <a:pt x="1298" y="212"/>
                  <a:pt x="957" y="170"/>
                </a:cubicBezTo>
                <a:cubicBezTo>
                  <a:pt x="957" y="0"/>
                  <a:pt x="957" y="0"/>
                  <a:pt x="957" y="0"/>
                </a:cubicBezTo>
                <a:cubicBezTo>
                  <a:pt x="1405" y="42"/>
                  <a:pt x="1745" y="425"/>
                  <a:pt x="1745" y="872"/>
                </a:cubicBezTo>
                <a:cubicBezTo>
                  <a:pt x="1745" y="1127"/>
                  <a:pt x="1617" y="1362"/>
                  <a:pt x="1447" y="1510"/>
                </a:cubicBezTo>
                <a:close/>
                <a:moveTo>
                  <a:pt x="170" y="872"/>
                </a:moveTo>
                <a:lnTo>
                  <a:pt x="170" y="872"/>
                </a:lnTo>
                <a:cubicBezTo>
                  <a:pt x="170" y="638"/>
                  <a:pt x="276" y="446"/>
                  <a:pt x="447" y="318"/>
                </a:cubicBezTo>
                <a:cubicBezTo>
                  <a:pt x="447" y="553"/>
                  <a:pt x="447" y="553"/>
                  <a:pt x="447" y="553"/>
                </a:cubicBezTo>
                <a:cubicBezTo>
                  <a:pt x="617" y="553"/>
                  <a:pt x="617" y="553"/>
                  <a:pt x="617" y="553"/>
                </a:cubicBezTo>
                <a:cubicBezTo>
                  <a:pt x="617" y="42"/>
                  <a:pt x="617" y="42"/>
                  <a:pt x="617" y="42"/>
                </a:cubicBezTo>
                <a:cubicBezTo>
                  <a:pt x="85" y="42"/>
                  <a:pt x="85" y="42"/>
                  <a:pt x="85" y="42"/>
                </a:cubicBezTo>
                <a:cubicBezTo>
                  <a:pt x="85" y="212"/>
                  <a:pt x="85" y="212"/>
                  <a:pt x="85" y="212"/>
                </a:cubicBezTo>
                <a:cubicBezTo>
                  <a:pt x="298" y="212"/>
                  <a:pt x="298" y="212"/>
                  <a:pt x="298" y="212"/>
                </a:cubicBezTo>
                <a:cubicBezTo>
                  <a:pt x="128" y="382"/>
                  <a:pt x="0" y="617"/>
                  <a:pt x="0" y="872"/>
                </a:cubicBezTo>
                <a:cubicBezTo>
                  <a:pt x="0" y="1319"/>
                  <a:pt x="340" y="1680"/>
                  <a:pt x="787" y="1723"/>
                </a:cubicBezTo>
                <a:cubicBezTo>
                  <a:pt x="787" y="1553"/>
                  <a:pt x="787" y="1553"/>
                  <a:pt x="787" y="1553"/>
                </a:cubicBezTo>
                <a:cubicBezTo>
                  <a:pt x="447" y="1510"/>
                  <a:pt x="170" y="1213"/>
                  <a:pt x="170" y="872"/>
                </a:cubicBezTo>
                <a:close/>
                <a:moveTo>
                  <a:pt x="1235" y="531"/>
                </a:moveTo>
                <a:lnTo>
                  <a:pt x="1235" y="531"/>
                </a:lnTo>
                <a:cubicBezTo>
                  <a:pt x="745" y="1021"/>
                  <a:pt x="745" y="1021"/>
                  <a:pt x="745" y="1021"/>
                </a:cubicBezTo>
                <a:cubicBezTo>
                  <a:pt x="511" y="766"/>
                  <a:pt x="511" y="766"/>
                  <a:pt x="511" y="766"/>
                </a:cubicBezTo>
                <a:cubicBezTo>
                  <a:pt x="383" y="893"/>
                  <a:pt x="383" y="893"/>
                  <a:pt x="383" y="893"/>
                </a:cubicBezTo>
                <a:cubicBezTo>
                  <a:pt x="745" y="1255"/>
                  <a:pt x="745" y="1255"/>
                  <a:pt x="745" y="1255"/>
                </a:cubicBezTo>
                <a:cubicBezTo>
                  <a:pt x="1362" y="659"/>
                  <a:pt x="1362" y="659"/>
                  <a:pt x="1362" y="659"/>
                </a:cubicBezTo>
                <a:lnTo>
                  <a:pt x="1235" y="53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5" name="Freeform 16">
            <a:extLst>
              <a:ext uri="{FF2B5EF4-FFF2-40B4-BE49-F238E27FC236}">
                <a16:creationId xmlns:a16="http://schemas.microsoft.com/office/drawing/2014/main" id="{7E2FD343-0D80-63D0-999E-BBEE842B2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89756" y="6123574"/>
            <a:ext cx="511814" cy="679230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6" name="Freeform 23">
            <a:extLst>
              <a:ext uri="{FF2B5EF4-FFF2-40B4-BE49-F238E27FC236}">
                <a16:creationId xmlns:a16="http://schemas.microsoft.com/office/drawing/2014/main" id="{769EBC19-0A89-E976-D254-26D8E1B32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72244" y="7669214"/>
            <a:ext cx="615452" cy="602696"/>
          </a:xfrm>
          <a:custGeom>
            <a:avLst/>
            <a:gdLst>
              <a:gd name="T0" fmla="*/ 109188064 w 1911"/>
              <a:gd name="T1" fmla="*/ 39843746 h 1869"/>
              <a:gd name="T2" fmla="*/ 109188064 w 1911"/>
              <a:gd name="T3" fmla="*/ 39843746 h 1869"/>
              <a:gd name="T4" fmla="*/ 39746772 w 1911"/>
              <a:gd name="T5" fmla="*/ 111886545 h 1869"/>
              <a:gd name="T6" fmla="*/ 59504679 w 1911"/>
              <a:gd name="T7" fmla="*/ 111886545 h 1869"/>
              <a:gd name="T8" fmla="*/ 109188064 w 1911"/>
              <a:gd name="T9" fmla="*/ 59765619 h 1869"/>
              <a:gd name="T10" fmla="*/ 161182304 w 1911"/>
              <a:gd name="T11" fmla="*/ 111886545 h 1869"/>
              <a:gd name="T12" fmla="*/ 181055850 w 1911"/>
              <a:gd name="T13" fmla="*/ 111886545 h 1869"/>
              <a:gd name="T14" fmla="*/ 109188064 w 1911"/>
              <a:gd name="T15" fmla="*/ 39843746 h 1869"/>
              <a:gd name="T16" fmla="*/ 121551171 w 1911"/>
              <a:gd name="T17" fmla="*/ 134356542 h 1869"/>
              <a:gd name="T18" fmla="*/ 121551171 w 1911"/>
              <a:gd name="T19" fmla="*/ 134356542 h 1869"/>
              <a:gd name="T20" fmla="*/ 136456411 w 1911"/>
              <a:gd name="T21" fmla="*/ 111886545 h 1869"/>
              <a:gd name="T22" fmla="*/ 109188064 w 1911"/>
              <a:gd name="T23" fmla="*/ 84667961 h 1869"/>
              <a:gd name="T24" fmla="*/ 84346211 w 1911"/>
              <a:gd name="T25" fmla="*/ 111886545 h 1869"/>
              <a:gd name="T26" fmla="*/ 99251451 w 1911"/>
              <a:gd name="T27" fmla="*/ 134356542 h 1869"/>
              <a:gd name="T28" fmla="*/ 99251451 w 1911"/>
              <a:gd name="T29" fmla="*/ 166671696 h 1869"/>
              <a:gd name="T30" fmla="*/ 64588625 w 1911"/>
              <a:gd name="T31" fmla="*/ 201419194 h 1869"/>
              <a:gd name="T32" fmla="*/ 79377905 w 1911"/>
              <a:gd name="T33" fmla="*/ 216360599 h 1869"/>
              <a:gd name="T34" fmla="*/ 109188064 w 1911"/>
              <a:gd name="T35" fmla="*/ 186477789 h 1869"/>
              <a:gd name="T36" fmla="*/ 141424718 w 1911"/>
              <a:gd name="T37" fmla="*/ 216360599 h 1869"/>
              <a:gd name="T38" fmla="*/ 153787824 w 1911"/>
              <a:gd name="T39" fmla="*/ 201419194 h 1869"/>
              <a:gd name="T40" fmla="*/ 121551171 w 1911"/>
              <a:gd name="T41" fmla="*/ 166671696 h 1869"/>
              <a:gd name="T42" fmla="*/ 121551171 w 1911"/>
              <a:gd name="T43" fmla="*/ 134356542 h 1869"/>
              <a:gd name="T44" fmla="*/ 109188064 w 1911"/>
              <a:gd name="T45" fmla="*/ 0 h 1869"/>
              <a:gd name="T46" fmla="*/ 109188064 w 1911"/>
              <a:gd name="T47" fmla="*/ 0 h 1869"/>
              <a:gd name="T48" fmla="*/ 0 w 1911"/>
              <a:gd name="T49" fmla="*/ 111886545 h 1869"/>
              <a:gd name="T50" fmla="*/ 19873547 w 1911"/>
              <a:gd name="T51" fmla="*/ 111886545 h 1869"/>
              <a:gd name="T52" fmla="*/ 109188064 w 1911"/>
              <a:gd name="T53" fmla="*/ 19921873 h 1869"/>
              <a:gd name="T54" fmla="*/ 200929076 w 1911"/>
              <a:gd name="T55" fmla="*/ 111886545 h 1869"/>
              <a:gd name="T56" fmla="*/ 220686983 w 1911"/>
              <a:gd name="T57" fmla="*/ 111886545 h 1869"/>
              <a:gd name="T58" fmla="*/ 109188064 w 1911"/>
              <a:gd name="T59" fmla="*/ 0 h 186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911" h="1869">
                <a:moveTo>
                  <a:pt x="945" y="344"/>
                </a:moveTo>
                <a:lnTo>
                  <a:pt x="945" y="344"/>
                </a:lnTo>
                <a:cubicBezTo>
                  <a:pt x="623" y="344"/>
                  <a:pt x="344" y="623"/>
                  <a:pt x="344" y="966"/>
                </a:cubicBezTo>
                <a:cubicBezTo>
                  <a:pt x="515" y="966"/>
                  <a:pt x="515" y="966"/>
                  <a:pt x="515" y="966"/>
                </a:cubicBezTo>
                <a:cubicBezTo>
                  <a:pt x="515" y="709"/>
                  <a:pt x="708" y="516"/>
                  <a:pt x="945" y="516"/>
                </a:cubicBezTo>
                <a:cubicBezTo>
                  <a:pt x="1202" y="516"/>
                  <a:pt x="1395" y="709"/>
                  <a:pt x="1395" y="966"/>
                </a:cubicBezTo>
                <a:cubicBezTo>
                  <a:pt x="1567" y="966"/>
                  <a:pt x="1567" y="966"/>
                  <a:pt x="1567" y="966"/>
                </a:cubicBezTo>
                <a:cubicBezTo>
                  <a:pt x="1567" y="623"/>
                  <a:pt x="1288" y="344"/>
                  <a:pt x="945" y="344"/>
                </a:cubicBezTo>
                <a:close/>
                <a:moveTo>
                  <a:pt x="1052" y="1160"/>
                </a:moveTo>
                <a:lnTo>
                  <a:pt x="1052" y="1160"/>
                </a:lnTo>
                <a:cubicBezTo>
                  <a:pt x="1116" y="1117"/>
                  <a:pt x="1181" y="1052"/>
                  <a:pt x="1181" y="966"/>
                </a:cubicBezTo>
                <a:cubicBezTo>
                  <a:pt x="1181" y="838"/>
                  <a:pt x="1074" y="731"/>
                  <a:pt x="945" y="731"/>
                </a:cubicBezTo>
                <a:cubicBezTo>
                  <a:pt x="838" y="731"/>
                  <a:pt x="730" y="838"/>
                  <a:pt x="730" y="966"/>
                </a:cubicBezTo>
                <a:cubicBezTo>
                  <a:pt x="730" y="1052"/>
                  <a:pt x="794" y="1117"/>
                  <a:pt x="859" y="1160"/>
                </a:cubicBezTo>
                <a:cubicBezTo>
                  <a:pt x="859" y="1439"/>
                  <a:pt x="859" y="1439"/>
                  <a:pt x="859" y="1439"/>
                </a:cubicBezTo>
                <a:cubicBezTo>
                  <a:pt x="559" y="1739"/>
                  <a:pt x="559" y="1739"/>
                  <a:pt x="559" y="1739"/>
                </a:cubicBezTo>
                <a:cubicBezTo>
                  <a:pt x="687" y="1868"/>
                  <a:pt x="687" y="1868"/>
                  <a:pt x="687" y="1868"/>
                </a:cubicBezTo>
                <a:cubicBezTo>
                  <a:pt x="945" y="1610"/>
                  <a:pt x="945" y="1610"/>
                  <a:pt x="945" y="1610"/>
                </a:cubicBezTo>
                <a:cubicBezTo>
                  <a:pt x="1224" y="1868"/>
                  <a:pt x="1224" y="1868"/>
                  <a:pt x="1224" y="1868"/>
                </a:cubicBezTo>
                <a:cubicBezTo>
                  <a:pt x="1331" y="1739"/>
                  <a:pt x="1331" y="1739"/>
                  <a:pt x="1331" y="1739"/>
                </a:cubicBezTo>
                <a:cubicBezTo>
                  <a:pt x="1052" y="1439"/>
                  <a:pt x="1052" y="1439"/>
                  <a:pt x="1052" y="1439"/>
                </a:cubicBezTo>
                <a:lnTo>
                  <a:pt x="1052" y="1160"/>
                </a:lnTo>
                <a:close/>
                <a:moveTo>
                  <a:pt x="945" y="0"/>
                </a:moveTo>
                <a:lnTo>
                  <a:pt x="945" y="0"/>
                </a:lnTo>
                <a:cubicBezTo>
                  <a:pt x="430" y="0"/>
                  <a:pt x="0" y="430"/>
                  <a:pt x="0" y="966"/>
                </a:cubicBezTo>
                <a:cubicBezTo>
                  <a:pt x="172" y="966"/>
                  <a:pt x="172" y="966"/>
                  <a:pt x="172" y="966"/>
                </a:cubicBezTo>
                <a:cubicBezTo>
                  <a:pt x="172" y="516"/>
                  <a:pt x="515" y="172"/>
                  <a:pt x="945" y="172"/>
                </a:cubicBezTo>
                <a:cubicBezTo>
                  <a:pt x="1395" y="172"/>
                  <a:pt x="1739" y="516"/>
                  <a:pt x="1739" y="966"/>
                </a:cubicBezTo>
                <a:cubicBezTo>
                  <a:pt x="1910" y="966"/>
                  <a:pt x="1910" y="966"/>
                  <a:pt x="1910" y="966"/>
                </a:cubicBezTo>
                <a:cubicBezTo>
                  <a:pt x="1910" y="430"/>
                  <a:pt x="1481" y="0"/>
                  <a:pt x="94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862A72EE-D4AF-C6DF-A144-32F6402239BC}"/>
              </a:ext>
            </a:extLst>
          </p:cNvPr>
          <p:cNvSpPr/>
          <p:nvPr/>
        </p:nvSpPr>
        <p:spPr>
          <a:xfrm>
            <a:off x="3242331" y="9492401"/>
            <a:ext cx="1923396" cy="19233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START</a:t>
            </a:r>
            <a:endParaRPr lang="en-US" sz="2000" dirty="0">
              <a:latin typeface="+mj-lt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DAA5BD6-EB42-9543-77B6-7CD30C036035}"/>
              </a:ext>
            </a:extLst>
          </p:cNvPr>
          <p:cNvSpPr/>
          <p:nvPr/>
        </p:nvSpPr>
        <p:spPr>
          <a:xfrm>
            <a:off x="19218271" y="5511170"/>
            <a:ext cx="1923396" cy="192339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SUCCESS</a:t>
            </a:r>
            <a:endParaRPr lang="en-US" sz="2000" dirty="0">
              <a:latin typeface="+mj-lt"/>
            </a:endParaRPr>
          </a:p>
        </p:txBody>
      </p:sp>
      <p:sp>
        <p:nvSpPr>
          <p:cNvPr id="79" name="!!MainTitle1">
            <a:extLst>
              <a:ext uri="{FF2B5EF4-FFF2-40B4-BE49-F238E27FC236}">
                <a16:creationId xmlns:a16="http://schemas.microsoft.com/office/drawing/2014/main" id="{266D2A6C-7BEF-DC01-C9F9-D1CED9F9AE0C}"/>
              </a:ext>
            </a:extLst>
          </p:cNvPr>
          <p:cNvSpPr txBox="1"/>
          <p:nvPr/>
        </p:nvSpPr>
        <p:spPr>
          <a:xfrm>
            <a:off x="7596083" y="1246722"/>
            <a:ext cx="919194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Momentum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Engine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1" name="!!SubTitle">
            <a:extLst>
              <a:ext uri="{FF2B5EF4-FFF2-40B4-BE49-F238E27FC236}">
                <a16:creationId xmlns:a16="http://schemas.microsoft.com/office/drawing/2014/main" id="{3FCE6C08-F5DD-AC64-4C4C-6B7722CEA24B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2D23FFD-8E84-82A0-28A6-38F03188B696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981E749F-3136-02A5-4679-3281074761AC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E58A9B4A-A253-3D93-527B-63E994C2918E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A2D6FDAA-261A-1ED9-747E-A418BED9A5FE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3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65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65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0" dur="1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5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6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grpId="0" nodeType="withEffect" p14:presetBounceEnd="65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6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5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68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85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1" grpId="0" animBg="1"/>
          <p:bldP spid="51" grpId="0" animBg="1"/>
          <p:bldP spid="80" grpId="0" animBg="1"/>
          <p:bldP spid="91" grpId="0" animBg="1"/>
          <p:bldP spid="100" grpId="0" animBg="1"/>
          <p:bldP spid="134" grpId="0" animBg="1"/>
          <p:bldP spid="143" grpId="0" animBg="1"/>
          <p:bldP spid="152" grpId="0" animBg="1"/>
          <p:bldP spid="1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/>
          <p:bldP spid="81" grpId="0"/>
          <p:bldP spid="82" grpId="0" animBg="1"/>
          <p:bldP spid="83" grpId="0" animBg="1"/>
          <p:bldP spid="84" grpId="0" animBg="1"/>
          <p:bldP spid="8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8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5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1" grpId="0" animBg="1"/>
          <p:bldP spid="51" grpId="0" animBg="1"/>
          <p:bldP spid="80" grpId="0" animBg="1"/>
          <p:bldP spid="91" grpId="0" animBg="1"/>
          <p:bldP spid="100" grpId="0" animBg="1"/>
          <p:bldP spid="134" grpId="0" animBg="1"/>
          <p:bldP spid="143" grpId="0" animBg="1"/>
          <p:bldP spid="152" grpId="0" animBg="1"/>
          <p:bldP spid="1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  <p:bldP spid="79" grpId="0"/>
          <p:bldP spid="81" grpId="0"/>
          <p:bldP spid="82" grpId="0" animBg="1"/>
          <p:bldP spid="83" grpId="0" animBg="1"/>
          <p:bldP spid="84" grpId="0" animBg="1"/>
          <p:bldP spid="85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AB5728-66C3-6FA1-8883-BC4F037C913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2F3B0FC-A0FB-C56C-3854-6EEF5CFB8210}"/>
              </a:ext>
            </a:extLst>
          </p:cNvPr>
          <p:cNvSpPr/>
          <p:nvPr/>
        </p:nvSpPr>
        <p:spPr>
          <a:xfrm>
            <a:off x="2925298" y="5184458"/>
            <a:ext cx="2557462" cy="6548372"/>
          </a:xfrm>
          <a:custGeom>
            <a:avLst/>
            <a:gdLst>
              <a:gd name="csX0" fmla="*/ 1278731 w 2557462"/>
              <a:gd name="csY0" fmla="*/ 0 h 6548372"/>
              <a:gd name="csX1" fmla="*/ 2557462 w 2557462"/>
              <a:gd name="csY1" fmla="*/ 1278731 h 6548372"/>
              <a:gd name="csX2" fmla="*/ 1993682 w 2557462"/>
              <a:gd name="csY2" fmla="*/ 2339075 h 6548372"/>
              <a:gd name="csX3" fmla="*/ 1961356 w 2557462"/>
              <a:gd name="csY3" fmla="*/ 2356621 h 6548372"/>
              <a:gd name="csX4" fmla="*/ 1961356 w 2557462"/>
              <a:gd name="csY4" fmla="*/ 4191751 h 6548372"/>
              <a:gd name="csX5" fmla="*/ 1993682 w 2557462"/>
              <a:gd name="csY5" fmla="*/ 4209297 h 6548372"/>
              <a:gd name="csX6" fmla="*/ 2557462 w 2557462"/>
              <a:gd name="csY6" fmla="*/ 5269641 h 6548372"/>
              <a:gd name="csX7" fmla="*/ 1278731 w 2557462"/>
              <a:gd name="csY7" fmla="*/ 6548372 h 6548372"/>
              <a:gd name="csX8" fmla="*/ 0 w 2557462"/>
              <a:gd name="csY8" fmla="*/ 5269641 h 6548372"/>
              <a:gd name="csX9" fmla="*/ 563780 w 2557462"/>
              <a:gd name="csY9" fmla="*/ 4209297 h 6548372"/>
              <a:gd name="csX10" fmla="*/ 596106 w 2557462"/>
              <a:gd name="csY10" fmla="*/ 4191751 h 6548372"/>
              <a:gd name="csX11" fmla="*/ 596106 w 2557462"/>
              <a:gd name="csY11" fmla="*/ 2356621 h 6548372"/>
              <a:gd name="csX12" fmla="*/ 563780 w 2557462"/>
              <a:gd name="csY12" fmla="*/ 2339075 h 6548372"/>
              <a:gd name="csX13" fmla="*/ 0 w 2557462"/>
              <a:gd name="csY13" fmla="*/ 1278731 h 6548372"/>
              <a:gd name="csX14" fmla="*/ 1278731 w 2557462"/>
              <a:gd name="csY14" fmla="*/ 0 h 65483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548372">
                <a:moveTo>
                  <a:pt x="1278731" y="0"/>
                </a:moveTo>
                <a:cubicBezTo>
                  <a:pt x="1984955" y="0"/>
                  <a:pt x="2557462" y="572507"/>
                  <a:pt x="2557462" y="1278731"/>
                </a:cubicBezTo>
                <a:cubicBezTo>
                  <a:pt x="2557462" y="1720121"/>
                  <a:pt x="2333827" y="2109278"/>
                  <a:pt x="1993682" y="2339075"/>
                </a:cubicBezTo>
                <a:lnTo>
                  <a:pt x="1961356" y="2356621"/>
                </a:lnTo>
                <a:lnTo>
                  <a:pt x="1961356" y="4191751"/>
                </a:lnTo>
                <a:lnTo>
                  <a:pt x="1993682" y="4209297"/>
                </a:lnTo>
                <a:cubicBezTo>
                  <a:pt x="2333827" y="4439094"/>
                  <a:pt x="2557462" y="4828251"/>
                  <a:pt x="2557462" y="5269641"/>
                </a:cubicBezTo>
                <a:cubicBezTo>
                  <a:pt x="2557462" y="5975865"/>
                  <a:pt x="1984955" y="6548372"/>
                  <a:pt x="1278731" y="6548372"/>
                </a:cubicBezTo>
                <a:cubicBezTo>
                  <a:pt x="572507" y="6548372"/>
                  <a:pt x="0" y="5975865"/>
                  <a:pt x="0" y="5269641"/>
                </a:cubicBezTo>
                <a:cubicBezTo>
                  <a:pt x="0" y="4828251"/>
                  <a:pt x="223635" y="4439094"/>
                  <a:pt x="563780" y="4209297"/>
                </a:cubicBezTo>
                <a:lnTo>
                  <a:pt x="596106" y="4191751"/>
                </a:lnTo>
                <a:lnTo>
                  <a:pt x="596106" y="2356621"/>
                </a:lnTo>
                <a:lnTo>
                  <a:pt x="563780" y="2339075"/>
                </a:lnTo>
                <a:cubicBezTo>
                  <a:pt x="223635" y="2109278"/>
                  <a:pt x="0" y="1720121"/>
                  <a:pt x="0" y="1278731"/>
                </a:cubicBezTo>
                <a:cubicBezTo>
                  <a:pt x="0" y="572507"/>
                  <a:pt x="572507" y="0"/>
                  <a:pt x="12787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C010723-98D6-5AAD-D33A-483E82D4F007}"/>
              </a:ext>
            </a:extLst>
          </p:cNvPr>
          <p:cNvSpPr/>
          <p:nvPr/>
        </p:nvSpPr>
        <p:spPr>
          <a:xfrm>
            <a:off x="3242331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3A602D5-25E0-B1AD-CEBF-413343CEA4D7}"/>
              </a:ext>
            </a:extLst>
          </p:cNvPr>
          <p:cNvSpPr/>
          <p:nvPr/>
        </p:nvSpPr>
        <p:spPr>
          <a:xfrm>
            <a:off x="6916208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E8FA0AE-7AA4-4520-86DC-D51667C02C40}"/>
              </a:ext>
            </a:extLst>
          </p:cNvPr>
          <p:cNvSpPr/>
          <p:nvPr/>
        </p:nvSpPr>
        <p:spPr>
          <a:xfrm>
            <a:off x="7239392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2882EA8-16B9-9BAA-73F4-05BA7A05B6EF}"/>
              </a:ext>
            </a:extLst>
          </p:cNvPr>
          <p:cNvSpPr/>
          <p:nvPr/>
        </p:nvSpPr>
        <p:spPr>
          <a:xfrm rot="16200000">
            <a:off x="9076332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D33A815-EBFD-5139-B329-24DA3539F283}"/>
              </a:ext>
            </a:extLst>
          </p:cNvPr>
          <p:cNvSpPr/>
          <p:nvPr/>
        </p:nvSpPr>
        <p:spPr>
          <a:xfrm>
            <a:off x="11230302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4F8AC4C-6091-5905-54A4-A8B81628F821}"/>
              </a:ext>
            </a:extLst>
          </p:cNvPr>
          <p:cNvSpPr/>
          <p:nvPr/>
        </p:nvSpPr>
        <p:spPr>
          <a:xfrm>
            <a:off x="14904179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7EB24E6-F70D-585F-D4EB-C94FCC63AB01}"/>
              </a:ext>
            </a:extLst>
          </p:cNvPr>
          <p:cNvSpPr/>
          <p:nvPr/>
        </p:nvSpPr>
        <p:spPr>
          <a:xfrm>
            <a:off x="15227363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F4622DA-CAA9-CF21-B7FB-D7775076A8AB}"/>
              </a:ext>
            </a:extLst>
          </p:cNvPr>
          <p:cNvSpPr/>
          <p:nvPr/>
        </p:nvSpPr>
        <p:spPr>
          <a:xfrm rot="16200000">
            <a:off x="17064301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8E68EE7-763A-E95B-9EDB-78D4C3D73ED8}"/>
              </a:ext>
            </a:extLst>
          </p:cNvPr>
          <p:cNvGrpSpPr/>
          <p:nvPr/>
        </p:nvGrpSpPr>
        <p:grpSpPr>
          <a:xfrm>
            <a:off x="5027439" y="6073261"/>
            <a:ext cx="1328601" cy="792559"/>
            <a:chOff x="4031330" y="7558014"/>
            <a:chExt cx="1920221" cy="792559"/>
          </a:xfrm>
        </p:grpSpPr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676D7223-5025-406B-995C-8A2282363AE7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Phát hiện cơ hội hoặc áp lực buộc tổ chức phải thay đổi.</a:t>
              </a: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5CC38F80-6889-EB62-0DF5-AC529AE5A6F9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TRIGGER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FE1CF41-1849-655D-329C-95B6A1017B2E}"/>
              </a:ext>
            </a:extLst>
          </p:cNvPr>
          <p:cNvGrpSpPr/>
          <p:nvPr/>
        </p:nvGrpSpPr>
        <p:grpSpPr>
          <a:xfrm>
            <a:off x="3638879" y="5806379"/>
            <a:ext cx="1130300" cy="1087698"/>
            <a:chOff x="5077152" y="5806379"/>
            <a:chExt cx="1130300" cy="1087698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11E8F78E-E66D-929E-A31C-50932C151935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21C59903-311E-1612-EB69-EA21D5C17AC2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22C9DC4-28AA-955E-CE86-1749D0DE79EB}"/>
              </a:ext>
            </a:extLst>
          </p:cNvPr>
          <p:cNvGrpSpPr/>
          <p:nvPr/>
        </p:nvGrpSpPr>
        <p:grpSpPr>
          <a:xfrm>
            <a:off x="7629789" y="5806379"/>
            <a:ext cx="1130300" cy="1087698"/>
            <a:chOff x="5077152" y="5806379"/>
            <a:chExt cx="1130300" cy="1087698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A3D0E52E-D6CC-1C7B-01B7-690D4DEB4ED4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85400802-B12C-C887-D75A-E5F6DB480F5A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FDFC48-E3FC-98A3-BAE5-AC8AAE24B00D}"/>
              </a:ext>
            </a:extLst>
          </p:cNvPr>
          <p:cNvGrpSpPr/>
          <p:nvPr/>
        </p:nvGrpSpPr>
        <p:grpSpPr>
          <a:xfrm>
            <a:off x="7629789" y="7434566"/>
            <a:ext cx="1130300" cy="792559"/>
            <a:chOff x="4031330" y="7558014"/>
            <a:chExt cx="1920221" cy="792559"/>
          </a:xfrm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40F2EAC1-FE28-4223-6F86-0FE14BF4AE2F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Xác định ưu tiên chiến lược và nguồn lực cốt lõi.</a:t>
              </a: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E2A7C876-4990-B976-CAD3-F8DDB02E410A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FOCUS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52E0B77-BDC4-F3FC-B013-C3A48F6F4BA0}"/>
              </a:ext>
            </a:extLst>
          </p:cNvPr>
          <p:cNvGrpSpPr/>
          <p:nvPr/>
        </p:nvGrpSpPr>
        <p:grpSpPr>
          <a:xfrm>
            <a:off x="9024500" y="10075316"/>
            <a:ext cx="1328601" cy="792559"/>
            <a:chOff x="4031330" y="7558014"/>
            <a:chExt cx="1920221" cy="792559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C689C590-E260-8B0E-25D8-F851588443D4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Kết nối mục tiêu, đội ngũ và cách làm thống nhất.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B175653F-8C30-502F-B4FA-D5ED20E9B89F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B6F08B2-7B45-D7DD-BB08-7AD963F90EC2}"/>
              </a:ext>
            </a:extLst>
          </p:cNvPr>
          <p:cNvGrpSpPr/>
          <p:nvPr/>
        </p:nvGrpSpPr>
        <p:grpSpPr>
          <a:xfrm>
            <a:off x="7635940" y="9808434"/>
            <a:ext cx="1130300" cy="1087698"/>
            <a:chOff x="5077152" y="5806379"/>
            <a:chExt cx="1130300" cy="1087698"/>
          </a:xfrm>
        </p:grpSpPr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DB1949CD-A84E-B6F6-A069-593795499F6A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522E8F05-2B20-F81C-572B-E781BBE143C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B545945-E787-6F8C-B1F0-198B24097572}"/>
              </a:ext>
            </a:extLst>
          </p:cNvPr>
          <p:cNvGrpSpPr/>
          <p:nvPr/>
        </p:nvGrpSpPr>
        <p:grpSpPr>
          <a:xfrm>
            <a:off x="11626851" y="9910251"/>
            <a:ext cx="1130300" cy="1087699"/>
            <a:chOff x="5077152" y="5806379"/>
            <a:chExt cx="1130300" cy="1087699"/>
          </a:xfrm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F3BC6F83-B27F-8887-149D-9C7FEBE35CC3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+mj-lt"/>
                </a:rPr>
                <a:t>04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F99F4934-7027-8F97-79C1-5911F0083CE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7B34A04-5EF3-BB14-4F33-7EB8A63080E4}"/>
              </a:ext>
            </a:extLst>
          </p:cNvPr>
          <p:cNvGrpSpPr/>
          <p:nvPr/>
        </p:nvGrpSpPr>
        <p:grpSpPr>
          <a:xfrm>
            <a:off x="11626851" y="8452437"/>
            <a:ext cx="1130300" cy="931059"/>
            <a:chOff x="4031330" y="7558014"/>
            <a:chExt cx="1920221" cy="931059"/>
          </a:xfrm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6085D300-FF32-4085-CFD2-FC26893E2569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Phát triển giải pháp, hệ thống hoặc năng lực cần thiết.</a:t>
              </a: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6B8CA0FE-3FCF-A15A-C872-A66E21DACB38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BUILD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4B57464-56F0-11E4-58FA-5A9682DD3102}"/>
              </a:ext>
            </a:extLst>
          </p:cNvPr>
          <p:cNvGrpSpPr/>
          <p:nvPr/>
        </p:nvGrpSpPr>
        <p:grpSpPr>
          <a:xfrm>
            <a:off x="13015410" y="6073261"/>
            <a:ext cx="1328601" cy="792559"/>
            <a:chOff x="4031330" y="7558014"/>
            <a:chExt cx="1920221" cy="792559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83CBB945-0056-6281-100A-F02B782A0972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Triển khai nhanh để tạo chuyển động thực tế.</a:t>
              </a: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19E7B97C-CB78-1782-15DD-5D6E6E539EBA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ACTIVATE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81905B2-1845-0AA7-C13F-6B53C9FED148}"/>
              </a:ext>
            </a:extLst>
          </p:cNvPr>
          <p:cNvGrpSpPr/>
          <p:nvPr/>
        </p:nvGrpSpPr>
        <p:grpSpPr>
          <a:xfrm>
            <a:off x="11626850" y="5806379"/>
            <a:ext cx="1130300" cy="1087698"/>
            <a:chOff x="5077152" y="5806379"/>
            <a:chExt cx="1130300" cy="1087698"/>
          </a:xfrm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D94DFBFB-D4E2-08C3-3FD6-E86D8E3D2FA3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007B42B7-62F9-F008-61B7-0253083CA121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41D8DD0-49D1-2AD7-2777-0BC0D383F7B9}"/>
              </a:ext>
            </a:extLst>
          </p:cNvPr>
          <p:cNvGrpSpPr/>
          <p:nvPr/>
        </p:nvGrpSpPr>
        <p:grpSpPr>
          <a:xfrm>
            <a:off x="15617760" y="5806379"/>
            <a:ext cx="1130300" cy="1087698"/>
            <a:chOff x="5077152" y="5806379"/>
            <a:chExt cx="1130300" cy="1087698"/>
          </a:xfrm>
        </p:grpSpPr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5D6727EA-3FF7-B259-3428-84B3448B8CA9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8" name="Textbox 200">
              <a:extLst>
                <a:ext uri="{FF2B5EF4-FFF2-40B4-BE49-F238E27FC236}">
                  <a16:creationId xmlns:a16="http://schemas.microsoft.com/office/drawing/2014/main" id="{9DF127CA-14D4-F023-735A-A114D2496CFC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71" name="Group 470">
            <a:extLst>
              <a:ext uri="{FF2B5EF4-FFF2-40B4-BE49-F238E27FC236}">
                <a16:creationId xmlns:a16="http://schemas.microsoft.com/office/drawing/2014/main" id="{91B1C67D-9CAF-C545-2C2B-48C14628C2EE}"/>
              </a:ext>
            </a:extLst>
          </p:cNvPr>
          <p:cNvGrpSpPr/>
          <p:nvPr/>
        </p:nvGrpSpPr>
        <p:grpSpPr>
          <a:xfrm>
            <a:off x="15617760" y="7434566"/>
            <a:ext cx="1130300" cy="792559"/>
            <a:chOff x="4031330" y="7558014"/>
            <a:chExt cx="1920221" cy="792559"/>
          </a:xfrm>
        </p:grpSpPr>
        <p:sp>
          <p:nvSpPr>
            <p:cNvPr id="472" name="Textbox 200">
              <a:extLst>
                <a:ext uri="{FF2B5EF4-FFF2-40B4-BE49-F238E27FC236}">
                  <a16:creationId xmlns:a16="http://schemas.microsoft.com/office/drawing/2014/main" id="{EB05CB7D-8D37-2314-314F-F7D22AC281D6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Giám sát tiến độ, chỉ số và phản hồi thị trường.</a:t>
              </a:r>
            </a:p>
          </p:txBody>
        </p:sp>
        <p:sp>
          <p:nvSpPr>
            <p:cNvPr id="473" name="Textbox 200">
              <a:extLst>
                <a:ext uri="{FF2B5EF4-FFF2-40B4-BE49-F238E27FC236}">
                  <a16:creationId xmlns:a16="http://schemas.microsoft.com/office/drawing/2014/main" id="{B69D9443-0898-5128-33EC-AC0E0D2AEC58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TRACK</a:t>
              </a:r>
            </a:p>
          </p:txBody>
        </p:sp>
      </p:grpSp>
      <p:grpSp>
        <p:nvGrpSpPr>
          <p:cNvPr id="474" name="Group 473">
            <a:extLst>
              <a:ext uri="{FF2B5EF4-FFF2-40B4-BE49-F238E27FC236}">
                <a16:creationId xmlns:a16="http://schemas.microsoft.com/office/drawing/2014/main" id="{C9599FE1-CD02-207F-1080-68FFF0266A30}"/>
              </a:ext>
            </a:extLst>
          </p:cNvPr>
          <p:cNvGrpSpPr/>
          <p:nvPr/>
        </p:nvGrpSpPr>
        <p:grpSpPr>
          <a:xfrm>
            <a:off x="17012471" y="10075316"/>
            <a:ext cx="1328601" cy="792559"/>
            <a:chOff x="4031330" y="7558014"/>
            <a:chExt cx="1920221" cy="792559"/>
          </a:xfrm>
        </p:grpSpPr>
        <p:sp>
          <p:nvSpPr>
            <p:cNvPr id="475" name="Textbox 200">
              <a:extLst>
                <a:ext uri="{FF2B5EF4-FFF2-40B4-BE49-F238E27FC236}">
                  <a16:creationId xmlns:a16="http://schemas.microsoft.com/office/drawing/2014/main" id="{24D81E12-C725-8794-F1B6-FA35956F2703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Cải tiến liên tục dựa trên dữ liệu và trải nghiệm.</a:t>
              </a:r>
            </a:p>
          </p:txBody>
        </p:sp>
        <p:sp>
          <p:nvSpPr>
            <p:cNvPr id="476" name="Textbox 200">
              <a:extLst>
                <a:ext uri="{FF2B5EF4-FFF2-40B4-BE49-F238E27FC236}">
                  <a16:creationId xmlns:a16="http://schemas.microsoft.com/office/drawing/2014/main" id="{3D37C9CE-94ED-A0DC-486C-615EADE5FF2F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477" name="Group 476">
            <a:extLst>
              <a:ext uri="{FF2B5EF4-FFF2-40B4-BE49-F238E27FC236}">
                <a16:creationId xmlns:a16="http://schemas.microsoft.com/office/drawing/2014/main" id="{07FFD2FC-56D7-55CA-EC90-1A916B76B4E5}"/>
              </a:ext>
            </a:extLst>
          </p:cNvPr>
          <p:cNvGrpSpPr/>
          <p:nvPr/>
        </p:nvGrpSpPr>
        <p:grpSpPr>
          <a:xfrm>
            <a:off x="15623911" y="9808434"/>
            <a:ext cx="1130300" cy="1087698"/>
            <a:chOff x="5077152" y="5806379"/>
            <a:chExt cx="1130300" cy="1087698"/>
          </a:xfrm>
        </p:grpSpPr>
        <p:sp>
          <p:nvSpPr>
            <p:cNvPr id="478" name="Textbox 200">
              <a:extLst>
                <a:ext uri="{FF2B5EF4-FFF2-40B4-BE49-F238E27FC236}">
                  <a16:creationId xmlns:a16="http://schemas.microsoft.com/office/drawing/2014/main" id="{9CE58ADE-229F-30A8-FB01-B821116A5F7C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9" name="Textbox 200">
              <a:extLst>
                <a:ext uri="{FF2B5EF4-FFF2-40B4-BE49-F238E27FC236}">
                  <a16:creationId xmlns:a16="http://schemas.microsoft.com/office/drawing/2014/main" id="{98101C26-09C2-F888-D485-F681599C4104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80" name="Group 479">
            <a:extLst>
              <a:ext uri="{FF2B5EF4-FFF2-40B4-BE49-F238E27FC236}">
                <a16:creationId xmlns:a16="http://schemas.microsoft.com/office/drawing/2014/main" id="{730DCC5C-0EEE-F1A6-EADE-F64AEA694B70}"/>
              </a:ext>
            </a:extLst>
          </p:cNvPr>
          <p:cNvGrpSpPr/>
          <p:nvPr/>
        </p:nvGrpSpPr>
        <p:grpSpPr>
          <a:xfrm>
            <a:off x="19614820" y="9910251"/>
            <a:ext cx="1130300" cy="1087699"/>
            <a:chOff x="5077152" y="5806379"/>
            <a:chExt cx="1130300" cy="1087699"/>
          </a:xfrm>
        </p:grpSpPr>
        <p:sp>
          <p:nvSpPr>
            <p:cNvPr id="481" name="Textbox 200">
              <a:extLst>
                <a:ext uri="{FF2B5EF4-FFF2-40B4-BE49-F238E27FC236}">
                  <a16:creationId xmlns:a16="http://schemas.microsoft.com/office/drawing/2014/main" id="{1E564D57-DA11-4099-8B19-E9BB69792F63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08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2" name="Textbox 200">
              <a:extLst>
                <a:ext uri="{FF2B5EF4-FFF2-40B4-BE49-F238E27FC236}">
                  <a16:creationId xmlns:a16="http://schemas.microsoft.com/office/drawing/2014/main" id="{8E09CED3-FE30-15FE-11BA-5E8482660300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83" name="Group 482">
            <a:extLst>
              <a:ext uri="{FF2B5EF4-FFF2-40B4-BE49-F238E27FC236}">
                <a16:creationId xmlns:a16="http://schemas.microsoft.com/office/drawing/2014/main" id="{F84F0D57-5486-EE70-44DA-BFE3625D3B95}"/>
              </a:ext>
            </a:extLst>
          </p:cNvPr>
          <p:cNvGrpSpPr/>
          <p:nvPr/>
        </p:nvGrpSpPr>
        <p:grpSpPr>
          <a:xfrm>
            <a:off x="19614820" y="8452437"/>
            <a:ext cx="1130300" cy="792559"/>
            <a:chOff x="4031330" y="7558014"/>
            <a:chExt cx="1920221" cy="792559"/>
          </a:xfrm>
        </p:grpSpPr>
        <p:sp>
          <p:nvSpPr>
            <p:cNvPr id="484" name="Textbox 200">
              <a:extLst>
                <a:ext uri="{FF2B5EF4-FFF2-40B4-BE49-F238E27FC236}">
                  <a16:creationId xmlns:a16="http://schemas.microsoft.com/office/drawing/2014/main" id="{1F81E01C-1208-60AC-D946-F6558BE94B08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Mở rộng quy mô và khuếch đại kết quả đạt được.</a:t>
              </a:r>
            </a:p>
          </p:txBody>
        </p:sp>
        <p:sp>
          <p:nvSpPr>
            <p:cNvPr id="485" name="Textbox 200">
              <a:extLst>
                <a:ext uri="{FF2B5EF4-FFF2-40B4-BE49-F238E27FC236}">
                  <a16:creationId xmlns:a16="http://schemas.microsoft.com/office/drawing/2014/main" id="{2758D5B3-2D59-E12D-DBFE-A90B9A9DE5E6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EXPAND</a:t>
              </a:r>
            </a:p>
          </p:txBody>
        </p:sp>
      </p:grpSp>
      <p:sp>
        <p:nvSpPr>
          <p:cNvPr id="486" name="Arrow: Right 485">
            <a:extLst>
              <a:ext uri="{FF2B5EF4-FFF2-40B4-BE49-F238E27FC236}">
                <a16:creationId xmlns:a16="http://schemas.microsoft.com/office/drawing/2014/main" id="{946CED8B-40D6-DC09-CA24-D667DCB3EAC0}"/>
              </a:ext>
            </a:extLst>
          </p:cNvPr>
          <p:cNvSpPr/>
          <p:nvPr/>
        </p:nvSpPr>
        <p:spPr>
          <a:xfrm rot="16200000">
            <a:off x="3902459" y="8172167"/>
            <a:ext cx="603140" cy="572954"/>
          </a:xfrm>
          <a:prstGeom prst="rightArrow">
            <a:avLst/>
          </a:prstGeom>
          <a:solidFill>
            <a:schemeClr val="bg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7" name="Freeform 30">
            <a:extLst>
              <a:ext uri="{FF2B5EF4-FFF2-40B4-BE49-F238E27FC236}">
                <a16:creationId xmlns:a16="http://schemas.microsoft.com/office/drawing/2014/main" id="{3EACE753-84D1-3E97-F88F-4F78B14AF6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5883" y="6181771"/>
            <a:ext cx="561242" cy="562836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88" name="Freeform 38">
            <a:extLst>
              <a:ext uri="{FF2B5EF4-FFF2-40B4-BE49-F238E27FC236}">
                <a16:creationId xmlns:a16="http://schemas.microsoft.com/office/drawing/2014/main" id="{D024B0B9-96B7-0F51-34C1-57E2091B4C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0332" y="8575447"/>
            <a:ext cx="569214" cy="569214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89" name="Freeform 75">
            <a:extLst>
              <a:ext uri="{FF2B5EF4-FFF2-40B4-BE49-F238E27FC236}">
                <a16:creationId xmlns:a16="http://schemas.microsoft.com/office/drawing/2014/main" id="{440AE9DC-7E13-D47E-A986-7F0D3BB69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8899" y="10238834"/>
            <a:ext cx="534136" cy="452820"/>
          </a:xfrm>
          <a:custGeom>
            <a:avLst/>
            <a:gdLst>
              <a:gd name="T0" fmla="*/ 191284504 w 1660"/>
              <a:gd name="T1" fmla="*/ 141981051 h 1402"/>
              <a:gd name="T2" fmla="*/ 191284504 w 1660"/>
              <a:gd name="T3" fmla="*/ 141981051 h 1402"/>
              <a:gd name="T4" fmla="*/ 0 w 1660"/>
              <a:gd name="T5" fmla="*/ 141981051 h 1402"/>
              <a:gd name="T6" fmla="*/ 0 w 1660"/>
              <a:gd name="T7" fmla="*/ 161983280 h 1402"/>
              <a:gd name="T8" fmla="*/ 191284504 w 1660"/>
              <a:gd name="T9" fmla="*/ 161983280 h 1402"/>
              <a:gd name="T10" fmla="*/ 191284504 w 1660"/>
              <a:gd name="T11" fmla="*/ 141981051 h 1402"/>
              <a:gd name="T12" fmla="*/ 171452854 w 1660"/>
              <a:gd name="T13" fmla="*/ 59775496 h 1402"/>
              <a:gd name="T14" fmla="*/ 171452854 w 1660"/>
              <a:gd name="T15" fmla="*/ 59775496 h 1402"/>
              <a:gd name="T16" fmla="*/ 171452854 w 1660"/>
              <a:gd name="T17" fmla="*/ 102207784 h 1402"/>
              <a:gd name="T18" fmla="*/ 19831650 w 1660"/>
              <a:gd name="T19" fmla="*/ 102207784 h 1402"/>
              <a:gd name="T20" fmla="*/ 19831650 w 1660"/>
              <a:gd name="T21" fmla="*/ 59775496 h 1402"/>
              <a:gd name="T22" fmla="*/ 171452854 w 1660"/>
              <a:gd name="T23" fmla="*/ 59775496 h 1402"/>
              <a:gd name="T24" fmla="*/ 181368839 w 1660"/>
              <a:gd name="T25" fmla="*/ 39888862 h 1402"/>
              <a:gd name="T26" fmla="*/ 181368839 w 1660"/>
              <a:gd name="T27" fmla="*/ 39888862 h 1402"/>
              <a:gd name="T28" fmla="*/ 9915986 w 1660"/>
              <a:gd name="T29" fmla="*/ 39888862 h 1402"/>
              <a:gd name="T30" fmla="*/ 0 w 1660"/>
              <a:gd name="T31" fmla="*/ 49832018 h 1402"/>
              <a:gd name="T32" fmla="*/ 0 w 1660"/>
              <a:gd name="T33" fmla="*/ 112151261 h 1402"/>
              <a:gd name="T34" fmla="*/ 9915986 w 1660"/>
              <a:gd name="T35" fmla="*/ 122094417 h 1402"/>
              <a:gd name="T36" fmla="*/ 181368839 w 1660"/>
              <a:gd name="T37" fmla="*/ 122094417 h 1402"/>
              <a:gd name="T38" fmla="*/ 191284504 w 1660"/>
              <a:gd name="T39" fmla="*/ 112151261 h 1402"/>
              <a:gd name="T40" fmla="*/ 191284504 w 1660"/>
              <a:gd name="T41" fmla="*/ 49832018 h 1402"/>
              <a:gd name="T42" fmla="*/ 181368839 w 1660"/>
              <a:gd name="T43" fmla="*/ 39888862 h 1402"/>
              <a:gd name="T44" fmla="*/ 191284504 w 1660"/>
              <a:gd name="T45" fmla="*/ 0 h 1402"/>
              <a:gd name="T46" fmla="*/ 191284504 w 1660"/>
              <a:gd name="T47" fmla="*/ 0 h 1402"/>
              <a:gd name="T48" fmla="*/ 0 w 1660"/>
              <a:gd name="T49" fmla="*/ 0 h 1402"/>
              <a:gd name="T50" fmla="*/ 0 w 1660"/>
              <a:gd name="T51" fmla="*/ 19886633 h 1402"/>
              <a:gd name="T52" fmla="*/ 191284504 w 1660"/>
              <a:gd name="T53" fmla="*/ 19886633 h 1402"/>
              <a:gd name="T54" fmla="*/ 191284504 w 1660"/>
              <a:gd name="T55" fmla="*/ 0 h 140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660" h="1402">
                <a:moveTo>
                  <a:pt x="1659" y="1228"/>
                </a:moveTo>
                <a:lnTo>
                  <a:pt x="1659" y="1228"/>
                </a:lnTo>
                <a:cubicBezTo>
                  <a:pt x="0" y="1228"/>
                  <a:pt x="0" y="1228"/>
                  <a:pt x="0" y="1228"/>
                </a:cubicBezTo>
                <a:cubicBezTo>
                  <a:pt x="0" y="1401"/>
                  <a:pt x="0" y="1401"/>
                  <a:pt x="0" y="1401"/>
                </a:cubicBezTo>
                <a:cubicBezTo>
                  <a:pt x="1659" y="1401"/>
                  <a:pt x="1659" y="1401"/>
                  <a:pt x="1659" y="1401"/>
                </a:cubicBezTo>
                <a:lnTo>
                  <a:pt x="1659" y="1228"/>
                </a:lnTo>
                <a:close/>
                <a:moveTo>
                  <a:pt x="1487" y="517"/>
                </a:moveTo>
                <a:lnTo>
                  <a:pt x="1487" y="517"/>
                </a:lnTo>
                <a:cubicBezTo>
                  <a:pt x="1487" y="884"/>
                  <a:pt x="1487" y="884"/>
                  <a:pt x="1487" y="884"/>
                </a:cubicBezTo>
                <a:cubicBezTo>
                  <a:pt x="172" y="884"/>
                  <a:pt x="172" y="884"/>
                  <a:pt x="172" y="884"/>
                </a:cubicBezTo>
                <a:cubicBezTo>
                  <a:pt x="172" y="517"/>
                  <a:pt x="172" y="517"/>
                  <a:pt x="172" y="517"/>
                </a:cubicBezTo>
                <a:lnTo>
                  <a:pt x="1487" y="517"/>
                </a:lnTo>
                <a:close/>
                <a:moveTo>
                  <a:pt x="1573" y="345"/>
                </a:moveTo>
                <a:lnTo>
                  <a:pt x="1573" y="345"/>
                </a:lnTo>
                <a:cubicBezTo>
                  <a:pt x="86" y="345"/>
                  <a:pt x="86" y="345"/>
                  <a:pt x="86" y="345"/>
                </a:cubicBezTo>
                <a:cubicBezTo>
                  <a:pt x="43" y="345"/>
                  <a:pt x="0" y="388"/>
                  <a:pt x="0" y="431"/>
                </a:cubicBezTo>
                <a:cubicBezTo>
                  <a:pt x="0" y="970"/>
                  <a:pt x="0" y="970"/>
                  <a:pt x="0" y="970"/>
                </a:cubicBezTo>
                <a:cubicBezTo>
                  <a:pt x="0" y="1013"/>
                  <a:pt x="43" y="1056"/>
                  <a:pt x="86" y="1056"/>
                </a:cubicBezTo>
                <a:cubicBezTo>
                  <a:pt x="1573" y="1056"/>
                  <a:pt x="1573" y="1056"/>
                  <a:pt x="1573" y="1056"/>
                </a:cubicBezTo>
                <a:cubicBezTo>
                  <a:pt x="1637" y="1056"/>
                  <a:pt x="1659" y="1013"/>
                  <a:pt x="1659" y="970"/>
                </a:cubicBezTo>
                <a:cubicBezTo>
                  <a:pt x="1659" y="431"/>
                  <a:pt x="1659" y="431"/>
                  <a:pt x="1659" y="431"/>
                </a:cubicBezTo>
                <a:cubicBezTo>
                  <a:pt x="1659" y="388"/>
                  <a:pt x="1637" y="345"/>
                  <a:pt x="1573" y="345"/>
                </a:cubicBezTo>
                <a:close/>
                <a:moveTo>
                  <a:pt x="1659" y="0"/>
                </a:moveTo>
                <a:lnTo>
                  <a:pt x="1659" y="0"/>
                </a:lnTo>
                <a:cubicBezTo>
                  <a:pt x="0" y="0"/>
                  <a:pt x="0" y="0"/>
                  <a:pt x="0" y="0"/>
                </a:cubicBezTo>
                <a:cubicBezTo>
                  <a:pt x="0" y="172"/>
                  <a:pt x="0" y="172"/>
                  <a:pt x="0" y="172"/>
                </a:cubicBezTo>
                <a:cubicBezTo>
                  <a:pt x="1659" y="172"/>
                  <a:pt x="1659" y="172"/>
                  <a:pt x="1659" y="172"/>
                </a:cubicBezTo>
                <a:lnTo>
                  <a:pt x="1659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90" name="Freeform 73">
            <a:extLst>
              <a:ext uri="{FF2B5EF4-FFF2-40B4-BE49-F238E27FC236}">
                <a16:creationId xmlns:a16="http://schemas.microsoft.com/office/drawing/2014/main" id="{E211CC86-4B91-A484-D228-F4922C0DB7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674" y="7733788"/>
            <a:ext cx="500654" cy="473548"/>
          </a:xfrm>
          <a:custGeom>
            <a:avLst/>
            <a:gdLst>
              <a:gd name="T0" fmla="*/ 2147483646 w 1566"/>
              <a:gd name="T1" fmla="*/ 2147483646 h 1567"/>
              <a:gd name="T2" fmla="*/ 2147483646 w 1566"/>
              <a:gd name="T3" fmla="*/ 2147483646 h 1567"/>
              <a:gd name="T4" fmla="*/ 2147483646 w 1566"/>
              <a:gd name="T5" fmla="*/ 2147483646 h 1567"/>
              <a:gd name="T6" fmla="*/ 2147483646 w 1566"/>
              <a:gd name="T7" fmla="*/ 2147483646 h 1567"/>
              <a:gd name="T8" fmla="*/ 2147483646 w 1566"/>
              <a:gd name="T9" fmla="*/ 2147483646 h 1567"/>
              <a:gd name="T10" fmla="*/ 2147483646 w 1566"/>
              <a:gd name="T11" fmla="*/ 2147483646 h 1567"/>
              <a:gd name="T12" fmla="*/ 2147483646 w 1566"/>
              <a:gd name="T13" fmla="*/ 2147483646 h 1567"/>
              <a:gd name="T14" fmla="*/ 2147483646 w 1566"/>
              <a:gd name="T15" fmla="*/ 2147483646 h 1567"/>
              <a:gd name="T16" fmla="*/ 2147483646 w 1566"/>
              <a:gd name="T17" fmla="*/ 2147483646 h 1567"/>
              <a:gd name="T18" fmla="*/ 0 w 1566"/>
              <a:gd name="T19" fmla="*/ 2147483646 h 1567"/>
              <a:gd name="T20" fmla="*/ 0 w 1566"/>
              <a:gd name="T21" fmla="*/ 2147483646 h 1567"/>
              <a:gd name="T22" fmla="*/ 2147483646 w 1566"/>
              <a:gd name="T23" fmla="*/ 2147483646 h 1567"/>
              <a:gd name="T24" fmla="*/ 2147483646 w 1566"/>
              <a:gd name="T25" fmla="*/ 2147483646 h 1567"/>
              <a:gd name="T26" fmla="*/ 2147483646 w 1566"/>
              <a:gd name="T27" fmla="*/ 2147483646 h 1567"/>
              <a:gd name="T28" fmla="*/ 2147483646 w 1566"/>
              <a:gd name="T29" fmla="*/ 2147483646 h 1567"/>
              <a:gd name="T30" fmla="*/ 2147483646 w 1566"/>
              <a:gd name="T31" fmla="*/ 2147483646 h 1567"/>
              <a:gd name="T32" fmla="*/ 2147483646 w 1566"/>
              <a:gd name="T33" fmla="*/ 2147483646 h 1567"/>
              <a:gd name="T34" fmla="*/ 2147483646 w 1566"/>
              <a:gd name="T35" fmla="*/ 2147483646 h 1567"/>
              <a:gd name="T36" fmla="*/ 2147483646 w 1566"/>
              <a:gd name="T37" fmla="*/ 2147483646 h 1567"/>
              <a:gd name="T38" fmla="*/ 2147483646 w 1566"/>
              <a:gd name="T39" fmla="*/ 2147483646 h 1567"/>
              <a:gd name="T40" fmla="*/ 2147483646 w 1566"/>
              <a:gd name="T41" fmla="*/ 2147483646 h 1567"/>
              <a:gd name="T42" fmla="*/ 2147483646 w 1566"/>
              <a:gd name="T43" fmla="*/ 2147483646 h 1567"/>
              <a:gd name="T44" fmla="*/ 2147483646 w 1566"/>
              <a:gd name="T45" fmla="*/ 2147483646 h 1567"/>
              <a:gd name="T46" fmla="*/ 2147483646 w 1566"/>
              <a:gd name="T47" fmla="*/ 2147483646 h 1567"/>
              <a:gd name="T48" fmla="*/ 2147483646 w 1566"/>
              <a:gd name="T49" fmla="*/ 2147483646 h 1567"/>
              <a:gd name="T50" fmla="*/ 2147483646 w 1566"/>
              <a:gd name="T51" fmla="*/ 2147483646 h 1567"/>
              <a:gd name="T52" fmla="*/ 2147483646 w 1566"/>
              <a:gd name="T53" fmla="*/ 2147483646 h 1567"/>
              <a:gd name="T54" fmla="*/ 2147483646 w 1566"/>
              <a:gd name="T55" fmla="*/ 2147483646 h 1567"/>
              <a:gd name="T56" fmla="*/ 2147483646 w 1566"/>
              <a:gd name="T57" fmla="*/ 0 h 1567"/>
              <a:gd name="T58" fmla="*/ 2147483646 w 1566"/>
              <a:gd name="T59" fmla="*/ 0 h 1567"/>
              <a:gd name="T60" fmla="*/ 2147483646 w 1566"/>
              <a:gd name="T61" fmla="*/ 0 h 1567"/>
              <a:gd name="T62" fmla="*/ 0 w 1566"/>
              <a:gd name="T63" fmla="*/ 2147483646 h 1567"/>
              <a:gd name="T64" fmla="*/ 0 w 1566"/>
              <a:gd name="T65" fmla="*/ 2147483646 h 1567"/>
              <a:gd name="T66" fmla="*/ 2147483646 w 1566"/>
              <a:gd name="T67" fmla="*/ 2147483646 h 1567"/>
              <a:gd name="T68" fmla="*/ 2147483646 w 1566"/>
              <a:gd name="T69" fmla="*/ 2147483646 h 1567"/>
              <a:gd name="T70" fmla="*/ 2147483646 w 1566"/>
              <a:gd name="T71" fmla="*/ 2147483646 h 1567"/>
              <a:gd name="T72" fmla="*/ 2147483646 w 1566"/>
              <a:gd name="T73" fmla="*/ 2147483646 h 1567"/>
              <a:gd name="T74" fmla="*/ 2147483646 w 1566"/>
              <a:gd name="T75" fmla="*/ 0 h 1567"/>
              <a:gd name="T76" fmla="*/ 2147483646 w 1566"/>
              <a:gd name="T77" fmla="*/ 2147483646 h 1567"/>
              <a:gd name="T78" fmla="*/ 2147483646 w 1566"/>
              <a:gd name="T79" fmla="*/ 2147483646 h 1567"/>
              <a:gd name="T80" fmla="*/ 2147483646 w 1566"/>
              <a:gd name="T81" fmla="*/ 2147483646 h 1567"/>
              <a:gd name="T82" fmla="*/ 2147483646 w 1566"/>
              <a:gd name="T83" fmla="*/ 2147483646 h 1567"/>
              <a:gd name="T84" fmla="*/ 2147483646 w 1566"/>
              <a:gd name="T85" fmla="*/ 2147483646 h 1567"/>
              <a:gd name="T86" fmla="*/ 2147483646 w 1566"/>
              <a:gd name="T87" fmla="*/ 2147483646 h 15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66" h="1567">
                <a:moveTo>
                  <a:pt x="1394" y="1051"/>
                </a:moveTo>
                <a:lnTo>
                  <a:pt x="1394" y="1051"/>
                </a:lnTo>
                <a:cubicBezTo>
                  <a:pt x="1394" y="1394"/>
                  <a:pt x="1394" y="1394"/>
                  <a:pt x="1394" y="1394"/>
                </a:cubicBezTo>
                <a:cubicBezTo>
                  <a:pt x="172" y="1394"/>
                  <a:pt x="172" y="1394"/>
                  <a:pt x="172" y="1394"/>
                </a:cubicBezTo>
                <a:cubicBezTo>
                  <a:pt x="172" y="1051"/>
                  <a:pt x="172" y="1051"/>
                  <a:pt x="172" y="1051"/>
                </a:cubicBezTo>
                <a:lnTo>
                  <a:pt x="1394" y="1051"/>
                </a:lnTo>
                <a:close/>
                <a:moveTo>
                  <a:pt x="1480" y="879"/>
                </a:moveTo>
                <a:lnTo>
                  <a:pt x="1480" y="879"/>
                </a:lnTo>
                <a:cubicBezTo>
                  <a:pt x="86" y="879"/>
                  <a:pt x="86" y="879"/>
                  <a:pt x="86" y="879"/>
                </a:cubicBezTo>
                <a:cubicBezTo>
                  <a:pt x="21" y="879"/>
                  <a:pt x="0" y="901"/>
                  <a:pt x="0" y="965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0" y="1523"/>
                  <a:pt x="21" y="1566"/>
                  <a:pt x="86" y="1566"/>
                </a:cubicBezTo>
                <a:cubicBezTo>
                  <a:pt x="1480" y="1566"/>
                  <a:pt x="1480" y="1566"/>
                  <a:pt x="1480" y="1566"/>
                </a:cubicBezTo>
                <a:cubicBezTo>
                  <a:pt x="1523" y="1566"/>
                  <a:pt x="1565" y="1523"/>
                  <a:pt x="1565" y="1480"/>
                </a:cubicBezTo>
                <a:cubicBezTo>
                  <a:pt x="1565" y="965"/>
                  <a:pt x="1565" y="965"/>
                  <a:pt x="1565" y="965"/>
                </a:cubicBezTo>
                <a:cubicBezTo>
                  <a:pt x="1565" y="901"/>
                  <a:pt x="1523" y="879"/>
                  <a:pt x="1480" y="879"/>
                </a:cubicBezTo>
                <a:close/>
                <a:moveTo>
                  <a:pt x="343" y="1351"/>
                </a:moveTo>
                <a:lnTo>
                  <a:pt x="343" y="1351"/>
                </a:lnTo>
                <a:cubicBezTo>
                  <a:pt x="279" y="1351"/>
                  <a:pt x="214" y="1287"/>
                  <a:pt x="214" y="1222"/>
                </a:cubicBezTo>
                <a:cubicBezTo>
                  <a:pt x="214" y="1159"/>
                  <a:pt x="279" y="1094"/>
                  <a:pt x="343" y="1094"/>
                </a:cubicBezTo>
                <a:cubicBezTo>
                  <a:pt x="408" y="1094"/>
                  <a:pt x="471" y="1159"/>
                  <a:pt x="471" y="1222"/>
                </a:cubicBezTo>
                <a:cubicBezTo>
                  <a:pt x="471" y="1287"/>
                  <a:pt x="408" y="1351"/>
                  <a:pt x="343" y="1351"/>
                </a:cubicBezTo>
                <a:close/>
                <a:moveTo>
                  <a:pt x="1394" y="172"/>
                </a:moveTo>
                <a:lnTo>
                  <a:pt x="1394" y="172"/>
                </a:lnTo>
                <a:cubicBezTo>
                  <a:pt x="1394" y="515"/>
                  <a:pt x="1394" y="515"/>
                  <a:pt x="1394" y="515"/>
                </a:cubicBezTo>
                <a:cubicBezTo>
                  <a:pt x="172" y="515"/>
                  <a:pt x="172" y="515"/>
                  <a:pt x="172" y="515"/>
                </a:cubicBezTo>
                <a:cubicBezTo>
                  <a:pt x="172" y="172"/>
                  <a:pt x="172" y="172"/>
                  <a:pt x="172" y="172"/>
                </a:cubicBezTo>
                <a:lnTo>
                  <a:pt x="1394" y="172"/>
                </a:lnTo>
                <a:close/>
                <a:moveTo>
                  <a:pt x="1480" y="0"/>
                </a:moveTo>
                <a:lnTo>
                  <a:pt x="1480" y="0"/>
                </a:lnTo>
                <a:cubicBezTo>
                  <a:pt x="86" y="0"/>
                  <a:pt x="86" y="0"/>
                  <a:pt x="86" y="0"/>
                </a:cubicBezTo>
                <a:cubicBezTo>
                  <a:pt x="21" y="0"/>
                  <a:pt x="0" y="22"/>
                  <a:pt x="0" y="86"/>
                </a:cubicBezTo>
                <a:cubicBezTo>
                  <a:pt x="0" y="601"/>
                  <a:pt x="0" y="601"/>
                  <a:pt x="0" y="601"/>
                </a:cubicBezTo>
                <a:cubicBezTo>
                  <a:pt x="0" y="665"/>
                  <a:pt x="21" y="686"/>
                  <a:pt x="86" y="686"/>
                </a:cubicBezTo>
                <a:cubicBezTo>
                  <a:pt x="1480" y="686"/>
                  <a:pt x="1480" y="686"/>
                  <a:pt x="1480" y="686"/>
                </a:cubicBezTo>
                <a:cubicBezTo>
                  <a:pt x="1523" y="686"/>
                  <a:pt x="1565" y="665"/>
                  <a:pt x="1565" y="601"/>
                </a:cubicBezTo>
                <a:cubicBezTo>
                  <a:pt x="1565" y="86"/>
                  <a:pt x="1565" y="86"/>
                  <a:pt x="1565" y="86"/>
                </a:cubicBezTo>
                <a:cubicBezTo>
                  <a:pt x="1565" y="22"/>
                  <a:pt x="1523" y="0"/>
                  <a:pt x="1480" y="0"/>
                </a:cubicBezTo>
                <a:close/>
                <a:moveTo>
                  <a:pt x="343" y="472"/>
                </a:moveTo>
                <a:lnTo>
                  <a:pt x="343" y="472"/>
                </a:lnTo>
                <a:cubicBezTo>
                  <a:pt x="279" y="472"/>
                  <a:pt x="214" y="408"/>
                  <a:pt x="214" y="343"/>
                </a:cubicBezTo>
                <a:cubicBezTo>
                  <a:pt x="214" y="279"/>
                  <a:pt x="279" y="215"/>
                  <a:pt x="343" y="215"/>
                </a:cubicBezTo>
                <a:cubicBezTo>
                  <a:pt x="408" y="215"/>
                  <a:pt x="471" y="279"/>
                  <a:pt x="471" y="343"/>
                </a:cubicBezTo>
                <a:cubicBezTo>
                  <a:pt x="471" y="408"/>
                  <a:pt x="408" y="472"/>
                  <a:pt x="343" y="472"/>
                </a:cubicBezTo>
                <a:close/>
              </a:path>
            </a:pathLst>
          </a:custGeom>
          <a:solidFill>
            <a:schemeClr val="bg1">
              <a:lumMod val="10000"/>
              <a:lumOff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491" name="Group 4">
            <a:extLst>
              <a:ext uri="{FF2B5EF4-FFF2-40B4-BE49-F238E27FC236}">
                <a16:creationId xmlns:a16="http://schemas.microsoft.com/office/drawing/2014/main" id="{2FDE8981-7AA9-D17C-842B-823173594E6E}"/>
              </a:ext>
            </a:extLst>
          </p:cNvPr>
          <p:cNvGrpSpPr>
            <a:grpSpLocks/>
          </p:cNvGrpSpPr>
          <p:nvPr/>
        </p:nvGrpSpPr>
        <p:grpSpPr bwMode="auto">
          <a:xfrm>
            <a:off x="15904680" y="8608931"/>
            <a:ext cx="556458" cy="502246"/>
            <a:chOff x="6354552" y="1855659"/>
            <a:chExt cx="553836" cy="500148"/>
          </a:xfrm>
          <a:solidFill>
            <a:schemeClr val="bg2"/>
          </a:solidFill>
        </p:grpSpPr>
        <p:sp>
          <p:nvSpPr>
            <p:cNvPr id="492" name="Freeform 17">
              <a:extLst>
                <a:ext uri="{FF2B5EF4-FFF2-40B4-BE49-F238E27FC236}">
                  <a16:creationId xmlns:a16="http://schemas.microsoft.com/office/drawing/2014/main" id="{E81D3AEC-4E69-6CCE-C252-A236AFE75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4552" y="1855659"/>
              <a:ext cx="553836" cy="500148"/>
            </a:xfrm>
            <a:custGeom>
              <a:avLst/>
              <a:gdLst>
                <a:gd name="T0" fmla="*/ 159675401 w 1730"/>
                <a:gd name="T1" fmla="*/ 0 h 1559"/>
                <a:gd name="T2" fmla="*/ 159675401 w 1730"/>
                <a:gd name="T3" fmla="*/ 0 h 1559"/>
                <a:gd name="T4" fmla="*/ 17525228 w 1730"/>
                <a:gd name="T5" fmla="*/ 0 h 1559"/>
                <a:gd name="T6" fmla="*/ 0 w 1730"/>
                <a:gd name="T7" fmla="*/ 17599499 h 1559"/>
                <a:gd name="T8" fmla="*/ 0 w 1730"/>
                <a:gd name="T9" fmla="*/ 142751671 h 1559"/>
                <a:gd name="T10" fmla="*/ 17525228 w 1730"/>
                <a:gd name="T11" fmla="*/ 160351170 h 1559"/>
                <a:gd name="T12" fmla="*/ 159675401 w 1730"/>
                <a:gd name="T13" fmla="*/ 160351170 h 1559"/>
                <a:gd name="T14" fmla="*/ 177200629 w 1730"/>
                <a:gd name="T15" fmla="*/ 142751671 h 1559"/>
                <a:gd name="T16" fmla="*/ 177200629 w 1730"/>
                <a:gd name="T17" fmla="*/ 17599499 h 1559"/>
                <a:gd name="T18" fmla="*/ 159675401 w 1730"/>
                <a:gd name="T19" fmla="*/ 0 h 1559"/>
                <a:gd name="T20" fmla="*/ 159675401 w 1730"/>
                <a:gd name="T21" fmla="*/ 142751671 h 1559"/>
                <a:gd name="T22" fmla="*/ 159675401 w 1730"/>
                <a:gd name="T23" fmla="*/ 142751671 h 1559"/>
                <a:gd name="T24" fmla="*/ 17525228 w 1730"/>
                <a:gd name="T25" fmla="*/ 142751671 h 1559"/>
                <a:gd name="T26" fmla="*/ 17525228 w 1730"/>
                <a:gd name="T27" fmla="*/ 17599499 h 1559"/>
                <a:gd name="T28" fmla="*/ 159675401 w 1730"/>
                <a:gd name="T29" fmla="*/ 17599499 h 1559"/>
                <a:gd name="T30" fmla="*/ 159675401 w 1730"/>
                <a:gd name="T31" fmla="*/ 142751671 h 155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30" h="1559">
                  <a:moveTo>
                    <a:pt x="1558" y="0"/>
                  </a:moveTo>
                  <a:lnTo>
                    <a:pt x="1558" y="0"/>
                  </a:lnTo>
                  <a:cubicBezTo>
                    <a:pt x="171" y="0"/>
                    <a:pt x="171" y="0"/>
                    <a:pt x="171" y="0"/>
                  </a:cubicBezTo>
                  <a:cubicBezTo>
                    <a:pt x="64" y="0"/>
                    <a:pt x="0" y="85"/>
                    <a:pt x="0" y="171"/>
                  </a:cubicBezTo>
                  <a:cubicBezTo>
                    <a:pt x="0" y="1387"/>
                    <a:pt x="0" y="1387"/>
                    <a:pt x="0" y="1387"/>
                  </a:cubicBezTo>
                  <a:cubicBezTo>
                    <a:pt x="0" y="1494"/>
                    <a:pt x="64" y="1558"/>
                    <a:pt x="171" y="1558"/>
                  </a:cubicBezTo>
                  <a:cubicBezTo>
                    <a:pt x="1558" y="1558"/>
                    <a:pt x="1558" y="1558"/>
                    <a:pt x="1558" y="1558"/>
                  </a:cubicBezTo>
                  <a:cubicBezTo>
                    <a:pt x="1665" y="1558"/>
                    <a:pt x="1729" y="1494"/>
                    <a:pt x="1729" y="1387"/>
                  </a:cubicBezTo>
                  <a:cubicBezTo>
                    <a:pt x="1729" y="171"/>
                    <a:pt x="1729" y="171"/>
                    <a:pt x="1729" y="171"/>
                  </a:cubicBezTo>
                  <a:cubicBezTo>
                    <a:pt x="1729" y="85"/>
                    <a:pt x="1665" y="0"/>
                    <a:pt x="1558" y="0"/>
                  </a:cubicBezTo>
                  <a:close/>
                  <a:moveTo>
                    <a:pt x="1558" y="1387"/>
                  </a:moveTo>
                  <a:lnTo>
                    <a:pt x="1558" y="1387"/>
                  </a:lnTo>
                  <a:cubicBezTo>
                    <a:pt x="171" y="1387"/>
                    <a:pt x="171" y="1387"/>
                    <a:pt x="171" y="1387"/>
                  </a:cubicBezTo>
                  <a:cubicBezTo>
                    <a:pt x="171" y="171"/>
                    <a:pt x="171" y="171"/>
                    <a:pt x="171" y="171"/>
                  </a:cubicBezTo>
                  <a:cubicBezTo>
                    <a:pt x="1558" y="171"/>
                    <a:pt x="1558" y="171"/>
                    <a:pt x="1558" y="171"/>
                  </a:cubicBezTo>
                  <a:lnTo>
                    <a:pt x="1558" y="138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93" name="Freeform 18">
              <a:extLst>
                <a:ext uri="{FF2B5EF4-FFF2-40B4-BE49-F238E27FC236}">
                  <a16:creationId xmlns:a16="http://schemas.microsoft.com/office/drawing/2014/main" id="{F156F92C-BE82-9EB1-3A47-417BBC7B8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5709" y="2019549"/>
              <a:ext cx="204862" cy="170954"/>
            </a:xfrm>
            <a:custGeom>
              <a:avLst/>
              <a:gdLst>
                <a:gd name="T0" fmla="*/ 65371113 w 641"/>
                <a:gd name="T1" fmla="*/ 13069513 h 535"/>
                <a:gd name="T2" fmla="*/ 52297018 w 641"/>
                <a:gd name="T3" fmla="*/ 0 h 535"/>
                <a:gd name="T4" fmla="*/ 24003371 w 641"/>
                <a:gd name="T5" fmla="*/ 28385394 h 535"/>
                <a:gd name="T6" fmla="*/ 10929276 w 641"/>
                <a:gd name="T7" fmla="*/ 17459995 h 535"/>
                <a:gd name="T8" fmla="*/ 0 w 641"/>
                <a:gd name="T9" fmla="*/ 28385394 h 535"/>
                <a:gd name="T10" fmla="*/ 24003371 w 641"/>
                <a:gd name="T11" fmla="*/ 54524420 h 535"/>
                <a:gd name="T12" fmla="*/ 65371113 w 641"/>
                <a:gd name="T13" fmla="*/ 13069513 h 5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1" h="535">
                  <a:moveTo>
                    <a:pt x="640" y="128"/>
                  </a:moveTo>
                  <a:lnTo>
                    <a:pt x="512" y="0"/>
                  </a:lnTo>
                  <a:lnTo>
                    <a:pt x="235" y="278"/>
                  </a:lnTo>
                  <a:lnTo>
                    <a:pt x="107" y="171"/>
                  </a:lnTo>
                  <a:lnTo>
                    <a:pt x="0" y="278"/>
                  </a:lnTo>
                  <a:lnTo>
                    <a:pt x="235" y="534"/>
                  </a:lnTo>
                  <a:lnTo>
                    <a:pt x="640" y="12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94" name="Freeform 19">
              <a:extLst>
                <a:ext uri="{FF2B5EF4-FFF2-40B4-BE49-F238E27FC236}">
                  <a16:creationId xmlns:a16="http://schemas.microsoft.com/office/drawing/2014/main" id="{5924EF22-0F79-D295-249F-ED48185A1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1964448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95" name="Freeform 20">
              <a:extLst>
                <a:ext uri="{FF2B5EF4-FFF2-40B4-BE49-F238E27FC236}">
                  <a16:creationId xmlns:a16="http://schemas.microsoft.com/office/drawing/2014/main" id="{7102F6E5-6F43-3046-D7A7-E251DE1DB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080301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96" name="Freeform 21">
              <a:extLst>
                <a:ext uri="{FF2B5EF4-FFF2-40B4-BE49-F238E27FC236}">
                  <a16:creationId xmlns:a16="http://schemas.microsoft.com/office/drawing/2014/main" id="{7323BC14-271A-18F4-F362-A8CAA2D21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190503"/>
              <a:ext cx="137047" cy="55101"/>
            </a:xfrm>
            <a:custGeom>
              <a:avLst/>
              <a:gdLst>
                <a:gd name="T0" fmla="*/ 43780433 w 428"/>
                <a:gd name="T1" fmla="*/ 0 h 171"/>
                <a:gd name="T2" fmla="*/ 0 w 428"/>
                <a:gd name="T3" fmla="*/ 0 h 171"/>
                <a:gd name="T4" fmla="*/ 0 w 428"/>
                <a:gd name="T5" fmla="*/ 17651331 h 171"/>
                <a:gd name="T6" fmla="*/ 43780433 w 428"/>
                <a:gd name="T7" fmla="*/ 17651331 h 171"/>
                <a:gd name="T8" fmla="*/ 43780433 w 428"/>
                <a:gd name="T9" fmla="*/ 0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1">
                  <a:moveTo>
                    <a:pt x="42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27" y="170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497" name="Freeform 49">
            <a:extLst>
              <a:ext uri="{FF2B5EF4-FFF2-40B4-BE49-F238E27FC236}">
                <a16:creationId xmlns:a16="http://schemas.microsoft.com/office/drawing/2014/main" id="{8E1874D6-AEB2-F266-7A08-BCCDCA430E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98143" y="10172681"/>
            <a:ext cx="569212" cy="562836"/>
          </a:xfrm>
          <a:custGeom>
            <a:avLst/>
            <a:gdLst>
              <a:gd name="T0" fmla="*/ 169337698 w 1746"/>
              <a:gd name="T1" fmla="*/ 176701207 h 1724"/>
              <a:gd name="T2" fmla="*/ 169337698 w 1746"/>
              <a:gd name="T3" fmla="*/ 176701207 h 1724"/>
              <a:gd name="T4" fmla="*/ 194264381 w 1746"/>
              <a:gd name="T5" fmla="*/ 176701207 h 1724"/>
              <a:gd name="T6" fmla="*/ 194264381 w 1746"/>
              <a:gd name="T7" fmla="*/ 196594653 h 1724"/>
              <a:gd name="T8" fmla="*/ 132006015 w 1746"/>
              <a:gd name="T9" fmla="*/ 196594653 h 1724"/>
              <a:gd name="T10" fmla="*/ 132006015 w 1746"/>
              <a:gd name="T11" fmla="*/ 136914313 h 1724"/>
              <a:gd name="T12" fmla="*/ 151900623 w 1746"/>
              <a:gd name="T13" fmla="*/ 136914313 h 1724"/>
              <a:gd name="T14" fmla="*/ 151900623 w 1746"/>
              <a:gd name="T15" fmla="*/ 164296851 h 1724"/>
              <a:gd name="T16" fmla="*/ 184316915 w 1746"/>
              <a:gd name="T17" fmla="*/ 102042035 h 1724"/>
              <a:gd name="T18" fmla="*/ 111994398 w 1746"/>
              <a:gd name="T19" fmla="*/ 19893447 h 1724"/>
              <a:gd name="T20" fmla="*/ 111994398 w 1746"/>
              <a:gd name="T21" fmla="*/ 0 h 1724"/>
              <a:gd name="T22" fmla="*/ 204211523 w 1746"/>
              <a:gd name="T23" fmla="*/ 102042035 h 1724"/>
              <a:gd name="T24" fmla="*/ 169337698 w 1746"/>
              <a:gd name="T25" fmla="*/ 176701207 h 1724"/>
              <a:gd name="T26" fmla="*/ 19894608 w 1746"/>
              <a:gd name="T27" fmla="*/ 102042035 h 1724"/>
              <a:gd name="T28" fmla="*/ 19894608 w 1746"/>
              <a:gd name="T29" fmla="*/ 102042035 h 1724"/>
              <a:gd name="T30" fmla="*/ 52310900 w 1746"/>
              <a:gd name="T31" fmla="*/ 37212417 h 1724"/>
              <a:gd name="T32" fmla="*/ 52310900 w 1746"/>
              <a:gd name="T33" fmla="*/ 64712286 h 1724"/>
              <a:gd name="T34" fmla="*/ 72205507 w 1746"/>
              <a:gd name="T35" fmla="*/ 64712286 h 1724"/>
              <a:gd name="T36" fmla="*/ 72205507 w 1746"/>
              <a:gd name="T37" fmla="*/ 4914939 h 1724"/>
              <a:gd name="T38" fmla="*/ 9947141 w 1746"/>
              <a:gd name="T39" fmla="*/ 4914939 h 1724"/>
              <a:gd name="T40" fmla="*/ 9947141 w 1746"/>
              <a:gd name="T41" fmla="*/ 24808386 h 1724"/>
              <a:gd name="T42" fmla="*/ 34873825 w 1746"/>
              <a:gd name="T43" fmla="*/ 24808386 h 1724"/>
              <a:gd name="T44" fmla="*/ 0 w 1746"/>
              <a:gd name="T45" fmla="*/ 102042035 h 1724"/>
              <a:gd name="T46" fmla="*/ 92100115 w 1746"/>
              <a:gd name="T47" fmla="*/ 201626600 h 1724"/>
              <a:gd name="T48" fmla="*/ 92100115 w 1746"/>
              <a:gd name="T49" fmla="*/ 181733153 h 1724"/>
              <a:gd name="T50" fmla="*/ 19894608 w 1746"/>
              <a:gd name="T51" fmla="*/ 102042035 h 1724"/>
              <a:gd name="T52" fmla="*/ 144528024 w 1746"/>
              <a:gd name="T53" fmla="*/ 62137810 h 1724"/>
              <a:gd name="T54" fmla="*/ 144528024 w 1746"/>
              <a:gd name="T55" fmla="*/ 62137810 h 1724"/>
              <a:gd name="T56" fmla="*/ 87184724 w 1746"/>
              <a:gd name="T57" fmla="*/ 119478011 h 1724"/>
              <a:gd name="T58" fmla="*/ 59800508 w 1746"/>
              <a:gd name="T59" fmla="*/ 89637679 h 1724"/>
              <a:gd name="T60" fmla="*/ 44821291 w 1746"/>
              <a:gd name="T61" fmla="*/ 104499504 h 1724"/>
              <a:gd name="T62" fmla="*/ 87184724 w 1746"/>
              <a:gd name="T63" fmla="*/ 146860874 h 1724"/>
              <a:gd name="T64" fmla="*/ 159390232 w 1746"/>
              <a:gd name="T65" fmla="*/ 77116642 h 1724"/>
              <a:gd name="T66" fmla="*/ 144528024 w 1746"/>
              <a:gd name="T67" fmla="*/ 62137810 h 172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46" h="1724">
                <a:moveTo>
                  <a:pt x="1447" y="1510"/>
                </a:moveTo>
                <a:lnTo>
                  <a:pt x="1447" y="1510"/>
                </a:lnTo>
                <a:cubicBezTo>
                  <a:pt x="1660" y="1510"/>
                  <a:pt x="1660" y="1510"/>
                  <a:pt x="1660" y="1510"/>
                </a:cubicBezTo>
                <a:cubicBezTo>
                  <a:pt x="1660" y="1680"/>
                  <a:pt x="1660" y="1680"/>
                  <a:pt x="1660" y="1680"/>
                </a:cubicBezTo>
                <a:cubicBezTo>
                  <a:pt x="1128" y="1680"/>
                  <a:pt x="1128" y="1680"/>
                  <a:pt x="1128" y="1680"/>
                </a:cubicBezTo>
                <a:cubicBezTo>
                  <a:pt x="1128" y="1170"/>
                  <a:pt x="1128" y="1170"/>
                  <a:pt x="1128" y="1170"/>
                </a:cubicBezTo>
                <a:cubicBezTo>
                  <a:pt x="1298" y="1170"/>
                  <a:pt x="1298" y="1170"/>
                  <a:pt x="1298" y="1170"/>
                </a:cubicBezTo>
                <a:cubicBezTo>
                  <a:pt x="1298" y="1404"/>
                  <a:pt x="1298" y="1404"/>
                  <a:pt x="1298" y="1404"/>
                </a:cubicBezTo>
                <a:cubicBezTo>
                  <a:pt x="1468" y="1277"/>
                  <a:pt x="1575" y="1085"/>
                  <a:pt x="1575" y="872"/>
                </a:cubicBezTo>
                <a:cubicBezTo>
                  <a:pt x="1575" y="510"/>
                  <a:pt x="1298" y="212"/>
                  <a:pt x="957" y="170"/>
                </a:cubicBezTo>
                <a:cubicBezTo>
                  <a:pt x="957" y="0"/>
                  <a:pt x="957" y="0"/>
                  <a:pt x="957" y="0"/>
                </a:cubicBezTo>
                <a:cubicBezTo>
                  <a:pt x="1405" y="42"/>
                  <a:pt x="1745" y="425"/>
                  <a:pt x="1745" y="872"/>
                </a:cubicBezTo>
                <a:cubicBezTo>
                  <a:pt x="1745" y="1127"/>
                  <a:pt x="1617" y="1362"/>
                  <a:pt x="1447" y="1510"/>
                </a:cubicBezTo>
                <a:close/>
                <a:moveTo>
                  <a:pt x="170" y="872"/>
                </a:moveTo>
                <a:lnTo>
                  <a:pt x="170" y="872"/>
                </a:lnTo>
                <a:cubicBezTo>
                  <a:pt x="170" y="638"/>
                  <a:pt x="276" y="446"/>
                  <a:pt x="447" y="318"/>
                </a:cubicBezTo>
                <a:cubicBezTo>
                  <a:pt x="447" y="553"/>
                  <a:pt x="447" y="553"/>
                  <a:pt x="447" y="553"/>
                </a:cubicBezTo>
                <a:cubicBezTo>
                  <a:pt x="617" y="553"/>
                  <a:pt x="617" y="553"/>
                  <a:pt x="617" y="553"/>
                </a:cubicBezTo>
                <a:cubicBezTo>
                  <a:pt x="617" y="42"/>
                  <a:pt x="617" y="42"/>
                  <a:pt x="617" y="42"/>
                </a:cubicBezTo>
                <a:cubicBezTo>
                  <a:pt x="85" y="42"/>
                  <a:pt x="85" y="42"/>
                  <a:pt x="85" y="42"/>
                </a:cubicBezTo>
                <a:cubicBezTo>
                  <a:pt x="85" y="212"/>
                  <a:pt x="85" y="212"/>
                  <a:pt x="85" y="212"/>
                </a:cubicBezTo>
                <a:cubicBezTo>
                  <a:pt x="298" y="212"/>
                  <a:pt x="298" y="212"/>
                  <a:pt x="298" y="212"/>
                </a:cubicBezTo>
                <a:cubicBezTo>
                  <a:pt x="128" y="382"/>
                  <a:pt x="0" y="617"/>
                  <a:pt x="0" y="872"/>
                </a:cubicBezTo>
                <a:cubicBezTo>
                  <a:pt x="0" y="1319"/>
                  <a:pt x="340" y="1680"/>
                  <a:pt x="787" y="1723"/>
                </a:cubicBezTo>
                <a:cubicBezTo>
                  <a:pt x="787" y="1553"/>
                  <a:pt x="787" y="1553"/>
                  <a:pt x="787" y="1553"/>
                </a:cubicBezTo>
                <a:cubicBezTo>
                  <a:pt x="447" y="1510"/>
                  <a:pt x="170" y="1213"/>
                  <a:pt x="170" y="872"/>
                </a:cubicBezTo>
                <a:close/>
                <a:moveTo>
                  <a:pt x="1235" y="531"/>
                </a:moveTo>
                <a:lnTo>
                  <a:pt x="1235" y="531"/>
                </a:lnTo>
                <a:cubicBezTo>
                  <a:pt x="745" y="1021"/>
                  <a:pt x="745" y="1021"/>
                  <a:pt x="745" y="1021"/>
                </a:cubicBezTo>
                <a:cubicBezTo>
                  <a:pt x="511" y="766"/>
                  <a:pt x="511" y="766"/>
                  <a:pt x="511" y="766"/>
                </a:cubicBezTo>
                <a:cubicBezTo>
                  <a:pt x="383" y="893"/>
                  <a:pt x="383" y="893"/>
                  <a:pt x="383" y="893"/>
                </a:cubicBezTo>
                <a:cubicBezTo>
                  <a:pt x="745" y="1255"/>
                  <a:pt x="745" y="1255"/>
                  <a:pt x="745" y="1255"/>
                </a:cubicBezTo>
                <a:cubicBezTo>
                  <a:pt x="1362" y="659"/>
                  <a:pt x="1362" y="659"/>
                  <a:pt x="1362" y="659"/>
                </a:cubicBezTo>
                <a:lnTo>
                  <a:pt x="1235" y="53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98" name="Freeform 16">
            <a:extLst>
              <a:ext uri="{FF2B5EF4-FFF2-40B4-BE49-F238E27FC236}">
                <a16:creationId xmlns:a16="http://schemas.microsoft.com/office/drawing/2014/main" id="{720DF6E6-D3B7-0E0A-D99D-50212EE46A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89756" y="6123574"/>
            <a:ext cx="511814" cy="679230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99" name="Freeform 23">
            <a:extLst>
              <a:ext uri="{FF2B5EF4-FFF2-40B4-BE49-F238E27FC236}">
                <a16:creationId xmlns:a16="http://schemas.microsoft.com/office/drawing/2014/main" id="{17005FE9-A87A-5BA9-6418-7619E0AB1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72244" y="7669214"/>
            <a:ext cx="615452" cy="602696"/>
          </a:xfrm>
          <a:custGeom>
            <a:avLst/>
            <a:gdLst>
              <a:gd name="T0" fmla="*/ 109188064 w 1911"/>
              <a:gd name="T1" fmla="*/ 39843746 h 1869"/>
              <a:gd name="T2" fmla="*/ 109188064 w 1911"/>
              <a:gd name="T3" fmla="*/ 39843746 h 1869"/>
              <a:gd name="T4" fmla="*/ 39746772 w 1911"/>
              <a:gd name="T5" fmla="*/ 111886545 h 1869"/>
              <a:gd name="T6" fmla="*/ 59504679 w 1911"/>
              <a:gd name="T7" fmla="*/ 111886545 h 1869"/>
              <a:gd name="T8" fmla="*/ 109188064 w 1911"/>
              <a:gd name="T9" fmla="*/ 59765619 h 1869"/>
              <a:gd name="T10" fmla="*/ 161182304 w 1911"/>
              <a:gd name="T11" fmla="*/ 111886545 h 1869"/>
              <a:gd name="T12" fmla="*/ 181055850 w 1911"/>
              <a:gd name="T13" fmla="*/ 111886545 h 1869"/>
              <a:gd name="T14" fmla="*/ 109188064 w 1911"/>
              <a:gd name="T15" fmla="*/ 39843746 h 1869"/>
              <a:gd name="T16" fmla="*/ 121551171 w 1911"/>
              <a:gd name="T17" fmla="*/ 134356542 h 1869"/>
              <a:gd name="T18" fmla="*/ 121551171 w 1911"/>
              <a:gd name="T19" fmla="*/ 134356542 h 1869"/>
              <a:gd name="T20" fmla="*/ 136456411 w 1911"/>
              <a:gd name="T21" fmla="*/ 111886545 h 1869"/>
              <a:gd name="T22" fmla="*/ 109188064 w 1911"/>
              <a:gd name="T23" fmla="*/ 84667961 h 1869"/>
              <a:gd name="T24" fmla="*/ 84346211 w 1911"/>
              <a:gd name="T25" fmla="*/ 111886545 h 1869"/>
              <a:gd name="T26" fmla="*/ 99251451 w 1911"/>
              <a:gd name="T27" fmla="*/ 134356542 h 1869"/>
              <a:gd name="T28" fmla="*/ 99251451 w 1911"/>
              <a:gd name="T29" fmla="*/ 166671696 h 1869"/>
              <a:gd name="T30" fmla="*/ 64588625 w 1911"/>
              <a:gd name="T31" fmla="*/ 201419194 h 1869"/>
              <a:gd name="T32" fmla="*/ 79377905 w 1911"/>
              <a:gd name="T33" fmla="*/ 216360599 h 1869"/>
              <a:gd name="T34" fmla="*/ 109188064 w 1911"/>
              <a:gd name="T35" fmla="*/ 186477789 h 1869"/>
              <a:gd name="T36" fmla="*/ 141424718 w 1911"/>
              <a:gd name="T37" fmla="*/ 216360599 h 1869"/>
              <a:gd name="T38" fmla="*/ 153787824 w 1911"/>
              <a:gd name="T39" fmla="*/ 201419194 h 1869"/>
              <a:gd name="T40" fmla="*/ 121551171 w 1911"/>
              <a:gd name="T41" fmla="*/ 166671696 h 1869"/>
              <a:gd name="T42" fmla="*/ 121551171 w 1911"/>
              <a:gd name="T43" fmla="*/ 134356542 h 1869"/>
              <a:gd name="T44" fmla="*/ 109188064 w 1911"/>
              <a:gd name="T45" fmla="*/ 0 h 1869"/>
              <a:gd name="T46" fmla="*/ 109188064 w 1911"/>
              <a:gd name="T47" fmla="*/ 0 h 1869"/>
              <a:gd name="T48" fmla="*/ 0 w 1911"/>
              <a:gd name="T49" fmla="*/ 111886545 h 1869"/>
              <a:gd name="T50" fmla="*/ 19873547 w 1911"/>
              <a:gd name="T51" fmla="*/ 111886545 h 1869"/>
              <a:gd name="T52" fmla="*/ 109188064 w 1911"/>
              <a:gd name="T53" fmla="*/ 19921873 h 1869"/>
              <a:gd name="T54" fmla="*/ 200929076 w 1911"/>
              <a:gd name="T55" fmla="*/ 111886545 h 1869"/>
              <a:gd name="T56" fmla="*/ 220686983 w 1911"/>
              <a:gd name="T57" fmla="*/ 111886545 h 1869"/>
              <a:gd name="T58" fmla="*/ 109188064 w 1911"/>
              <a:gd name="T59" fmla="*/ 0 h 186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911" h="1869">
                <a:moveTo>
                  <a:pt x="945" y="344"/>
                </a:moveTo>
                <a:lnTo>
                  <a:pt x="945" y="344"/>
                </a:lnTo>
                <a:cubicBezTo>
                  <a:pt x="623" y="344"/>
                  <a:pt x="344" y="623"/>
                  <a:pt x="344" y="966"/>
                </a:cubicBezTo>
                <a:cubicBezTo>
                  <a:pt x="515" y="966"/>
                  <a:pt x="515" y="966"/>
                  <a:pt x="515" y="966"/>
                </a:cubicBezTo>
                <a:cubicBezTo>
                  <a:pt x="515" y="709"/>
                  <a:pt x="708" y="516"/>
                  <a:pt x="945" y="516"/>
                </a:cubicBezTo>
                <a:cubicBezTo>
                  <a:pt x="1202" y="516"/>
                  <a:pt x="1395" y="709"/>
                  <a:pt x="1395" y="966"/>
                </a:cubicBezTo>
                <a:cubicBezTo>
                  <a:pt x="1567" y="966"/>
                  <a:pt x="1567" y="966"/>
                  <a:pt x="1567" y="966"/>
                </a:cubicBezTo>
                <a:cubicBezTo>
                  <a:pt x="1567" y="623"/>
                  <a:pt x="1288" y="344"/>
                  <a:pt x="945" y="344"/>
                </a:cubicBezTo>
                <a:close/>
                <a:moveTo>
                  <a:pt x="1052" y="1160"/>
                </a:moveTo>
                <a:lnTo>
                  <a:pt x="1052" y="1160"/>
                </a:lnTo>
                <a:cubicBezTo>
                  <a:pt x="1116" y="1117"/>
                  <a:pt x="1181" y="1052"/>
                  <a:pt x="1181" y="966"/>
                </a:cubicBezTo>
                <a:cubicBezTo>
                  <a:pt x="1181" y="838"/>
                  <a:pt x="1074" y="731"/>
                  <a:pt x="945" y="731"/>
                </a:cubicBezTo>
                <a:cubicBezTo>
                  <a:pt x="838" y="731"/>
                  <a:pt x="730" y="838"/>
                  <a:pt x="730" y="966"/>
                </a:cubicBezTo>
                <a:cubicBezTo>
                  <a:pt x="730" y="1052"/>
                  <a:pt x="794" y="1117"/>
                  <a:pt x="859" y="1160"/>
                </a:cubicBezTo>
                <a:cubicBezTo>
                  <a:pt x="859" y="1439"/>
                  <a:pt x="859" y="1439"/>
                  <a:pt x="859" y="1439"/>
                </a:cubicBezTo>
                <a:cubicBezTo>
                  <a:pt x="559" y="1739"/>
                  <a:pt x="559" y="1739"/>
                  <a:pt x="559" y="1739"/>
                </a:cubicBezTo>
                <a:cubicBezTo>
                  <a:pt x="687" y="1868"/>
                  <a:pt x="687" y="1868"/>
                  <a:pt x="687" y="1868"/>
                </a:cubicBezTo>
                <a:cubicBezTo>
                  <a:pt x="945" y="1610"/>
                  <a:pt x="945" y="1610"/>
                  <a:pt x="945" y="1610"/>
                </a:cubicBezTo>
                <a:cubicBezTo>
                  <a:pt x="1224" y="1868"/>
                  <a:pt x="1224" y="1868"/>
                  <a:pt x="1224" y="1868"/>
                </a:cubicBezTo>
                <a:cubicBezTo>
                  <a:pt x="1331" y="1739"/>
                  <a:pt x="1331" y="1739"/>
                  <a:pt x="1331" y="1739"/>
                </a:cubicBezTo>
                <a:cubicBezTo>
                  <a:pt x="1052" y="1439"/>
                  <a:pt x="1052" y="1439"/>
                  <a:pt x="1052" y="1439"/>
                </a:cubicBezTo>
                <a:lnTo>
                  <a:pt x="1052" y="1160"/>
                </a:lnTo>
                <a:close/>
                <a:moveTo>
                  <a:pt x="945" y="0"/>
                </a:moveTo>
                <a:lnTo>
                  <a:pt x="945" y="0"/>
                </a:lnTo>
                <a:cubicBezTo>
                  <a:pt x="430" y="0"/>
                  <a:pt x="0" y="430"/>
                  <a:pt x="0" y="966"/>
                </a:cubicBezTo>
                <a:cubicBezTo>
                  <a:pt x="172" y="966"/>
                  <a:pt x="172" y="966"/>
                  <a:pt x="172" y="966"/>
                </a:cubicBezTo>
                <a:cubicBezTo>
                  <a:pt x="172" y="516"/>
                  <a:pt x="515" y="172"/>
                  <a:pt x="945" y="172"/>
                </a:cubicBezTo>
                <a:cubicBezTo>
                  <a:pt x="1395" y="172"/>
                  <a:pt x="1739" y="516"/>
                  <a:pt x="1739" y="966"/>
                </a:cubicBezTo>
                <a:cubicBezTo>
                  <a:pt x="1910" y="966"/>
                  <a:pt x="1910" y="966"/>
                  <a:pt x="1910" y="966"/>
                </a:cubicBezTo>
                <a:cubicBezTo>
                  <a:pt x="1910" y="430"/>
                  <a:pt x="1481" y="0"/>
                  <a:pt x="94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00" name="Oval 499">
            <a:extLst>
              <a:ext uri="{FF2B5EF4-FFF2-40B4-BE49-F238E27FC236}">
                <a16:creationId xmlns:a16="http://schemas.microsoft.com/office/drawing/2014/main" id="{0CE2EB8D-C243-CD72-A723-16CE64A32A16}"/>
              </a:ext>
            </a:extLst>
          </p:cNvPr>
          <p:cNvSpPr/>
          <p:nvPr/>
        </p:nvSpPr>
        <p:spPr>
          <a:xfrm>
            <a:off x="3242331" y="9492401"/>
            <a:ext cx="1923396" cy="1923396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START</a:t>
            </a:r>
            <a:endParaRPr lang="en-US" sz="200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501" name="Oval 500">
            <a:extLst>
              <a:ext uri="{FF2B5EF4-FFF2-40B4-BE49-F238E27FC236}">
                <a16:creationId xmlns:a16="http://schemas.microsoft.com/office/drawing/2014/main" id="{EDAB7126-650A-2BB0-6A8B-4B863173CD1F}"/>
              </a:ext>
            </a:extLst>
          </p:cNvPr>
          <p:cNvSpPr/>
          <p:nvPr/>
        </p:nvSpPr>
        <p:spPr>
          <a:xfrm>
            <a:off x="19218271" y="5511170"/>
            <a:ext cx="1923396" cy="192339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SUCCESS</a:t>
            </a:r>
            <a:endParaRPr lang="en-US" sz="2000" dirty="0">
              <a:latin typeface="+mj-lt"/>
            </a:endParaRPr>
          </a:p>
        </p:txBody>
      </p:sp>
      <p:sp>
        <p:nvSpPr>
          <p:cNvPr id="502" name="!!MainTitle1">
            <a:extLst>
              <a:ext uri="{FF2B5EF4-FFF2-40B4-BE49-F238E27FC236}">
                <a16:creationId xmlns:a16="http://schemas.microsoft.com/office/drawing/2014/main" id="{434A2642-F6CE-3FD4-BB7E-CD353DFDE445}"/>
              </a:ext>
            </a:extLst>
          </p:cNvPr>
          <p:cNvSpPr txBox="1"/>
          <p:nvPr/>
        </p:nvSpPr>
        <p:spPr>
          <a:xfrm>
            <a:off x="7596083" y="1246722"/>
            <a:ext cx="919194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Momentum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Engine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03" name="!!SubTitle">
            <a:extLst>
              <a:ext uri="{FF2B5EF4-FFF2-40B4-BE49-F238E27FC236}">
                <a16:creationId xmlns:a16="http://schemas.microsoft.com/office/drawing/2014/main" id="{FDB7200A-903E-C728-41DA-4DC63EDF17E2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04" name="Oval 503">
            <a:extLst>
              <a:ext uri="{FF2B5EF4-FFF2-40B4-BE49-F238E27FC236}">
                <a16:creationId xmlns:a16="http://schemas.microsoft.com/office/drawing/2014/main" id="{5B66CFF2-15AA-4B4D-6E1C-4FABFF215498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5" name="Oval 504">
            <a:extLst>
              <a:ext uri="{FF2B5EF4-FFF2-40B4-BE49-F238E27FC236}">
                <a16:creationId xmlns:a16="http://schemas.microsoft.com/office/drawing/2014/main" id="{C3B35A84-6BB8-74CF-C7C5-75E58DA887BD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6" name="Oval 505">
            <a:extLst>
              <a:ext uri="{FF2B5EF4-FFF2-40B4-BE49-F238E27FC236}">
                <a16:creationId xmlns:a16="http://schemas.microsoft.com/office/drawing/2014/main" id="{B8FEC86C-8BAE-9097-A392-A6F7D2E0BEED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7" name="Oval 506">
            <a:extLst>
              <a:ext uri="{FF2B5EF4-FFF2-40B4-BE49-F238E27FC236}">
                <a16:creationId xmlns:a16="http://schemas.microsoft.com/office/drawing/2014/main" id="{8BDBC66F-7ED4-8410-CBEA-E41228725C13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65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65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4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4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4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4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4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4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4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4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5" dur="125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6" dur="125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grpId="0" nodeType="withEffect" p14:presetBounceEnd="65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64" dur="125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5" dur="125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68" dur="1000" fill="hold"/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9" dur="1000" fill="hold"/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2" dur="1000" fill="hold"/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3" dur="1000" fill="hold"/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6" dur="1000" fill="hold"/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7" dur="1000" fill="hold"/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0" dur="1000" fill="hold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1" dur="1000" fill="hold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4" dur="125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85" dur="125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8" dur="500"/>
                                            <p:tgtEl>
                                              <p:spTgt spid="5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486" grpId="0" animBg="1"/>
          <p:bldP spid="487" grpId="0" animBg="1"/>
          <p:bldP spid="488" grpId="0" animBg="1"/>
          <p:bldP spid="489" grpId="0" animBg="1"/>
          <p:bldP spid="490" grpId="0" animBg="1"/>
          <p:bldP spid="497" grpId="0" animBg="1"/>
          <p:bldP spid="498" grpId="0" animBg="1"/>
          <p:bldP spid="499" grpId="0" animBg="1"/>
          <p:bldP spid="500" grpId="0" animBg="1"/>
          <p:bldP spid="501" grpId="0" animBg="1"/>
          <p:bldP spid="502" grpId="0"/>
          <p:bldP spid="503" grpId="0"/>
          <p:bldP spid="504" grpId="0" animBg="1"/>
          <p:bldP spid="505" grpId="0" animBg="1"/>
          <p:bldP spid="506" grpId="0" animBg="1"/>
          <p:bldP spid="50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4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4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4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4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4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4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4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4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4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25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25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25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250" fill="hold"/>
                                            <p:tgtEl>
                                              <p:spTgt spid="5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8" dur="1000" fill="hold"/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9" dur="1000" fill="hold"/>
                                            <p:tgtEl>
                                              <p:spTgt spid="5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1000" fill="hold"/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1000" fill="hold"/>
                                            <p:tgtEl>
                                              <p:spTgt spid="5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6" dur="1000" fill="hold"/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7" dur="1000" fill="hold"/>
                                            <p:tgtEl>
                                              <p:spTgt spid="5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0" dur="1000" fill="hold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1" dur="1000" fill="hold"/>
                                            <p:tgtEl>
                                              <p:spTgt spid="5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4" dur="125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5" dur="1250" fill="hold"/>
                                            <p:tgtEl>
                                              <p:spTgt spid="5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8" dur="500"/>
                                            <p:tgtEl>
                                              <p:spTgt spid="5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486" grpId="0" animBg="1"/>
          <p:bldP spid="487" grpId="0" animBg="1"/>
          <p:bldP spid="488" grpId="0" animBg="1"/>
          <p:bldP spid="489" grpId="0" animBg="1"/>
          <p:bldP spid="490" grpId="0" animBg="1"/>
          <p:bldP spid="497" grpId="0" animBg="1"/>
          <p:bldP spid="498" grpId="0" animBg="1"/>
          <p:bldP spid="499" grpId="0" animBg="1"/>
          <p:bldP spid="500" grpId="0" animBg="1"/>
          <p:bldP spid="501" grpId="0" animBg="1"/>
          <p:bldP spid="502" grpId="0"/>
          <p:bldP spid="503" grpId="0"/>
          <p:bldP spid="504" grpId="0" animBg="1"/>
          <p:bldP spid="505" grpId="0" animBg="1"/>
          <p:bldP spid="506" grpId="0" animBg="1"/>
          <p:bldP spid="507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Rectangle 895">
            <a:extLst>
              <a:ext uri="{FF2B5EF4-FFF2-40B4-BE49-F238E27FC236}">
                <a16:creationId xmlns:a16="http://schemas.microsoft.com/office/drawing/2014/main" id="{D55A29DC-B0DA-6F70-A5A9-BAC3EBEB962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897" name="Freeform: Shape 896">
            <a:extLst>
              <a:ext uri="{FF2B5EF4-FFF2-40B4-BE49-F238E27FC236}">
                <a16:creationId xmlns:a16="http://schemas.microsoft.com/office/drawing/2014/main" id="{39E5D49B-8013-BCE5-6D53-CFF80E70BCA9}"/>
              </a:ext>
            </a:extLst>
          </p:cNvPr>
          <p:cNvSpPr/>
          <p:nvPr/>
        </p:nvSpPr>
        <p:spPr>
          <a:xfrm>
            <a:off x="2925298" y="5184458"/>
            <a:ext cx="2557462" cy="6548372"/>
          </a:xfrm>
          <a:custGeom>
            <a:avLst/>
            <a:gdLst>
              <a:gd name="csX0" fmla="*/ 1278731 w 2557462"/>
              <a:gd name="csY0" fmla="*/ 0 h 6548372"/>
              <a:gd name="csX1" fmla="*/ 2557462 w 2557462"/>
              <a:gd name="csY1" fmla="*/ 1278731 h 6548372"/>
              <a:gd name="csX2" fmla="*/ 1993682 w 2557462"/>
              <a:gd name="csY2" fmla="*/ 2339075 h 6548372"/>
              <a:gd name="csX3" fmla="*/ 1961356 w 2557462"/>
              <a:gd name="csY3" fmla="*/ 2356621 h 6548372"/>
              <a:gd name="csX4" fmla="*/ 1961356 w 2557462"/>
              <a:gd name="csY4" fmla="*/ 4191751 h 6548372"/>
              <a:gd name="csX5" fmla="*/ 1993682 w 2557462"/>
              <a:gd name="csY5" fmla="*/ 4209297 h 6548372"/>
              <a:gd name="csX6" fmla="*/ 2557462 w 2557462"/>
              <a:gd name="csY6" fmla="*/ 5269641 h 6548372"/>
              <a:gd name="csX7" fmla="*/ 1278731 w 2557462"/>
              <a:gd name="csY7" fmla="*/ 6548372 h 6548372"/>
              <a:gd name="csX8" fmla="*/ 0 w 2557462"/>
              <a:gd name="csY8" fmla="*/ 5269641 h 6548372"/>
              <a:gd name="csX9" fmla="*/ 563780 w 2557462"/>
              <a:gd name="csY9" fmla="*/ 4209297 h 6548372"/>
              <a:gd name="csX10" fmla="*/ 596106 w 2557462"/>
              <a:gd name="csY10" fmla="*/ 4191751 h 6548372"/>
              <a:gd name="csX11" fmla="*/ 596106 w 2557462"/>
              <a:gd name="csY11" fmla="*/ 2356621 h 6548372"/>
              <a:gd name="csX12" fmla="*/ 563780 w 2557462"/>
              <a:gd name="csY12" fmla="*/ 2339075 h 6548372"/>
              <a:gd name="csX13" fmla="*/ 0 w 2557462"/>
              <a:gd name="csY13" fmla="*/ 1278731 h 6548372"/>
              <a:gd name="csX14" fmla="*/ 1278731 w 2557462"/>
              <a:gd name="csY14" fmla="*/ 0 h 65483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548372">
                <a:moveTo>
                  <a:pt x="1278731" y="0"/>
                </a:moveTo>
                <a:cubicBezTo>
                  <a:pt x="1984955" y="0"/>
                  <a:pt x="2557462" y="572507"/>
                  <a:pt x="2557462" y="1278731"/>
                </a:cubicBezTo>
                <a:cubicBezTo>
                  <a:pt x="2557462" y="1720121"/>
                  <a:pt x="2333827" y="2109278"/>
                  <a:pt x="1993682" y="2339075"/>
                </a:cubicBezTo>
                <a:lnTo>
                  <a:pt x="1961356" y="2356621"/>
                </a:lnTo>
                <a:lnTo>
                  <a:pt x="1961356" y="4191751"/>
                </a:lnTo>
                <a:lnTo>
                  <a:pt x="1993682" y="4209297"/>
                </a:lnTo>
                <a:cubicBezTo>
                  <a:pt x="2333827" y="4439094"/>
                  <a:pt x="2557462" y="4828251"/>
                  <a:pt x="2557462" y="5269641"/>
                </a:cubicBezTo>
                <a:cubicBezTo>
                  <a:pt x="2557462" y="5975865"/>
                  <a:pt x="1984955" y="6548372"/>
                  <a:pt x="1278731" y="6548372"/>
                </a:cubicBezTo>
                <a:cubicBezTo>
                  <a:pt x="572507" y="6548372"/>
                  <a:pt x="0" y="5975865"/>
                  <a:pt x="0" y="5269641"/>
                </a:cubicBezTo>
                <a:cubicBezTo>
                  <a:pt x="0" y="4828251"/>
                  <a:pt x="223635" y="4439094"/>
                  <a:pt x="563780" y="4209297"/>
                </a:cubicBezTo>
                <a:lnTo>
                  <a:pt x="596106" y="4191751"/>
                </a:lnTo>
                <a:lnTo>
                  <a:pt x="596106" y="2356621"/>
                </a:lnTo>
                <a:lnTo>
                  <a:pt x="563780" y="2339075"/>
                </a:lnTo>
                <a:cubicBezTo>
                  <a:pt x="223635" y="2109278"/>
                  <a:pt x="0" y="1720121"/>
                  <a:pt x="0" y="1278731"/>
                </a:cubicBezTo>
                <a:cubicBezTo>
                  <a:pt x="0" y="572507"/>
                  <a:pt x="572507" y="0"/>
                  <a:pt x="12787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98" name="Freeform: Shape 897">
            <a:extLst>
              <a:ext uri="{FF2B5EF4-FFF2-40B4-BE49-F238E27FC236}">
                <a16:creationId xmlns:a16="http://schemas.microsoft.com/office/drawing/2014/main" id="{CB4FC01C-8B73-1A1D-6C23-C690B89FD10A}"/>
              </a:ext>
            </a:extLst>
          </p:cNvPr>
          <p:cNvSpPr/>
          <p:nvPr/>
        </p:nvSpPr>
        <p:spPr>
          <a:xfrm>
            <a:off x="3242331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99" name="Freeform: Shape 898">
            <a:extLst>
              <a:ext uri="{FF2B5EF4-FFF2-40B4-BE49-F238E27FC236}">
                <a16:creationId xmlns:a16="http://schemas.microsoft.com/office/drawing/2014/main" id="{4DE651C5-8A4D-C436-4512-CC7ABB683ACE}"/>
              </a:ext>
            </a:extLst>
          </p:cNvPr>
          <p:cNvSpPr/>
          <p:nvPr/>
        </p:nvSpPr>
        <p:spPr>
          <a:xfrm>
            <a:off x="6916208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0" name="Freeform: Shape 899">
            <a:extLst>
              <a:ext uri="{FF2B5EF4-FFF2-40B4-BE49-F238E27FC236}">
                <a16:creationId xmlns:a16="http://schemas.microsoft.com/office/drawing/2014/main" id="{F81A4AE0-5B2B-EBA2-A332-089143E205D2}"/>
              </a:ext>
            </a:extLst>
          </p:cNvPr>
          <p:cNvSpPr/>
          <p:nvPr/>
        </p:nvSpPr>
        <p:spPr>
          <a:xfrm>
            <a:off x="7239392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1" name="Freeform: Shape 900">
            <a:extLst>
              <a:ext uri="{FF2B5EF4-FFF2-40B4-BE49-F238E27FC236}">
                <a16:creationId xmlns:a16="http://schemas.microsoft.com/office/drawing/2014/main" id="{76CEC8D2-A656-FA3E-69E9-78B6CCB8BC2B}"/>
              </a:ext>
            </a:extLst>
          </p:cNvPr>
          <p:cNvSpPr/>
          <p:nvPr/>
        </p:nvSpPr>
        <p:spPr>
          <a:xfrm rot="16200000">
            <a:off x="9076332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2" name="Freeform: Shape 901">
            <a:extLst>
              <a:ext uri="{FF2B5EF4-FFF2-40B4-BE49-F238E27FC236}">
                <a16:creationId xmlns:a16="http://schemas.microsoft.com/office/drawing/2014/main" id="{D57BC95D-4B29-E757-0B72-632B4BCF69BC}"/>
              </a:ext>
            </a:extLst>
          </p:cNvPr>
          <p:cNvSpPr/>
          <p:nvPr/>
        </p:nvSpPr>
        <p:spPr>
          <a:xfrm>
            <a:off x="11230302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3" name="Freeform: Shape 902">
            <a:extLst>
              <a:ext uri="{FF2B5EF4-FFF2-40B4-BE49-F238E27FC236}">
                <a16:creationId xmlns:a16="http://schemas.microsoft.com/office/drawing/2014/main" id="{8BEF669F-E83E-CAAC-2FAD-46084D90C056}"/>
              </a:ext>
            </a:extLst>
          </p:cNvPr>
          <p:cNvSpPr/>
          <p:nvPr/>
        </p:nvSpPr>
        <p:spPr>
          <a:xfrm>
            <a:off x="14904179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4" name="Freeform: Shape 903">
            <a:extLst>
              <a:ext uri="{FF2B5EF4-FFF2-40B4-BE49-F238E27FC236}">
                <a16:creationId xmlns:a16="http://schemas.microsoft.com/office/drawing/2014/main" id="{6E04F457-5C92-E4F5-C976-BC83EFFD8139}"/>
              </a:ext>
            </a:extLst>
          </p:cNvPr>
          <p:cNvSpPr/>
          <p:nvPr/>
        </p:nvSpPr>
        <p:spPr>
          <a:xfrm>
            <a:off x="15227363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05" name="Freeform: Shape 904">
            <a:extLst>
              <a:ext uri="{FF2B5EF4-FFF2-40B4-BE49-F238E27FC236}">
                <a16:creationId xmlns:a16="http://schemas.microsoft.com/office/drawing/2014/main" id="{08EF686C-8B75-9F8B-1D97-C2F76E099710}"/>
              </a:ext>
            </a:extLst>
          </p:cNvPr>
          <p:cNvSpPr/>
          <p:nvPr/>
        </p:nvSpPr>
        <p:spPr>
          <a:xfrm rot="16200000">
            <a:off x="17064301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06" name="Group 905">
            <a:extLst>
              <a:ext uri="{FF2B5EF4-FFF2-40B4-BE49-F238E27FC236}">
                <a16:creationId xmlns:a16="http://schemas.microsoft.com/office/drawing/2014/main" id="{9EB1D8BD-171F-C3E6-BCBD-4395D708C567}"/>
              </a:ext>
            </a:extLst>
          </p:cNvPr>
          <p:cNvGrpSpPr/>
          <p:nvPr/>
        </p:nvGrpSpPr>
        <p:grpSpPr>
          <a:xfrm>
            <a:off x="5027439" y="6073261"/>
            <a:ext cx="1328601" cy="792559"/>
            <a:chOff x="4031330" y="7558014"/>
            <a:chExt cx="1920221" cy="792559"/>
          </a:xfrm>
        </p:grpSpPr>
        <p:sp>
          <p:nvSpPr>
            <p:cNvPr id="907" name="Textbox 200">
              <a:extLst>
                <a:ext uri="{FF2B5EF4-FFF2-40B4-BE49-F238E27FC236}">
                  <a16:creationId xmlns:a16="http://schemas.microsoft.com/office/drawing/2014/main" id="{86084557-BB13-93E1-5C8A-6A822CC8F490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Phát hiện cơ hội hoặc áp lực buộc tổ chức phải thay đổi.</a:t>
              </a:r>
            </a:p>
          </p:txBody>
        </p:sp>
        <p:sp>
          <p:nvSpPr>
            <p:cNvPr id="908" name="Textbox 200">
              <a:extLst>
                <a:ext uri="{FF2B5EF4-FFF2-40B4-BE49-F238E27FC236}">
                  <a16:creationId xmlns:a16="http://schemas.microsoft.com/office/drawing/2014/main" id="{983A021D-24BF-F9DC-19EE-395B7116F8EE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TRIGGER</a:t>
              </a:r>
            </a:p>
          </p:txBody>
        </p:sp>
      </p:grpSp>
      <p:grpSp>
        <p:nvGrpSpPr>
          <p:cNvPr id="909" name="Group 908">
            <a:extLst>
              <a:ext uri="{FF2B5EF4-FFF2-40B4-BE49-F238E27FC236}">
                <a16:creationId xmlns:a16="http://schemas.microsoft.com/office/drawing/2014/main" id="{A2DAB33A-2D61-66FE-6AB1-2333CA995777}"/>
              </a:ext>
            </a:extLst>
          </p:cNvPr>
          <p:cNvGrpSpPr/>
          <p:nvPr/>
        </p:nvGrpSpPr>
        <p:grpSpPr>
          <a:xfrm>
            <a:off x="3638879" y="5806379"/>
            <a:ext cx="1130300" cy="1087698"/>
            <a:chOff x="5077152" y="5806379"/>
            <a:chExt cx="1130300" cy="1087698"/>
          </a:xfrm>
        </p:grpSpPr>
        <p:sp>
          <p:nvSpPr>
            <p:cNvPr id="910" name="Textbox 200">
              <a:extLst>
                <a:ext uri="{FF2B5EF4-FFF2-40B4-BE49-F238E27FC236}">
                  <a16:creationId xmlns:a16="http://schemas.microsoft.com/office/drawing/2014/main" id="{DF39B439-FEA2-A5D9-6484-C6F9075BEDC3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1" name="Textbox 200">
              <a:extLst>
                <a:ext uri="{FF2B5EF4-FFF2-40B4-BE49-F238E27FC236}">
                  <a16:creationId xmlns:a16="http://schemas.microsoft.com/office/drawing/2014/main" id="{DD715E46-920A-8CD6-60C7-098A8DD033FE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12" name="Group 911">
            <a:extLst>
              <a:ext uri="{FF2B5EF4-FFF2-40B4-BE49-F238E27FC236}">
                <a16:creationId xmlns:a16="http://schemas.microsoft.com/office/drawing/2014/main" id="{9BDB32B1-2CE1-356C-4F1A-CBA2FFF59680}"/>
              </a:ext>
            </a:extLst>
          </p:cNvPr>
          <p:cNvGrpSpPr/>
          <p:nvPr/>
        </p:nvGrpSpPr>
        <p:grpSpPr>
          <a:xfrm>
            <a:off x="7629789" y="5806379"/>
            <a:ext cx="1130300" cy="1087698"/>
            <a:chOff x="5077152" y="5806379"/>
            <a:chExt cx="1130300" cy="1087698"/>
          </a:xfrm>
        </p:grpSpPr>
        <p:sp>
          <p:nvSpPr>
            <p:cNvPr id="913" name="Textbox 200">
              <a:extLst>
                <a:ext uri="{FF2B5EF4-FFF2-40B4-BE49-F238E27FC236}">
                  <a16:creationId xmlns:a16="http://schemas.microsoft.com/office/drawing/2014/main" id="{1584FEEC-17C6-9CD2-A441-07E3E1B7C0CC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4" name="Textbox 200">
              <a:extLst>
                <a:ext uri="{FF2B5EF4-FFF2-40B4-BE49-F238E27FC236}">
                  <a16:creationId xmlns:a16="http://schemas.microsoft.com/office/drawing/2014/main" id="{7144D109-F54F-95E7-1A1F-BC83C8A21FF7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33" name="Group 932">
            <a:extLst>
              <a:ext uri="{FF2B5EF4-FFF2-40B4-BE49-F238E27FC236}">
                <a16:creationId xmlns:a16="http://schemas.microsoft.com/office/drawing/2014/main" id="{8927A55B-B468-8FC0-E458-80E3C8332A81}"/>
              </a:ext>
            </a:extLst>
          </p:cNvPr>
          <p:cNvGrpSpPr/>
          <p:nvPr/>
        </p:nvGrpSpPr>
        <p:grpSpPr>
          <a:xfrm>
            <a:off x="7629789" y="7434566"/>
            <a:ext cx="1130300" cy="792559"/>
            <a:chOff x="4031330" y="7558014"/>
            <a:chExt cx="1920221" cy="792559"/>
          </a:xfrm>
        </p:grpSpPr>
        <p:sp>
          <p:nvSpPr>
            <p:cNvPr id="934" name="Textbox 200">
              <a:extLst>
                <a:ext uri="{FF2B5EF4-FFF2-40B4-BE49-F238E27FC236}">
                  <a16:creationId xmlns:a16="http://schemas.microsoft.com/office/drawing/2014/main" id="{943AF413-5E17-138F-0AA0-58D8A70BC46C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Xác định ưu tiên chiến lược và nguồn lực cốt lõi.</a:t>
              </a:r>
            </a:p>
          </p:txBody>
        </p:sp>
        <p:sp>
          <p:nvSpPr>
            <p:cNvPr id="935" name="Textbox 200">
              <a:extLst>
                <a:ext uri="{FF2B5EF4-FFF2-40B4-BE49-F238E27FC236}">
                  <a16:creationId xmlns:a16="http://schemas.microsoft.com/office/drawing/2014/main" id="{E4E1EF35-19BA-7E08-7764-C37CC9593079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FOCUS</a:t>
              </a:r>
            </a:p>
          </p:txBody>
        </p:sp>
      </p:grpSp>
      <p:grpSp>
        <p:nvGrpSpPr>
          <p:cNvPr id="936" name="Group 935">
            <a:extLst>
              <a:ext uri="{FF2B5EF4-FFF2-40B4-BE49-F238E27FC236}">
                <a16:creationId xmlns:a16="http://schemas.microsoft.com/office/drawing/2014/main" id="{0E0B8AD5-A263-60C8-D9DA-2C303E3D682F}"/>
              </a:ext>
            </a:extLst>
          </p:cNvPr>
          <p:cNvGrpSpPr/>
          <p:nvPr/>
        </p:nvGrpSpPr>
        <p:grpSpPr>
          <a:xfrm>
            <a:off x="9024500" y="10075316"/>
            <a:ext cx="1328601" cy="792559"/>
            <a:chOff x="4031330" y="7558014"/>
            <a:chExt cx="1920221" cy="792559"/>
          </a:xfrm>
        </p:grpSpPr>
        <p:sp>
          <p:nvSpPr>
            <p:cNvPr id="937" name="Textbox 200">
              <a:extLst>
                <a:ext uri="{FF2B5EF4-FFF2-40B4-BE49-F238E27FC236}">
                  <a16:creationId xmlns:a16="http://schemas.microsoft.com/office/drawing/2014/main" id="{647C5B0B-57BF-F453-4E10-B8DCE3C94AF9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Kết nối mục tiêu, đội ngũ và cách làm thống nhất.</a:t>
              </a:r>
            </a:p>
          </p:txBody>
        </p:sp>
        <p:sp>
          <p:nvSpPr>
            <p:cNvPr id="938" name="Textbox 200">
              <a:extLst>
                <a:ext uri="{FF2B5EF4-FFF2-40B4-BE49-F238E27FC236}">
                  <a16:creationId xmlns:a16="http://schemas.microsoft.com/office/drawing/2014/main" id="{A8FA99BC-81FB-12AE-5A28-2A737F9FA82A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939" name="Group 938">
            <a:extLst>
              <a:ext uri="{FF2B5EF4-FFF2-40B4-BE49-F238E27FC236}">
                <a16:creationId xmlns:a16="http://schemas.microsoft.com/office/drawing/2014/main" id="{38E87045-21E1-ABA1-F193-7D7EF3A9AEF7}"/>
              </a:ext>
            </a:extLst>
          </p:cNvPr>
          <p:cNvGrpSpPr/>
          <p:nvPr/>
        </p:nvGrpSpPr>
        <p:grpSpPr>
          <a:xfrm>
            <a:off x="7635940" y="9808434"/>
            <a:ext cx="1130300" cy="1087698"/>
            <a:chOff x="5077152" y="5806379"/>
            <a:chExt cx="1130300" cy="1087698"/>
          </a:xfrm>
        </p:grpSpPr>
        <p:sp>
          <p:nvSpPr>
            <p:cNvPr id="940" name="Textbox 200">
              <a:extLst>
                <a:ext uri="{FF2B5EF4-FFF2-40B4-BE49-F238E27FC236}">
                  <a16:creationId xmlns:a16="http://schemas.microsoft.com/office/drawing/2014/main" id="{67EFB086-6E02-CF33-6DFF-9786938068FC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03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41" name="Textbox 200">
              <a:extLst>
                <a:ext uri="{FF2B5EF4-FFF2-40B4-BE49-F238E27FC236}">
                  <a16:creationId xmlns:a16="http://schemas.microsoft.com/office/drawing/2014/main" id="{C2FBB7AF-B4AC-720F-4087-8623C3B83D71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42" name="Group 941">
            <a:extLst>
              <a:ext uri="{FF2B5EF4-FFF2-40B4-BE49-F238E27FC236}">
                <a16:creationId xmlns:a16="http://schemas.microsoft.com/office/drawing/2014/main" id="{EEB3E4F5-3197-4662-53AD-F9AB7AF620D5}"/>
              </a:ext>
            </a:extLst>
          </p:cNvPr>
          <p:cNvGrpSpPr/>
          <p:nvPr/>
        </p:nvGrpSpPr>
        <p:grpSpPr>
          <a:xfrm>
            <a:off x="11626851" y="9910251"/>
            <a:ext cx="1130300" cy="1087699"/>
            <a:chOff x="5077152" y="5806379"/>
            <a:chExt cx="1130300" cy="1087699"/>
          </a:xfrm>
        </p:grpSpPr>
        <p:sp>
          <p:nvSpPr>
            <p:cNvPr id="943" name="Textbox 200">
              <a:extLst>
                <a:ext uri="{FF2B5EF4-FFF2-40B4-BE49-F238E27FC236}">
                  <a16:creationId xmlns:a16="http://schemas.microsoft.com/office/drawing/2014/main" id="{C2B5351F-E0AA-FBDC-76E5-86B2657B5E13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04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44" name="Textbox 200">
              <a:extLst>
                <a:ext uri="{FF2B5EF4-FFF2-40B4-BE49-F238E27FC236}">
                  <a16:creationId xmlns:a16="http://schemas.microsoft.com/office/drawing/2014/main" id="{BA5B43B8-D2EF-6575-706E-75AB3F3CF7CF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45" name="Group 944">
            <a:extLst>
              <a:ext uri="{FF2B5EF4-FFF2-40B4-BE49-F238E27FC236}">
                <a16:creationId xmlns:a16="http://schemas.microsoft.com/office/drawing/2014/main" id="{030462C1-F72C-C592-4CA9-8361889F4019}"/>
              </a:ext>
            </a:extLst>
          </p:cNvPr>
          <p:cNvGrpSpPr/>
          <p:nvPr/>
        </p:nvGrpSpPr>
        <p:grpSpPr>
          <a:xfrm>
            <a:off x="11626851" y="8452437"/>
            <a:ext cx="1130300" cy="931059"/>
            <a:chOff x="4031330" y="7558014"/>
            <a:chExt cx="1920221" cy="931059"/>
          </a:xfrm>
        </p:grpSpPr>
        <p:sp>
          <p:nvSpPr>
            <p:cNvPr id="946" name="Textbox 200">
              <a:extLst>
                <a:ext uri="{FF2B5EF4-FFF2-40B4-BE49-F238E27FC236}">
                  <a16:creationId xmlns:a16="http://schemas.microsoft.com/office/drawing/2014/main" id="{A8137EAE-763E-AA10-4D4B-0ABEB70F0CCB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Phát triển giải pháp, hệ thống hoặc năng lực cần thiết.</a:t>
              </a:r>
            </a:p>
          </p:txBody>
        </p:sp>
        <p:sp>
          <p:nvSpPr>
            <p:cNvPr id="947" name="Textbox 200">
              <a:extLst>
                <a:ext uri="{FF2B5EF4-FFF2-40B4-BE49-F238E27FC236}">
                  <a16:creationId xmlns:a16="http://schemas.microsoft.com/office/drawing/2014/main" id="{BDC06556-770B-6885-B288-6E5D6BD1D6A0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BUILD</a:t>
              </a:r>
            </a:p>
          </p:txBody>
        </p:sp>
      </p:grpSp>
      <p:grpSp>
        <p:nvGrpSpPr>
          <p:cNvPr id="948" name="Group 947">
            <a:extLst>
              <a:ext uri="{FF2B5EF4-FFF2-40B4-BE49-F238E27FC236}">
                <a16:creationId xmlns:a16="http://schemas.microsoft.com/office/drawing/2014/main" id="{1DFDCA2E-C9C4-F48A-C047-F6748E45DD57}"/>
              </a:ext>
            </a:extLst>
          </p:cNvPr>
          <p:cNvGrpSpPr/>
          <p:nvPr/>
        </p:nvGrpSpPr>
        <p:grpSpPr>
          <a:xfrm>
            <a:off x="13015410" y="6073261"/>
            <a:ext cx="1328601" cy="792559"/>
            <a:chOff x="4031330" y="7558014"/>
            <a:chExt cx="1920221" cy="792559"/>
          </a:xfrm>
        </p:grpSpPr>
        <p:sp>
          <p:nvSpPr>
            <p:cNvPr id="949" name="Textbox 200">
              <a:extLst>
                <a:ext uri="{FF2B5EF4-FFF2-40B4-BE49-F238E27FC236}">
                  <a16:creationId xmlns:a16="http://schemas.microsoft.com/office/drawing/2014/main" id="{2517A9AB-9F9C-9C29-3B1D-2DD95ACF139F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Triển khai nhanh để tạo chuyển động thực tế.</a:t>
              </a:r>
            </a:p>
          </p:txBody>
        </p:sp>
        <p:sp>
          <p:nvSpPr>
            <p:cNvPr id="950" name="Textbox 200">
              <a:extLst>
                <a:ext uri="{FF2B5EF4-FFF2-40B4-BE49-F238E27FC236}">
                  <a16:creationId xmlns:a16="http://schemas.microsoft.com/office/drawing/2014/main" id="{5768504C-5D5D-2086-A699-648FB9B5BE25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ACTIVATE</a:t>
              </a:r>
            </a:p>
          </p:txBody>
        </p:sp>
      </p:grpSp>
      <p:grpSp>
        <p:nvGrpSpPr>
          <p:cNvPr id="951" name="Group 950">
            <a:extLst>
              <a:ext uri="{FF2B5EF4-FFF2-40B4-BE49-F238E27FC236}">
                <a16:creationId xmlns:a16="http://schemas.microsoft.com/office/drawing/2014/main" id="{AB259755-331B-984A-B1D1-276BF0B3D327}"/>
              </a:ext>
            </a:extLst>
          </p:cNvPr>
          <p:cNvGrpSpPr/>
          <p:nvPr/>
        </p:nvGrpSpPr>
        <p:grpSpPr>
          <a:xfrm>
            <a:off x="11626850" y="5806379"/>
            <a:ext cx="1130300" cy="1087698"/>
            <a:chOff x="5077152" y="5806379"/>
            <a:chExt cx="1130300" cy="1087698"/>
          </a:xfrm>
        </p:grpSpPr>
        <p:sp>
          <p:nvSpPr>
            <p:cNvPr id="952" name="Textbox 200">
              <a:extLst>
                <a:ext uri="{FF2B5EF4-FFF2-40B4-BE49-F238E27FC236}">
                  <a16:creationId xmlns:a16="http://schemas.microsoft.com/office/drawing/2014/main" id="{516108DD-4E20-3B9D-2AD5-4FBCEAEB2B3B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3" name="Textbox 200">
              <a:extLst>
                <a:ext uri="{FF2B5EF4-FFF2-40B4-BE49-F238E27FC236}">
                  <a16:creationId xmlns:a16="http://schemas.microsoft.com/office/drawing/2014/main" id="{8D74F352-EC59-3786-0672-20B411E2A164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54" name="Group 953">
            <a:extLst>
              <a:ext uri="{FF2B5EF4-FFF2-40B4-BE49-F238E27FC236}">
                <a16:creationId xmlns:a16="http://schemas.microsoft.com/office/drawing/2014/main" id="{0EF8AF9B-2306-447A-F7A7-347B0EAFFB29}"/>
              </a:ext>
            </a:extLst>
          </p:cNvPr>
          <p:cNvGrpSpPr/>
          <p:nvPr/>
        </p:nvGrpSpPr>
        <p:grpSpPr>
          <a:xfrm>
            <a:off x="15617760" y="5806379"/>
            <a:ext cx="1130300" cy="1087698"/>
            <a:chOff x="5077152" y="5806379"/>
            <a:chExt cx="1130300" cy="1087698"/>
          </a:xfrm>
        </p:grpSpPr>
        <p:sp>
          <p:nvSpPr>
            <p:cNvPr id="955" name="Textbox 200">
              <a:extLst>
                <a:ext uri="{FF2B5EF4-FFF2-40B4-BE49-F238E27FC236}">
                  <a16:creationId xmlns:a16="http://schemas.microsoft.com/office/drawing/2014/main" id="{DC80A8A1-9617-65BA-C89B-849E9953C424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6" name="Textbox 200">
              <a:extLst>
                <a:ext uri="{FF2B5EF4-FFF2-40B4-BE49-F238E27FC236}">
                  <a16:creationId xmlns:a16="http://schemas.microsoft.com/office/drawing/2014/main" id="{B911F055-0E5B-B5C8-0717-A507A6F4F1A2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57" name="Group 956">
            <a:extLst>
              <a:ext uri="{FF2B5EF4-FFF2-40B4-BE49-F238E27FC236}">
                <a16:creationId xmlns:a16="http://schemas.microsoft.com/office/drawing/2014/main" id="{BFBA99E9-CEDB-85E5-3BBC-A6CF59E7EC69}"/>
              </a:ext>
            </a:extLst>
          </p:cNvPr>
          <p:cNvGrpSpPr/>
          <p:nvPr/>
        </p:nvGrpSpPr>
        <p:grpSpPr>
          <a:xfrm>
            <a:off x="15617760" y="7434566"/>
            <a:ext cx="1130300" cy="792559"/>
            <a:chOff x="4031330" y="7558014"/>
            <a:chExt cx="1920221" cy="792559"/>
          </a:xfrm>
        </p:grpSpPr>
        <p:sp>
          <p:nvSpPr>
            <p:cNvPr id="958" name="Textbox 200">
              <a:extLst>
                <a:ext uri="{FF2B5EF4-FFF2-40B4-BE49-F238E27FC236}">
                  <a16:creationId xmlns:a16="http://schemas.microsoft.com/office/drawing/2014/main" id="{29BD2A92-4B5F-D9CA-477A-64993B1CB82E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Giám sát tiến độ, chỉ số và phản hồi thị trường.</a:t>
              </a:r>
            </a:p>
          </p:txBody>
        </p:sp>
        <p:sp>
          <p:nvSpPr>
            <p:cNvPr id="959" name="Textbox 200">
              <a:extLst>
                <a:ext uri="{FF2B5EF4-FFF2-40B4-BE49-F238E27FC236}">
                  <a16:creationId xmlns:a16="http://schemas.microsoft.com/office/drawing/2014/main" id="{B3AA779A-6A7E-2C0E-6124-D31AEAD1E114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latin typeface="+mj-lt"/>
                </a:rPr>
                <a:t>TRACK</a:t>
              </a:r>
            </a:p>
          </p:txBody>
        </p:sp>
      </p:grpSp>
      <p:grpSp>
        <p:nvGrpSpPr>
          <p:cNvPr id="960" name="Group 959">
            <a:extLst>
              <a:ext uri="{FF2B5EF4-FFF2-40B4-BE49-F238E27FC236}">
                <a16:creationId xmlns:a16="http://schemas.microsoft.com/office/drawing/2014/main" id="{F65F2B00-8DEE-5AD4-EF49-D9684201292D}"/>
              </a:ext>
            </a:extLst>
          </p:cNvPr>
          <p:cNvGrpSpPr/>
          <p:nvPr/>
        </p:nvGrpSpPr>
        <p:grpSpPr>
          <a:xfrm>
            <a:off x="17012471" y="10075316"/>
            <a:ext cx="1328601" cy="792559"/>
            <a:chOff x="4031330" y="7558014"/>
            <a:chExt cx="1920221" cy="792559"/>
          </a:xfrm>
        </p:grpSpPr>
        <p:sp>
          <p:nvSpPr>
            <p:cNvPr id="961" name="Textbox 200">
              <a:extLst>
                <a:ext uri="{FF2B5EF4-FFF2-40B4-BE49-F238E27FC236}">
                  <a16:creationId xmlns:a16="http://schemas.microsoft.com/office/drawing/2014/main" id="{E8B71339-23FF-2678-7D7D-D66EB34B7001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Cải tiến liên tục dựa trên dữ liệu và trải nghiệm.</a:t>
              </a:r>
            </a:p>
          </p:txBody>
        </p:sp>
        <p:sp>
          <p:nvSpPr>
            <p:cNvPr id="962" name="Textbox 200">
              <a:extLst>
                <a:ext uri="{FF2B5EF4-FFF2-40B4-BE49-F238E27FC236}">
                  <a16:creationId xmlns:a16="http://schemas.microsoft.com/office/drawing/2014/main" id="{1146828B-D881-F7E2-7C56-E28627E3846D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963" name="Group 962">
            <a:extLst>
              <a:ext uri="{FF2B5EF4-FFF2-40B4-BE49-F238E27FC236}">
                <a16:creationId xmlns:a16="http://schemas.microsoft.com/office/drawing/2014/main" id="{D0D5D567-6BAA-3F77-777F-E1DE566E2445}"/>
              </a:ext>
            </a:extLst>
          </p:cNvPr>
          <p:cNvGrpSpPr/>
          <p:nvPr/>
        </p:nvGrpSpPr>
        <p:grpSpPr>
          <a:xfrm>
            <a:off x="15623911" y="9808434"/>
            <a:ext cx="1130300" cy="1087698"/>
            <a:chOff x="5077152" y="5806379"/>
            <a:chExt cx="1130300" cy="1087698"/>
          </a:xfrm>
        </p:grpSpPr>
        <p:sp>
          <p:nvSpPr>
            <p:cNvPr id="964" name="Textbox 200">
              <a:extLst>
                <a:ext uri="{FF2B5EF4-FFF2-40B4-BE49-F238E27FC236}">
                  <a16:creationId xmlns:a16="http://schemas.microsoft.com/office/drawing/2014/main" id="{14342A12-D1A2-1F56-F25C-EA41AE67A799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5" name="Textbox 200">
              <a:extLst>
                <a:ext uri="{FF2B5EF4-FFF2-40B4-BE49-F238E27FC236}">
                  <a16:creationId xmlns:a16="http://schemas.microsoft.com/office/drawing/2014/main" id="{5A8C071E-EFD8-7D0B-EB1D-F2FF79025E91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66" name="Group 965">
            <a:extLst>
              <a:ext uri="{FF2B5EF4-FFF2-40B4-BE49-F238E27FC236}">
                <a16:creationId xmlns:a16="http://schemas.microsoft.com/office/drawing/2014/main" id="{ACE8DB56-3AE5-611E-43D0-A2DCD5AD71DC}"/>
              </a:ext>
            </a:extLst>
          </p:cNvPr>
          <p:cNvGrpSpPr/>
          <p:nvPr/>
        </p:nvGrpSpPr>
        <p:grpSpPr>
          <a:xfrm>
            <a:off x="19614820" y="9910251"/>
            <a:ext cx="1130300" cy="1087699"/>
            <a:chOff x="5077152" y="5806379"/>
            <a:chExt cx="1130300" cy="1087699"/>
          </a:xfrm>
        </p:grpSpPr>
        <p:sp>
          <p:nvSpPr>
            <p:cNvPr id="967" name="Textbox 200">
              <a:extLst>
                <a:ext uri="{FF2B5EF4-FFF2-40B4-BE49-F238E27FC236}">
                  <a16:creationId xmlns:a16="http://schemas.microsoft.com/office/drawing/2014/main" id="{074649D3-D9EC-DD4A-90F3-5E807D99FF6E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08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8" name="Textbox 200">
              <a:extLst>
                <a:ext uri="{FF2B5EF4-FFF2-40B4-BE49-F238E27FC236}">
                  <a16:creationId xmlns:a16="http://schemas.microsoft.com/office/drawing/2014/main" id="{368AF6EC-0EB7-7416-DD6D-C6F93AE91ECD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69" name="Group 968">
            <a:extLst>
              <a:ext uri="{FF2B5EF4-FFF2-40B4-BE49-F238E27FC236}">
                <a16:creationId xmlns:a16="http://schemas.microsoft.com/office/drawing/2014/main" id="{329FF34A-9483-569B-4042-6D8BEB69CAF3}"/>
              </a:ext>
            </a:extLst>
          </p:cNvPr>
          <p:cNvGrpSpPr/>
          <p:nvPr/>
        </p:nvGrpSpPr>
        <p:grpSpPr>
          <a:xfrm>
            <a:off x="19614820" y="8452437"/>
            <a:ext cx="1130300" cy="792559"/>
            <a:chOff x="4031330" y="7558014"/>
            <a:chExt cx="1920221" cy="792559"/>
          </a:xfrm>
        </p:grpSpPr>
        <p:sp>
          <p:nvSpPr>
            <p:cNvPr id="970" name="Textbox 200">
              <a:extLst>
                <a:ext uri="{FF2B5EF4-FFF2-40B4-BE49-F238E27FC236}">
                  <a16:creationId xmlns:a16="http://schemas.microsoft.com/office/drawing/2014/main" id="{247DBB3D-B70A-395F-534C-ECC194FAAB98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Mở rộng quy mô và khuếch đại kết quả đạt được.</a:t>
              </a:r>
            </a:p>
          </p:txBody>
        </p:sp>
        <p:sp>
          <p:nvSpPr>
            <p:cNvPr id="971" name="Textbox 200">
              <a:extLst>
                <a:ext uri="{FF2B5EF4-FFF2-40B4-BE49-F238E27FC236}">
                  <a16:creationId xmlns:a16="http://schemas.microsoft.com/office/drawing/2014/main" id="{FA6D75E7-DFCA-6FE2-DF72-2C816A4C4B30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effectLst/>
                  <a:uLnTx/>
                  <a:uFillTx/>
                  <a:latin typeface="+mj-lt"/>
                </a:rPr>
                <a:t>EXPAND</a:t>
              </a:r>
            </a:p>
          </p:txBody>
        </p:sp>
      </p:grpSp>
      <p:sp>
        <p:nvSpPr>
          <p:cNvPr id="972" name="Arrow: Right 971">
            <a:extLst>
              <a:ext uri="{FF2B5EF4-FFF2-40B4-BE49-F238E27FC236}">
                <a16:creationId xmlns:a16="http://schemas.microsoft.com/office/drawing/2014/main" id="{B966C67A-1307-455C-B1EC-A80A5DD2A2AD}"/>
              </a:ext>
            </a:extLst>
          </p:cNvPr>
          <p:cNvSpPr/>
          <p:nvPr/>
        </p:nvSpPr>
        <p:spPr>
          <a:xfrm rot="16200000">
            <a:off x="3902459" y="8172167"/>
            <a:ext cx="603140" cy="57295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3" name="Freeform 30">
            <a:extLst>
              <a:ext uri="{FF2B5EF4-FFF2-40B4-BE49-F238E27FC236}">
                <a16:creationId xmlns:a16="http://schemas.microsoft.com/office/drawing/2014/main" id="{4E475122-CB50-52E4-16AF-839563D09F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5883" y="6181771"/>
            <a:ext cx="561242" cy="562836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74" name="Freeform 38">
            <a:extLst>
              <a:ext uri="{FF2B5EF4-FFF2-40B4-BE49-F238E27FC236}">
                <a16:creationId xmlns:a16="http://schemas.microsoft.com/office/drawing/2014/main" id="{813334CF-543B-F98A-1DD0-E443605EE4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0332" y="8575447"/>
            <a:ext cx="569214" cy="569214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75" name="Freeform 75">
            <a:extLst>
              <a:ext uri="{FF2B5EF4-FFF2-40B4-BE49-F238E27FC236}">
                <a16:creationId xmlns:a16="http://schemas.microsoft.com/office/drawing/2014/main" id="{0B4CFE6D-0EE2-7458-FCB1-701C5D97A0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8899" y="10238834"/>
            <a:ext cx="534136" cy="452820"/>
          </a:xfrm>
          <a:custGeom>
            <a:avLst/>
            <a:gdLst>
              <a:gd name="T0" fmla="*/ 191284504 w 1660"/>
              <a:gd name="T1" fmla="*/ 141981051 h 1402"/>
              <a:gd name="T2" fmla="*/ 191284504 w 1660"/>
              <a:gd name="T3" fmla="*/ 141981051 h 1402"/>
              <a:gd name="T4" fmla="*/ 0 w 1660"/>
              <a:gd name="T5" fmla="*/ 141981051 h 1402"/>
              <a:gd name="T6" fmla="*/ 0 w 1660"/>
              <a:gd name="T7" fmla="*/ 161983280 h 1402"/>
              <a:gd name="T8" fmla="*/ 191284504 w 1660"/>
              <a:gd name="T9" fmla="*/ 161983280 h 1402"/>
              <a:gd name="T10" fmla="*/ 191284504 w 1660"/>
              <a:gd name="T11" fmla="*/ 141981051 h 1402"/>
              <a:gd name="T12" fmla="*/ 171452854 w 1660"/>
              <a:gd name="T13" fmla="*/ 59775496 h 1402"/>
              <a:gd name="T14" fmla="*/ 171452854 w 1660"/>
              <a:gd name="T15" fmla="*/ 59775496 h 1402"/>
              <a:gd name="T16" fmla="*/ 171452854 w 1660"/>
              <a:gd name="T17" fmla="*/ 102207784 h 1402"/>
              <a:gd name="T18" fmla="*/ 19831650 w 1660"/>
              <a:gd name="T19" fmla="*/ 102207784 h 1402"/>
              <a:gd name="T20" fmla="*/ 19831650 w 1660"/>
              <a:gd name="T21" fmla="*/ 59775496 h 1402"/>
              <a:gd name="T22" fmla="*/ 171452854 w 1660"/>
              <a:gd name="T23" fmla="*/ 59775496 h 1402"/>
              <a:gd name="T24" fmla="*/ 181368839 w 1660"/>
              <a:gd name="T25" fmla="*/ 39888862 h 1402"/>
              <a:gd name="T26" fmla="*/ 181368839 w 1660"/>
              <a:gd name="T27" fmla="*/ 39888862 h 1402"/>
              <a:gd name="T28" fmla="*/ 9915986 w 1660"/>
              <a:gd name="T29" fmla="*/ 39888862 h 1402"/>
              <a:gd name="T30" fmla="*/ 0 w 1660"/>
              <a:gd name="T31" fmla="*/ 49832018 h 1402"/>
              <a:gd name="T32" fmla="*/ 0 w 1660"/>
              <a:gd name="T33" fmla="*/ 112151261 h 1402"/>
              <a:gd name="T34" fmla="*/ 9915986 w 1660"/>
              <a:gd name="T35" fmla="*/ 122094417 h 1402"/>
              <a:gd name="T36" fmla="*/ 181368839 w 1660"/>
              <a:gd name="T37" fmla="*/ 122094417 h 1402"/>
              <a:gd name="T38" fmla="*/ 191284504 w 1660"/>
              <a:gd name="T39" fmla="*/ 112151261 h 1402"/>
              <a:gd name="T40" fmla="*/ 191284504 w 1660"/>
              <a:gd name="T41" fmla="*/ 49832018 h 1402"/>
              <a:gd name="T42" fmla="*/ 181368839 w 1660"/>
              <a:gd name="T43" fmla="*/ 39888862 h 1402"/>
              <a:gd name="T44" fmla="*/ 191284504 w 1660"/>
              <a:gd name="T45" fmla="*/ 0 h 1402"/>
              <a:gd name="T46" fmla="*/ 191284504 w 1660"/>
              <a:gd name="T47" fmla="*/ 0 h 1402"/>
              <a:gd name="T48" fmla="*/ 0 w 1660"/>
              <a:gd name="T49" fmla="*/ 0 h 1402"/>
              <a:gd name="T50" fmla="*/ 0 w 1660"/>
              <a:gd name="T51" fmla="*/ 19886633 h 1402"/>
              <a:gd name="T52" fmla="*/ 191284504 w 1660"/>
              <a:gd name="T53" fmla="*/ 19886633 h 1402"/>
              <a:gd name="T54" fmla="*/ 191284504 w 1660"/>
              <a:gd name="T55" fmla="*/ 0 h 140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660" h="1402">
                <a:moveTo>
                  <a:pt x="1659" y="1228"/>
                </a:moveTo>
                <a:lnTo>
                  <a:pt x="1659" y="1228"/>
                </a:lnTo>
                <a:cubicBezTo>
                  <a:pt x="0" y="1228"/>
                  <a:pt x="0" y="1228"/>
                  <a:pt x="0" y="1228"/>
                </a:cubicBezTo>
                <a:cubicBezTo>
                  <a:pt x="0" y="1401"/>
                  <a:pt x="0" y="1401"/>
                  <a:pt x="0" y="1401"/>
                </a:cubicBezTo>
                <a:cubicBezTo>
                  <a:pt x="1659" y="1401"/>
                  <a:pt x="1659" y="1401"/>
                  <a:pt x="1659" y="1401"/>
                </a:cubicBezTo>
                <a:lnTo>
                  <a:pt x="1659" y="1228"/>
                </a:lnTo>
                <a:close/>
                <a:moveTo>
                  <a:pt x="1487" y="517"/>
                </a:moveTo>
                <a:lnTo>
                  <a:pt x="1487" y="517"/>
                </a:lnTo>
                <a:cubicBezTo>
                  <a:pt x="1487" y="884"/>
                  <a:pt x="1487" y="884"/>
                  <a:pt x="1487" y="884"/>
                </a:cubicBezTo>
                <a:cubicBezTo>
                  <a:pt x="172" y="884"/>
                  <a:pt x="172" y="884"/>
                  <a:pt x="172" y="884"/>
                </a:cubicBezTo>
                <a:cubicBezTo>
                  <a:pt x="172" y="517"/>
                  <a:pt x="172" y="517"/>
                  <a:pt x="172" y="517"/>
                </a:cubicBezTo>
                <a:lnTo>
                  <a:pt x="1487" y="517"/>
                </a:lnTo>
                <a:close/>
                <a:moveTo>
                  <a:pt x="1573" y="345"/>
                </a:moveTo>
                <a:lnTo>
                  <a:pt x="1573" y="345"/>
                </a:lnTo>
                <a:cubicBezTo>
                  <a:pt x="86" y="345"/>
                  <a:pt x="86" y="345"/>
                  <a:pt x="86" y="345"/>
                </a:cubicBezTo>
                <a:cubicBezTo>
                  <a:pt x="43" y="345"/>
                  <a:pt x="0" y="388"/>
                  <a:pt x="0" y="431"/>
                </a:cubicBezTo>
                <a:cubicBezTo>
                  <a:pt x="0" y="970"/>
                  <a:pt x="0" y="970"/>
                  <a:pt x="0" y="970"/>
                </a:cubicBezTo>
                <a:cubicBezTo>
                  <a:pt x="0" y="1013"/>
                  <a:pt x="43" y="1056"/>
                  <a:pt x="86" y="1056"/>
                </a:cubicBezTo>
                <a:cubicBezTo>
                  <a:pt x="1573" y="1056"/>
                  <a:pt x="1573" y="1056"/>
                  <a:pt x="1573" y="1056"/>
                </a:cubicBezTo>
                <a:cubicBezTo>
                  <a:pt x="1637" y="1056"/>
                  <a:pt x="1659" y="1013"/>
                  <a:pt x="1659" y="970"/>
                </a:cubicBezTo>
                <a:cubicBezTo>
                  <a:pt x="1659" y="431"/>
                  <a:pt x="1659" y="431"/>
                  <a:pt x="1659" y="431"/>
                </a:cubicBezTo>
                <a:cubicBezTo>
                  <a:pt x="1659" y="388"/>
                  <a:pt x="1637" y="345"/>
                  <a:pt x="1573" y="345"/>
                </a:cubicBezTo>
                <a:close/>
                <a:moveTo>
                  <a:pt x="1659" y="0"/>
                </a:moveTo>
                <a:lnTo>
                  <a:pt x="1659" y="0"/>
                </a:lnTo>
                <a:cubicBezTo>
                  <a:pt x="0" y="0"/>
                  <a:pt x="0" y="0"/>
                  <a:pt x="0" y="0"/>
                </a:cubicBezTo>
                <a:cubicBezTo>
                  <a:pt x="0" y="172"/>
                  <a:pt x="0" y="172"/>
                  <a:pt x="0" y="172"/>
                </a:cubicBezTo>
                <a:cubicBezTo>
                  <a:pt x="1659" y="172"/>
                  <a:pt x="1659" y="172"/>
                  <a:pt x="1659" y="172"/>
                </a:cubicBezTo>
                <a:lnTo>
                  <a:pt x="1659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76" name="Freeform 73">
            <a:extLst>
              <a:ext uri="{FF2B5EF4-FFF2-40B4-BE49-F238E27FC236}">
                <a16:creationId xmlns:a16="http://schemas.microsoft.com/office/drawing/2014/main" id="{2F03B59C-D78F-4378-A1B6-60EC645E7F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674" y="7733788"/>
            <a:ext cx="500654" cy="473548"/>
          </a:xfrm>
          <a:custGeom>
            <a:avLst/>
            <a:gdLst>
              <a:gd name="T0" fmla="*/ 2147483646 w 1566"/>
              <a:gd name="T1" fmla="*/ 2147483646 h 1567"/>
              <a:gd name="T2" fmla="*/ 2147483646 w 1566"/>
              <a:gd name="T3" fmla="*/ 2147483646 h 1567"/>
              <a:gd name="T4" fmla="*/ 2147483646 w 1566"/>
              <a:gd name="T5" fmla="*/ 2147483646 h 1567"/>
              <a:gd name="T6" fmla="*/ 2147483646 w 1566"/>
              <a:gd name="T7" fmla="*/ 2147483646 h 1567"/>
              <a:gd name="T8" fmla="*/ 2147483646 w 1566"/>
              <a:gd name="T9" fmla="*/ 2147483646 h 1567"/>
              <a:gd name="T10" fmla="*/ 2147483646 w 1566"/>
              <a:gd name="T11" fmla="*/ 2147483646 h 1567"/>
              <a:gd name="T12" fmla="*/ 2147483646 w 1566"/>
              <a:gd name="T13" fmla="*/ 2147483646 h 1567"/>
              <a:gd name="T14" fmla="*/ 2147483646 w 1566"/>
              <a:gd name="T15" fmla="*/ 2147483646 h 1567"/>
              <a:gd name="T16" fmla="*/ 2147483646 w 1566"/>
              <a:gd name="T17" fmla="*/ 2147483646 h 1567"/>
              <a:gd name="T18" fmla="*/ 0 w 1566"/>
              <a:gd name="T19" fmla="*/ 2147483646 h 1567"/>
              <a:gd name="T20" fmla="*/ 0 w 1566"/>
              <a:gd name="T21" fmla="*/ 2147483646 h 1567"/>
              <a:gd name="T22" fmla="*/ 2147483646 w 1566"/>
              <a:gd name="T23" fmla="*/ 2147483646 h 1567"/>
              <a:gd name="T24" fmla="*/ 2147483646 w 1566"/>
              <a:gd name="T25" fmla="*/ 2147483646 h 1567"/>
              <a:gd name="T26" fmla="*/ 2147483646 w 1566"/>
              <a:gd name="T27" fmla="*/ 2147483646 h 1567"/>
              <a:gd name="T28" fmla="*/ 2147483646 w 1566"/>
              <a:gd name="T29" fmla="*/ 2147483646 h 1567"/>
              <a:gd name="T30" fmla="*/ 2147483646 w 1566"/>
              <a:gd name="T31" fmla="*/ 2147483646 h 1567"/>
              <a:gd name="T32" fmla="*/ 2147483646 w 1566"/>
              <a:gd name="T33" fmla="*/ 2147483646 h 1567"/>
              <a:gd name="T34" fmla="*/ 2147483646 w 1566"/>
              <a:gd name="T35" fmla="*/ 2147483646 h 1567"/>
              <a:gd name="T36" fmla="*/ 2147483646 w 1566"/>
              <a:gd name="T37" fmla="*/ 2147483646 h 1567"/>
              <a:gd name="T38" fmla="*/ 2147483646 w 1566"/>
              <a:gd name="T39" fmla="*/ 2147483646 h 1567"/>
              <a:gd name="T40" fmla="*/ 2147483646 w 1566"/>
              <a:gd name="T41" fmla="*/ 2147483646 h 1567"/>
              <a:gd name="T42" fmla="*/ 2147483646 w 1566"/>
              <a:gd name="T43" fmla="*/ 2147483646 h 1567"/>
              <a:gd name="T44" fmla="*/ 2147483646 w 1566"/>
              <a:gd name="T45" fmla="*/ 2147483646 h 1567"/>
              <a:gd name="T46" fmla="*/ 2147483646 w 1566"/>
              <a:gd name="T47" fmla="*/ 2147483646 h 1567"/>
              <a:gd name="T48" fmla="*/ 2147483646 w 1566"/>
              <a:gd name="T49" fmla="*/ 2147483646 h 1567"/>
              <a:gd name="T50" fmla="*/ 2147483646 w 1566"/>
              <a:gd name="T51" fmla="*/ 2147483646 h 1567"/>
              <a:gd name="T52" fmla="*/ 2147483646 w 1566"/>
              <a:gd name="T53" fmla="*/ 2147483646 h 1567"/>
              <a:gd name="T54" fmla="*/ 2147483646 w 1566"/>
              <a:gd name="T55" fmla="*/ 2147483646 h 1567"/>
              <a:gd name="T56" fmla="*/ 2147483646 w 1566"/>
              <a:gd name="T57" fmla="*/ 0 h 1567"/>
              <a:gd name="T58" fmla="*/ 2147483646 w 1566"/>
              <a:gd name="T59" fmla="*/ 0 h 1567"/>
              <a:gd name="T60" fmla="*/ 2147483646 w 1566"/>
              <a:gd name="T61" fmla="*/ 0 h 1567"/>
              <a:gd name="T62" fmla="*/ 0 w 1566"/>
              <a:gd name="T63" fmla="*/ 2147483646 h 1567"/>
              <a:gd name="T64" fmla="*/ 0 w 1566"/>
              <a:gd name="T65" fmla="*/ 2147483646 h 1567"/>
              <a:gd name="T66" fmla="*/ 2147483646 w 1566"/>
              <a:gd name="T67" fmla="*/ 2147483646 h 1567"/>
              <a:gd name="T68" fmla="*/ 2147483646 w 1566"/>
              <a:gd name="T69" fmla="*/ 2147483646 h 1567"/>
              <a:gd name="T70" fmla="*/ 2147483646 w 1566"/>
              <a:gd name="T71" fmla="*/ 2147483646 h 1567"/>
              <a:gd name="T72" fmla="*/ 2147483646 w 1566"/>
              <a:gd name="T73" fmla="*/ 2147483646 h 1567"/>
              <a:gd name="T74" fmla="*/ 2147483646 w 1566"/>
              <a:gd name="T75" fmla="*/ 0 h 1567"/>
              <a:gd name="T76" fmla="*/ 2147483646 w 1566"/>
              <a:gd name="T77" fmla="*/ 2147483646 h 1567"/>
              <a:gd name="T78" fmla="*/ 2147483646 w 1566"/>
              <a:gd name="T79" fmla="*/ 2147483646 h 1567"/>
              <a:gd name="T80" fmla="*/ 2147483646 w 1566"/>
              <a:gd name="T81" fmla="*/ 2147483646 h 1567"/>
              <a:gd name="T82" fmla="*/ 2147483646 w 1566"/>
              <a:gd name="T83" fmla="*/ 2147483646 h 1567"/>
              <a:gd name="T84" fmla="*/ 2147483646 w 1566"/>
              <a:gd name="T85" fmla="*/ 2147483646 h 1567"/>
              <a:gd name="T86" fmla="*/ 2147483646 w 1566"/>
              <a:gd name="T87" fmla="*/ 2147483646 h 15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66" h="1567">
                <a:moveTo>
                  <a:pt x="1394" y="1051"/>
                </a:moveTo>
                <a:lnTo>
                  <a:pt x="1394" y="1051"/>
                </a:lnTo>
                <a:cubicBezTo>
                  <a:pt x="1394" y="1394"/>
                  <a:pt x="1394" y="1394"/>
                  <a:pt x="1394" y="1394"/>
                </a:cubicBezTo>
                <a:cubicBezTo>
                  <a:pt x="172" y="1394"/>
                  <a:pt x="172" y="1394"/>
                  <a:pt x="172" y="1394"/>
                </a:cubicBezTo>
                <a:cubicBezTo>
                  <a:pt x="172" y="1051"/>
                  <a:pt x="172" y="1051"/>
                  <a:pt x="172" y="1051"/>
                </a:cubicBezTo>
                <a:lnTo>
                  <a:pt x="1394" y="1051"/>
                </a:lnTo>
                <a:close/>
                <a:moveTo>
                  <a:pt x="1480" y="879"/>
                </a:moveTo>
                <a:lnTo>
                  <a:pt x="1480" y="879"/>
                </a:lnTo>
                <a:cubicBezTo>
                  <a:pt x="86" y="879"/>
                  <a:pt x="86" y="879"/>
                  <a:pt x="86" y="879"/>
                </a:cubicBezTo>
                <a:cubicBezTo>
                  <a:pt x="21" y="879"/>
                  <a:pt x="0" y="901"/>
                  <a:pt x="0" y="965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0" y="1523"/>
                  <a:pt x="21" y="1566"/>
                  <a:pt x="86" y="1566"/>
                </a:cubicBezTo>
                <a:cubicBezTo>
                  <a:pt x="1480" y="1566"/>
                  <a:pt x="1480" y="1566"/>
                  <a:pt x="1480" y="1566"/>
                </a:cubicBezTo>
                <a:cubicBezTo>
                  <a:pt x="1523" y="1566"/>
                  <a:pt x="1565" y="1523"/>
                  <a:pt x="1565" y="1480"/>
                </a:cubicBezTo>
                <a:cubicBezTo>
                  <a:pt x="1565" y="965"/>
                  <a:pt x="1565" y="965"/>
                  <a:pt x="1565" y="965"/>
                </a:cubicBezTo>
                <a:cubicBezTo>
                  <a:pt x="1565" y="901"/>
                  <a:pt x="1523" y="879"/>
                  <a:pt x="1480" y="879"/>
                </a:cubicBezTo>
                <a:close/>
                <a:moveTo>
                  <a:pt x="343" y="1351"/>
                </a:moveTo>
                <a:lnTo>
                  <a:pt x="343" y="1351"/>
                </a:lnTo>
                <a:cubicBezTo>
                  <a:pt x="279" y="1351"/>
                  <a:pt x="214" y="1287"/>
                  <a:pt x="214" y="1222"/>
                </a:cubicBezTo>
                <a:cubicBezTo>
                  <a:pt x="214" y="1159"/>
                  <a:pt x="279" y="1094"/>
                  <a:pt x="343" y="1094"/>
                </a:cubicBezTo>
                <a:cubicBezTo>
                  <a:pt x="408" y="1094"/>
                  <a:pt x="471" y="1159"/>
                  <a:pt x="471" y="1222"/>
                </a:cubicBezTo>
                <a:cubicBezTo>
                  <a:pt x="471" y="1287"/>
                  <a:pt x="408" y="1351"/>
                  <a:pt x="343" y="1351"/>
                </a:cubicBezTo>
                <a:close/>
                <a:moveTo>
                  <a:pt x="1394" y="172"/>
                </a:moveTo>
                <a:lnTo>
                  <a:pt x="1394" y="172"/>
                </a:lnTo>
                <a:cubicBezTo>
                  <a:pt x="1394" y="515"/>
                  <a:pt x="1394" y="515"/>
                  <a:pt x="1394" y="515"/>
                </a:cubicBezTo>
                <a:cubicBezTo>
                  <a:pt x="172" y="515"/>
                  <a:pt x="172" y="515"/>
                  <a:pt x="172" y="515"/>
                </a:cubicBezTo>
                <a:cubicBezTo>
                  <a:pt x="172" y="172"/>
                  <a:pt x="172" y="172"/>
                  <a:pt x="172" y="172"/>
                </a:cubicBezTo>
                <a:lnTo>
                  <a:pt x="1394" y="172"/>
                </a:lnTo>
                <a:close/>
                <a:moveTo>
                  <a:pt x="1480" y="0"/>
                </a:moveTo>
                <a:lnTo>
                  <a:pt x="1480" y="0"/>
                </a:lnTo>
                <a:cubicBezTo>
                  <a:pt x="86" y="0"/>
                  <a:pt x="86" y="0"/>
                  <a:pt x="86" y="0"/>
                </a:cubicBezTo>
                <a:cubicBezTo>
                  <a:pt x="21" y="0"/>
                  <a:pt x="0" y="22"/>
                  <a:pt x="0" y="86"/>
                </a:cubicBezTo>
                <a:cubicBezTo>
                  <a:pt x="0" y="601"/>
                  <a:pt x="0" y="601"/>
                  <a:pt x="0" y="601"/>
                </a:cubicBezTo>
                <a:cubicBezTo>
                  <a:pt x="0" y="665"/>
                  <a:pt x="21" y="686"/>
                  <a:pt x="86" y="686"/>
                </a:cubicBezTo>
                <a:cubicBezTo>
                  <a:pt x="1480" y="686"/>
                  <a:pt x="1480" y="686"/>
                  <a:pt x="1480" y="686"/>
                </a:cubicBezTo>
                <a:cubicBezTo>
                  <a:pt x="1523" y="686"/>
                  <a:pt x="1565" y="665"/>
                  <a:pt x="1565" y="601"/>
                </a:cubicBezTo>
                <a:cubicBezTo>
                  <a:pt x="1565" y="86"/>
                  <a:pt x="1565" y="86"/>
                  <a:pt x="1565" y="86"/>
                </a:cubicBezTo>
                <a:cubicBezTo>
                  <a:pt x="1565" y="22"/>
                  <a:pt x="1523" y="0"/>
                  <a:pt x="1480" y="0"/>
                </a:cubicBezTo>
                <a:close/>
                <a:moveTo>
                  <a:pt x="343" y="472"/>
                </a:moveTo>
                <a:lnTo>
                  <a:pt x="343" y="472"/>
                </a:lnTo>
                <a:cubicBezTo>
                  <a:pt x="279" y="472"/>
                  <a:pt x="214" y="408"/>
                  <a:pt x="214" y="343"/>
                </a:cubicBezTo>
                <a:cubicBezTo>
                  <a:pt x="214" y="279"/>
                  <a:pt x="279" y="215"/>
                  <a:pt x="343" y="215"/>
                </a:cubicBezTo>
                <a:cubicBezTo>
                  <a:pt x="408" y="215"/>
                  <a:pt x="471" y="279"/>
                  <a:pt x="471" y="343"/>
                </a:cubicBezTo>
                <a:cubicBezTo>
                  <a:pt x="471" y="408"/>
                  <a:pt x="408" y="472"/>
                  <a:pt x="343" y="47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977" name="Group 4">
            <a:extLst>
              <a:ext uri="{FF2B5EF4-FFF2-40B4-BE49-F238E27FC236}">
                <a16:creationId xmlns:a16="http://schemas.microsoft.com/office/drawing/2014/main" id="{03AF5B53-97C6-69E2-3632-740D16C0534B}"/>
              </a:ext>
            </a:extLst>
          </p:cNvPr>
          <p:cNvGrpSpPr>
            <a:grpSpLocks/>
          </p:cNvGrpSpPr>
          <p:nvPr/>
        </p:nvGrpSpPr>
        <p:grpSpPr bwMode="auto">
          <a:xfrm>
            <a:off x="15904680" y="8608931"/>
            <a:ext cx="556458" cy="502246"/>
            <a:chOff x="6354552" y="1855659"/>
            <a:chExt cx="553836" cy="500148"/>
          </a:xfrm>
          <a:solidFill>
            <a:schemeClr val="bg2">
              <a:lumMod val="10000"/>
              <a:lumOff val="90000"/>
            </a:schemeClr>
          </a:solidFill>
        </p:grpSpPr>
        <p:sp>
          <p:nvSpPr>
            <p:cNvPr id="978" name="Freeform 17">
              <a:extLst>
                <a:ext uri="{FF2B5EF4-FFF2-40B4-BE49-F238E27FC236}">
                  <a16:creationId xmlns:a16="http://schemas.microsoft.com/office/drawing/2014/main" id="{FCE26506-A700-A186-4692-4DD60B3F4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4552" y="1855659"/>
              <a:ext cx="553836" cy="500148"/>
            </a:xfrm>
            <a:custGeom>
              <a:avLst/>
              <a:gdLst>
                <a:gd name="T0" fmla="*/ 159675401 w 1730"/>
                <a:gd name="T1" fmla="*/ 0 h 1559"/>
                <a:gd name="T2" fmla="*/ 159675401 w 1730"/>
                <a:gd name="T3" fmla="*/ 0 h 1559"/>
                <a:gd name="T4" fmla="*/ 17525228 w 1730"/>
                <a:gd name="T5" fmla="*/ 0 h 1559"/>
                <a:gd name="T6" fmla="*/ 0 w 1730"/>
                <a:gd name="T7" fmla="*/ 17599499 h 1559"/>
                <a:gd name="T8" fmla="*/ 0 w 1730"/>
                <a:gd name="T9" fmla="*/ 142751671 h 1559"/>
                <a:gd name="T10" fmla="*/ 17525228 w 1730"/>
                <a:gd name="T11" fmla="*/ 160351170 h 1559"/>
                <a:gd name="T12" fmla="*/ 159675401 w 1730"/>
                <a:gd name="T13" fmla="*/ 160351170 h 1559"/>
                <a:gd name="T14" fmla="*/ 177200629 w 1730"/>
                <a:gd name="T15" fmla="*/ 142751671 h 1559"/>
                <a:gd name="T16" fmla="*/ 177200629 w 1730"/>
                <a:gd name="T17" fmla="*/ 17599499 h 1559"/>
                <a:gd name="T18" fmla="*/ 159675401 w 1730"/>
                <a:gd name="T19" fmla="*/ 0 h 1559"/>
                <a:gd name="T20" fmla="*/ 159675401 w 1730"/>
                <a:gd name="T21" fmla="*/ 142751671 h 1559"/>
                <a:gd name="T22" fmla="*/ 159675401 w 1730"/>
                <a:gd name="T23" fmla="*/ 142751671 h 1559"/>
                <a:gd name="T24" fmla="*/ 17525228 w 1730"/>
                <a:gd name="T25" fmla="*/ 142751671 h 1559"/>
                <a:gd name="T26" fmla="*/ 17525228 w 1730"/>
                <a:gd name="T27" fmla="*/ 17599499 h 1559"/>
                <a:gd name="T28" fmla="*/ 159675401 w 1730"/>
                <a:gd name="T29" fmla="*/ 17599499 h 1559"/>
                <a:gd name="T30" fmla="*/ 159675401 w 1730"/>
                <a:gd name="T31" fmla="*/ 142751671 h 155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30" h="1559">
                  <a:moveTo>
                    <a:pt x="1558" y="0"/>
                  </a:moveTo>
                  <a:lnTo>
                    <a:pt x="1558" y="0"/>
                  </a:lnTo>
                  <a:cubicBezTo>
                    <a:pt x="171" y="0"/>
                    <a:pt x="171" y="0"/>
                    <a:pt x="171" y="0"/>
                  </a:cubicBezTo>
                  <a:cubicBezTo>
                    <a:pt x="64" y="0"/>
                    <a:pt x="0" y="85"/>
                    <a:pt x="0" y="171"/>
                  </a:cubicBezTo>
                  <a:cubicBezTo>
                    <a:pt x="0" y="1387"/>
                    <a:pt x="0" y="1387"/>
                    <a:pt x="0" y="1387"/>
                  </a:cubicBezTo>
                  <a:cubicBezTo>
                    <a:pt x="0" y="1494"/>
                    <a:pt x="64" y="1558"/>
                    <a:pt x="171" y="1558"/>
                  </a:cubicBezTo>
                  <a:cubicBezTo>
                    <a:pt x="1558" y="1558"/>
                    <a:pt x="1558" y="1558"/>
                    <a:pt x="1558" y="1558"/>
                  </a:cubicBezTo>
                  <a:cubicBezTo>
                    <a:pt x="1665" y="1558"/>
                    <a:pt x="1729" y="1494"/>
                    <a:pt x="1729" y="1387"/>
                  </a:cubicBezTo>
                  <a:cubicBezTo>
                    <a:pt x="1729" y="171"/>
                    <a:pt x="1729" y="171"/>
                    <a:pt x="1729" y="171"/>
                  </a:cubicBezTo>
                  <a:cubicBezTo>
                    <a:pt x="1729" y="85"/>
                    <a:pt x="1665" y="0"/>
                    <a:pt x="1558" y="0"/>
                  </a:cubicBezTo>
                  <a:close/>
                  <a:moveTo>
                    <a:pt x="1558" y="1387"/>
                  </a:moveTo>
                  <a:lnTo>
                    <a:pt x="1558" y="1387"/>
                  </a:lnTo>
                  <a:cubicBezTo>
                    <a:pt x="171" y="1387"/>
                    <a:pt x="171" y="1387"/>
                    <a:pt x="171" y="1387"/>
                  </a:cubicBezTo>
                  <a:cubicBezTo>
                    <a:pt x="171" y="171"/>
                    <a:pt x="171" y="171"/>
                    <a:pt x="171" y="171"/>
                  </a:cubicBezTo>
                  <a:cubicBezTo>
                    <a:pt x="1558" y="171"/>
                    <a:pt x="1558" y="171"/>
                    <a:pt x="1558" y="171"/>
                  </a:cubicBezTo>
                  <a:lnTo>
                    <a:pt x="1558" y="138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79" name="Freeform 18">
              <a:extLst>
                <a:ext uri="{FF2B5EF4-FFF2-40B4-BE49-F238E27FC236}">
                  <a16:creationId xmlns:a16="http://schemas.microsoft.com/office/drawing/2014/main" id="{E4D93E1B-C8B5-5C8B-666B-45855FE33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5709" y="2019549"/>
              <a:ext cx="204862" cy="170954"/>
            </a:xfrm>
            <a:custGeom>
              <a:avLst/>
              <a:gdLst>
                <a:gd name="T0" fmla="*/ 65371113 w 641"/>
                <a:gd name="T1" fmla="*/ 13069513 h 535"/>
                <a:gd name="T2" fmla="*/ 52297018 w 641"/>
                <a:gd name="T3" fmla="*/ 0 h 535"/>
                <a:gd name="T4" fmla="*/ 24003371 w 641"/>
                <a:gd name="T5" fmla="*/ 28385394 h 535"/>
                <a:gd name="T6" fmla="*/ 10929276 w 641"/>
                <a:gd name="T7" fmla="*/ 17459995 h 535"/>
                <a:gd name="T8" fmla="*/ 0 w 641"/>
                <a:gd name="T9" fmla="*/ 28385394 h 535"/>
                <a:gd name="T10" fmla="*/ 24003371 w 641"/>
                <a:gd name="T11" fmla="*/ 54524420 h 535"/>
                <a:gd name="T12" fmla="*/ 65371113 w 641"/>
                <a:gd name="T13" fmla="*/ 13069513 h 5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1" h="535">
                  <a:moveTo>
                    <a:pt x="640" y="128"/>
                  </a:moveTo>
                  <a:lnTo>
                    <a:pt x="512" y="0"/>
                  </a:lnTo>
                  <a:lnTo>
                    <a:pt x="235" y="278"/>
                  </a:lnTo>
                  <a:lnTo>
                    <a:pt x="107" y="171"/>
                  </a:lnTo>
                  <a:lnTo>
                    <a:pt x="0" y="278"/>
                  </a:lnTo>
                  <a:lnTo>
                    <a:pt x="235" y="534"/>
                  </a:lnTo>
                  <a:lnTo>
                    <a:pt x="640" y="12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80" name="Freeform 19">
              <a:extLst>
                <a:ext uri="{FF2B5EF4-FFF2-40B4-BE49-F238E27FC236}">
                  <a16:creationId xmlns:a16="http://schemas.microsoft.com/office/drawing/2014/main" id="{169746A4-E185-AB19-98A1-AAB65E382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1964448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81" name="Freeform 20">
              <a:extLst>
                <a:ext uri="{FF2B5EF4-FFF2-40B4-BE49-F238E27FC236}">
                  <a16:creationId xmlns:a16="http://schemas.microsoft.com/office/drawing/2014/main" id="{190FBE03-26C6-A3E5-530F-B5A3467D1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080301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982" name="Freeform 21">
              <a:extLst>
                <a:ext uri="{FF2B5EF4-FFF2-40B4-BE49-F238E27FC236}">
                  <a16:creationId xmlns:a16="http://schemas.microsoft.com/office/drawing/2014/main" id="{E52DEDF8-B902-DE45-0945-61208FB6C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190503"/>
              <a:ext cx="137047" cy="55101"/>
            </a:xfrm>
            <a:custGeom>
              <a:avLst/>
              <a:gdLst>
                <a:gd name="T0" fmla="*/ 43780433 w 428"/>
                <a:gd name="T1" fmla="*/ 0 h 171"/>
                <a:gd name="T2" fmla="*/ 0 w 428"/>
                <a:gd name="T3" fmla="*/ 0 h 171"/>
                <a:gd name="T4" fmla="*/ 0 w 428"/>
                <a:gd name="T5" fmla="*/ 17651331 h 171"/>
                <a:gd name="T6" fmla="*/ 43780433 w 428"/>
                <a:gd name="T7" fmla="*/ 17651331 h 171"/>
                <a:gd name="T8" fmla="*/ 43780433 w 428"/>
                <a:gd name="T9" fmla="*/ 0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1">
                  <a:moveTo>
                    <a:pt x="42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27" y="170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983" name="Freeform 49">
            <a:extLst>
              <a:ext uri="{FF2B5EF4-FFF2-40B4-BE49-F238E27FC236}">
                <a16:creationId xmlns:a16="http://schemas.microsoft.com/office/drawing/2014/main" id="{5A52A4CC-523E-DE6B-D6F0-EF9D9F6D54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98143" y="10172681"/>
            <a:ext cx="569212" cy="562836"/>
          </a:xfrm>
          <a:custGeom>
            <a:avLst/>
            <a:gdLst>
              <a:gd name="T0" fmla="*/ 169337698 w 1746"/>
              <a:gd name="T1" fmla="*/ 176701207 h 1724"/>
              <a:gd name="T2" fmla="*/ 169337698 w 1746"/>
              <a:gd name="T3" fmla="*/ 176701207 h 1724"/>
              <a:gd name="T4" fmla="*/ 194264381 w 1746"/>
              <a:gd name="T5" fmla="*/ 176701207 h 1724"/>
              <a:gd name="T6" fmla="*/ 194264381 w 1746"/>
              <a:gd name="T7" fmla="*/ 196594653 h 1724"/>
              <a:gd name="T8" fmla="*/ 132006015 w 1746"/>
              <a:gd name="T9" fmla="*/ 196594653 h 1724"/>
              <a:gd name="T10" fmla="*/ 132006015 w 1746"/>
              <a:gd name="T11" fmla="*/ 136914313 h 1724"/>
              <a:gd name="T12" fmla="*/ 151900623 w 1746"/>
              <a:gd name="T13" fmla="*/ 136914313 h 1724"/>
              <a:gd name="T14" fmla="*/ 151900623 w 1746"/>
              <a:gd name="T15" fmla="*/ 164296851 h 1724"/>
              <a:gd name="T16" fmla="*/ 184316915 w 1746"/>
              <a:gd name="T17" fmla="*/ 102042035 h 1724"/>
              <a:gd name="T18" fmla="*/ 111994398 w 1746"/>
              <a:gd name="T19" fmla="*/ 19893447 h 1724"/>
              <a:gd name="T20" fmla="*/ 111994398 w 1746"/>
              <a:gd name="T21" fmla="*/ 0 h 1724"/>
              <a:gd name="T22" fmla="*/ 204211523 w 1746"/>
              <a:gd name="T23" fmla="*/ 102042035 h 1724"/>
              <a:gd name="T24" fmla="*/ 169337698 w 1746"/>
              <a:gd name="T25" fmla="*/ 176701207 h 1724"/>
              <a:gd name="T26" fmla="*/ 19894608 w 1746"/>
              <a:gd name="T27" fmla="*/ 102042035 h 1724"/>
              <a:gd name="T28" fmla="*/ 19894608 w 1746"/>
              <a:gd name="T29" fmla="*/ 102042035 h 1724"/>
              <a:gd name="T30" fmla="*/ 52310900 w 1746"/>
              <a:gd name="T31" fmla="*/ 37212417 h 1724"/>
              <a:gd name="T32" fmla="*/ 52310900 w 1746"/>
              <a:gd name="T33" fmla="*/ 64712286 h 1724"/>
              <a:gd name="T34" fmla="*/ 72205507 w 1746"/>
              <a:gd name="T35" fmla="*/ 64712286 h 1724"/>
              <a:gd name="T36" fmla="*/ 72205507 w 1746"/>
              <a:gd name="T37" fmla="*/ 4914939 h 1724"/>
              <a:gd name="T38" fmla="*/ 9947141 w 1746"/>
              <a:gd name="T39" fmla="*/ 4914939 h 1724"/>
              <a:gd name="T40" fmla="*/ 9947141 w 1746"/>
              <a:gd name="T41" fmla="*/ 24808386 h 1724"/>
              <a:gd name="T42" fmla="*/ 34873825 w 1746"/>
              <a:gd name="T43" fmla="*/ 24808386 h 1724"/>
              <a:gd name="T44" fmla="*/ 0 w 1746"/>
              <a:gd name="T45" fmla="*/ 102042035 h 1724"/>
              <a:gd name="T46" fmla="*/ 92100115 w 1746"/>
              <a:gd name="T47" fmla="*/ 201626600 h 1724"/>
              <a:gd name="T48" fmla="*/ 92100115 w 1746"/>
              <a:gd name="T49" fmla="*/ 181733153 h 1724"/>
              <a:gd name="T50" fmla="*/ 19894608 w 1746"/>
              <a:gd name="T51" fmla="*/ 102042035 h 1724"/>
              <a:gd name="T52" fmla="*/ 144528024 w 1746"/>
              <a:gd name="T53" fmla="*/ 62137810 h 1724"/>
              <a:gd name="T54" fmla="*/ 144528024 w 1746"/>
              <a:gd name="T55" fmla="*/ 62137810 h 1724"/>
              <a:gd name="T56" fmla="*/ 87184724 w 1746"/>
              <a:gd name="T57" fmla="*/ 119478011 h 1724"/>
              <a:gd name="T58" fmla="*/ 59800508 w 1746"/>
              <a:gd name="T59" fmla="*/ 89637679 h 1724"/>
              <a:gd name="T60" fmla="*/ 44821291 w 1746"/>
              <a:gd name="T61" fmla="*/ 104499504 h 1724"/>
              <a:gd name="T62" fmla="*/ 87184724 w 1746"/>
              <a:gd name="T63" fmla="*/ 146860874 h 1724"/>
              <a:gd name="T64" fmla="*/ 159390232 w 1746"/>
              <a:gd name="T65" fmla="*/ 77116642 h 1724"/>
              <a:gd name="T66" fmla="*/ 144528024 w 1746"/>
              <a:gd name="T67" fmla="*/ 62137810 h 172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46" h="1724">
                <a:moveTo>
                  <a:pt x="1447" y="1510"/>
                </a:moveTo>
                <a:lnTo>
                  <a:pt x="1447" y="1510"/>
                </a:lnTo>
                <a:cubicBezTo>
                  <a:pt x="1660" y="1510"/>
                  <a:pt x="1660" y="1510"/>
                  <a:pt x="1660" y="1510"/>
                </a:cubicBezTo>
                <a:cubicBezTo>
                  <a:pt x="1660" y="1680"/>
                  <a:pt x="1660" y="1680"/>
                  <a:pt x="1660" y="1680"/>
                </a:cubicBezTo>
                <a:cubicBezTo>
                  <a:pt x="1128" y="1680"/>
                  <a:pt x="1128" y="1680"/>
                  <a:pt x="1128" y="1680"/>
                </a:cubicBezTo>
                <a:cubicBezTo>
                  <a:pt x="1128" y="1170"/>
                  <a:pt x="1128" y="1170"/>
                  <a:pt x="1128" y="1170"/>
                </a:cubicBezTo>
                <a:cubicBezTo>
                  <a:pt x="1298" y="1170"/>
                  <a:pt x="1298" y="1170"/>
                  <a:pt x="1298" y="1170"/>
                </a:cubicBezTo>
                <a:cubicBezTo>
                  <a:pt x="1298" y="1404"/>
                  <a:pt x="1298" y="1404"/>
                  <a:pt x="1298" y="1404"/>
                </a:cubicBezTo>
                <a:cubicBezTo>
                  <a:pt x="1468" y="1277"/>
                  <a:pt x="1575" y="1085"/>
                  <a:pt x="1575" y="872"/>
                </a:cubicBezTo>
                <a:cubicBezTo>
                  <a:pt x="1575" y="510"/>
                  <a:pt x="1298" y="212"/>
                  <a:pt x="957" y="170"/>
                </a:cubicBezTo>
                <a:cubicBezTo>
                  <a:pt x="957" y="0"/>
                  <a:pt x="957" y="0"/>
                  <a:pt x="957" y="0"/>
                </a:cubicBezTo>
                <a:cubicBezTo>
                  <a:pt x="1405" y="42"/>
                  <a:pt x="1745" y="425"/>
                  <a:pt x="1745" y="872"/>
                </a:cubicBezTo>
                <a:cubicBezTo>
                  <a:pt x="1745" y="1127"/>
                  <a:pt x="1617" y="1362"/>
                  <a:pt x="1447" y="1510"/>
                </a:cubicBezTo>
                <a:close/>
                <a:moveTo>
                  <a:pt x="170" y="872"/>
                </a:moveTo>
                <a:lnTo>
                  <a:pt x="170" y="872"/>
                </a:lnTo>
                <a:cubicBezTo>
                  <a:pt x="170" y="638"/>
                  <a:pt x="276" y="446"/>
                  <a:pt x="447" y="318"/>
                </a:cubicBezTo>
                <a:cubicBezTo>
                  <a:pt x="447" y="553"/>
                  <a:pt x="447" y="553"/>
                  <a:pt x="447" y="553"/>
                </a:cubicBezTo>
                <a:cubicBezTo>
                  <a:pt x="617" y="553"/>
                  <a:pt x="617" y="553"/>
                  <a:pt x="617" y="553"/>
                </a:cubicBezTo>
                <a:cubicBezTo>
                  <a:pt x="617" y="42"/>
                  <a:pt x="617" y="42"/>
                  <a:pt x="617" y="42"/>
                </a:cubicBezTo>
                <a:cubicBezTo>
                  <a:pt x="85" y="42"/>
                  <a:pt x="85" y="42"/>
                  <a:pt x="85" y="42"/>
                </a:cubicBezTo>
                <a:cubicBezTo>
                  <a:pt x="85" y="212"/>
                  <a:pt x="85" y="212"/>
                  <a:pt x="85" y="212"/>
                </a:cubicBezTo>
                <a:cubicBezTo>
                  <a:pt x="298" y="212"/>
                  <a:pt x="298" y="212"/>
                  <a:pt x="298" y="212"/>
                </a:cubicBezTo>
                <a:cubicBezTo>
                  <a:pt x="128" y="382"/>
                  <a:pt x="0" y="617"/>
                  <a:pt x="0" y="872"/>
                </a:cubicBezTo>
                <a:cubicBezTo>
                  <a:pt x="0" y="1319"/>
                  <a:pt x="340" y="1680"/>
                  <a:pt x="787" y="1723"/>
                </a:cubicBezTo>
                <a:cubicBezTo>
                  <a:pt x="787" y="1553"/>
                  <a:pt x="787" y="1553"/>
                  <a:pt x="787" y="1553"/>
                </a:cubicBezTo>
                <a:cubicBezTo>
                  <a:pt x="447" y="1510"/>
                  <a:pt x="170" y="1213"/>
                  <a:pt x="170" y="872"/>
                </a:cubicBezTo>
                <a:close/>
                <a:moveTo>
                  <a:pt x="1235" y="531"/>
                </a:moveTo>
                <a:lnTo>
                  <a:pt x="1235" y="531"/>
                </a:lnTo>
                <a:cubicBezTo>
                  <a:pt x="745" y="1021"/>
                  <a:pt x="745" y="1021"/>
                  <a:pt x="745" y="1021"/>
                </a:cubicBezTo>
                <a:cubicBezTo>
                  <a:pt x="511" y="766"/>
                  <a:pt x="511" y="766"/>
                  <a:pt x="511" y="766"/>
                </a:cubicBezTo>
                <a:cubicBezTo>
                  <a:pt x="383" y="893"/>
                  <a:pt x="383" y="893"/>
                  <a:pt x="383" y="893"/>
                </a:cubicBezTo>
                <a:cubicBezTo>
                  <a:pt x="745" y="1255"/>
                  <a:pt x="745" y="1255"/>
                  <a:pt x="745" y="1255"/>
                </a:cubicBezTo>
                <a:cubicBezTo>
                  <a:pt x="1362" y="659"/>
                  <a:pt x="1362" y="659"/>
                  <a:pt x="1362" y="659"/>
                </a:cubicBezTo>
                <a:lnTo>
                  <a:pt x="1235" y="531"/>
                </a:ln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84" name="Freeform 16">
            <a:extLst>
              <a:ext uri="{FF2B5EF4-FFF2-40B4-BE49-F238E27FC236}">
                <a16:creationId xmlns:a16="http://schemas.microsoft.com/office/drawing/2014/main" id="{2198EFC7-2F88-D3CB-A08C-29FD8E6CCA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89756" y="6123574"/>
            <a:ext cx="511814" cy="679230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85" name="Freeform 23">
            <a:extLst>
              <a:ext uri="{FF2B5EF4-FFF2-40B4-BE49-F238E27FC236}">
                <a16:creationId xmlns:a16="http://schemas.microsoft.com/office/drawing/2014/main" id="{556A20C2-D2A7-E1AB-6787-3C5FD753A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72244" y="7669214"/>
            <a:ext cx="615452" cy="602696"/>
          </a:xfrm>
          <a:custGeom>
            <a:avLst/>
            <a:gdLst>
              <a:gd name="T0" fmla="*/ 109188064 w 1911"/>
              <a:gd name="T1" fmla="*/ 39843746 h 1869"/>
              <a:gd name="T2" fmla="*/ 109188064 w 1911"/>
              <a:gd name="T3" fmla="*/ 39843746 h 1869"/>
              <a:gd name="T4" fmla="*/ 39746772 w 1911"/>
              <a:gd name="T5" fmla="*/ 111886545 h 1869"/>
              <a:gd name="T6" fmla="*/ 59504679 w 1911"/>
              <a:gd name="T7" fmla="*/ 111886545 h 1869"/>
              <a:gd name="T8" fmla="*/ 109188064 w 1911"/>
              <a:gd name="T9" fmla="*/ 59765619 h 1869"/>
              <a:gd name="T10" fmla="*/ 161182304 w 1911"/>
              <a:gd name="T11" fmla="*/ 111886545 h 1869"/>
              <a:gd name="T12" fmla="*/ 181055850 w 1911"/>
              <a:gd name="T13" fmla="*/ 111886545 h 1869"/>
              <a:gd name="T14" fmla="*/ 109188064 w 1911"/>
              <a:gd name="T15" fmla="*/ 39843746 h 1869"/>
              <a:gd name="T16" fmla="*/ 121551171 w 1911"/>
              <a:gd name="T17" fmla="*/ 134356542 h 1869"/>
              <a:gd name="T18" fmla="*/ 121551171 w 1911"/>
              <a:gd name="T19" fmla="*/ 134356542 h 1869"/>
              <a:gd name="T20" fmla="*/ 136456411 w 1911"/>
              <a:gd name="T21" fmla="*/ 111886545 h 1869"/>
              <a:gd name="T22" fmla="*/ 109188064 w 1911"/>
              <a:gd name="T23" fmla="*/ 84667961 h 1869"/>
              <a:gd name="T24" fmla="*/ 84346211 w 1911"/>
              <a:gd name="T25" fmla="*/ 111886545 h 1869"/>
              <a:gd name="T26" fmla="*/ 99251451 w 1911"/>
              <a:gd name="T27" fmla="*/ 134356542 h 1869"/>
              <a:gd name="T28" fmla="*/ 99251451 w 1911"/>
              <a:gd name="T29" fmla="*/ 166671696 h 1869"/>
              <a:gd name="T30" fmla="*/ 64588625 w 1911"/>
              <a:gd name="T31" fmla="*/ 201419194 h 1869"/>
              <a:gd name="T32" fmla="*/ 79377905 w 1911"/>
              <a:gd name="T33" fmla="*/ 216360599 h 1869"/>
              <a:gd name="T34" fmla="*/ 109188064 w 1911"/>
              <a:gd name="T35" fmla="*/ 186477789 h 1869"/>
              <a:gd name="T36" fmla="*/ 141424718 w 1911"/>
              <a:gd name="T37" fmla="*/ 216360599 h 1869"/>
              <a:gd name="T38" fmla="*/ 153787824 w 1911"/>
              <a:gd name="T39" fmla="*/ 201419194 h 1869"/>
              <a:gd name="T40" fmla="*/ 121551171 w 1911"/>
              <a:gd name="T41" fmla="*/ 166671696 h 1869"/>
              <a:gd name="T42" fmla="*/ 121551171 w 1911"/>
              <a:gd name="T43" fmla="*/ 134356542 h 1869"/>
              <a:gd name="T44" fmla="*/ 109188064 w 1911"/>
              <a:gd name="T45" fmla="*/ 0 h 1869"/>
              <a:gd name="T46" fmla="*/ 109188064 w 1911"/>
              <a:gd name="T47" fmla="*/ 0 h 1869"/>
              <a:gd name="T48" fmla="*/ 0 w 1911"/>
              <a:gd name="T49" fmla="*/ 111886545 h 1869"/>
              <a:gd name="T50" fmla="*/ 19873547 w 1911"/>
              <a:gd name="T51" fmla="*/ 111886545 h 1869"/>
              <a:gd name="T52" fmla="*/ 109188064 w 1911"/>
              <a:gd name="T53" fmla="*/ 19921873 h 1869"/>
              <a:gd name="T54" fmla="*/ 200929076 w 1911"/>
              <a:gd name="T55" fmla="*/ 111886545 h 1869"/>
              <a:gd name="T56" fmla="*/ 220686983 w 1911"/>
              <a:gd name="T57" fmla="*/ 111886545 h 1869"/>
              <a:gd name="T58" fmla="*/ 109188064 w 1911"/>
              <a:gd name="T59" fmla="*/ 0 h 186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911" h="1869">
                <a:moveTo>
                  <a:pt x="945" y="344"/>
                </a:moveTo>
                <a:lnTo>
                  <a:pt x="945" y="344"/>
                </a:lnTo>
                <a:cubicBezTo>
                  <a:pt x="623" y="344"/>
                  <a:pt x="344" y="623"/>
                  <a:pt x="344" y="966"/>
                </a:cubicBezTo>
                <a:cubicBezTo>
                  <a:pt x="515" y="966"/>
                  <a:pt x="515" y="966"/>
                  <a:pt x="515" y="966"/>
                </a:cubicBezTo>
                <a:cubicBezTo>
                  <a:pt x="515" y="709"/>
                  <a:pt x="708" y="516"/>
                  <a:pt x="945" y="516"/>
                </a:cubicBezTo>
                <a:cubicBezTo>
                  <a:pt x="1202" y="516"/>
                  <a:pt x="1395" y="709"/>
                  <a:pt x="1395" y="966"/>
                </a:cubicBezTo>
                <a:cubicBezTo>
                  <a:pt x="1567" y="966"/>
                  <a:pt x="1567" y="966"/>
                  <a:pt x="1567" y="966"/>
                </a:cubicBezTo>
                <a:cubicBezTo>
                  <a:pt x="1567" y="623"/>
                  <a:pt x="1288" y="344"/>
                  <a:pt x="945" y="344"/>
                </a:cubicBezTo>
                <a:close/>
                <a:moveTo>
                  <a:pt x="1052" y="1160"/>
                </a:moveTo>
                <a:lnTo>
                  <a:pt x="1052" y="1160"/>
                </a:lnTo>
                <a:cubicBezTo>
                  <a:pt x="1116" y="1117"/>
                  <a:pt x="1181" y="1052"/>
                  <a:pt x="1181" y="966"/>
                </a:cubicBezTo>
                <a:cubicBezTo>
                  <a:pt x="1181" y="838"/>
                  <a:pt x="1074" y="731"/>
                  <a:pt x="945" y="731"/>
                </a:cubicBezTo>
                <a:cubicBezTo>
                  <a:pt x="838" y="731"/>
                  <a:pt x="730" y="838"/>
                  <a:pt x="730" y="966"/>
                </a:cubicBezTo>
                <a:cubicBezTo>
                  <a:pt x="730" y="1052"/>
                  <a:pt x="794" y="1117"/>
                  <a:pt x="859" y="1160"/>
                </a:cubicBezTo>
                <a:cubicBezTo>
                  <a:pt x="859" y="1439"/>
                  <a:pt x="859" y="1439"/>
                  <a:pt x="859" y="1439"/>
                </a:cubicBezTo>
                <a:cubicBezTo>
                  <a:pt x="559" y="1739"/>
                  <a:pt x="559" y="1739"/>
                  <a:pt x="559" y="1739"/>
                </a:cubicBezTo>
                <a:cubicBezTo>
                  <a:pt x="687" y="1868"/>
                  <a:pt x="687" y="1868"/>
                  <a:pt x="687" y="1868"/>
                </a:cubicBezTo>
                <a:cubicBezTo>
                  <a:pt x="945" y="1610"/>
                  <a:pt x="945" y="1610"/>
                  <a:pt x="945" y="1610"/>
                </a:cubicBezTo>
                <a:cubicBezTo>
                  <a:pt x="1224" y="1868"/>
                  <a:pt x="1224" y="1868"/>
                  <a:pt x="1224" y="1868"/>
                </a:cubicBezTo>
                <a:cubicBezTo>
                  <a:pt x="1331" y="1739"/>
                  <a:pt x="1331" y="1739"/>
                  <a:pt x="1331" y="1739"/>
                </a:cubicBezTo>
                <a:cubicBezTo>
                  <a:pt x="1052" y="1439"/>
                  <a:pt x="1052" y="1439"/>
                  <a:pt x="1052" y="1439"/>
                </a:cubicBezTo>
                <a:lnTo>
                  <a:pt x="1052" y="1160"/>
                </a:lnTo>
                <a:close/>
                <a:moveTo>
                  <a:pt x="945" y="0"/>
                </a:moveTo>
                <a:lnTo>
                  <a:pt x="945" y="0"/>
                </a:lnTo>
                <a:cubicBezTo>
                  <a:pt x="430" y="0"/>
                  <a:pt x="0" y="430"/>
                  <a:pt x="0" y="966"/>
                </a:cubicBezTo>
                <a:cubicBezTo>
                  <a:pt x="172" y="966"/>
                  <a:pt x="172" y="966"/>
                  <a:pt x="172" y="966"/>
                </a:cubicBezTo>
                <a:cubicBezTo>
                  <a:pt x="172" y="516"/>
                  <a:pt x="515" y="172"/>
                  <a:pt x="945" y="172"/>
                </a:cubicBezTo>
                <a:cubicBezTo>
                  <a:pt x="1395" y="172"/>
                  <a:pt x="1739" y="516"/>
                  <a:pt x="1739" y="966"/>
                </a:cubicBezTo>
                <a:cubicBezTo>
                  <a:pt x="1910" y="966"/>
                  <a:pt x="1910" y="966"/>
                  <a:pt x="1910" y="966"/>
                </a:cubicBezTo>
                <a:cubicBezTo>
                  <a:pt x="1910" y="430"/>
                  <a:pt x="1481" y="0"/>
                  <a:pt x="945" y="0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986" name="Oval 985">
            <a:extLst>
              <a:ext uri="{FF2B5EF4-FFF2-40B4-BE49-F238E27FC236}">
                <a16:creationId xmlns:a16="http://schemas.microsoft.com/office/drawing/2014/main" id="{9649FF3E-6133-3299-6C12-CB5FF3B61C11}"/>
              </a:ext>
            </a:extLst>
          </p:cNvPr>
          <p:cNvSpPr/>
          <p:nvPr/>
        </p:nvSpPr>
        <p:spPr>
          <a:xfrm>
            <a:off x="3242331" y="9492401"/>
            <a:ext cx="1923396" cy="19233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START</a:t>
            </a:r>
            <a:endParaRPr lang="en-US" sz="2000" dirty="0">
              <a:latin typeface="+mj-lt"/>
            </a:endParaRPr>
          </a:p>
        </p:txBody>
      </p:sp>
      <p:sp>
        <p:nvSpPr>
          <p:cNvPr id="987" name="Oval 986">
            <a:extLst>
              <a:ext uri="{FF2B5EF4-FFF2-40B4-BE49-F238E27FC236}">
                <a16:creationId xmlns:a16="http://schemas.microsoft.com/office/drawing/2014/main" id="{267F99F9-AA82-1957-D761-80375EE707EE}"/>
              </a:ext>
            </a:extLst>
          </p:cNvPr>
          <p:cNvSpPr/>
          <p:nvPr/>
        </p:nvSpPr>
        <p:spPr>
          <a:xfrm>
            <a:off x="19218271" y="5511170"/>
            <a:ext cx="1923396" cy="192339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SUCCESS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88" name="!!MainTitle1">
            <a:extLst>
              <a:ext uri="{FF2B5EF4-FFF2-40B4-BE49-F238E27FC236}">
                <a16:creationId xmlns:a16="http://schemas.microsoft.com/office/drawing/2014/main" id="{7888F4B8-2F62-225F-93E3-7828FE3C2FD5}"/>
              </a:ext>
            </a:extLst>
          </p:cNvPr>
          <p:cNvSpPr txBox="1"/>
          <p:nvPr/>
        </p:nvSpPr>
        <p:spPr>
          <a:xfrm>
            <a:off x="7596083" y="1246722"/>
            <a:ext cx="919194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Momentum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Engine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989" name="!!SubTitle">
            <a:extLst>
              <a:ext uri="{FF2B5EF4-FFF2-40B4-BE49-F238E27FC236}">
                <a16:creationId xmlns:a16="http://schemas.microsoft.com/office/drawing/2014/main" id="{40687C5D-08F0-74C7-148C-F6B81D2D2C86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90" name="Oval 989">
            <a:extLst>
              <a:ext uri="{FF2B5EF4-FFF2-40B4-BE49-F238E27FC236}">
                <a16:creationId xmlns:a16="http://schemas.microsoft.com/office/drawing/2014/main" id="{37885BF5-8E02-3276-2071-9DF7147CA01D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1" name="Oval 990">
            <a:extLst>
              <a:ext uri="{FF2B5EF4-FFF2-40B4-BE49-F238E27FC236}">
                <a16:creationId xmlns:a16="http://schemas.microsoft.com/office/drawing/2014/main" id="{0D24CC92-3CED-2B53-EB54-53D8F0002F52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2" name="Oval 991">
            <a:extLst>
              <a:ext uri="{FF2B5EF4-FFF2-40B4-BE49-F238E27FC236}">
                <a16:creationId xmlns:a16="http://schemas.microsoft.com/office/drawing/2014/main" id="{90F99ECE-3A7E-FF53-3E73-6AF03AAD0E18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93" name="Oval 992">
            <a:extLst>
              <a:ext uri="{FF2B5EF4-FFF2-40B4-BE49-F238E27FC236}">
                <a16:creationId xmlns:a16="http://schemas.microsoft.com/office/drawing/2014/main" id="{611E1B49-AEF6-C017-9407-1BCE0BCAB962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8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8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8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8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8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8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9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9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9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9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9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9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9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9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9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9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9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9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9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9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9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9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9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9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9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9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9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9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9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9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9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9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9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9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9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9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9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9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9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9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9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9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9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9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9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9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9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9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9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9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9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9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9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9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9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9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9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9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9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9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9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9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9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9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9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9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9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9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73" dur="1250" fill="hold"/>
                                            <p:tgtEl>
                                              <p:spTgt spid="9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74" dur="1250" fill="hold"/>
                                            <p:tgtEl>
                                              <p:spTgt spid="9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1000"/>
                                            <p:tgtEl>
                                              <p:spTgt spid="9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9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9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" fill="hold" grpId="0" nodeType="withEffect" p14:presetBounceEnd="65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2" dur="1250" fill="hold"/>
                                            <p:tgtEl>
                                              <p:spTgt spid="9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83" dur="1250" fill="hold"/>
                                            <p:tgtEl>
                                              <p:spTgt spid="9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6" dur="1000" fill="hold"/>
                                            <p:tgtEl>
                                              <p:spTgt spid="9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7" dur="1000" fill="hold"/>
                                            <p:tgtEl>
                                              <p:spTgt spid="9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0" dur="1000" fill="hold"/>
                                            <p:tgtEl>
                                              <p:spTgt spid="9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1" dur="1000" fill="hold"/>
                                            <p:tgtEl>
                                              <p:spTgt spid="9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4" dur="1000" fill="hold"/>
                                            <p:tgtEl>
                                              <p:spTgt spid="9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5" dur="1000" fill="hold"/>
                                            <p:tgtEl>
                                              <p:spTgt spid="9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8" dur="1000" fill="hold"/>
                                            <p:tgtEl>
                                              <p:spTgt spid="9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9" dur="1000" fill="hold"/>
                                            <p:tgtEl>
                                              <p:spTgt spid="9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02" dur="1250" fill="hold"/>
                                            <p:tgtEl>
                                              <p:spTgt spid="9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3" dur="1250" fill="hold"/>
                                            <p:tgtEl>
                                              <p:spTgt spid="9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06" dur="500"/>
                                            <p:tgtEl>
                                              <p:spTgt spid="9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97" grpId="0" animBg="1"/>
          <p:bldP spid="898" grpId="0" animBg="1"/>
          <p:bldP spid="899" grpId="0" animBg="1"/>
          <p:bldP spid="900" grpId="0" animBg="1"/>
          <p:bldP spid="901" grpId="0" animBg="1"/>
          <p:bldP spid="902" grpId="0" animBg="1"/>
          <p:bldP spid="903" grpId="0" animBg="1"/>
          <p:bldP spid="904" grpId="0" animBg="1"/>
          <p:bldP spid="905" grpId="0" animBg="1"/>
          <p:bldP spid="972" grpId="0" animBg="1"/>
          <p:bldP spid="973" grpId="0" animBg="1"/>
          <p:bldP spid="974" grpId="0" animBg="1"/>
          <p:bldP spid="975" grpId="0" animBg="1"/>
          <p:bldP spid="976" grpId="0" animBg="1"/>
          <p:bldP spid="983" grpId="0" animBg="1"/>
          <p:bldP spid="984" grpId="0" animBg="1"/>
          <p:bldP spid="985" grpId="0" animBg="1"/>
          <p:bldP spid="986" grpId="0" animBg="1"/>
          <p:bldP spid="987" grpId="0" animBg="1"/>
          <p:bldP spid="988" grpId="0"/>
          <p:bldP spid="989" grpId="0"/>
          <p:bldP spid="990" grpId="0" animBg="1"/>
          <p:bldP spid="991" grpId="0" animBg="1"/>
          <p:bldP spid="992" grpId="0" animBg="1"/>
          <p:bldP spid="99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8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8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8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8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8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8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8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9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9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9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9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9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9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9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9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9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9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9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9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9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9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9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9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9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9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9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9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9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9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9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9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9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9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9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9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9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9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9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9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9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9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9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9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9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9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9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9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9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9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9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9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9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9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9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9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9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9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9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9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9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9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9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9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9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9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9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9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9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9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9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9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9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9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9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9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9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9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1250" fill="hold"/>
                                            <p:tgtEl>
                                              <p:spTgt spid="9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4" dur="1250" fill="hold"/>
                                            <p:tgtEl>
                                              <p:spTgt spid="9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1000"/>
                                            <p:tgtEl>
                                              <p:spTgt spid="9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9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9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250" fill="hold"/>
                                            <p:tgtEl>
                                              <p:spTgt spid="9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250" fill="hold"/>
                                            <p:tgtEl>
                                              <p:spTgt spid="9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9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9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9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9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9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9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9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9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250" fill="hold"/>
                                            <p:tgtEl>
                                              <p:spTgt spid="9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250" fill="hold"/>
                                            <p:tgtEl>
                                              <p:spTgt spid="9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06" dur="500"/>
                                            <p:tgtEl>
                                              <p:spTgt spid="9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97" grpId="0" animBg="1"/>
          <p:bldP spid="898" grpId="0" animBg="1"/>
          <p:bldP spid="899" grpId="0" animBg="1"/>
          <p:bldP spid="900" grpId="0" animBg="1"/>
          <p:bldP spid="901" grpId="0" animBg="1"/>
          <p:bldP spid="902" grpId="0" animBg="1"/>
          <p:bldP spid="903" grpId="0" animBg="1"/>
          <p:bldP spid="904" grpId="0" animBg="1"/>
          <p:bldP spid="905" grpId="0" animBg="1"/>
          <p:bldP spid="972" grpId="0" animBg="1"/>
          <p:bldP spid="973" grpId="0" animBg="1"/>
          <p:bldP spid="974" grpId="0" animBg="1"/>
          <p:bldP spid="975" grpId="0" animBg="1"/>
          <p:bldP spid="976" grpId="0" animBg="1"/>
          <p:bldP spid="983" grpId="0" animBg="1"/>
          <p:bldP spid="984" grpId="0" animBg="1"/>
          <p:bldP spid="985" grpId="0" animBg="1"/>
          <p:bldP spid="986" grpId="0" animBg="1"/>
          <p:bldP spid="987" grpId="0" animBg="1"/>
          <p:bldP spid="988" grpId="0"/>
          <p:bldP spid="989" grpId="0"/>
          <p:bldP spid="990" grpId="0" animBg="1"/>
          <p:bldP spid="991" grpId="0" animBg="1"/>
          <p:bldP spid="992" grpId="0" animBg="1"/>
          <p:bldP spid="99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6988E241-4861-B4C7-1BB9-5FBB57D2497B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5" name="!!MainTitle1">
            <a:extLst>
              <a:ext uri="{FF2B5EF4-FFF2-40B4-BE49-F238E27FC236}">
                <a16:creationId xmlns:a16="http://schemas.microsoft.com/office/drawing/2014/main" id="{98F3B7EC-67E5-B0D5-BEF1-8B243605703F}"/>
              </a:ext>
            </a:extLst>
          </p:cNvPr>
          <p:cNvSpPr txBox="1"/>
          <p:nvPr/>
        </p:nvSpPr>
        <p:spPr>
          <a:xfrm>
            <a:off x="7596083" y="1246722"/>
            <a:ext cx="919194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Momentum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Engine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6" name="!!SubTitle">
            <a:extLst>
              <a:ext uri="{FF2B5EF4-FFF2-40B4-BE49-F238E27FC236}">
                <a16:creationId xmlns:a16="http://schemas.microsoft.com/office/drawing/2014/main" id="{C594CF6A-E823-0114-C217-1B0F3DB0D2EB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099264F-62BF-5A1A-B234-CE984AA4D3C6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89D7C66-3B45-69D6-A00C-B7D3A6A1BB9B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BBB7EB7-72F7-E982-479D-85CDFC8BE7A0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608CABC-33D3-68BF-B0A9-61DED315C7E0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4295483C-FCEA-EBDD-CF55-7A6EA84B18EE}"/>
              </a:ext>
            </a:extLst>
          </p:cNvPr>
          <p:cNvSpPr/>
          <p:nvPr/>
        </p:nvSpPr>
        <p:spPr>
          <a:xfrm>
            <a:off x="2925298" y="5184458"/>
            <a:ext cx="2557462" cy="6548372"/>
          </a:xfrm>
          <a:custGeom>
            <a:avLst/>
            <a:gdLst>
              <a:gd name="csX0" fmla="*/ 1278731 w 2557462"/>
              <a:gd name="csY0" fmla="*/ 0 h 6548372"/>
              <a:gd name="csX1" fmla="*/ 2557462 w 2557462"/>
              <a:gd name="csY1" fmla="*/ 1278731 h 6548372"/>
              <a:gd name="csX2" fmla="*/ 1993682 w 2557462"/>
              <a:gd name="csY2" fmla="*/ 2339075 h 6548372"/>
              <a:gd name="csX3" fmla="*/ 1961356 w 2557462"/>
              <a:gd name="csY3" fmla="*/ 2356621 h 6548372"/>
              <a:gd name="csX4" fmla="*/ 1961356 w 2557462"/>
              <a:gd name="csY4" fmla="*/ 4191751 h 6548372"/>
              <a:gd name="csX5" fmla="*/ 1993682 w 2557462"/>
              <a:gd name="csY5" fmla="*/ 4209297 h 6548372"/>
              <a:gd name="csX6" fmla="*/ 2557462 w 2557462"/>
              <a:gd name="csY6" fmla="*/ 5269641 h 6548372"/>
              <a:gd name="csX7" fmla="*/ 1278731 w 2557462"/>
              <a:gd name="csY7" fmla="*/ 6548372 h 6548372"/>
              <a:gd name="csX8" fmla="*/ 0 w 2557462"/>
              <a:gd name="csY8" fmla="*/ 5269641 h 6548372"/>
              <a:gd name="csX9" fmla="*/ 563780 w 2557462"/>
              <a:gd name="csY9" fmla="*/ 4209297 h 6548372"/>
              <a:gd name="csX10" fmla="*/ 596106 w 2557462"/>
              <a:gd name="csY10" fmla="*/ 4191751 h 6548372"/>
              <a:gd name="csX11" fmla="*/ 596106 w 2557462"/>
              <a:gd name="csY11" fmla="*/ 2356621 h 6548372"/>
              <a:gd name="csX12" fmla="*/ 563780 w 2557462"/>
              <a:gd name="csY12" fmla="*/ 2339075 h 6548372"/>
              <a:gd name="csX13" fmla="*/ 0 w 2557462"/>
              <a:gd name="csY13" fmla="*/ 1278731 h 6548372"/>
              <a:gd name="csX14" fmla="*/ 1278731 w 2557462"/>
              <a:gd name="csY14" fmla="*/ 0 h 65483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548372">
                <a:moveTo>
                  <a:pt x="1278731" y="0"/>
                </a:moveTo>
                <a:cubicBezTo>
                  <a:pt x="1984955" y="0"/>
                  <a:pt x="2557462" y="572507"/>
                  <a:pt x="2557462" y="1278731"/>
                </a:cubicBezTo>
                <a:cubicBezTo>
                  <a:pt x="2557462" y="1720121"/>
                  <a:pt x="2333827" y="2109278"/>
                  <a:pt x="1993682" y="2339075"/>
                </a:cubicBezTo>
                <a:lnTo>
                  <a:pt x="1961356" y="2356621"/>
                </a:lnTo>
                <a:lnTo>
                  <a:pt x="1961356" y="4191751"/>
                </a:lnTo>
                <a:lnTo>
                  <a:pt x="1993682" y="4209297"/>
                </a:lnTo>
                <a:cubicBezTo>
                  <a:pt x="2333827" y="4439094"/>
                  <a:pt x="2557462" y="4828251"/>
                  <a:pt x="2557462" y="5269641"/>
                </a:cubicBezTo>
                <a:cubicBezTo>
                  <a:pt x="2557462" y="5975865"/>
                  <a:pt x="1984955" y="6548372"/>
                  <a:pt x="1278731" y="6548372"/>
                </a:cubicBezTo>
                <a:cubicBezTo>
                  <a:pt x="572507" y="6548372"/>
                  <a:pt x="0" y="5975865"/>
                  <a:pt x="0" y="5269641"/>
                </a:cubicBezTo>
                <a:cubicBezTo>
                  <a:pt x="0" y="4828251"/>
                  <a:pt x="223635" y="4439094"/>
                  <a:pt x="563780" y="4209297"/>
                </a:cubicBezTo>
                <a:lnTo>
                  <a:pt x="596106" y="4191751"/>
                </a:lnTo>
                <a:lnTo>
                  <a:pt x="596106" y="2356621"/>
                </a:lnTo>
                <a:lnTo>
                  <a:pt x="563780" y="2339075"/>
                </a:lnTo>
                <a:cubicBezTo>
                  <a:pt x="223635" y="2109278"/>
                  <a:pt x="0" y="1720121"/>
                  <a:pt x="0" y="1278731"/>
                </a:cubicBezTo>
                <a:cubicBezTo>
                  <a:pt x="0" y="572507"/>
                  <a:pt x="572507" y="0"/>
                  <a:pt x="1278731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4366941B-9BB5-5F86-5CAD-514124A735A4}"/>
              </a:ext>
            </a:extLst>
          </p:cNvPr>
          <p:cNvSpPr/>
          <p:nvPr/>
        </p:nvSpPr>
        <p:spPr>
          <a:xfrm>
            <a:off x="3242331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10000"/>
                  <a:lumOff val="90000"/>
                </a:schemeClr>
              </a:gs>
              <a:gs pos="100000">
                <a:schemeClr val="tx2">
                  <a:lumMod val="50000"/>
                  <a:lumOff val="50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9A97097-1C0E-B808-CC56-2CFE047AE2F1}"/>
              </a:ext>
            </a:extLst>
          </p:cNvPr>
          <p:cNvGrpSpPr/>
          <p:nvPr/>
        </p:nvGrpSpPr>
        <p:grpSpPr>
          <a:xfrm>
            <a:off x="5027439" y="6073261"/>
            <a:ext cx="1328601" cy="792559"/>
            <a:chOff x="4031330" y="7558014"/>
            <a:chExt cx="1920221" cy="792559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AE5124C1-DC15-B397-346E-9921C77A497A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Phát hiện cơ hội hoặc áp lực buộc tổ chức phải thay đổi.</a:t>
              </a: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78B3675D-EC12-D1F5-AD9A-91F5BEF4197D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TRIGGER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20E15407-DD55-CBC1-D121-9AEC0358BEF4}"/>
              </a:ext>
            </a:extLst>
          </p:cNvPr>
          <p:cNvGrpSpPr/>
          <p:nvPr/>
        </p:nvGrpSpPr>
        <p:grpSpPr>
          <a:xfrm>
            <a:off x="3638879" y="5806379"/>
            <a:ext cx="1130300" cy="1087698"/>
            <a:chOff x="5077152" y="5806379"/>
            <a:chExt cx="1130300" cy="1087698"/>
          </a:xfrm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0807501A-6FAB-6E00-C325-71F16E0CB095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82DE1813-8843-F220-5BF5-CDF5451FB7DB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444F283-D46B-4E4E-08EE-2C4F2D65F787}"/>
              </a:ext>
            </a:extLst>
          </p:cNvPr>
          <p:cNvSpPr/>
          <p:nvPr/>
        </p:nvSpPr>
        <p:spPr>
          <a:xfrm>
            <a:off x="6916208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B1E6659-7078-7BFC-C890-8403021DDCC2}"/>
              </a:ext>
            </a:extLst>
          </p:cNvPr>
          <p:cNvGrpSpPr/>
          <p:nvPr/>
        </p:nvGrpSpPr>
        <p:grpSpPr>
          <a:xfrm>
            <a:off x="7629789" y="5806379"/>
            <a:ext cx="1130300" cy="1087698"/>
            <a:chOff x="5077152" y="5806379"/>
            <a:chExt cx="1130300" cy="1087698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FC629FEF-6379-A41B-AE26-4B3BA0D039B4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F7103FEA-C636-59AD-972D-1D94530A0634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14C07B2-582B-31F8-1A84-308444CF71F0}"/>
              </a:ext>
            </a:extLst>
          </p:cNvPr>
          <p:cNvGrpSpPr/>
          <p:nvPr/>
        </p:nvGrpSpPr>
        <p:grpSpPr>
          <a:xfrm>
            <a:off x="7629789" y="7434566"/>
            <a:ext cx="1130300" cy="792559"/>
            <a:chOff x="4031330" y="7558014"/>
            <a:chExt cx="1920221" cy="792559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1D7D92A0-8C58-F9FB-3BEA-94338982EC0D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Xác định ưu tiên chiến lược và nguồn lực cốt lõi.</a:t>
              </a: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2A80D1D7-7946-1A0C-0A08-0A40D67CCEC9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FOCUS</a:t>
              </a:r>
            </a:p>
          </p:txBody>
        </p:sp>
      </p:grp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16B9A3AC-ECF9-A97D-34FC-A5E8A35C43B6}"/>
              </a:ext>
            </a:extLst>
          </p:cNvPr>
          <p:cNvSpPr/>
          <p:nvPr/>
        </p:nvSpPr>
        <p:spPr>
          <a:xfrm>
            <a:off x="7239392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7A1AC5A-8BD2-EA6A-B824-B917ECDBC202}"/>
              </a:ext>
            </a:extLst>
          </p:cNvPr>
          <p:cNvGrpSpPr/>
          <p:nvPr/>
        </p:nvGrpSpPr>
        <p:grpSpPr>
          <a:xfrm>
            <a:off x="9024500" y="10075316"/>
            <a:ext cx="1328601" cy="792559"/>
            <a:chOff x="4031330" y="7558014"/>
            <a:chExt cx="1920221" cy="792559"/>
          </a:xfrm>
        </p:grpSpPr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E2D5617C-E785-C6BC-63DA-193E756AFFD2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Kết nối mục tiêu, đội ngũ và cách làm thống nhất.</a:t>
              </a:r>
            </a:p>
          </p:txBody>
        </p:sp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D94BA6E5-7E4B-D988-9FBB-B0B2F30C999B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9652159-1F2B-BDDE-9934-C8EE57FD1638}"/>
              </a:ext>
            </a:extLst>
          </p:cNvPr>
          <p:cNvGrpSpPr/>
          <p:nvPr/>
        </p:nvGrpSpPr>
        <p:grpSpPr>
          <a:xfrm>
            <a:off x="7635940" y="9808434"/>
            <a:ext cx="1130300" cy="1087698"/>
            <a:chOff x="5077152" y="5806379"/>
            <a:chExt cx="1130300" cy="1087698"/>
          </a:xfrm>
        </p:grpSpPr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5302DDB2-6F04-628B-787B-F64A179FF83C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5188D852-1977-B8B8-3F5A-5D057308B99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095F064D-41EF-A22A-AB84-1A0DE0CD29F5}"/>
              </a:ext>
            </a:extLst>
          </p:cNvPr>
          <p:cNvSpPr/>
          <p:nvPr/>
        </p:nvSpPr>
        <p:spPr>
          <a:xfrm rot="16200000">
            <a:off x="9076332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D2B1319-3326-5331-2C74-A4142E98B190}"/>
              </a:ext>
            </a:extLst>
          </p:cNvPr>
          <p:cNvGrpSpPr/>
          <p:nvPr/>
        </p:nvGrpSpPr>
        <p:grpSpPr>
          <a:xfrm>
            <a:off x="11626851" y="9910251"/>
            <a:ext cx="1130300" cy="1087699"/>
            <a:chOff x="5077152" y="5806379"/>
            <a:chExt cx="1130300" cy="1087699"/>
          </a:xfrm>
        </p:grpSpPr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711AA374-84E0-7E4A-A596-9E3A70C780E5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50595400-0903-47F6-C1FF-8B4FA346FF84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39EF2D5-CC1D-4C30-7F51-32B8E117FB09}"/>
              </a:ext>
            </a:extLst>
          </p:cNvPr>
          <p:cNvGrpSpPr/>
          <p:nvPr/>
        </p:nvGrpSpPr>
        <p:grpSpPr>
          <a:xfrm>
            <a:off x="11626851" y="8452437"/>
            <a:ext cx="1130300" cy="931059"/>
            <a:chOff x="4031330" y="7558014"/>
            <a:chExt cx="1920221" cy="931059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EF66AFDB-F298-D684-27D6-0499A9400BAB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Phát triển giải pháp, hệ thống hoặc năng lực cần thiết.</a:t>
              </a: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C0F4742E-8E65-EA48-3A11-7C6EB2B0531F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BUILD</a:t>
              </a:r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4909A241-421C-194E-E60E-9726D9467999}"/>
              </a:ext>
            </a:extLst>
          </p:cNvPr>
          <p:cNvSpPr/>
          <p:nvPr/>
        </p:nvSpPr>
        <p:spPr>
          <a:xfrm>
            <a:off x="11230302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BDDADF4-E863-466D-2C78-F6ADE4816574}"/>
              </a:ext>
            </a:extLst>
          </p:cNvPr>
          <p:cNvGrpSpPr/>
          <p:nvPr/>
        </p:nvGrpSpPr>
        <p:grpSpPr>
          <a:xfrm>
            <a:off x="13015410" y="6073261"/>
            <a:ext cx="1328601" cy="792559"/>
            <a:chOff x="4031330" y="7558014"/>
            <a:chExt cx="1920221" cy="792559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FB0DB6BC-5E60-F215-9717-0DE528FF3882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Triển khai nhanh để tạo chuyển động thực tế.</a:t>
              </a: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A63D849F-A1EF-FE07-2BDB-2F7A4F44C439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ACTIVATE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926AAA8E-4406-8CEA-8AF8-898D33E84D91}"/>
              </a:ext>
            </a:extLst>
          </p:cNvPr>
          <p:cNvGrpSpPr/>
          <p:nvPr/>
        </p:nvGrpSpPr>
        <p:grpSpPr>
          <a:xfrm>
            <a:off x="11626850" y="5806379"/>
            <a:ext cx="1130300" cy="1087698"/>
            <a:chOff x="5077152" y="5806379"/>
            <a:chExt cx="1130300" cy="1087698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8E799E1B-9A65-B6C5-24B9-1AA64B84C442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43BFA416-5F8C-7685-F146-4BCAA668650C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02AE1350-0B69-86E0-F364-7FF64B050C8C}"/>
              </a:ext>
            </a:extLst>
          </p:cNvPr>
          <p:cNvSpPr/>
          <p:nvPr/>
        </p:nvSpPr>
        <p:spPr>
          <a:xfrm>
            <a:off x="14904179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47B9423-DDF2-5F91-A98C-658465300D5B}"/>
              </a:ext>
            </a:extLst>
          </p:cNvPr>
          <p:cNvGrpSpPr/>
          <p:nvPr/>
        </p:nvGrpSpPr>
        <p:grpSpPr>
          <a:xfrm>
            <a:off x="15617760" y="5806379"/>
            <a:ext cx="1130300" cy="1087698"/>
            <a:chOff x="5077152" y="5806379"/>
            <a:chExt cx="1130300" cy="1087698"/>
          </a:xfrm>
        </p:grpSpPr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D9C36766-9E38-8B3F-070D-F1AD7EDB1F5E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06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1417525A-EC22-92DA-F29A-D6D8613BFFE9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60D2CDB-2CDB-D4C3-2F16-C4A34F2542E5}"/>
              </a:ext>
            </a:extLst>
          </p:cNvPr>
          <p:cNvGrpSpPr/>
          <p:nvPr/>
        </p:nvGrpSpPr>
        <p:grpSpPr>
          <a:xfrm>
            <a:off x="15617760" y="7434566"/>
            <a:ext cx="1130300" cy="792559"/>
            <a:chOff x="4031330" y="7558014"/>
            <a:chExt cx="1920221" cy="792559"/>
          </a:xfrm>
        </p:grpSpPr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EE09E26E-955D-D084-B390-C57FDDFF0EBD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Giám sát tiến độ, chỉ số và phản hồi thị trường.</a:t>
              </a: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E3D80F70-3FA1-1230-CBA4-913906E5A4CD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TRACK</a:t>
              </a:r>
            </a:p>
          </p:txBody>
        </p:sp>
      </p:grp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2E77741D-2994-21B6-24FB-DAB7C60BC1E5}"/>
              </a:ext>
            </a:extLst>
          </p:cNvPr>
          <p:cNvSpPr/>
          <p:nvPr/>
        </p:nvSpPr>
        <p:spPr>
          <a:xfrm>
            <a:off x="15227363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073EC7D-91DF-6D04-69CB-E0501F5A32E7}"/>
              </a:ext>
            </a:extLst>
          </p:cNvPr>
          <p:cNvGrpSpPr/>
          <p:nvPr/>
        </p:nvGrpSpPr>
        <p:grpSpPr>
          <a:xfrm>
            <a:off x="17012471" y="10075316"/>
            <a:ext cx="1328601" cy="792559"/>
            <a:chOff x="4031330" y="7558014"/>
            <a:chExt cx="1920221" cy="792559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64AD24E1-AFD3-EBB7-F5E6-EA52199AEABB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Cải tiến liên tục dựa trên dữ liệu và trải nghiệm.</a:t>
              </a: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D83032DD-E504-1969-AF3B-E7F327B68C0A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91FDA78E-7822-1B9E-0AE2-B65D1F9FBE20}"/>
              </a:ext>
            </a:extLst>
          </p:cNvPr>
          <p:cNvGrpSpPr/>
          <p:nvPr/>
        </p:nvGrpSpPr>
        <p:grpSpPr>
          <a:xfrm>
            <a:off x="15623911" y="9808434"/>
            <a:ext cx="1130300" cy="1087698"/>
            <a:chOff x="5077152" y="5806379"/>
            <a:chExt cx="1130300" cy="1087698"/>
          </a:xfrm>
        </p:grpSpPr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F6A6FD91-27D8-69A0-CEAC-9AC4C1861442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CF128590-829C-DB3B-410E-A206AABDEA13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E0229966-905F-2097-AFF4-90AD930AF2BC}"/>
              </a:ext>
            </a:extLst>
          </p:cNvPr>
          <p:cNvSpPr/>
          <p:nvPr/>
        </p:nvSpPr>
        <p:spPr>
          <a:xfrm rot="16200000">
            <a:off x="17064301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66F8142-0EBF-A0B6-D53B-7AE67ABD06FA}"/>
              </a:ext>
            </a:extLst>
          </p:cNvPr>
          <p:cNvGrpSpPr/>
          <p:nvPr/>
        </p:nvGrpSpPr>
        <p:grpSpPr>
          <a:xfrm>
            <a:off x="19614820" y="9910251"/>
            <a:ext cx="1130300" cy="1087699"/>
            <a:chOff x="5077152" y="5806379"/>
            <a:chExt cx="1130300" cy="1087699"/>
          </a:xfrm>
        </p:grpSpPr>
        <p:sp>
          <p:nvSpPr>
            <p:cNvPr id="103" name="Textbox 200">
              <a:extLst>
                <a:ext uri="{FF2B5EF4-FFF2-40B4-BE49-F238E27FC236}">
                  <a16:creationId xmlns:a16="http://schemas.microsoft.com/office/drawing/2014/main" id="{E8E701A5-9B32-DB24-AE01-A335802D735F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08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97CC33DB-5CA6-0D66-0F83-FA4BCE29BDFD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C2CBD4FD-63DB-E410-289C-7EBAFCB749BE}"/>
              </a:ext>
            </a:extLst>
          </p:cNvPr>
          <p:cNvGrpSpPr/>
          <p:nvPr/>
        </p:nvGrpSpPr>
        <p:grpSpPr>
          <a:xfrm>
            <a:off x="19614820" y="8452437"/>
            <a:ext cx="1130300" cy="792559"/>
            <a:chOff x="4031330" y="7558014"/>
            <a:chExt cx="1920221" cy="792559"/>
          </a:xfrm>
        </p:grpSpPr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58372F09-7FE5-E11C-48BF-4B9CFCC7D99C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Mở rộng quy mô và khuếch đại kết quả đạt được.</a:t>
              </a: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3D4DFEA5-0FDA-E2A0-9D8B-EA8A884213D5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EXPAND</a:t>
              </a:r>
            </a:p>
          </p:txBody>
        </p:sp>
      </p:grpSp>
      <p:sp>
        <p:nvSpPr>
          <p:cNvPr id="108" name="Arrow: Right 107">
            <a:extLst>
              <a:ext uri="{FF2B5EF4-FFF2-40B4-BE49-F238E27FC236}">
                <a16:creationId xmlns:a16="http://schemas.microsoft.com/office/drawing/2014/main" id="{F6300A95-DAF8-0D2F-4725-C590DE501AAB}"/>
              </a:ext>
            </a:extLst>
          </p:cNvPr>
          <p:cNvSpPr/>
          <p:nvPr/>
        </p:nvSpPr>
        <p:spPr>
          <a:xfrm rot="16200000">
            <a:off x="3902459" y="8172167"/>
            <a:ext cx="603140" cy="57295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Freeform 30">
            <a:extLst>
              <a:ext uri="{FF2B5EF4-FFF2-40B4-BE49-F238E27FC236}">
                <a16:creationId xmlns:a16="http://schemas.microsoft.com/office/drawing/2014/main" id="{E765E38D-EA19-CEB0-8FFB-CADBFD9F79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5883" y="6181771"/>
            <a:ext cx="561242" cy="562836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0" name="Freeform 38">
            <a:extLst>
              <a:ext uri="{FF2B5EF4-FFF2-40B4-BE49-F238E27FC236}">
                <a16:creationId xmlns:a16="http://schemas.microsoft.com/office/drawing/2014/main" id="{0819BD6F-925E-3ABF-363B-F533F5B5D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0332" y="8575447"/>
            <a:ext cx="569214" cy="569214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>
              <a:solidFill>
                <a:schemeClr val="bg1"/>
              </a:solidFill>
            </a:endParaRPr>
          </a:p>
        </p:txBody>
      </p:sp>
      <p:sp>
        <p:nvSpPr>
          <p:cNvPr id="111" name="Freeform 75">
            <a:extLst>
              <a:ext uri="{FF2B5EF4-FFF2-40B4-BE49-F238E27FC236}">
                <a16:creationId xmlns:a16="http://schemas.microsoft.com/office/drawing/2014/main" id="{4AB12422-0803-11D0-AA53-D7BD160E0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8899" y="10238834"/>
            <a:ext cx="534136" cy="452820"/>
          </a:xfrm>
          <a:custGeom>
            <a:avLst/>
            <a:gdLst>
              <a:gd name="T0" fmla="*/ 191284504 w 1660"/>
              <a:gd name="T1" fmla="*/ 141981051 h 1402"/>
              <a:gd name="T2" fmla="*/ 191284504 w 1660"/>
              <a:gd name="T3" fmla="*/ 141981051 h 1402"/>
              <a:gd name="T4" fmla="*/ 0 w 1660"/>
              <a:gd name="T5" fmla="*/ 141981051 h 1402"/>
              <a:gd name="T6" fmla="*/ 0 w 1660"/>
              <a:gd name="T7" fmla="*/ 161983280 h 1402"/>
              <a:gd name="T8" fmla="*/ 191284504 w 1660"/>
              <a:gd name="T9" fmla="*/ 161983280 h 1402"/>
              <a:gd name="T10" fmla="*/ 191284504 w 1660"/>
              <a:gd name="T11" fmla="*/ 141981051 h 1402"/>
              <a:gd name="T12" fmla="*/ 171452854 w 1660"/>
              <a:gd name="T13" fmla="*/ 59775496 h 1402"/>
              <a:gd name="T14" fmla="*/ 171452854 w 1660"/>
              <a:gd name="T15" fmla="*/ 59775496 h 1402"/>
              <a:gd name="T16" fmla="*/ 171452854 w 1660"/>
              <a:gd name="T17" fmla="*/ 102207784 h 1402"/>
              <a:gd name="T18" fmla="*/ 19831650 w 1660"/>
              <a:gd name="T19" fmla="*/ 102207784 h 1402"/>
              <a:gd name="T20" fmla="*/ 19831650 w 1660"/>
              <a:gd name="T21" fmla="*/ 59775496 h 1402"/>
              <a:gd name="T22" fmla="*/ 171452854 w 1660"/>
              <a:gd name="T23" fmla="*/ 59775496 h 1402"/>
              <a:gd name="T24" fmla="*/ 181368839 w 1660"/>
              <a:gd name="T25" fmla="*/ 39888862 h 1402"/>
              <a:gd name="T26" fmla="*/ 181368839 w 1660"/>
              <a:gd name="T27" fmla="*/ 39888862 h 1402"/>
              <a:gd name="T28" fmla="*/ 9915986 w 1660"/>
              <a:gd name="T29" fmla="*/ 39888862 h 1402"/>
              <a:gd name="T30" fmla="*/ 0 w 1660"/>
              <a:gd name="T31" fmla="*/ 49832018 h 1402"/>
              <a:gd name="T32" fmla="*/ 0 w 1660"/>
              <a:gd name="T33" fmla="*/ 112151261 h 1402"/>
              <a:gd name="T34" fmla="*/ 9915986 w 1660"/>
              <a:gd name="T35" fmla="*/ 122094417 h 1402"/>
              <a:gd name="T36" fmla="*/ 181368839 w 1660"/>
              <a:gd name="T37" fmla="*/ 122094417 h 1402"/>
              <a:gd name="T38" fmla="*/ 191284504 w 1660"/>
              <a:gd name="T39" fmla="*/ 112151261 h 1402"/>
              <a:gd name="T40" fmla="*/ 191284504 w 1660"/>
              <a:gd name="T41" fmla="*/ 49832018 h 1402"/>
              <a:gd name="T42" fmla="*/ 181368839 w 1660"/>
              <a:gd name="T43" fmla="*/ 39888862 h 1402"/>
              <a:gd name="T44" fmla="*/ 191284504 w 1660"/>
              <a:gd name="T45" fmla="*/ 0 h 1402"/>
              <a:gd name="T46" fmla="*/ 191284504 w 1660"/>
              <a:gd name="T47" fmla="*/ 0 h 1402"/>
              <a:gd name="T48" fmla="*/ 0 w 1660"/>
              <a:gd name="T49" fmla="*/ 0 h 1402"/>
              <a:gd name="T50" fmla="*/ 0 w 1660"/>
              <a:gd name="T51" fmla="*/ 19886633 h 1402"/>
              <a:gd name="T52" fmla="*/ 191284504 w 1660"/>
              <a:gd name="T53" fmla="*/ 19886633 h 1402"/>
              <a:gd name="T54" fmla="*/ 191284504 w 1660"/>
              <a:gd name="T55" fmla="*/ 0 h 140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660" h="1402">
                <a:moveTo>
                  <a:pt x="1659" y="1228"/>
                </a:moveTo>
                <a:lnTo>
                  <a:pt x="1659" y="1228"/>
                </a:lnTo>
                <a:cubicBezTo>
                  <a:pt x="0" y="1228"/>
                  <a:pt x="0" y="1228"/>
                  <a:pt x="0" y="1228"/>
                </a:cubicBezTo>
                <a:cubicBezTo>
                  <a:pt x="0" y="1401"/>
                  <a:pt x="0" y="1401"/>
                  <a:pt x="0" y="1401"/>
                </a:cubicBezTo>
                <a:cubicBezTo>
                  <a:pt x="1659" y="1401"/>
                  <a:pt x="1659" y="1401"/>
                  <a:pt x="1659" y="1401"/>
                </a:cubicBezTo>
                <a:lnTo>
                  <a:pt x="1659" y="1228"/>
                </a:lnTo>
                <a:close/>
                <a:moveTo>
                  <a:pt x="1487" y="517"/>
                </a:moveTo>
                <a:lnTo>
                  <a:pt x="1487" y="517"/>
                </a:lnTo>
                <a:cubicBezTo>
                  <a:pt x="1487" y="884"/>
                  <a:pt x="1487" y="884"/>
                  <a:pt x="1487" y="884"/>
                </a:cubicBezTo>
                <a:cubicBezTo>
                  <a:pt x="172" y="884"/>
                  <a:pt x="172" y="884"/>
                  <a:pt x="172" y="884"/>
                </a:cubicBezTo>
                <a:cubicBezTo>
                  <a:pt x="172" y="517"/>
                  <a:pt x="172" y="517"/>
                  <a:pt x="172" y="517"/>
                </a:cubicBezTo>
                <a:lnTo>
                  <a:pt x="1487" y="517"/>
                </a:lnTo>
                <a:close/>
                <a:moveTo>
                  <a:pt x="1573" y="345"/>
                </a:moveTo>
                <a:lnTo>
                  <a:pt x="1573" y="345"/>
                </a:lnTo>
                <a:cubicBezTo>
                  <a:pt x="86" y="345"/>
                  <a:pt x="86" y="345"/>
                  <a:pt x="86" y="345"/>
                </a:cubicBezTo>
                <a:cubicBezTo>
                  <a:pt x="43" y="345"/>
                  <a:pt x="0" y="388"/>
                  <a:pt x="0" y="431"/>
                </a:cubicBezTo>
                <a:cubicBezTo>
                  <a:pt x="0" y="970"/>
                  <a:pt x="0" y="970"/>
                  <a:pt x="0" y="970"/>
                </a:cubicBezTo>
                <a:cubicBezTo>
                  <a:pt x="0" y="1013"/>
                  <a:pt x="43" y="1056"/>
                  <a:pt x="86" y="1056"/>
                </a:cubicBezTo>
                <a:cubicBezTo>
                  <a:pt x="1573" y="1056"/>
                  <a:pt x="1573" y="1056"/>
                  <a:pt x="1573" y="1056"/>
                </a:cubicBezTo>
                <a:cubicBezTo>
                  <a:pt x="1637" y="1056"/>
                  <a:pt x="1659" y="1013"/>
                  <a:pt x="1659" y="970"/>
                </a:cubicBezTo>
                <a:cubicBezTo>
                  <a:pt x="1659" y="431"/>
                  <a:pt x="1659" y="431"/>
                  <a:pt x="1659" y="431"/>
                </a:cubicBezTo>
                <a:cubicBezTo>
                  <a:pt x="1659" y="388"/>
                  <a:pt x="1637" y="345"/>
                  <a:pt x="1573" y="345"/>
                </a:cubicBezTo>
                <a:close/>
                <a:moveTo>
                  <a:pt x="1659" y="0"/>
                </a:moveTo>
                <a:lnTo>
                  <a:pt x="1659" y="0"/>
                </a:lnTo>
                <a:cubicBezTo>
                  <a:pt x="0" y="0"/>
                  <a:pt x="0" y="0"/>
                  <a:pt x="0" y="0"/>
                </a:cubicBezTo>
                <a:cubicBezTo>
                  <a:pt x="0" y="172"/>
                  <a:pt x="0" y="172"/>
                  <a:pt x="0" y="172"/>
                </a:cubicBezTo>
                <a:cubicBezTo>
                  <a:pt x="1659" y="172"/>
                  <a:pt x="1659" y="172"/>
                  <a:pt x="1659" y="172"/>
                </a:cubicBezTo>
                <a:lnTo>
                  <a:pt x="165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>
              <a:solidFill>
                <a:schemeClr val="bg1"/>
              </a:solidFill>
            </a:endParaRPr>
          </a:p>
        </p:txBody>
      </p:sp>
      <p:sp>
        <p:nvSpPr>
          <p:cNvPr id="112" name="Freeform 73">
            <a:extLst>
              <a:ext uri="{FF2B5EF4-FFF2-40B4-BE49-F238E27FC236}">
                <a16:creationId xmlns:a16="http://schemas.microsoft.com/office/drawing/2014/main" id="{13553A55-BD4B-CD98-C434-0CFB06D6CB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674" y="7733788"/>
            <a:ext cx="500654" cy="473548"/>
          </a:xfrm>
          <a:custGeom>
            <a:avLst/>
            <a:gdLst>
              <a:gd name="T0" fmla="*/ 2147483646 w 1566"/>
              <a:gd name="T1" fmla="*/ 2147483646 h 1567"/>
              <a:gd name="T2" fmla="*/ 2147483646 w 1566"/>
              <a:gd name="T3" fmla="*/ 2147483646 h 1567"/>
              <a:gd name="T4" fmla="*/ 2147483646 w 1566"/>
              <a:gd name="T5" fmla="*/ 2147483646 h 1567"/>
              <a:gd name="T6" fmla="*/ 2147483646 w 1566"/>
              <a:gd name="T7" fmla="*/ 2147483646 h 1567"/>
              <a:gd name="T8" fmla="*/ 2147483646 w 1566"/>
              <a:gd name="T9" fmla="*/ 2147483646 h 1567"/>
              <a:gd name="T10" fmla="*/ 2147483646 w 1566"/>
              <a:gd name="T11" fmla="*/ 2147483646 h 1567"/>
              <a:gd name="T12" fmla="*/ 2147483646 w 1566"/>
              <a:gd name="T13" fmla="*/ 2147483646 h 1567"/>
              <a:gd name="T14" fmla="*/ 2147483646 w 1566"/>
              <a:gd name="T15" fmla="*/ 2147483646 h 1567"/>
              <a:gd name="T16" fmla="*/ 2147483646 w 1566"/>
              <a:gd name="T17" fmla="*/ 2147483646 h 1567"/>
              <a:gd name="T18" fmla="*/ 0 w 1566"/>
              <a:gd name="T19" fmla="*/ 2147483646 h 1567"/>
              <a:gd name="T20" fmla="*/ 0 w 1566"/>
              <a:gd name="T21" fmla="*/ 2147483646 h 1567"/>
              <a:gd name="T22" fmla="*/ 2147483646 w 1566"/>
              <a:gd name="T23" fmla="*/ 2147483646 h 1567"/>
              <a:gd name="T24" fmla="*/ 2147483646 w 1566"/>
              <a:gd name="T25" fmla="*/ 2147483646 h 1567"/>
              <a:gd name="T26" fmla="*/ 2147483646 w 1566"/>
              <a:gd name="T27" fmla="*/ 2147483646 h 1567"/>
              <a:gd name="T28" fmla="*/ 2147483646 w 1566"/>
              <a:gd name="T29" fmla="*/ 2147483646 h 1567"/>
              <a:gd name="T30" fmla="*/ 2147483646 w 1566"/>
              <a:gd name="T31" fmla="*/ 2147483646 h 1567"/>
              <a:gd name="T32" fmla="*/ 2147483646 w 1566"/>
              <a:gd name="T33" fmla="*/ 2147483646 h 1567"/>
              <a:gd name="T34" fmla="*/ 2147483646 w 1566"/>
              <a:gd name="T35" fmla="*/ 2147483646 h 1567"/>
              <a:gd name="T36" fmla="*/ 2147483646 w 1566"/>
              <a:gd name="T37" fmla="*/ 2147483646 h 1567"/>
              <a:gd name="T38" fmla="*/ 2147483646 w 1566"/>
              <a:gd name="T39" fmla="*/ 2147483646 h 1567"/>
              <a:gd name="T40" fmla="*/ 2147483646 w 1566"/>
              <a:gd name="T41" fmla="*/ 2147483646 h 1567"/>
              <a:gd name="T42" fmla="*/ 2147483646 w 1566"/>
              <a:gd name="T43" fmla="*/ 2147483646 h 1567"/>
              <a:gd name="T44" fmla="*/ 2147483646 w 1566"/>
              <a:gd name="T45" fmla="*/ 2147483646 h 1567"/>
              <a:gd name="T46" fmla="*/ 2147483646 w 1566"/>
              <a:gd name="T47" fmla="*/ 2147483646 h 1567"/>
              <a:gd name="T48" fmla="*/ 2147483646 w 1566"/>
              <a:gd name="T49" fmla="*/ 2147483646 h 1567"/>
              <a:gd name="T50" fmla="*/ 2147483646 w 1566"/>
              <a:gd name="T51" fmla="*/ 2147483646 h 1567"/>
              <a:gd name="T52" fmla="*/ 2147483646 w 1566"/>
              <a:gd name="T53" fmla="*/ 2147483646 h 1567"/>
              <a:gd name="T54" fmla="*/ 2147483646 w 1566"/>
              <a:gd name="T55" fmla="*/ 2147483646 h 1567"/>
              <a:gd name="T56" fmla="*/ 2147483646 w 1566"/>
              <a:gd name="T57" fmla="*/ 0 h 1567"/>
              <a:gd name="T58" fmla="*/ 2147483646 w 1566"/>
              <a:gd name="T59" fmla="*/ 0 h 1567"/>
              <a:gd name="T60" fmla="*/ 2147483646 w 1566"/>
              <a:gd name="T61" fmla="*/ 0 h 1567"/>
              <a:gd name="T62" fmla="*/ 0 w 1566"/>
              <a:gd name="T63" fmla="*/ 2147483646 h 1567"/>
              <a:gd name="T64" fmla="*/ 0 w 1566"/>
              <a:gd name="T65" fmla="*/ 2147483646 h 1567"/>
              <a:gd name="T66" fmla="*/ 2147483646 w 1566"/>
              <a:gd name="T67" fmla="*/ 2147483646 h 1567"/>
              <a:gd name="T68" fmla="*/ 2147483646 w 1566"/>
              <a:gd name="T69" fmla="*/ 2147483646 h 1567"/>
              <a:gd name="T70" fmla="*/ 2147483646 w 1566"/>
              <a:gd name="T71" fmla="*/ 2147483646 h 1567"/>
              <a:gd name="T72" fmla="*/ 2147483646 w 1566"/>
              <a:gd name="T73" fmla="*/ 2147483646 h 1567"/>
              <a:gd name="T74" fmla="*/ 2147483646 w 1566"/>
              <a:gd name="T75" fmla="*/ 0 h 1567"/>
              <a:gd name="T76" fmla="*/ 2147483646 w 1566"/>
              <a:gd name="T77" fmla="*/ 2147483646 h 1567"/>
              <a:gd name="T78" fmla="*/ 2147483646 w 1566"/>
              <a:gd name="T79" fmla="*/ 2147483646 h 1567"/>
              <a:gd name="T80" fmla="*/ 2147483646 w 1566"/>
              <a:gd name="T81" fmla="*/ 2147483646 h 1567"/>
              <a:gd name="T82" fmla="*/ 2147483646 w 1566"/>
              <a:gd name="T83" fmla="*/ 2147483646 h 1567"/>
              <a:gd name="T84" fmla="*/ 2147483646 w 1566"/>
              <a:gd name="T85" fmla="*/ 2147483646 h 1567"/>
              <a:gd name="T86" fmla="*/ 2147483646 w 1566"/>
              <a:gd name="T87" fmla="*/ 2147483646 h 15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66" h="1567">
                <a:moveTo>
                  <a:pt x="1394" y="1051"/>
                </a:moveTo>
                <a:lnTo>
                  <a:pt x="1394" y="1051"/>
                </a:lnTo>
                <a:cubicBezTo>
                  <a:pt x="1394" y="1394"/>
                  <a:pt x="1394" y="1394"/>
                  <a:pt x="1394" y="1394"/>
                </a:cubicBezTo>
                <a:cubicBezTo>
                  <a:pt x="172" y="1394"/>
                  <a:pt x="172" y="1394"/>
                  <a:pt x="172" y="1394"/>
                </a:cubicBezTo>
                <a:cubicBezTo>
                  <a:pt x="172" y="1051"/>
                  <a:pt x="172" y="1051"/>
                  <a:pt x="172" y="1051"/>
                </a:cubicBezTo>
                <a:lnTo>
                  <a:pt x="1394" y="1051"/>
                </a:lnTo>
                <a:close/>
                <a:moveTo>
                  <a:pt x="1480" y="879"/>
                </a:moveTo>
                <a:lnTo>
                  <a:pt x="1480" y="879"/>
                </a:lnTo>
                <a:cubicBezTo>
                  <a:pt x="86" y="879"/>
                  <a:pt x="86" y="879"/>
                  <a:pt x="86" y="879"/>
                </a:cubicBezTo>
                <a:cubicBezTo>
                  <a:pt x="21" y="879"/>
                  <a:pt x="0" y="901"/>
                  <a:pt x="0" y="965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0" y="1523"/>
                  <a:pt x="21" y="1566"/>
                  <a:pt x="86" y="1566"/>
                </a:cubicBezTo>
                <a:cubicBezTo>
                  <a:pt x="1480" y="1566"/>
                  <a:pt x="1480" y="1566"/>
                  <a:pt x="1480" y="1566"/>
                </a:cubicBezTo>
                <a:cubicBezTo>
                  <a:pt x="1523" y="1566"/>
                  <a:pt x="1565" y="1523"/>
                  <a:pt x="1565" y="1480"/>
                </a:cubicBezTo>
                <a:cubicBezTo>
                  <a:pt x="1565" y="965"/>
                  <a:pt x="1565" y="965"/>
                  <a:pt x="1565" y="965"/>
                </a:cubicBezTo>
                <a:cubicBezTo>
                  <a:pt x="1565" y="901"/>
                  <a:pt x="1523" y="879"/>
                  <a:pt x="1480" y="879"/>
                </a:cubicBezTo>
                <a:close/>
                <a:moveTo>
                  <a:pt x="343" y="1351"/>
                </a:moveTo>
                <a:lnTo>
                  <a:pt x="343" y="1351"/>
                </a:lnTo>
                <a:cubicBezTo>
                  <a:pt x="279" y="1351"/>
                  <a:pt x="214" y="1287"/>
                  <a:pt x="214" y="1222"/>
                </a:cubicBezTo>
                <a:cubicBezTo>
                  <a:pt x="214" y="1159"/>
                  <a:pt x="279" y="1094"/>
                  <a:pt x="343" y="1094"/>
                </a:cubicBezTo>
                <a:cubicBezTo>
                  <a:pt x="408" y="1094"/>
                  <a:pt x="471" y="1159"/>
                  <a:pt x="471" y="1222"/>
                </a:cubicBezTo>
                <a:cubicBezTo>
                  <a:pt x="471" y="1287"/>
                  <a:pt x="408" y="1351"/>
                  <a:pt x="343" y="1351"/>
                </a:cubicBezTo>
                <a:close/>
                <a:moveTo>
                  <a:pt x="1394" y="172"/>
                </a:moveTo>
                <a:lnTo>
                  <a:pt x="1394" y="172"/>
                </a:lnTo>
                <a:cubicBezTo>
                  <a:pt x="1394" y="515"/>
                  <a:pt x="1394" y="515"/>
                  <a:pt x="1394" y="515"/>
                </a:cubicBezTo>
                <a:cubicBezTo>
                  <a:pt x="172" y="515"/>
                  <a:pt x="172" y="515"/>
                  <a:pt x="172" y="515"/>
                </a:cubicBezTo>
                <a:cubicBezTo>
                  <a:pt x="172" y="172"/>
                  <a:pt x="172" y="172"/>
                  <a:pt x="172" y="172"/>
                </a:cubicBezTo>
                <a:lnTo>
                  <a:pt x="1394" y="172"/>
                </a:lnTo>
                <a:close/>
                <a:moveTo>
                  <a:pt x="1480" y="0"/>
                </a:moveTo>
                <a:lnTo>
                  <a:pt x="1480" y="0"/>
                </a:lnTo>
                <a:cubicBezTo>
                  <a:pt x="86" y="0"/>
                  <a:pt x="86" y="0"/>
                  <a:pt x="86" y="0"/>
                </a:cubicBezTo>
                <a:cubicBezTo>
                  <a:pt x="21" y="0"/>
                  <a:pt x="0" y="22"/>
                  <a:pt x="0" y="86"/>
                </a:cubicBezTo>
                <a:cubicBezTo>
                  <a:pt x="0" y="601"/>
                  <a:pt x="0" y="601"/>
                  <a:pt x="0" y="601"/>
                </a:cubicBezTo>
                <a:cubicBezTo>
                  <a:pt x="0" y="665"/>
                  <a:pt x="21" y="686"/>
                  <a:pt x="86" y="686"/>
                </a:cubicBezTo>
                <a:cubicBezTo>
                  <a:pt x="1480" y="686"/>
                  <a:pt x="1480" y="686"/>
                  <a:pt x="1480" y="686"/>
                </a:cubicBezTo>
                <a:cubicBezTo>
                  <a:pt x="1523" y="686"/>
                  <a:pt x="1565" y="665"/>
                  <a:pt x="1565" y="601"/>
                </a:cubicBezTo>
                <a:cubicBezTo>
                  <a:pt x="1565" y="86"/>
                  <a:pt x="1565" y="86"/>
                  <a:pt x="1565" y="86"/>
                </a:cubicBezTo>
                <a:cubicBezTo>
                  <a:pt x="1565" y="22"/>
                  <a:pt x="1523" y="0"/>
                  <a:pt x="1480" y="0"/>
                </a:cubicBezTo>
                <a:close/>
                <a:moveTo>
                  <a:pt x="343" y="472"/>
                </a:moveTo>
                <a:lnTo>
                  <a:pt x="343" y="472"/>
                </a:lnTo>
                <a:cubicBezTo>
                  <a:pt x="279" y="472"/>
                  <a:pt x="214" y="408"/>
                  <a:pt x="214" y="343"/>
                </a:cubicBezTo>
                <a:cubicBezTo>
                  <a:pt x="214" y="279"/>
                  <a:pt x="279" y="215"/>
                  <a:pt x="343" y="215"/>
                </a:cubicBezTo>
                <a:cubicBezTo>
                  <a:pt x="408" y="215"/>
                  <a:pt x="471" y="279"/>
                  <a:pt x="471" y="343"/>
                </a:cubicBezTo>
                <a:cubicBezTo>
                  <a:pt x="471" y="408"/>
                  <a:pt x="408" y="472"/>
                  <a:pt x="343" y="4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>
              <a:solidFill>
                <a:schemeClr val="bg1"/>
              </a:solidFill>
            </a:endParaRPr>
          </a:p>
        </p:txBody>
      </p:sp>
      <p:grpSp>
        <p:nvGrpSpPr>
          <p:cNvPr id="113" name="Group 4">
            <a:extLst>
              <a:ext uri="{FF2B5EF4-FFF2-40B4-BE49-F238E27FC236}">
                <a16:creationId xmlns:a16="http://schemas.microsoft.com/office/drawing/2014/main" id="{78AF6294-318E-43DA-756E-9141CC6CC49A}"/>
              </a:ext>
            </a:extLst>
          </p:cNvPr>
          <p:cNvGrpSpPr>
            <a:grpSpLocks/>
          </p:cNvGrpSpPr>
          <p:nvPr/>
        </p:nvGrpSpPr>
        <p:grpSpPr bwMode="auto">
          <a:xfrm>
            <a:off x="15904680" y="8608931"/>
            <a:ext cx="556458" cy="502246"/>
            <a:chOff x="6354552" y="1855659"/>
            <a:chExt cx="553836" cy="500148"/>
          </a:xfrm>
          <a:solidFill>
            <a:schemeClr val="bg1"/>
          </a:solidFill>
        </p:grpSpPr>
        <p:sp>
          <p:nvSpPr>
            <p:cNvPr id="114" name="Freeform 17">
              <a:extLst>
                <a:ext uri="{FF2B5EF4-FFF2-40B4-BE49-F238E27FC236}">
                  <a16:creationId xmlns:a16="http://schemas.microsoft.com/office/drawing/2014/main" id="{2EEC1401-9558-5760-DA4E-B3F2E4EC8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4552" y="1855659"/>
              <a:ext cx="553836" cy="500148"/>
            </a:xfrm>
            <a:custGeom>
              <a:avLst/>
              <a:gdLst>
                <a:gd name="T0" fmla="*/ 159675401 w 1730"/>
                <a:gd name="T1" fmla="*/ 0 h 1559"/>
                <a:gd name="T2" fmla="*/ 159675401 w 1730"/>
                <a:gd name="T3" fmla="*/ 0 h 1559"/>
                <a:gd name="T4" fmla="*/ 17525228 w 1730"/>
                <a:gd name="T5" fmla="*/ 0 h 1559"/>
                <a:gd name="T6" fmla="*/ 0 w 1730"/>
                <a:gd name="T7" fmla="*/ 17599499 h 1559"/>
                <a:gd name="T8" fmla="*/ 0 w 1730"/>
                <a:gd name="T9" fmla="*/ 142751671 h 1559"/>
                <a:gd name="T10" fmla="*/ 17525228 w 1730"/>
                <a:gd name="T11" fmla="*/ 160351170 h 1559"/>
                <a:gd name="T12" fmla="*/ 159675401 w 1730"/>
                <a:gd name="T13" fmla="*/ 160351170 h 1559"/>
                <a:gd name="T14" fmla="*/ 177200629 w 1730"/>
                <a:gd name="T15" fmla="*/ 142751671 h 1559"/>
                <a:gd name="T16" fmla="*/ 177200629 w 1730"/>
                <a:gd name="T17" fmla="*/ 17599499 h 1559"/>
                <a:gd name="T18" fmla="*/ 159675401 w 1730"/>
                <a:gd name="T19" fmla="*/ 0 h 1559"/>
                <a:gd name="T20" fmla="*/ 159675401 w 1730"/>
                <a:gd name="T21" fmla="*/ 142751671 h 1559"/>
                <a:gd name="T22" fmla="*/ 159675401 w 1730"/>
                <a:gd name="T23" fmla="*/ 142751671 h 1559"/>
                <a:gd name="T24" fmla="*/ 17525228 w 1730"/>
                <a:gd name="T25" fmla="*/ 142751671 h 1559"/>
                <a:gd name="T26" fmla="*/ 17525228 w 1730"/>
                <a:gd name="T27" fmla="*/ 17599499 h 1559"/>
                <a:gd name="T28" fmla="*/ 159675401 w 1730"/>
                <a:gd name="T29" fmla="*/ 17599499 h 1559"/>
                <a:gd name="T30" fmla="*/ 159675401 w 1730"/>
                <a:gd name="T31" fmla="*/ 142751671 h 155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30" h="1559">
                  <a:moveTo>
                    <a:pt x="1558" y="0"/>
                  </a:moveTo>
                  <a:lnTo>
                    <a:pt x="1558" y="0"/>
                  </a:lnTo>
                  <a:cubicBezTo>
                    <a:pt x="171" y="0"/>
                    <a:pt x="171" y="0"/>
                    <a:pt x="171" y="0"/>
                  </a:cubicBezTo>
                  <a:cubicBezTo>
                    <a:pt x="64" y="0"/>
                    <a:pt x="0" y="85"/>
                    <a:pt x="0" y="171"/>
                  </a:cubicBezTo>
                  <a:cubicBezTo>
                    <a:pt x="0" y="1387"/>
                    <a:pt x="0" y="1387"/>
                    <a:pt x="0" y="1387"/>
                  </a:cubicBezTo>
                  <a:cubicBezTo>
                    <a:pt x="0" y="1494"/>
                    <a:pt x="64" y="1558"/>
                    <a:pt x="171" y="1558"/>
                  </a:cubicBezTo>
                  <a:cubicBezTo>
                    <a:pt x="1558" y="1558"/>
                    <a:pt x="1558" y="1558"/>
                    <a:pt x="1558" y="1558"/>
                  </a:cubicBezTo>
                  <a:cubicBezTo>
                    <a:pt x="1665" y="1558"/>
                    <a:pt x="1729" y="1494"/>
                    <a:pt x="1729" y="1387"/>
                  </a:cubicBezTo>
                  <a:cubicBezTo>
                    <a:pt x="1729" y="171"/>
                    <a:pt x="1729" y="171"/>
                    <a:pt x="1729" y="171"/>
                  </a:cubicBezTo>
                  <a:cubicBezTo>
                    <a:pt x="1729" y="85"/>
                    <a:pt x="1665" y="0"/>
                    <a:pt x="1558" y="0"/>
                  </a:cubicBezTo>
                  <a:close/>
                  <a:moveTo>
                    <a:pt x="1558" y="1387"/>
                  </a:moveTo>
                  <a:lnTo>
                    <a:pt x="1558" y="1387"/>
                  </a:lnTo>
                  <a:cubicBezTo>
                    <a:pt x="171" y="1387"/>
                    <a:pt x="171" y="1387"/>
                    <a:pt x="171" y="1387"/>
                  </a:cubicBezTo>
                  <a:cubicBezTo>
                    <a:pt x="171" y="171"/>
                    <a:pt x="171" y="171"/>
                    <a:pt x="171" y="171"/>
                  </a:cubicBezTo>
                  <a:cubicBezTo>
                    <a:pt x="1558" y="171"/>
                    <a:pt x="1558" y="171"/>
                    <a:pt x="1558" y="171"/>
                  </a:cubicBezTo>
                  <a:lnTo>
                    <a:pt x="1558" y="138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>
                <a:solidFill>
                  <a:schemeClr val="bg1"/>
                </a:solidFill>
              </a:endParaRPr>
            </a:p>
          </p:txBody>
        </p:sp>
        <p:sp>
          <p:nvSpPr>
            <p:cNvPr id="115" name="Freeform 18">
              <a:extLst>
                <a:ext uri="{FF2B5EF4-FFF2-40B4-BE49-F238E27FC236}">
                  <a16:creationId xmlns:a16="http://schemas.microsoft.com/office/drawing/2014/main" id="{40DE6BD6-0FED-ECDF-4D98-4F7A24BDC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5709" y="2019549"/>
              <a:ext cx="204862" cy="170954"/>
            </a:xfrm>
            <a:custGeom>
              <a:avLst/>
              <a:gdLst>
                <a:gd name="T0" fmla="*/ 65371113 w 641"/>
                <a:gd name="T1" fmla="*/ 13069513 h 535"/>
                <a:gd name="T2" fmla="*/ 52297018 w 641"/>
                <a:gd name="T3" fmla="*/ 0 h 535"/>
                <a:gd name="T4" fmla="*/ 24003371 w 641"/>
                <a:gd name="T5" fmla="*/ 28385394 h 535"/>
                <a:gd name="T6" fmla="*/ 10929276 w 641"/>
                <a:gd name="T7" fmla="*/ 17459995 h 535"/>
                <a:gd name="T8" fmla="*/ 0 w 641"/>
                <a:gd name="T9" fmla="*/ 28385394 h 535"/>
                <a:gd name="T10" fmla="*/ 24003371 w 641"/>
                <a:gd name="T11" fmla="*/ 54524420 h 535"/>
                <a:gd name="T12" fmla="*/ 65371113 w 641"/>
                <a:gd name="T13" fmla="*/ 13069513 h 5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1" h="535">
                  <a:moveTo>
                    <a:pt x="640" y="128"/>
                  </a:moveTo>
                  <a:lnTo>
                    <a:pt x="512" y="0"/>
                  </a:lnTo>
                  <a:lnTo>
                    <a:pt x="235" y="278"/>
                  </a:lnTo>
                  <a:lnTo>
                    <a:pt x="107" y="171"/>
                  </a:lnTo>
                  <a:lnTo>
                    <a:pt x="0" y="278"/>
                  </a:lnTo>
                  <a:lnTo>
                    <a:pt x="235" y="534"/>
                  </a:lnTo>
                  <a:lnTo>
                    <a:pt x="640" y="12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>
                <a:solidFill>
                  <a:schemeClr val="bg1"/>
                </a:solidFill>
              </a:endParaRPr>
            </a:p>
          </p:txBody>
        </p:sp>
        <p:sp>
          <p:nvSpPr>
            <p:cNvPr id="116" name="Freeform 19">
              <a:extLst>
                <a:ext uri="{FF2B5EF4-FFF2-40B4-BE49-F238E27FC236}">
                  <a16:creationId xmlns:a16="http://schemas.microsoft.com/office/drawing/2014/main" id="{2FD1C99E-0EFD-DE16-88DA-2B4D49FE9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1964448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>
                <a:solidFill>
                  <a:schemeClr val="bg1"/>
                </a:solidFill>
              </a:endParaRPr>
            </a:p>
          </p:txBody>
        </p:sp>
        <p:sp>
          <p:nvSpPr>
            <p:cNvPr id="117" name="Freeform 20">
              <a:extLst>
                <a:ext uri="{FF2B5EF4-FFF2-40B4-BE49-F238E27FC236}">
                  <a16:creationId xmlns:a16="http://schemas.microsoft.com/office/drawing/2014/main" id="{2BBDA4E4-0CAC-BBCE-A307-3C56F7A9C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080301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>
                <a:solidFill>
                  <a:schemeClr val="bg1"/>
                </a:solidFill>
              </a:endParaRPr>
            </a:p>
          </p:txBody>
        </p:sp>
        <p:sp>
          <p:nvSpPr>
            <p:cNvPr id="118" name="Freeform 21">
              <a:extLst>
                <a:ext uri="{FF2B5EF4-FFF2-40B4-BE49-F238E27FC236}">
                  <a16:creationId xmlns:a16="http://schemas.microsoft.com/office/drawing/2014/main" id="{7E343E4E-C48F-73ED-9F3D-156DC39824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190503"/>
              <a:ext cx="137047" cy="55101"/>
            </a:xfrm>
            <a:custGeom>
              <a:avLst/>
              <a:gdLst>
                <a:gd name="T0" fmla="*/ 43780433 w 428"/>
                <a:gd name="T1" fmla="*/ 0 h 171"/>
                <a:gd name="T2" fmla="*/ 0 w 428"/>
                <a:gd name="T3" fmla="*/ 0 h 171"/>
                <a:gd name="T4" fmla="*/ 0 w 428"/>
                <a:gd name="T5" fmla="*/ 17651331 h 171"/>
                <a:gd name="T6" fmla="*/ 43780433 w 428"/>
                <a:gd name="T7" fmla="*/ 17651331 h 171"/>
                <a:gd name="T8" fmla="*/ 43780433 w 428"/>
                <a:gd name="T9" fmla="*/ 0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1">
                  <a:moveTo>
                    <a:pt x="42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27" y="170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>
                <a:solidFill>
                  <a:schemeClr val="bg1"/>
                </a:solidFill>
              </a:endParaRPr>
            </a:p>
          </p:txBody>
        </p:sp>
      </p:grpSp>
      <p:sp>
        <p:nvSpPr>
          <p:cNvPr id="119" name="Freeform 49">
            <a:extLst>
              <a:ext uri="{FF2B5EF4-FFF2-40B4-BE49-F238E27FC236}">
                <a16:creationId xmlns:a16="http://schemas.microsoft.com/office/drawing/2014/main" id="{79B7BC4F-D691-77A4-7F6A-953D21B8F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98143" y="10172681"/>
            <a:ext cx="569212" cy="562836"/>
          </a:xfrm>
          <a:custGeom>
            <a:avLst/>
            <a:gdLst>
              <a:gd name="T0" fmla="*/ 169337698 w 1746"/>
              <a:gd name="T1" fmla="*/ 176701207 h 1724"/>
              <a:gd name="T2" fmla="*/ 169337698 w 1746"/>
              <a:gd name="T3" fmla="*/ 176701207 h 1724"/>
              <a:gd name="T4" fmla="*/ 194264381 w 1746"/>
              <a:gd name="T5" fmla="*/ 176701207 h 1724"/>
              <a:gd name="T6" fmla="*/ 194264381 w 1746"/>
              <a:gd name="T7" fmla="*/ 196594653 h 1724"/>
              <a:gd name="T8" fmla="*/ 132006015 w 1746"/>
              <a:gd name="T9" fmla="*/ 196594653 h 1724"/>
              <a:gd name="T10" fmla="*/ 132006015 w 1746"/>
              <a:gd name="T11" fmla="*/ 136914313 h 1724"/>
              <a:gd name="T12" fmla="*/ 151900623 w 1746"/>
              <a:gd name="T13" fmla="*/ 136914313 h 1724"/>
              <a:gd name="T14" fmla="*/ 151900623 w 1746"/>
              <a:gd name="T15" fmla="*/ 164296851 h 1724"/>
              <a:gd name="T16" fmla="*/ 184316915 w 1746"/>
              <a:gd name="T17" fmla="*/ 102042035 h 1724"/>
              <a:gd name="T18" fmla="*/ 111994398 w 1746"/>
              <a:gd name="T19" fmla="*/ 19893447 h 1724"/>
              <a:gd name="T20" fmla="*/ 111994398 w 1746"/>
              <a:gd name="T21" fmla="*/ 0 h 1724"/>
              <a:gd name="T22" fmla="*/ 204211523 w 1746"/>
              <a:gd name="T23" fmla="*/ 102042035 h 1724"/>
              <a:gd name="T24" fmla="*/ 169337698 w 1746"/>
              <a:gd name="T25" fmla="*/ 176701207 h 1724"/>
              <a:gd name="T26" fmla="*/ 19894608 w 1746"/>
              <a:gd name="T27" fmla="*/ 102042035 h 1724"/>
              <a:gd name="T28" fmla="*/ 19894608 w 1746"/>
              <a:gd name="T29" fmla="*/ 102042035 h 1724"/>
              <a:gd name="T30" fmla="*/ 52310900 w 1746"/>
              <a:gd name="T31" fmla="*/ 37212417 h 1724"/>
              <a:gd name="T32" fmla="*/ 52310900 w 1746"/>
              <a:gd name="T33" fmla="*/ 64712286 h 1724"/>
              <a:gd name="T34" fmla="*/ 72205507 w 1746"/>
              <a:gd name="T35" fmla="*/ 64712286 h 1724"/>
              <a:gd name="T36" fmla="*/ 72205507 w 1746"/>
              <a:gd name="T37" fmla="*/ 4914939 h 1724"/>
              <a:gd name="T38" fmla="*/ 9947141 w 1746"/>
              <a:gd name="T39" fmla="*/ 4914939 h 1724"/>
              <a:gd name="T40" fmla="*/ 9947141 w 1746"/>
              <a:gd name="T41" fmla="*/ 24808386 h 1724"/>
              <a:gd name="T42" fmla="*/ 34873825 w 1746"/>
              <a:gd name="T43" fmla="*/ 24808386 h 1724"/>
              <a:gd name="T44" fmla="*/ 0 w 1746"/>
              <a:gd name="T45" fmla="*/ 102042035 h 1724"/>
              <a:gd name="T46" fmla="*/ 92100115 w 1746"/>
              <a:gd name="T47" fmla="*/ 201626600 h 1724"/>
              <a:gd name="T48" fmla="*/ 92100115 w 1746"/>
              <a:gd name="T49" fmla="*/ 181733153 h 1724"/>
              <a:gd name="T50" fmla="*/ 19894608 w 1746"/>
              <a:gd name="T51" fmla="*/ 102042035 h 1724"/>
              <a:gd name="T52" fmla="*/ 144528024 w 1746"/>
              <a:gd name="T53" fmla="*/ 62137810 h 1724"/>
              <a:gd name="T54" fmla="*/ 144528024 w 1746"/>
              <a:gd name="T55" fmla="*/ 62137810 h 1724"/>
              <a:gd name="T56" fmla="*/ 87184724 w 1746"/>
              <a:gd name="T57" fmla="*/ 119478011 h 1724"/>
              <a:gd name="T58" fmla="*/ 59800508 w 1746"/>
              <a:gd name="T59" fmla="*/ 89637679 h 1724"/>
              <a:gd name="T60" fmla="*/ 44821291 w 1746"/>
              <a:gd name="T61" fmla="*/ 104499504 h 1724"/>
              <a:gd name="T62" fmla="*/ 87184724 w 1746"/>
              <a:gd name="T63" fmla="*/ 146860874 h 1724"/>
              <a:gd name="T64" fmla="*/ 159390232 w 1746"/>
              <a:gd name="T65" fmla="*/ 77116642 h 1724"/>
              <a:gd name="T66" fmla="*/ 144528024 w 1746"/>
              <a:gd name="T67" fmla="*/ 62137810 h 172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46" h="1724">
                <a:moveTo>
                  <a:pt x="1447" y="1510"/>
                </a:moveTo>
                <a:lnTo>
                  <a:pt x="1447" y="1510"/>
                </a:lnTo>
                <a:cubicBezTo>
                  <a:pt x="1660" y="1510"/>
                  <a:pt x="1660" y="1510"/>
                  <a:pt x="1660" y="1510"/>
                </a:cubicBezTo>
                <a:cubicBezTo>
                  <a:pt x="1660" y="1680"/>
                  <a:pt x="1660" y="1680"/>
                  <a:pt x="1660" y="1680"/>
                </a:cubicBezTo>
                <a:cubicBezTo>
                  <a:pt x="1128" y="1680"/>
                  <a:pt x="1128" y="1680"/>
                  <a:pt x="1128" y="1680"/>
                </a:cubicBezTo>
                <a:cubicBezTo>
                  <a:pt x="1128" y="1170"/>
                  <a:pt x="1128" y="1170"/>
                  <a:pt x="1128" y="1170"/>
                </a:cubicBezTo>
                <a:cubicBezTo>
                  <a:pt x="1298" y="1170"/>
                  <a:pt x="1298" y="1170"/>
                  <a:pt x="1298" y="1170"/>
                </a:cubicBezTo>
                <a:cubicBezTo>
                  <a:pt x="1298" y="1404"/>
                  <a:pt x="1298" y="1404"/>
                  <a:pt x="1298" y="1404"/>
                </a:cubicBezTo>
                <a:cubicBezTo>
                  <a:pt x="1468" y="1277"/>
                  <a:pt x="1575" y="1085"/>
                  <a:pt x="1575" y="872"/>
                </a:cubicBezTo>
                <a:cubicBezTo>
                  <a:pt x="1575" y="510"/>
                  <a:pt x="1298" y="212"/>
                  <a:pt x="957" y="170"/>
                </a:cubicBezTo>
                <a:cubicBezTo>
                  <a:pt x="957" y="0"/>
                  <a:pt x="957" y="0"/>
                  <a:pt x="957" y="0"/>
                </a:cubicBezTo>
                <a:cubicBezTo>
                  <a:pt x="1405" y="42"/>
                  <a:pt x="1745" y="425"/>
                  <a:pt x="1745" y="872"/>
                </a:cubicBezTo>
                <a:cubicBezTo>
                  <a:pt x="1745" y="1127"/>
                  <a:pt x="1617" y="1362"/>
                  <a:pt x="1447" y="1510"/>
                </a:cubicBezTo>
                <a:close/>
                <a:moveTo>
                  <a:pt x="170" y="872"/>
                </a:moveTo>
                <a:lnTo>
                  <a:pt x="170" y="872"/>
                </a:lnTo>
                <a:cubicBezTo>
                  <a:pt x="170" y="638"/>
                  <a:pt x="276" y="446"/>
                  <a:pt x="447" y="318"/>
                </a:cubicBezTo>
                <a:cubicBezTo>
                  <a:pt x="447" y="553"/>
                  <a:pt x="447" y="553"/>
                  <a:pt x="447" y="553"/>
                </a:cubicBezTo>
                <a:cubicBezTo>
                  <a:pt x="617" y="553"/>
                  <a:pt x="617" y="553"/>
                  <a:pt x="617" y="553"/>
                </a:cubicBezTo>
                <a:cubicBezTo>
                  <a:pt x="617" y="42"/>
                  <a:pt x="617" y="42"/>
                  <a:pt x="617" y="42"/>
                </a:cubicBezTo>
                <a:cubicBezTo>
                  <a:pt x="85" y="42"/>
                  <a:pt x="85" y="42"/>
                  <a:pt x="85" y="42"/>
                </a:cubicBezTo>
                <a:cubicBezTo>
                  <a:pt x="85" y="212"/>
                  <a:pt x="85" y="212"/>
                  <a:pt x="85" y="212"/>
                </a:cubicBezTo>
                <a:cubicBezTo>
                  <a:pt x="298" y="212"/>
                  <a:pt x="298" y="212"/>
                  <a:pt x="298" y="212"/>
                </a:cubicBezTo>
                <a:cubicBezTo>
                  <a:pt x="128" y="382"/>
                  <a:pt x="0" y="617"/>
                  <a:pt x="0" y="872"/>
                </a:cubicBezTo>
                <a:cubicBezTo>
                  <a:pt x="0" y="1319"/>
                  <a:pt x="340" y="1680"/>
                  <a:pt x="787" y="1723"/>
                </a:cubicBezTo>
                <a:cubicBezTo>
                  <a:pt x="787" y="1553"/>
                  <a:pt x="787" y="1553"/>
                  <a:pt x="787" y="1553"/>
                </a:cubicBezTo>
                <a:cubicBezTo>
                  <a:pt x="447" y="1510"/>
                  <a:pt x="170" y="1213"/>
                  <a:pt x="170" y="872"/>
                </a:cubicBezTo>
                <a:close/>
                <a:moveTo>
                  <a:pt x="1235" y="531"/>
                </a:moveTo>
                <a:lnTo>
                  <a:pt x="1235" y="531"/>
                </a:lnTo>
                <a:cubicBezTo>
                  <a:pt x="745" y="1021"/>
                  <a:pt x="745" y="1021"/>
                  <a:pt x="745" y="1021"/>
                </a:cubicBezTo>
                <a:cubicBezTo>
                  <a:pt x="511" y="766"/>
                  <a:pt x="511" y="766"/>
                  <a:pt x="511" y="766"/>
                </a:cubicBezTo>
                <a:cubicBezTo>
                  <a:pt x="383" y="893"/>
                  <a:pt x="383" y="893"/>
                  <a:pt x="383" y="893"/>
                </a:cubicBezTo>
                <a:cubicBezTo>
                  <a:pt x="745" y="1255"/>
                  <a:pt x="745" y="1255"/>
                  <a:pt x="745" y="1255"/>
                </a:cubicBezTo>
                <a:cubicBezTo>
                  <a:pt x="1362" y="659"/>
                  <a:pt x="1362" y="659"/>
                  <a:pt x="1362" y="659"/>
                </a:cubicBezTo>
                <a:lnTo>
                  <a:pt x="1235" y="53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>
              <a:solidFill>
                <a:schemeClr val="bg1"/>
              </a:solidFill>
            </a:endParaRPr>
          </a:p>
        </p:txBody>
      </p:sp>
      <p:sp>
        <p:nvSpPr>
          <p:cNvPr id="120" name="Freeform 16">
            <a:extLst>
              <a:ext uri="{FF2B5EF4-FFF2-40B4-BE49-F238E27FC236}">
                <a16:creationId xmlns:a16="http://schemas.microsoft.com/office/drawing/2014/main" id="{46486410-54CC-6214-6DEC-AB17139B0B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89756" y="6123574"/>
            <a:ext cx="511814" cy="679230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1" name="Freeform 23">
            <a:extLst>
              <a:ext uri="{FF2B5EF4-FFF2-40B4-BE49-F238E27FC236}">
                <a16:creationId xmlns:a16="http://schemas.microsoft.com/office/drawing/2014/main" id="{F6A9DC50-4F8F-6F73-7252-E0741E58A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72244" y="7669214"/>
            <a:ext cx="615452" cy="602696"/>
          </a:xfrm>
          <a:custGeom>
            <a:avLst/>
            <a:gdLst>
              <a:gd name="T0" fmla="*/ 109188064 w 1911"/>
              <a:gd name="T1" fmla="*/ 39843746 h 1869"/>
              <a:gd name="T2" fmla="*/ 109188064 w 1911"/>
              <a:gd name="T3" fmla="*/ 39843746 h 1869"/>
              <a:gd name="T4" fmla="*/ 39746772 w 1911"/>
              <a:gd name="T5" fmla="*/ 111886545 h 1869"/>
              <a:gd name="T6" fmla="*/ 59504679 w 1911"/>
              <a:gd name="T7" fmla="*/ 111886545 h 1869"/>
              <a:gd name="T8" fmla="*/ 109188064 w 1911"/>
              <a:gd name="T9" fmla="*/ 59765619 h 1869"/>
              <a:gd name="T10" fmla="*/ 161182304 w 1911"/>
              <a:gd name="T11" fmla="*/ 111886545 h 1869"/>
              <a:gd name="T12" fmla="*/ 181055850 w 1911"/>
              <a:gd name="T13" fmla="*/ 111886545 h 1869"/>
              <a:gd name="T14" fmla="*/ 109188064 w 1911"/>
              <a:gd name="T15" fmla="*/ 39843746 h 1869"/>
              <a:gd name="T16" fmla="*/ 121551171 w 1911"/>
              <a:gd name="T17" fmla="*/ 134356542 h 1869"/>
              <a:gd name="T18" fmla="*/ 121551171 w 1911"/>
              <a:gd name="T19" fmla="*/ 134356542 h 1869"/>
              <a:gd name="T20" fmla="*/ 136456411 w 1911"/>
              <a:gd name="T21" fmla="*/ 111886545 h 1869"/>
              <a:gd name="T22" fmla="*/ 109188064 w 1911"/>
              <a:gd name="T23" fmla="*/ 84667961 h 1869"/>
              <a:gd name="T24" fmla="*/ 84346211 w 1911"/>
              <a:gd name="T25" fmla="*/ 111886545 h 1869"/>
              <a:gd name="T26" fmla="*/ 99251451 w 1911"/>
              <a:gd name="T27" fmla="*/ 134356542 h 1869"/>
              <a:gd name="T28" fmla="*/ 99251451 w 1911"/>
              <a:gd name="T29" fmla="*/ 166671696 h 1869"/>
              <a:gd name="T30" fmla="*/ 64588625 w 1911"/>
              <a:gd name="T31" fmla="*/ 201419194 h 1869"/>
              <a:gd name="T32" fmla="*/ 79377905 w 1911"/>
              <a:gd name="T33" fmla="*/ 216360599 h 1869"/>
              <a:gd name="T34" fmla="*/ 109188064 w 1911"/>
              <a:gd name="T35" fmla="*/ 186477789 h 1869"/>
              <a:gd name="T36" fmla="*/ 141424718 w 1911"/>
              <a:gd name="T37" fmla="*/ 216360599 h 1869"/>
              <a:gd name="T38" fmla="*/ 153787824 w 1911"/>
              <a:gd name="T39" fmla="*/ 201419194 h 1869"/>
              <a:gd name="T40" fmla="*/ 121551171 w 1911"/>
              <a:gd name="T41" fmla="*/ 166671696 h 1869"/>
              <a:gd name="T42" fmla="*/ 121551171 w 1911"/>
              <a:gd name="T43" fmla="*/ 134356542 h 1869"/>
              <a:gd name="T44" fmla="*/ 109188064 w 1911"/>
              <a:gd name="T45" fmla="*/ 0 h 1869"/>
              <a:gd name="T46" fmla="*/ 109188064 w 1911"/>
              <a:gd name="T47" fmla="*/ 0 h 1869"/>
              <a:gd name="T48" fmla="*/ 0 w 1911"/>
              <a:gd name="T49" fmla="*/ 111886545 h 1869"/>
              <a:gd name="T50" fmla="*/ 19873547 w 1911"/>
              <a:gd name="T51" fmla="*/ 111886545 h 1869"/>
              <a:gd name="T52" fmla="*/ 109188064 w 1911"/>
              <a:gd name="T53" fmla="*/ 19921873 h 1869"/>
              <a:gd name="T54" fmla="*/ 200929076 w 1911"/>
              <a:gd name="T55" fmla="*/ 111886545 h 1869"/>
              <a:gd name="T56" fmla="*/ 220686983 w 1911"/>
              <a:gd name="T57" fmla="*/ 111886545 h 1869"/>
              <a:gd name="T58" fmla="*/ 109188064 w 1911"/>
              <a:gd name="T59" fmla="*/ 0 h 186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911" h="1869">
                <a:moveTo>
                  <a:pt x="945" y="344"/>
                </a:moveTo>
                <a:lnTo>
                  <a:pt x="945" y="344"/>
                </a:lnTo>
                <a:cubicBezTo>
                  <a:pt x="623" y="344"/>
                  <a:pt x="344" y="623"/>
                  <a:pt x="344" y="966"/>
                </a:cubicBezTo>
                <a:cubicBezTo>
                  <a:pt x="515" y="966"/>
                  <a:pt x="515" y="966"/>
                  <a:pt x="515" y="966"/>
                </a:cubicBezTo>
                <a:cubicBezTo>
                  <a:pt x="515" y="709"/>
                  <a:pt x="708" y="516"/>
                  <a:pt x="945" y="516"/>
                </a:cubicBezTo>
                <a:cubicBezTo>
                  <a:pt x="1202" y="516"/>
                  <a:pt x="1395" y="709"/>
                  <a:pt x="1395" y="966"/>
                </a:cubicBezTo>
                <a:cubicBezTo>
                  <a:pt x="1567" y="966"/>
                  <a:pt x="1567" y="966"/>
                  <a:pt x="1567" y="966"/>
                </a:cubicBezTo>
                <a:cubicBezTo>
                  <a:pt x="1567" y="623"/>
                  <a:pt x="1288" y="344"/>
                  <a:pt x="945" y="344"/>
                </a:cubicBezTo>
                <a:close/>
                <a:moveTo>
                  <a:pt x="1052" y="1160"/>
                </a:moveTo>
                <a:lnTo>
                  <a:pt x="1052" y="1160"/>
                </a:lnTo>
                <a:cubicBezTo>
                  <a:pt x="1116" y="1117"/>
                  <a:pt x="1181" y="1052"/>
                  <a:pt x="1181" y="966"/>
                </a:cubicBezTo>
                <a:cubicBezTo>
                  <a:pt x="1181" y="838"/>
                  <a:pt x="1074" y="731"/>
                  <a:pt x="945" y="731"/>
                </a:cubicBezTo>
                <a:cubicBezTo>
                  <a:pt x="838" y="731"/>
                  <a:pt x="730" y="838"/>
                  <a:pt x="730" y="966"/>
                </a:cubicBezTo>
                <a:cubicBezTo>
                  <a:pt x="730" y="1052"/>
                  <a:pt x="794" y="1117"/>
                  <a:pt x="859" y="1160"/>
                </a:cubicBezTo>
                <a:cubicBezTo>
                  <a:pt x="859" y="1439"/>
                  <a:pt x="859" y="1439"/>
                  <a:pt x="859" y="1439"/>
                </a:cubicBezTo>
                <a:cubicBezTo>
                  <a:pt x="559" y="1739"/>
                  <a:pt x="559" y="1739"/>
                  <a:pt x="559" y="1739"/>
                </a:cubicBezTo>
                <a:cubicBezTo>
                  <a:pt x="687" y="1868"/>
                  <a:pt x="687" y="1868"/>
                  <a:pt x="687" y="1868"/>
                </a:cubicBezTo>
                <a:cubicBezTo>
                  <a:pt x="945" y="1610"/>
                  <a:pt x="945" y="1610"/>
                  <a:pt x="945" y="1610"/>
                </a:cubicBezTo>
                <a:cubicBezTo>
                  <a:pt x="1224" y="1868"/>
                  <a:pt x="1224" y="1868"/>
                  <a:pt x="1224" y="1868"/>
                </a:cubicBezTo>
                <a:cubicBezTo>
                  <a:pt x="1331" y="1739"/>
                  <a:pt x="1331" y="1739"/>
                  <a:pt x="1331" y="1739"/>
                </a:cubicBezTo>
                <a:cubicBezTo>
                  <a:pt x="1052" y="1439"/>
                  <a:pt x="1052" y="1439"/>
                  <a:pt x="1052" y="1439"/>
                </a:cubicBezTo>
                <a:lnTo>
                  <a:pt x="1052" y="1160"/>
                </a:lnTo>
                <a:close/>
                <a:moveTo>
                  <a:pt x="945" y="0"/>
                </a:moveTo>
                <a:lnTo>
                  <a:pt x="945" y="0"/>
                </a:lnTo>
                <a:cubicBezTo>
                  <a:pt x="430" y="0"/>
                  <a:pt x="0" y="430"/>
                  <a:pt x="0" y="966"/>
                </a:cubicBezTo>
                <a:cubicBezTo>
                  <a:pt x="172" y="966"/>
                  <a:pt x="172" y="966"/>
                  <a:pt x="172" y="966"/>
                </a:cubicBezTo>
                <a:cubicBezTo>
                  <a:pt x="172" y="516"/>
                  <a:pt x="515" y="172"/>
                  <a:pt x="945" y="172"/>
                </a:cubicBezTo>
                <a:cubicBezTo>
                  <a:pt x="1395" y="172"/>
                  <a:pt x="1739" y="516"/>
                  <a:pt x="1739" y="966"/>
                </a:cubicBezTo>
                <a:cubicBezTo>
                  <a:pt x="1910" y="966"/>
                  <a:pt x="1910" y="966"/>
                  <a:pt x="1910" y="966"/>
                </a:cubicBezTo>
                <a:cubicBezTo>
                  <a:pt x="1910" y="430"/>
                  <a:pt x="1481" y="0"/>
                  <a:pt x="9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>
              <a:solidFill>
                <a:schemeClr val="bg1"/>
              </a:solidFill>
            </a:endParaRPr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FAA44AAB-6441-4A4E-B66F-76573C1D35EA}"/>
              </a:ext>
            </a:extLst>
          </p:cNvPr>
          <p:cNvSpPr/>
          <p:nvPr/>
        </p:nvSpPr>
        <p:spPr>
          <a:xfrm>
            <a:off x="3242331" y="9492401"/>
            <a:ext cx="1923396" cy="19233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START</a:t>
            </a:r>
            <a:endParaRPr lang="en-US" sz="2000" dirty="0">
              <a:latin typeface="+mj-lt"/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E084E192-7B8D-17B8-B3A3-F6DA20FC0638}"/>
              </a:ext>
            </a:extLst>
          </p:cNvPr>
          <p:cNvSpPr/>
          <p:nvPr/>
        </p:nvSpPr>
        <p:spPr>
          <a:xfrm>
            <a:off x="19218271" y="5511170"/>
            <a:ext cx="1923396" cy="192339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SUCCESS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7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78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79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1" fill="hold" grpId="0" nodeType="withEffect" p14:presetBounceEnd="65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7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88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/>
          <p:bldP spid="46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9" grpId="0" animBg="1"/>
          <p:bldP spid="66" grpId="0" animBg="1"/>
          <p:bldP spid="73" grpId="0" animBg="1"/>
          <p:bldP spid="80" grpId="0" animBg="1"/>
          <p:bldP spid="87" grpId="0" animBg="1"/>
          <p:bldP spid="94" grpId="0" animBg="1"/>
          <p:bldP spid="101" grpId="0" animBg="1"/>
          <p:bldP spid="108" grpId="0" animBg="1"/>
          <p:bldP spid="109" grpId="0" animBg="1"/>
          <p:bldP spid="110" grpId="0" animBg="1"/>
          <p:bldP spid="111" grpId="0" animBg="1"/>
          <p:bldP spid="112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7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/>
          <p:bldP spid="46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9" grpId="0" animBg="1"/>
          <p:bldP spid="66" grpId="0" animBg="1"/>
          <p:bldP spid="73" grpId="0" animBg="1"/>
          <p:bldP spid="80" grpId="0" animBg="1"/>
          <p:bldP spid="87" grpId="0" animBg="1"/>
          <p:bldP spid="94" grpId="0" animBg="1"/>
          <p:bldP spid="101" grpId="0" animBg="1"/>
          <p:bldP spid="108" grpId="0" animBg="1"/>
          <p:bldP spid="109" grpId="0" animBg="1"/>
          <p:bldP spid="110" grpId="0" animBg="1"/>
          <p:bldP spid="111" grpId="0" animBg="1"/>
          <p:bldP spid="112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133D3EAA-938E-01EC-C4CE-55A891DB7CA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61338A8-6E23-B9E0-178C-0C170EA5E301}"/>
              </a:ext>
            </a:extLst>
          </p:cNvPr>
          <p:cNvSpPr/>
          <p:nvPr/>
        </p:nvSpPr>
        <p:spPr>
          <a:xfrm>
            <a:off x="2925298" y="5184458"/>
            <a:ext cx="2557462" cy="6548372"/>
          </a:xfrm>
          <a:custGeom>
            <a:avLst/>
            <a:gdLst>
              <a:gd name="csX0" fmla="*/ 1278731 w 2557462"/>
              <a:gd name="csY0" fmla="*/ 0 h 6548372"/>
              <a:gd name="csX1" fmla="*/ 2557462 w 2557462"/>
              <a:gd name="csY1" fmla="*/ 1278731 h 6548372"/>
              <a:gd name="csX2" fmla="*/ 1993682 w 2557462"/>
              <a:gd name="csY2" fmla="*/ 2339075 h 6548372"/>
              <a:gd name="csX3" fmla="*/ 1961356 w 2557462"/>
              <a:gd name="csY3" fmla="*/ 2356621 h 6548372"/>
              <a:gd name="csX4" fmla="*/ 1961356 w 2557462"/>
              <a:gd name="csY4" fmla="*/ 4191751 h 6548372"/>
              <a:gd name="csX5" fmla="*/ 1993682 w 2557462"/>
              <a:gd name="csY5" fmla="*/ 4209297 h 6548372"/>
              <a:gd name="csX6" fmla="*/ 2557462 w 2557462"/>
              <a:gd name="csY6" fmla="*/ 5269641 h 6548372"/>
              <a:gd name="csX7" fmla="*/ 1278731 w 2557462"/>
              <a:gd name="csY7" fmla="*/ 6548372 h 6548372"/>
              <a:gd name="csX8" fmla="*/ 0 w 2557462"/>
              <a:gd name="csY8" fmla="*/ 5269641 h 6548372"/>
              <a:gd name="csX9" fmla="*/ 563780 w 2557462"/>
              <a:gd name="csY9" fmla="*/ 4209297 h 6548372"/>
              <a:gd name="csX10" fmla="*/ 596106 w 2557462"/>
              <a:gd name="csY10" fmla="*/ 4191751 h 6548372"/>
              <a:gd name="csX11" fmla="*/ 596106 w 2557462"/>
              <a:gd name="csY11" fmla="*/ 2356621 h 6548372"/>
              <a:gd name="csX12" fmla="*/ 563780 w 2557462"/>
              <a:gd name="csY12" fmla="*/ 2339075 h 6548372"/>
              <a:gd name="csX13" fmla="*/ 0 w 2557462"/>
              <a:gd name="csY13" fmla="*/ 1278731 h 6548372"/>
              <a:gd name="csX14" fmla="*/ 1278731 w 2557462"/>
              <a:gd name="csY14" fmla="*/ 0 h 65483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548372">
                <a:moveTo>
                  <a:pt x="1278731" y="0"/>
                </a:moveTo>
                <a:cubicBezTo>
                  <a:pt x="1984955" y="0"/>
                  <a:pt x="2557462" y="572507"/>
                  <a:pt x="2557462" y="1278731"/>
                </a:cubicBezTo>
                <a:cubicBezTo>
                  <a:pt x="2557462" y="1720121"/>
                  <a:pt x="2333827" y="2109278"/>
                  <a:pt x="1993682" y="2339075"/>
                </a:cubicBezTo>
                <a:lnTo>
                  <a:pt x="1961356" y="2356621"/>
                </a:lnTo>
                <a:lnTo>
                  <a:pt x="1961356" y="4191751"/>
                </a:lnTo>
                <a:lnTo>
                  <a:pt x="1993682" y="4209297"/>
                </a:lnTo>
                <a:cubicBezTo>
                  <a:pt x="2333827" y="4439094"/>
                  <a:pt x="2557462" y="4828251"/>
                  <a:pt x="2557462" y="5269641"/>
                </a:cubicBezTo>
                <a:cubicBezTo>
                  <a:pt x="2557462" y="5975865"/>
                  <a:pt x="1984955" y="6548372"/>
                  <a:pt x="1278731" y="6548372"/>
                </a:cubicBezTo>
                <a:cubicBezTo>
                  <a:pt x="572507" y="6548372"/>
                  <a:pt x="0" y="5975865"/>
                  <a:pt x="0" y="5269641"/>
                </a:cubicBezTo>
                <a:cubicBezTo>
                  <a:pt x="0" y="4828251"/>
                  <a:pt x="223635" y="4439094"/>
                  <a:pt x="563780" y="4209297"/>
                </a:cubicBezTo>
                <a:lnTo>
                  <a:pt x="596106" y="4191751"/>
                </a:lnTo>
                <a:lnTo>
                  <a:pt x="596106" y="2356621"/>
                </a:lnTo>
                <a:lnTo>
                  <a:pt x="563780" y="2339075"/>
                </a:lnTo>
                <a:cubicBezTo>
                  <a:pt x="223635" y="2109278"/>
                  <a:pt x="0" y="1720121"/>
                  <a:pt x="0" y="1278731"/>
                </a:cubicBezTo>
                <a:cubicBezTo>
                  <a:pt x="0" y="572507"/>
                  <a:pt x="572507" y="0"/>
                  <a:pt x="12787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47205036-1EC0-2A98-D14A-7E9AD65317C6}"/>
              </a:ext>
            </a:extLst>
          </p:cNvPr>
          <p:cNvSpPr/>
          <p:nvPr/>
        </p:nvSpPr>
        <p:spPr>
          <a:xfrm>
            <a:off x="3242331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A20393C3-7B3E-C79A-983D-14106FC4C511}"/>
              </a:ext>
            </a:extLst>
          </p:cNvPr>
          <p:cNvSpPr/>
          <p:nvPr/>
        </p:nvSpPr>
        <p:spPr>
          <a:xfrm>
            <a:off x="6916208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60F83E13-74E4-8C65-8C5C-17900382DCB6}"/>
              </a:ext>
            </a:extLst>
          </p:cNvPr>
          <p:cNvSpPr/>
          <p:nvPr/>
        </p:nvSpPr>
        <p:spPr>
          <a:xfrm>
            <a:off x="7239392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3FD28422-B661-7B60-DF74-655CDBDB3518}"/>
              </a:ext>
            </a:extLst>
          </p:cNvPr>
          <p:cNvSpPr/>
          <p:nvPr/>
        </p:nvSpPr>
        <p:spPr>
          <a:xfrm rot="16200000">
            <a:off x="9076332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46E181BB-1F31-D39C-993C-6794D8B573B0}"/>
              </a:ext>
            </a:extLst>
          </p:cNvPr>
          <p:cNvSpPr/>
          <p:nvPr/>
        </p:nvSpPr>
        <p:spPr>
          <a:xfrm>
            <a:off x="11230302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774C6A46-477D-D4CA-877F-0AF80B341D28}"/>
              </a:ext>
            </a:extLst>
          </p:cNvPr>
          <p:cNvSpPr/>
          <p:nvPr/>
        </p:nvSpPr>
        <p:spPr>
          <a:xfrm>
            <a:off x="14904179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BF3CCC7F-EB6E-7B3A-077A-26F4E47F4007}"/>
              </a:ext>
            </a:extLst>
          </p:cNvPr>
          <p:cNvSpPr/>
          <p:nvPr/>
        </p:nvSpPr>
        <p:spPr>
          <a:xfrm>
            <a:off x="15227363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E8FB384-FD30-C698-8E3D-1B851783E26F}"/>
              </a:ext>
            </a:extLst>
          </p:cNvPr>
          <p:cNvSpPr/>
          <p:nvPr/>
        </p:nvSpPr>
        <p:spPr>
          <a:xfrm rot="16200000">
            <a:off x="17064301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8BE37AE-7712-EAF3-11D0-108971ADD131}"/>
              </a:ext>
            </a:extLst>
          </p:cNvPr>
          <p:cNvGrpSpPr/>
          <p:nvPr/>
        </p:nvGrpSpPr>
        <p:grpSpPr>
          <a:xfrm>
            <a:off x="5027439" y="6073261"/>
            <a:ext cx="1328601" cy="792559"/>
            <a:chOff x="4031330" y="7558014"/>
            <a:chExt cx="1920221" cy="792559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6AB90666-EF76-C03B-539C-2AD57319AED4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Phát hiện cơ hội hoặc áp lực buộc tổ chức phải thay đổi.</a:t>
              </a: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B7CDAA47-6E8D-5DFF-9F7B-5AD4DA86A796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TRIGGER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E0C08FD-2839-2220-4DD3-FCE2E7C9A6BE}"/>
              </a:ext>
            </a:extLst>
          </p:cNvPr>
          <p:cNvGrpSpPr/>
          <p:nvPr/>
        </p:nvGrpSpPr>
        <p:grpSpPr>
          <a:xfrm>
            <a:off x="3638879" y="5806379"/>
            <a:ext cx="1130300" cy="1087698"/>
            <a:chOff x="5077152" y="5806379"/>
            <a:chExt cx="1130300" cy="1087698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2297A4AA-28CC-F19B-5915-722E98C1C541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D49F0A00-964A-F7D2-CFEF-2444C50F8E75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42164E2-03DE-FD20-8E62-85D9CE25543A}"/>
              </a:ext>
            </a:extLst>
          </p:cNvPr>
          <p:cNvGrpSpPr/>
          <p:nvPr/>
        </p:nvGrpSpPr>
        <p:grpSpPr>
          <a:xfrm>
            <a:off x="7629789" y="5806379"/>
            <a:ext cx="1130300" cy="1087698"/>
            <a:chOff x="5077152" y="5806379"/>
            <a:chExt cx="1130300" cy="1087698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1FAE9046-1639-BC10-B6D3-3C6582670ECC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7D7AFFEF-6577-7FB2-36A3-DA9200B102A1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10E32D5-DE7D-21EF-7A35-89FA72172CA2}"/>
              </a:ext>
            </a:extLst>
          </p:cNvPr>
          <p:cNvGrpSpPr/>
          <p:nvPr/>
        </p:nvGrpSpPr>
        <p:grpSpPr>
          <a:xfrm>
            <a:off x="7629789" y="7434566"/>
            <a:ext cx="1130300" cy="792559"/>
            <a:chOff x="4031330" y="7558014"/>
            <a:chExt cx="1920221" cy="792559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35E789C6-A5EC-0C59-DD60-D8F43A36D3FD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Xác định ưu tiên chiến lược và nguồn lực cốt lõi.</a:t>
              </a: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D9CE1ED4-AF75-BAC7-070D-E6CDF48FE65E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FOCUS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DB462B1-7C6E-83FA-B660-88390355942E}"/>
              </a:ext>
            </a:extLst>
          </p:cNvPr>
          <p:cNvGrpSpPr/>
          <p:nvPr/>
        </p:nvGrpSpPr>
        <p:grpSpPr>
          <a:xfrm>
            <a:off x="9024500" y="10075316"/>
            <a:ext cx="1328601" cy="792559"/>
            <a:chOff x="4031330" y="7558014"/>
            <a:chExt cx="1920221" cy="792559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58483874-CC82-7D18-113C-BDDEBD7E1FB5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Kết nối mục tiêu, đội ngũ và cách làm thống nhất.</a:t>
              </a: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49A383C9-1C5C-9808-0F9F-EA684349B555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C8E4D1A-6AFA-731B-5D74-C9E62EF40087}"/>
              </a:ext>
            </a:extLst>
          </p:cNvPr>
          <p:cNvGrpSpPr/>
          <p:nvPr/>
        </p:nvGrpSpPr>
        <p:grpSpPr>
          <a:xfrm>
            <a:off x="7635940" y="9808434"/>
            <a:ext cx="1130300" cy="1087698"/>
            <a:chOff x="5077152" y="5806379"/>
            <a:chExt cx="1130300" cy="1087698"/>
          </a:xfrm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71393C26-A915-0D85-F076-2F70EAD2B798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03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4A7465A6-A3EE-CD55-4680-9C1078B8C31F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1CE1B04-0D3B-FDCA-49D9-B025CA79C3F5}"/>
              </a:ext>
            </a:extLst>
          </p:cNvPr>
          <p:cNvGrpSpPr/>
          <p:nvPr/>
        </p:nvGrpSpPr>
        <p:grpSpPr>
          <a:xfrm>
            <a:off x="11626851" y="9910251"/>
            <a:ext cx="1130300" cy="1087699"/>
            <a:chOff x="5077152" y="5806379"/>
            <a:chExt cx="1130300" cy="1087699"/>
          </a:xfrm>
        </p:grpSpPr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4C90D473-3087-2E8C-AB4F-3007E5429711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160C3894-169D-0C16-484B-86E8F91FB2DB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B8F8091-54DD-50E9-3C02-66C6D8ED471E}"/>
              </a:ext>
            </a:extLst>
          </p:cNvPr>
          <p:cNvGrpSpPr/>
          <p:nvPr/>
        </p:nvGrpSpPr>
        <p:grpSpPr>
          <a:xfrm>
            <a:off x="11626851" y="8452437"/>
            <a:ext cx="1130300" cy="931059"/>
            <a:chOff x="4031330" y="7558014"/>
            <a:chExt cx="1920221" cy="931059"/>
          </a:xfrm>
        </p:grpSpPr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FFCD5680-23BA-EA15-8746-B99BB10A1ED9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Phát triển giải pháp, hệ thống hoặc năng lực cần thiết.</a:t>
              </a: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840A488F-BF59-B991-0F3E-29FFF896FC6F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BUILD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84F1037-8C07-6211-92BB-434DB300A3C5}"/>
              </a:ext>
            </a:extLst>
          </p:cNvPr>
          <p:cNvGrpSpPr/>
          <p:nvPr/>
        </p:nvGrpSpPr>
        <p:grpSpPr>
          <a:xfrm>
            <a:off x="13015410" y="6073261"/>
            <a:ext cx="1328601" cy="792559"/>
            <a:chOff x="4031330" y="7558014"/>
            <a:chExt cx="1920221" cy="792559"/>
          </a:xfrm>
        </p:grpSpPr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6F5C78CC-8F9F-39E7-76F9-26B9ADD160CA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Triển khai nhanh để tạo chuyển động thực tế.</a:t>
              </a: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822C219F-A5DC-9D71-4235-981574BF2029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ACTIVATE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9E598152-F577-AA73-417F-84D6BD8794DB}"/>
              </a:ext>
            </a:extLst>
          </p:cNvPr>
          <p:cNvGrpSpPr/>
          <p:nvPr/>
        </p:nvGrpSpPr>
        <p:grpSpPr>
          <a:xfrm>
            <a:off x="11626850" y="5806379"/>
            <a:ext cx="1130300" cy="1087698"/>
            <a:chOff x="5077152" y="5806379"/>
            <a:chExt cx="1130300" cy="1087698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17983A90-B6D0-3265-FEF2-23DB6607A0B9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05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114145A4-243A-A0FF-84D4-A4EE508824CD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2939C1A4-0666-A172-6546-E8CBBB0283BE}"/>
              </a:ext>
            </a:extLst>
          </p:cNvPr>
          <p:cNvGrpSpPr/>
          <p:nvPr/>
        </p:nvGrpSpPr>
        <p:grpSpPr>
          <a:xfrm>
            <a:off x="15617760" y="5806379"/>
            <a:ext cx="1130300" cy="1087698"/>
            <a:chOff x="5077152" y="5806379"/>
            <a:chExt cx="1130300" cy="1087698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DD7312A4-5CFF-A07E-E133-AA2FDC12EEE6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3D762EE6-AB34-A816-7A13-1773A719104A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8789E77F-A6BE-A820-C8CC-4F96B8FDA3BD}"/>
              </a:ext>
            </a:extLst>
          </p:cNvPr>
          <p:cNvGrpSpPr/>
          <p:nvPr/>
        </p:nvGrpSpPr>
        <p:grpSpPr>
          <a:xfrm>
            <a:off x="15617760" y="7434566"/>
            <a:ext cx="1130300" cy="792559"/>
            <a:chOff x="4031330" y="7558014"/>
            <a:chExt cx="1920221" cy="792559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666283D9-E061-EF12-3B8E-A10D3F48BEF8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Giám sát tiến độ, chỉ số và phản hồi thị trường.</a:t>
              </a: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327C276F-6F68-E9C3-12D0-E874B93D570D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TRACK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9620DBB6-D675-ED67-0004-0E91F6B1EA06}"/>
              </a:ext>
            </a:extLst>
          </p:cNvPr>
          <p:cNvGrpSpPr/>
          <p:nvPr/>
        </p:nvGrpSpPr>
        <p:grpSpPr>
          <a:xfrm>
            <a:off x="17012471" y="10075316"/>
            <a:ext cx="1328601" cy="792559"/>
            <a:chOff x="4031330" y="7558014"/>
            <a:chExt cx="1920221" cy="792559"/>
          </a:xfrm>
        </p:grpSpPr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E53D64B0-CB23-019B-DB81-FB9B41A6CC09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Cải tiến liên tục dựa trên dữ liệu và trải nghiệm.</a:t>
              </a: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8838D1AB-669F-F936-8376-1C646618459F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7B89C117-36CA-BFE1-2AB5-621A5D5CC826}"/>
              </a:ext>
            </a:extLst>
          </p:cNvPr>
          <p:cNvGrpSpPr/>
          <p:nvPr/>
        </p:nvGrpSpPr>
        <p:grpSpPr>
          <a:xfrm>
            <a:off x="15623911" y="9808434"/>
            <a:ext cx="1130300" cy="1087698"/>
            <a:chOff x="5077152" y="5806379"/>
            <a:chExt cx="1130300" cy="1087698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05EFD940-AD53-F627-A323-415EB6FB1FE8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A5579054-37BC-DC08-9240-2692211018E5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E014658-67D1-1382-D4B3-686C90EE6BC6}"/>
              </a:ext>
            </a:extLst>
          </p:cNvPr>
          <p:cNvGrpSpPr/>
          <p:nvPr/>
        </p:nvGrpSpPr>
        <p:grpSpPr>
          <a:xfrm>
            <a:off x="19614820" y="9910251"/>
            <a:ext cx="1130300" cy="1087699"/>
            <a:chOff x="5077152" y="5806379"/>
            <a:chExt cx="1130300" cy="1087699"/>
          </a:xfrm>
        </p:grpSpPr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5EAD4203-C66E-1DAC-257E-4F1AE24AC420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08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2E3D6FF3-AA07-F795-DBA0-E44A09D578B4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6303B4FE-E895-EA44-80CF-F9F4BD0C6409}"/>
              </a:ext>
            </a:extLst>
          </p:cNvPr>
          <p:cNvGrpSpPr/>
          <p:nvPr/>
        </p:nvGrpSpPr>
        <p:grpSpPr>
          <a:xfrm>
            <a:off x="19614820" y="8452437"/>
            <a:ext cx="1130300" cy="792559"/>
            <a:chOff x="4031330" y="7558014"/>
            <a:chExt cx="1920221" cy="792559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31F753CB-F2DE-CF44-ADC1-3DE581718793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Mở rộng quy mô và khuếch đại kết quả đạt được.</a:t>
              </a: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A45F2F23-CF52-8BD5-302A-F4BFBBF666F3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EXPAND</a:t>
              </a:r>
            </a:p>
          </p:txBody>
        </p:sp>
      </p:grpSp>
      <p:sp>
        <p:nvSpPr>
          <p:cNvPr id="102" name="Arrow: Right 101">
            <a:extLst>
              <a:ext uri="{FF2B5EF4-FFF2-40B4-BE49-F238E27FC236}">
                <a16:creationId xmlns:a16="http://schemas.microsoft.com/office/drawing/2014/main" id="{9AE28E7F-6A0A-7E98-BA4B-AC19382B6CEB}"/>
              </a:ext>
            </a:extLst>
          </p:cNvPr>
          <p:cNvSpPr/>
          <p:nvPr/>
        </p:nvSpPr>
        <p:spPr>
          <a:xfrm rot="16200000">
            <a:off x="3902459" y="8172167"/>
            <a:ext cx="603140" cy="572954"/>
          </a:xfrm>
          <a:prstGeom prst="rightArrow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Freeform 30">
            <a:extLst>
              <a:ext uri="{FF2B5EF4-FFF2-40B4-BE49-F238E27FC236}">
                <a16:creationId xmlns:a16="http://schemas.microsoft.com/office/drawing/2014/main" id="{48645822-47CF-1966-AF40-F16EACE32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5883" y="6181771"/>
            <a:ext cx="561242" cy="562836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4" name="Freeform 38">
            <a:extLst>
              <a:ext uri="{FF2B5EF4-FFF2-40B4-BE49-F238E27FC236}">
                <a16:creationId xmlns:a16="http://schemas.microsoft.com/office/drawing/2014/main" id="{48EA092D-5E52-2865-9543-20A04EF5FE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0332" y="8575447"/>
            <a:ext cx="569214" cy="569214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5" name="Freeform 75">
            <a:extLst>
              <a:ext uri="{FF2B5EF4-FFF2-40B4-BE49-F238E27FC236}">
                <a16:creationId xmlns:a16="http://schemas.microsoft.com/office/drawing/2014/main" id="{35CA56D8-8243-DDF0-424B-A9B861B214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8899" y="10238834"/>
            <a:ext cx="534136" cy="452820"/>
          </a:xfrm>
          <a:custGeom>
            <a:avLst/>
            <a:gdLst>
              <a:gd name="T0" fmla="*/ 191284504 w 1660"/>
              <a:gd name="T1" fmla="*/ 141981051 h 1402"/>
              <a:gd name="T2" fmla="*/ 191284504 w 1660"/>
              <a:gd name="T3" fmla="*/ 141981051 h 1402"/>
              <a:gd name="T4" fmla="*/ 0 w 1660"/>
              <a:gd name="T5" fmla="*/ 141981051 h 1402"/>
              <a:gd name="T6" fmla="*/ 0 w 1660"/>
              <a:gd name="T7" fmla="*/ 161983280 h 1402"/>
              <a:gd name="T8" fmla="*/ 191284504 w 1660"/>
              <a:gd name="T9" fmla="*/ 161983280 h 1402"/>
              <a:gd name="T10" fmla="*/ 191284504 w 1660"/>
              <a:gd name="T11" fmla="*/ 141981051 h 1402"/>
              <a:gd name="T12" fmla="*/ 171452854 w 1660"/>
              <a:gd name="T13" fmla="*/ 59775496 h 1402"/>
              <a:gd name="T14" fmla="*/ 171452854 w 1660"/>
              <a:gd name="T15" fmla="*/ 59775496 h 1402"/>
              <a:gd name="T16" fmla="*/ 171452854 w 1660"/>
              <a:gd name="T17" fmla="*/ 102207784 h 1402"/>
              <a:gd name="T18" fmla="*/ 19831650 w 1660"/>
              <a:gd name="T19" fmla="*/ 102207784 h 1402"/>
              <a:gd name="T20" fmla="*/ 19831650 w 1660"/>
              <a:gd name="T21" fmla="*/ 59775496 h 1402"/>
              <a:gd name="T22" fmla="*/ 171452854 w 1660"/>
              <a:gd name="T23" fmla="*/ 59775496 h 1402"/>
              <a:gd name="T24" fmla="*/ 181368839 w 1660"/>
              <a:gd name="T25" fmla="*/ 39888862 h 1402"/>
              <a:gd name="T26" fmla="*/ 181368839 w 1660"/>
              <a:gd name="T27" fmla="*/ 39888862 h 1402"/>
              <a:gd name="T28" fmla="*/ 9915986 w 1660"/>
              <a:gd name="T29" fmla="*/ 39888862 h 1402"/>
              <a:gd name="T30" fmla="*/ 0 w 1660"/>
              <a:gd name="T31" fmla="*/ 49832018 h 1402"/>
              <a:gd name="T32" fmla="*/ 0 w 1660"/>
              <a:gd name="T33" fmla="*/ 112151261 h 1402"/>
              <a:gd name="T34" fmla="*/ 9915986 w 1660"/>
              <a:gd name="T35" fmla="*/ 122094417 h 1402"/>
              <a:gd name="T36" fmla="*/ 181368839 w 1660"/>
              <a:gd name="T37" fmla="*/ 122094417 h 1402"/>
              <a:gd name="T38" fmla="*/ 191284504 w 1660"/>
              <a:gd name="T39" fmla="*/ 112151261 h 1402"/>
              <a:gd name="T40" fmla="*/ 191284504 w 1660"/>
              <a:gd name="T41" fmla="*/ 49832018 h 1402"/>
              <a:gd name="T42" fmla="*/ 181368839 w 1660"/>
              <a:gd name="T43" fmla="*/ 39888862 h 1402"/>
              <a:gd name="T44" fmla="*/ 191284504 w 1660"/>
              <a:gd name="T45" fmla="*/ 0 h 1402"/>
              <a:gd name="T46" fmla="*/ 191284504 w 1660"/>
              <a:gd name="T47" fmla="*/ 0 h 1402"/>
              <a:gd name="T48" fmla="*/ 0 w 1660"/>
              <a:gd name="T49" fmla="*/ 0 h 1402"/>
              <a:gd name="T50" fmla="*/ 0 w 1660"/>
              <a:gd name="T51" fmla="*/ 19886633 h 1402"/>
              <a:gd name="T52" fmla="*/ 191284504 w 1660"/>
              <a:gd name="T53" fmla="*/ 19886633 h 1402"/>
              <a:gd name="T54" fmla="*/ 191284504 w 1660"/>
              <a:gd name="T55" fmla="*/ 0 h 140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660" h="1402">
                <a:moveTo>
                  <a:pt x="1659" y="1228"/>
                </a:moveTo>
                <a:lnTo>
                  <a:pt x="1659" y="1228"/>
                </a:lnTo>
                <a:cubicBezTo>
                  <a:pt x="0" y="1228"/>
                  <a:pt x="0" y="1228"/>
                  <a:pt x="0" y="1228"/>
                </a:cubicBezTo>
                <a:cubicBezTo>
                  <a:pt x="0" y="1401"/>
                  <a:pt x="0" y="1401"/>
                  <a:pt x="0" y="1401"/>
                </a:cubicBezTo>
                <a:cubicBezTo>
                  <a:pt x="1659" y="1401"/>
                  <a:pt x="1659" y="1401"/>
                  <a:pt x="1659" y="1401"/>
                </a:cubicBezTo>
                <a:lnTo>
                  <a:pt x="1659" y="1228"/>
                </a:lnTo>
                <a:close/>
                <a:moveTo>
                  <a:pt x="1487" y="517"/>
                </a:moveTo>
                <a:lnTo>
                  <a:pt x="1487" y="517"/>
                </a:lnTo>
                <a:cubicBezTo>
                  <a:pt x="1487" y="884"/>
                  <a:pt x="1487" y="884"/>
                  <a:pt x="1487" y="884"/>
                </a:cubicBezTo>
                <a:cubicBezTo>
                  <a:pt x="172" y="884"/>
                  <a:pt x="172" y="884"/>
                  <a:pt x="172" y="884"/>
                </a:cubicBezTo>
                <a:cubicBezTo>
                  <a:pt x="172" y="517"/>
                  <a:pt x="172" y="517"/>
                  <a:pt x="172" y="517"/>
                </a:cubicBezTo>
                <a:lnTo>
                  <a:pt x="1487" y="517"/>
                </a:lnTo>
                <a:close/>
                <a:moveTo>
                  <a:pt x="1573" y="345"/>
                </a:moveTo>
                <a:lnTo>
                  <a:pt x="1573" y="345"/>
                </a:lnTo>
                <a:cubicBezTo>
                  <a:pt x="86" y="345"/>
                  <a:pt x="86" y="345"/>
                  <a:pt x="86" y="345"/>
                </a:cubicBezTo>
                <a:cubicBezTo>
                  <a:pt x="43" y="345"/>
                  <a:pt x="0" y="388"/>
                  <a:pt x="0" y="431"/>
                </a:cubicBezTo>
                <a:cubicBezTo>
                  <a:pt x="0" y="970"/>
                  <a:pt x="0" y="970"/>
                  <a:pt x="0" y="970"/>
                </a:cubicBezTo>
                <a:cubicBezTo>
                  <a:pt x="0" y="1013"/>
                  <a:pt x="43" y="1056"/>
                  <a:pt x="86" y="1056"/>
                </a:cubicBezTo>
                <a:cubicBezTo>
                  <a:pt x="1573" y="1056"/>
                  <a:pt x="1573" y="1056"/>
                  <a:pt x="1573" y="1056"/>
                </a:cubicBezTo>
                <a:cubicBezTo>
                  <a:pt x="1637" y="1056"/>
                  <a:pt x="1659" y="1013"/>
                  <a:pt x="1659" y="970"/>
                </a:cubicBezTo>
                <a:cubicBezTo>
                  <a:pt x="1659" y="431"/>
                  <a:pt x="1659" y="431"/>
                  <a:pt x="1659" y="431"/>
                </a:cubicBezTo>
                <a:cubicBezTo>
                  <a:pt x="1659" y="388"/>
                  <a:pt x="1637" y="345"/>
                  <a:pt x="1573" y="345"/>
                </a:cubicBezTo>
                <a:close/>
                <a:moveTo>
                  <a:pt x="1659" y="0"/>
                </a:moveTo>
                <a:lnTo>
                  <a:pt x="1659" y="0"/>
                </a:lnTo>
                <a:cubicBezTo>
                  <a:pt x="0" y="0"/>
                  <a:pt x="0" y="0"/>
                  <a:pt x="0" y="0"/>
                </a:cubicBezTo>
                <a:cubicBezTo>
                  <a:pt x="0" y="172"/>
                  <a:pt x="0" y="172"/>
                  <a:pt x="0" y="172"/>
                </a:cubicBezTo>
                <a:cubicBezTo>
                  <a:pt x="1659" y="172"/>
                  <a:pt x="1659" y="172"/>
                  <a:pt x="1659" y="172"/>
                </a:cubicBezTo>
                <a:lnTo>
                  <a:pt x="1659" y="0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6" name="Freeform 73">
            <a:extLst>
              <a:ext uri="{FF2B5EF4-FFF2-40B4-BE49-F238E27FC236}">
                <a16:creationId xmlns:a16="http://schemas.microsoft.com/office/drawing/2014/main" id="{9E3CC661-855B-46C2-AAF8-7E7FE4E72D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674" y="7733788"/>
            <a:ext cx="500654" cy="473548"/>
          </a:xfrm>
          <a:custGeom>
            <a:avLst/>
            <a:gdLst>
              <a:gd name="T0" fmla="*/ 2147483646 w 1566"/>
              <a:gd name="T1" fmla="*/ 2147483646 h 1567"/>
              <a:gd name="T2" fmla="*/ 2147483646 w 1566"/>
              <a:gd name="T3" fmla="*/ 2147483646 h 1567"/>
              <a:gd name="T4" fmla="*/ 2147483646 w 1566"/>
              <a:gd name="T5" fmla="*/ 2147483646 h 1567"/>
              <a:gd name="T6" fmla="*/ 2147483646 w 1566"/>
              <a:gd name="T7" fmla="*/ 2147483646 h 1567"/>
              <a:gd name="T8" fmla="*/ 2147483646 w 1566"/>
              <a:gd name="T9" fmla="*/ 2147483646 h 1567"/>
              <a:gd name="T10" fmla="*/ 2147483646 w 1566"/>
              <a:gd name="T11" fmla="*/ 2147483646 h 1567"/>
              <a:gd name="T12" fmla="*/ 2147483646 w 1566"/>
              <a:gd name="T13" fmla="*/ 2147483646 h 1567"/>
              <a:gd name="T14" fmla="*/ 2147483646 w 1566"/>
              <a:gd name="T15" fmla="*/ 2147483646 h 1567"/>
              <a:gd name="T16" fmla="*/ 2147483646 w 1566"/>
              <a:gd name="T17" fmla="*/ 2147483646 h 1567"/>
              <a:gd name="T18" fmla="*/ 0 w 1566"/>
              <a:gd name="T19" fmla="*/ 2147483646 h 1567"/>
              <a:gd name="T20" fmla="*/ 0 w 1566"/>
              <a:gd name="T21" fmla="*/ 2147483646 h 1567"/>
              <a:gd name="T22" fmla="*/ 2147483646 w 1566"/>
              <a:gd name="T23" fmla="*/ 2147483646 h 1567"/>
              <a:gd name="T24" fmla="*/ 2147483646 w 1566"/>
              <a:gd name="T25" fmla="*/ 2147483646 h 1567"/>
              <a:gd name="T26" fmla="*/ 2147483646 w 1566"/>
              <a:gd name="T27" fmla="*/ 2147483646 h 1567"/>
              <a:gd name="T28" fmla="*/ 2147483646 w 1566"/>
              <a:gd name="T29" fmla="*/ 2147483646 h 1567"/>
              <a:gd name="T30" fmla="*/ 2147483646 w 1566"/>
              <a:gd name="T31" fmla="*/ 2147483646 h 1567"/>
              <a:gd name="T32" fmla="*/ 2147483646 w 1566"/>
              <a:gd name="T33" fmla="*/ 2147483646 h 1567"/>
              <a:gd name="T34" fmla="*/ 2147483646 w 1566"/>
              <a:gd name="T35" fmla="*/ 2147483646 h 1567"/>
              <a:gd name="T36" fmla="*/ 2147483646 w 1566"/>
              <a:gd name="T37" fmla="*/ 2147483646 h 1567"/>
              <a:gd name="T38" fmla="*/ 2147483646 w 1566"/>
              <a:gd name="T39" fmla="*/ 2147483646 h 1567"/>
              <a:gd name="T40" fmla="*/ 2147483646 w 1566"/>
              <a:gd name="T41" fmla="*/ 2147483646 h 1567"/>
              <a:gd name="T42" fmla="*/ 2147483646 w 1566"/>
              <a:gd name="T43" fmla="*/ 2147483646 h 1567"/>
              <a:gd name="T44" fmla="*/ 2147483646 w 1566"/>
              <a:gd name="T45" fmla="*/ 2147483646 h 1567"/>
              <a:gd name="T46" fmla="*/ 2147483646 w 1566"/>
              <a:gd name="T47" fmla="*/ 2147483646 h 1567"/>
              <a:gd name="T48" fmla="*/ 2147483646 w 1566"/>
              <a:gd name="T49" fmla="*/ 2147483646 h 1567"/>
              <a:gd name="T50" fmla="*/ 2147483646 w 1566"/>
              <a:gd name="T51" fmla="*/ 2147483646 h 1567"/>
              <a:gd name="T52" fmla="*/ 2147483646 w 1566"/>
              <a:gd name="T53" fmla="*/ 2147483646 h 1567"/>
              <a:gd name="T54" fmla="*/ 2147483646 w 1566"/>
              <a:gd name="T55" fmla="*/ 2147483646 h 1567"/>
              <a:gd name="T56" fmla="*/ 2147483646 w 1566"/>
              <a:gd name="T57" fmla="*/ 0 h 1567"/>
              <a:gd name="T58" fmla="*/ 2147483646 w 1566"/>
              <a:gd name="T59" fmla="*/ 0 h 1567"/>
              <a:gd name="T60" fmla="*/ 2147483646 w 1566"/>
              <a:gd name="T61" fmla="*/ 0 h 1567"/>
              <a:gd name="T62" fmla="*/ 0 w 1566"/>
              <a:gd name="T63" fmla="*/ 2147483646 h 1567"/>
              <a:gd name="T64" fmla="*/ 0 w 1566"/>
              <a:gd name="T65" fmla="*/ 2147483646 h 1567"/>
              <a:gd name="T66" fmla="*/ 2147483646 w 1566"/>
              <a:gd name="T67" fmla="*/ 2147483646 h 1567"/>
              <a:gd name="T68" fmla="*/ 2147483646 w 1566"/>
              <a:gd name="T69" fmla="*/ 2147483646 h 1567"/>
              <a:gd name="T70" fmla="*/ 2147483646 w 1566"/>
              <a:gd name="T71" fmla="*/ 2147483646 h 1567"/>
              <a:gd name="T72" fmla="*/ 2147483646 w 1566"/>
              <a:gd name="T73" fmla="*/ 2147483646 h 1567"/>
              <a:gd name="T74" fmla="*/ 2147483646 w 1566"/>
              <a:gd name="T75" fmla="*/ 0 h 1567"/>
              <a:gd name="T76" fmla="*/ 2147483646 w 1566"/>
              <a:gd name="T77" fmla="*/ 2147483646 h 1567"/>
              <a:gd name="T78" fmla="*/ 2147483646 w 1566"/>
              <a:gd name="T79" fmla="*/ 2147483646 h 1567"/>
              <a:gd name="T80" fmla="*/ 2147483646 w 1566"/>
              <a:gd name="T81" fmla="*/ 2147483646 h 1567"/>
              <a:gd name="T82" fmla="*/ 2147483646 w 1566"/>
              <a:gd name="T83" fmla="*/ 2147483646 h 1567"/>
              <a:gd name="T84" fmla="*/ 2147483646 w 1566"/>
              <a:gd name="T85" fmla="*/ 2147483646 h 1567"/>
              <a:gd name="T86" fmla="*/ 2147483646 w 1566"/>
              <a:gd name="T87" fmla="*/ 2147483646 h 15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66" h="1567">
                <a:moveTo>
                  <a:pt x="1394" y="1051"/>
                </a:moveTo>
                <a:lnTo>
                  <a:pt x="1394" y="1051"/>
                </a:lnTo>
                <a:cubicBezTo>
                  <a:pt x="1394" y="1394"/>
                  <a:pt x="1394" y="1394"/>
                  <a:pt x="1394" y="1394"/>
                </a:cubicBezTo>
                <a:cubicBezTo>
                  <a:pt x="172" y="1394"/>
                  <a:pt x="172" y="1394"/>
                  <a:pt x="172" y="1394"/>
                </a:cubicBezTo>
                <a:cubicBezTo>
                  <a:pt x="172" y="1051"/>
                  <a:pt x="172" y="1051"/>
                  <a:pt x="172" y="1051"/>
                </a:cubicBezTo>
                <a:lnTo>
                  <a:pt x="1394" y="1051"/>
                </a:lnTo>
                <a:close/>
                <a:moveTo>
                  <a:pt x="1480" y="879"/>
                </a:moveTo>
                <a:lnTo>
                  <a:pt x="1480" y="879"/>
                </a:lnTo>
                <a:cubicBezTo>
                  <a:pt x="86" y="879"/>
                  <a:pt x="86" y="879"/>
                  <a:pt x="86" y="879"/>
                </a:cubicBezTo>
                <a:cubicBezTo>
                  <a:pt x="21" y="879"/>
                  <a:pt x="0" y="901"/>
                  <a:pt x="0" y="965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0" y="1523"/>
                  <a:pt x="21" y="1566"/>
                  <a:pt x="86" y="1566"/>
                </a:cubicBezTo>
                <a:cubicBezTo>
                  <a:pt x="1480" y="1566"/>
                  <a:pt x="1480" y="1566"/>
                  <a:pt x="1480" y="1566"/>
                </a:cubicBezTo>
                <a:cubicBezTo>
                  <a:pt x="1523" y="1566"/>
                  <a:pt x="1565" y="1523"/>
                  <a:pt x="1565" y="1480"/>
                </a:cubicBezTo>
                <a:cubicBezTo>
                  <a:pt x="1565" y="965"/>
                  <a:pt x="1565" y="965"/>
                  <a:pt x="1565" y="965"/>
                </a:cubicBezTo>
                <a:cubicBezTo>
                  <a:pt x="1565" y="901"/>
                  <a:pt x="1523" y="879"/>
                  <a:pt x="1480" y="879"/>
                </a:cubicBezTo>
                <a:close/>
                <a:moveTo>
                  <a:pt x="343" y="1351"/>
                </a:moveTo>
                <a:lnTo>
                  <a:pt x="343" y="1351"/>
                </a:lnTo>
                <a:cubicBezTo>
                  <a:pt x="279" y="1351"/>
                  <a:pt x="214" y="1287"/>
                  <a:pt x="214" y="1222"/>
                </a:cubicBezTo>
                <a:cubicBezTo>
                  <a:pt x="214" y="1159"/>
                  <a:pt x="279" y="1094"/>
                  <a:pt x="343" y="1094"/>
                </a:cubicBezTo>
                <a:cubicBezTo>
                  <a:pt x="408" y="1094"/>
                  <a:pt x="471" y="1159"/>
                  <a:pt x="471" y="1222"/>
                </a:cubicBezTo>
                <a:cubicBezTo>
                  <a:pt x="471" y="1287"/>
                  <a:pt x="408" y="1351"/>
                  <a:pt x="343" y="1351"/>
                </a:cubicBezTo>
                <a:close/>
                <a:moveTo>
                  <a:pt x="1394" y="172"/>
                </a:moveTo>
                <a:lnTo>
                  <a:pt x="1394" y="172"/>
                </a:lnTo>
                <a:cubicBezTo>
                  <a:pt x="1394" y="515"/>
                  <a:pt x="1394" y="515"/>
                  <a:pt x="1394" y="515"/>
                </a:cubicBezTo>
                <a:cubicBezTo>
                  <a:pt x="172" y="515"/>
                  <a:pt x="172" y="515"/>
                  <a:pt x="172" y="515"/>
                </a:cubicBezTo>
                <a:cubicBezTo>
                  <a:pt x="172" y="172"/>
                  <a:pt x="172" y="172"/>
                  <a:pt x="172" y="172"/>
                </a:cubicBezTo>
                <a:lnTo>
                  <a:pt x="1394" y="172"/>
                </a:lnTo>
                <a:close/>
                <a:moveTo>
                  <a:pt x="1480" y="0"/>
                </a:moveTo>
                <a:lnTo>
                  <a:pt x="1480" y="0"/>
                </a:lnTo>
                <a:cubicBezTo>
                  <a:pt x="86" y="0"/>
                  <a:pt x="86" y="0"/>
                  <a:pt x="86" y="0"/>
                </a:cubicBezTo>
                <a:cubicBezTo>
                  <a:pt x="21" y="0"/>
                  <a:pt x="0" y="22"/>
                  <a:pt x="0" y="86"/>
                </a:cubicBezTo>
                <a:cubicBezTo>
                  <a:pt x="0" y="601"/>
                  <a:pt x="0" y="601"/>
                  <a:pt x="0" y="601"/>
                </a:cubicBezTo>
                <a:cubicBezTo>
                  <a:pt x="0" y="665"/>
                  <a:pt x="21" y="686"/>
                  <a:pt x="86" y="686"/>
                </a:cubicBezTo>
                <a:cubicBezTo>
                  <a:pt x="1480" y="686"/>
                  <a:pt x="1480" y="686"/>
                  <a:pt x="1480" y="686"/>
                </a:cubicBezTo>
                <a:cubicBezTo>
                  <a:pt x="1523" y="686"/>
                  <a:pt x="1565" y="665"/>
                  <a:pt x="1565" y="601"/>
                </a:cubicBezTo>
                <a:cubicBezTo>
                  <a:pt x="1565" y="86"/>
                  <a:pt x="1565" y="86"/>
                  <a:pt x="1565" y="86"/>
                </a:cubicBezTo>
                <a:cubicBezTo>
                  <a:pt x="1565" y="22"/>
                  <a:pt x="1523" y="0"/>
                  <a:pt x="1480" y="0"/>
                </a:cubicBezTo>
                <a:close/>
                <a:moveTo>
                  <a:pt x="343" y="472"/>
                </a:moveTo>
                <a:lnTo>
                  <a:pt x="343" y="472"/>
                </a:lnTo>
                <a:cubicBezTo>
                  <a:pt x="279" y="472"/>
                  <a:pt x="214" y="408"/>
                  <a:pt x="214" y="343"/>
                </a:cubicBezTo>
                <a:cubicBezTo>
                  <a:pt x="214" y="279"/>
                  <a:pt x="279" y="215"/>
                  <a:pt x="343" y="215"/>
                </a:cubicBezTo>
                <a:cubicBezTo>
                  <a:pt x="408" y="215"/>
                  <a:pt x="471" y="279"/>
                  <a:pt x="471" y="343"/>
                </a:cubicBezTo>
                <a:cubicBezTo>
                  <a:pt x="471" y="408"/>
                  <a:pt x="408" y="472"/>
                  <a:pt x="343" y="47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07" name="Group 4">
            <a:extLst>
              <a:ext uri="{FF2B5EF4-FFF2-40B4-BE49-F238E27FC236}">
                <a16:creationId xmlns:a16="http://schemas.microsoft.com/office/drawing/2014/main" id="{EA01119D-1B54-8464-F52D-B0BF804FA1DE}"/>
              </a:ext>
            </a:extLst>
          </p:cNvPr>
          <p:cNvGrpSpPr>
            <a:grpSpLocks/>
          </p:cNvGrpSpPr>
          <p:nvPr/>
        </p:nvGrpSpPr>
        <p:grpSpPr bwMode="auto">
          <a:xfrm>
            <a:off x="15904680" y="8608931"/>
            <a:ext cx="556458" cy="502246"/>
            <a:chOff x="6354552" y="1855659"/>
            <a:chExt cx="553836" cy="500148"/>
          </a:xfrm>
          <a:solidFill>
            <a:schemeClr val="bg2"/>
          </a:solidFill>
        </p:grpSpPr>
        <p:sp>
          <p:nvSpPr>
            <p:cNvPr id="108" name="Freeform 17">
              <a:extLst>
                <a:ext uri="{FF2B5EF4-FFF2-40B4-BE49-F238E27FC236}">
                  <a16:creationId xmlns:a16="http://schemas.microsoft.com/office/drawing/2014/main" id="{9728CCF0-2E87-225B-E2DE-B9B7B8919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4552" y="1855659"/>
              <a:ext cx="553836" cy="500148"/>
            </a:xfrm>
            <a:custGeom>
              <a:avLst/>
              <a:gdLst>
                <a:gd name="T0" fmla="*/ 159675401 w 1730"/>
                <a:gd name="T1" fmla="*/ 0 h 1559"/>
                <a:gd name="T2" fmla="*/ 159675401 w 1730"/>
                <a:gd name="T3" fmla="*/ 0 h 1559"/>
                <a:gd name="T4" fmla="*/ 17525228 w 1730"/>
                <a:gd name="T5" fmla="*/ 0 h 1559"/>
                <a:gd name="T6" fmla="*/ 0 w 1730"/>
                <a:gd name="T7" fmla="*/ 17599499 h 1559"/>
                <a:gd name="T8" fmla="*/ 0 w 1730"/>
                <a:gd name="T9" fmla="*/ 142751671 h 1559"/>
                <a:gd name="T10" fmla="*/ 17525228 w 1730"/>
                <a:gd name="T11" fmla="*/ 160351170 h 1559"/>
                <a:gd name="T12" fmla="*/ 159675401 w 1730"/>
                <a:gd name="T13" fmla="*/ 160351170 h 1559"/>
                <a:gd name="T14" fmla="*/ 177200629 w 1730"/>
                <a:gd name="T15" fmla="*/ 142751671 h 1559"/>
                <a:gd name="T16" fmla="*/ 177200629 w 1730"/>
                <a:gd name="T17" fmla="*/ 17599499 h 1559"/>
                <a:gd name="T18" fmla="*/ 159675401 w 1730"/>
                <a:gd name="T19" fmla="*/ 0 h 1559"/>
                <a:gd name="T20" fmla="*/ 159675401 w 1730"/>
                <a:gd name="T21" fmla="*/ 142751671 h 1559"/>
                <a:gd name="T22" fmla="*/ 159675401 w 1730"/>
                <a:gd name="T23" fmla="*/ 142751671 h 1559"/>
                <a:gd name="T24" fmla="*/ 17525228 w 1730"/>
                <a:gd name="T25" fmla="*/ 142751671 h 1559"/>
                <a:gd name="T26" fmla="*/ 17525228 w 1730"/>
                <a:gd name="T27" fmla="*/ 17599499 h 1559"/>
                <a:gd name="T28" fmla="*/ 159675401 w 1730"/>
                <a:gd name="T29" fmla="*/ 17599499 h 1559"/>
                <a:gd name="T30" fmla="*/ 159675401 w 1730"/>
                <a:gd name="T31" fmla="*/ 142751671 h 155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30" h="1559">
                  <a:moveTo>
                    <a:pt x="1558" y="0"/>
                  </a:moveTo>
                  <a:lnTo>
                    <a:pt x="1558" y="0"/>
                  </a:lnTo>
                  <a:cubicBezTo>
                    <a:pt x="171" y="0"/>
                    <a:pt x="171" y="0"/>
                    <a:pt x="171" y="0"/>
                  </a:cubicBezTo>
                  <a:cubicBezTo>
                    <a:pt x="64" y="0"/>
                    <a:pt x="0" y="85"/>
                    <a:pt x="0" y="171"/>
                  </a:cubicBezTo>
                  <a:cubicBezTo>
                    <a:pt x="0" y="1387"/>
                    <a:pt x="0" y="1387"/>
                    <a:pt x="0" y="1387"/>
                  </a:cubicBezTo>
                  <a:cubicBezTo>
                    <a:pt x="0" y="1494"/>
                    <a:pt x="64" y="1558"/>
                    <a:pt x="171" y="1558"/>
                  </a:cubicBezTo>
                  <a:cubicBezTo>
                    <a:pt x="1558" y="1558"/>
                    <a:pt x="1558" y="1558"/>
                    <a:pt x="1558" y="1558"/>
                  </a:cubicBezTo>
                  <a:cubicBezTo>
                    <a:pt x="1665" y="1558"/>
                    <a:pt x="1729" y="1494"/>
                    <a:pt x="1729" y="1387"/>
                  </a:cubicBezTo>
                  <a:cubicBezTo>
                    <a:pt x="1729" y="171"/>
                    <a:pt x="1729" y="171"/>
                    <a:pt x="1729" y="171"/>
                  </a:cubicBezTo>
                  <a:cubicBezTo>
                    <a:pt x="1729" y="85"/>
                    <a:pt x="1665" y="0"/>
                    <a:pt x="1558" y="0"/>
                  </a:cubicBezTo>
                  <a:close/>
                  <a:moveTo>
                    <a:pt x="1558" y="1387"/>
                  </a:moveTo>
                  <a:lnTo>
                    <a:pt x="1558" y="1387"/>
                  </a:lnTo>
                  <a:cubicBezTo>
                    <a:pt x="171" y="1387"/>
                    <a:pt x="171" y="1387"/>
                    <a:pt x="171" y="1387"/>
                  </a:cubicBezTo>
                  <a:cubicBezTo>
                    <a:pt x="171" y="171"/>
                    <a:pt x="171" y="171"/>
                    <a:pt x="171" y="171"/>
                  </a:cubicBezTo>
                  <a:cubicBezTo>
                    <a:pt x="1558" y="171"/>
                    <a:pt x="1558" y="171"/>
                    <a:pt x="1558" y="171"/>
                  </a:cubicBezTo>
                  <a:lnTo>
                    <a:pt x="1558" y="138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9" name="Freeform 18">
              <a:extLst>
                <a:ext uri="{FF2B5EF4-FFF2-40B4-BE49-F238E27FC236}">
                  <a16:creationId xmlns:a16="http://schemas.microsoft.com/office/drawing/2014/main" id="{C6B63522-7AE4-D944-C289-053EB9198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5709" y="2019549"/>
              <a:ext cx="204862" cy="170954"/>
            </a:xfrm>
            <a:custGeom>
              <a:avLst/>
              <a:gdLst>
                <a:gd name="T0" fmla="*/ 65371113 w 641"/>
                <a:gd name="T1" fmla="*/ 13069513 h 535"/>
                <a:gd name="T2" fmla="*/ 52297018 w 641"/>
                <a:gd name="T3" fmla="*/ 0 h 535"/>
                <a:gd name="T4" fmla="*/ 24003371 w 641"/>
                <a:gd name="T5" fmla="*/ 28385394 h 535"/>
                <a:gd name="T6" fmla="*/ 10929276 w 641"/>
                <a:gd name="T7" fmla="*/ 17459995 h 535"/>
                <a:gd name="T8" fmla="*/ 0 w 641"/>
                <a:gd name="T9" fmla="*/ 28385394 h 535"/>
                <a:gd name="T10" fmla="*/ 24003371 w 641"/>
                <a:gd name="T11" fmla="*/ 54524420 h 535"/>
                <a:gd name="T12" fmla="*/ 65371113 w 641"/>
                <a:gd name="T13" fmla="*/ 13069513 h 5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1" h="535">
                  <a:moveTo>
                    <a:pt x="640" y="128"/>
                  </a:moveTo>
                  <a:lnTo>
                    <a:pt x="512" y="0"/>
                  </a:lnTo>
                  <a:lnTo>
                    <a:pt x="235" y="278"/>
                  </a:lnTo>
                  <a:lnTo>
                    <a:pt x="107" y="171"/>
                  </a:lnTo>
                  <a:lnTo>
                    <a:pt x="0" y="278"/>
                  </a:lnTo>
                  <a:lnTo>
                    <a:pt x="235" y="534"/>
                  </a:lnTo>
                  <a:lnTo>
                    <a:pt x="640" y="12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0" name="Freeform 19">
              <a:extLst>
                <a:ext uri="{FF2B5EF4-FFF2-40B4-BE49-F238E27FC236}">
                  <a16:creationId xmlns:a16="http://schemas.microsoft.com/office/drawing/2014/main" id="{A9B21DE7-211D-70A6-D016-429E18D52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1964448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1" name="Freeform 20">
              <a:extLst>
                <a:ext uri="{FF2B5EF4-FFF2-40B4-BE49-F238E27FC236}">
                  <a16:creationId xmlns:a16="http://schemas.microsoft.com/office/drawing/2014/main" id="{DAC91264-1AE5-5319-A6D0-08E790551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080301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2" name="Freeform 21">
              <a:extLst>
                <a:ext uri="{FF2B5EF4-FFF2-40B4-BE49-F238E27FC236}">
                  <a16:creationId xmlns:a16="http://schemas.microsoft.com/office/drawing/2014/main" id="{648474E1-88B5-7219-D559-0E2934FC4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190503"/>
              <a:ext cx="137047" cy="55101"/>
            </a:xfrm>
            <a:custGeom>
              <a:avLst/>
              <a:gdLst>
                <a:gd name="T0" fmla="*/ 43780433 w 428"/>
                <a:gd name="T1" fmla="*/ 0 h 171"/>
                <a:gd name="T2" fmla="*/ 0 w 428"/>
                <a:gd name="T3" fmla="*/ 0 h 171"/>
                <a:gd name="T4" fmla="*/ 0 w 428"/>
                <a:gd name="T5" fmla="*/ 17651331 h 171"/>
                <a:gd name="T6" fmla="*/ 43780433 w 428"/>
                <a:gd name="T7" fmla="*/ 17651331 h 171"/>
                <a:gd name="T8" fmla="*/ 43780433 w 428"/>
                <a:gd name="T9" fmla="*/ 0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1">
                  <a:moveTo>
                    <a:pt x="42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27" y="170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13" name="Freeform 49">
            <a:extLst>
              <a:ext uri="{FF2B5EF4-FFF2-40B4-BE49-F238E27FC236}">
                <a16:creationId xmlns:a16="http://schemas.microsoft.com/office/drawing/2014/main" id="{DC2C2695-BD06-42DF-F0FA-4D72B3D3B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98143" y="10172681"/>
            <a:ext cx="569212" cy="562836"/>
          </a:xfrm>
          <a:custGeom>
            <a:avLst/>
            <a:gdLst>
              <a:gd name="T0" fmla="*/ 169337698 w 1746"/>
              <a:gd name="T1" fmla="*/ 176701207 h 1724"/>
              <a:gd name="T2" fmla="*/ 169337698 w 1746"/>
              <a:gd name="T3" fmla="*/ 176701207 h 1724"/>
              <a:gd name="T4" fmla="*/ 194264381 w 1746"/>
              <a:gd name="T5" fmla="*/ 176701207 h 1724"/>
              <a:gd name="T6" fmla="*/ 194264381 w 1746"/>
              <a:gd name="T7" fmla="*/ 196594653 h 1724"/>
              <a:gd name="T8" fmla="*/ 132006015 w 1746"/>
              <a:gd name="T9" fmla="*/ 196594653 h 1724"/>
              <a:gd name="T10" fmla="*/ 132006015 w 1746"/>
              <a:gd name="T11" fmla="*/ 136914313 h 1724"/>
              <a:gd name="T12" fmla="*/ 151900623 w 1746"/>
              <a:gd name="T13" fmla="*/ 136914313 h 1724"/>
              <a:gd name="T14" fmla="*/ 151900623 w 1746"/>
              <a:gd name="T15" fmla="*/ 164296851 h 1724"/>
              <a:gd name="T16" fmla="*/ 184316915 w 1746"/>
              <a:gd name="T17" fmla="*/ 102042035 h 1724"/>
              <a:gd name="T18" fmla="*/ 111994398 w 1746"/>
              <a:gd name="T19" fmla="*/ 19893447 h 1724"/>
              <a:gd name="T20" fmla="*/ 111994398 w 1746"/>
              <a:gd name="T21" fmla="*/ 0 h 1724"/>
              <a:gd name="T22" fmla="*/ 204211523 w 1746"/>
              <a:gd name="T23" fmla="*/ 102042035 h 1724"/>
              <a:gd name="T24" fmla="*/ 169337698 w 1746"/>
              <a:gd name="T25" fmla="*/ 176701207 h 1724"/>
              <a:gd name="T26" fmla="*/ 19894608 w 1746"/>
              <a:gd name="T27" fmla="*/ 102042035 h 1724"/>
              <a:gd name="T28" fmla="*/ 19894608 w 1746"/>
              <a:gd name="T29" fmla="*/ 102042035 h 1724"/>
              <a:gd name="T30" fmla="*/ 52310900 w 1746"/>
              <a:gd name="T31" fmla="*/ 37212417 h 1724"/>
              <a:gd name="T32" fmla="*/ 52310900 w 1746"/>
              <a:gd name="T33" fmla="*/ 64712286 h 1724"/>
              <a:gd name="T34" fmla="*/ 72205507 w 1746"/>
              <a:gd name="T35" fmla="*/ 64712286 h 1724"/>
              <a:gd name="T36" fmla="*/ 72205507 w 1746"/>
              <a:gd name="T37" fmla="*/ 4914939 h 1724"/>
              <a:gd name="T38" fmla="*/ 9947141 w 1746"/>
              <a:gd name="T39" fmla="*/ 4914939 h 1724"/>
              <a:gd name="T40" fmla="*/ 9947141 w 1746"/>
              <a:gd name="T41" fmla="*/ 24808386 h 1724"/>
              <a:gd name="T42" fmla="*/ 34873825 w 1746"/>
              <a:gd name="T43" fmla="*/ 24808386 h 1724"/>
              <a:gd name="T44" fmla="*/ 0 w 1746"/>
              <a:gd name="T45" fmla="*/ 102042035 h 1724"/>
              <a:gd name="T46" fmla="*/ 92100115 w 1746"/>
              <a:gd name="T47" fmla="*/ 201626600 h 1724"/>
              <a:gd name="T48" fmla="*/ 92100115 w 1746"/>
              <a:gd name="T49" fmla="*/ 181733153 h 1724"/>
              <a:gd name="T50" fmla="*/ 19894608 w 1746"/>
              <a:gd name="T51" fmla="*/ 102042035 h 1724"/>
              <a:gd name="T52" fmla="*/ 144528024 w 1746"/>
              <a:gd name="T53" fmla="*/ 62137810 h 1724"/>
              <a:gd name="T54" fmla="*/ 144528024 w 1746"/>
              <a:gd name="T55" fmla="*/ 62137810 h 1724"/>
              <a:gd name="T56" fmla="*/ 87184724 w 1746"/>
              <a:gd name="T57" fmla="*/ 119478011 h 1724"/>
              <a:gd name="T58" fmla="*/ 59800508 w 1746"/>
              <a:gd name="T59" fmla="*/ 89637679 h 1724"/>
              <a:gd name="T60" fmla="*/ 44821291 w 1746"/>
              <a:gd name="T61" fmla="*/ 104499504 h 1724"/>
              <a:gd name="T62" fmla="*/ 87184724 w 1746"/>
              <a:gd name="T63" fmla="*/ 146860874 h 1724"/>
              <a:gd name="T64" fmla="*/ 159390232 w 1746"/>
              <a:gd name="T65" fmla="*/ 77116642 h 1724"/>
              <a:gd name="T66" fmla="*/ 144528024 w 1746"/>
              <a:gd name="T67" fmla="*/ 62137810 h 172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46" h="1724">
                <a:moveTo>
                  <a:pt x="1447" y="1510"/>
                </a:moveTo>
                <a:lnTo>
                  <a:pt x="1447" y="1510"/>
                </a:lnTo>
                <a:cubicBezTo>
                  <a:pt x="1660" y="1510"/>
                  <a:pt x="1660" y="1510"/>
                  <a:pt x="1660" y="1510"/>
                </a:cubicBezTo>
                <a:cubicBezTo>
                  <a:pt x="1660" y="1680"/>
                  <a:pt x="1660" y="1680"/>
                  <a:pt x="1660" y="1680"/>
                </a:cubicBezTo>
                <a:cubicBezTo>
                  <a:pt x="1128" y="1680"/>
                  <a:pt x="1128" y="1680"/>
                  <a:pt x="1128" y="1680"/>
                </a:cubicBezTo>
                <a:cubicBezTo>
                  <a:pt x="1128" y="1170"/>
                  <a:pt x="1128" y="1170"/>
                  <a:pt x="1128" y="1170"/>
                </a:cubicBezTo>
                <a:cubicBezTo>
                  <a:pt x="1298" y="1170"/>
                  <a:pt x="1298" y="1170"/>
                  <a:pt x="1298" y="1170"/>
                </a:cubicBezTo>
                <a:cubicBezTo>
                  <a:pt x="1298" y="1404"/>
                  <a:pt x="1298" y="1404"/>
                  <a:pt x="1298" y="1404"/>
                </a:cubicBezTo>
                <a:cubicBezTo>
                  <a:pt x="1468" y="1277"/>
                  <a:pt x="1575" y="1085"/>
                  <a:pt x="1575" y="872"/>
                </a:cubicBezTo>
                <a:cubicBezTo>
                  <a:pt x="1575" y="510"/>
                  <a:pt x="1298" y="212"/>
                  <a:pt x="957" y="170"/>
                </a:cubicBezTo>
                <a:cubicBezTo>
                  <a:pt x="957" y="0"/>
                  <a:pt x="957" y="0"/>
                  <a:pt x="957" y="0"/>
                </a:cubicBezTo>
                <a:cubicBezTo>
                  <a:pt x="1405" y="42"/>
                  <a:pt x="1745" y="425"/>
                  <a:pt x="1745" y="872"/>
                </a:cubicBezTo>
                <a:cubicBezTo>
                  <a:pt x="1745" y="1127"/>
                  <a:pt x="1617" y="1362"/>
                  <a:pt x="1447" y="1510"/>
                </a:cubicBezTo>
                <a:close/>
                <a:moveTo>
                  <a:pt x="170" y="872"/>
                </a:moveTo>
                <a:lnTo>
                  <a:pt x="170" y="872"/>
                </a:lnTo>
                <a:cubicBezTo>
                  <a:pt x="170" y="638"/>
                  <a:pt x="276" y="446"/>
                  <a:pt x="447" y="318"/>
                </a:cubicBezTo>
                <a:cubicBezTo>
                  <a:pt x="447" y="553"/>
                  <a:pt x="447" y="553"/>
                  <a:pt x="447" y="553"/>
                </a:cubicBezTo>
                <a:cubicBezTo>
                  <a:pt x="617" y="553"/>
                  <a:pt x="617" y="553"/>
                  <a:pt x="617" y="553"/>
                </a:cubicBezTo>
                <a:cubicBezTo>
                  <a:pt x="617" y="42"/>
                  <a:pt x="617" y="42"/>
                  <a:pt x="617" y="42"/>
                </a:cubicBezTo>
                <a:cubicBezTo>
                  <a:pt x="85" y="42"/>
                  <a:pt x="85" y="42"/>
                  <a:pt x="85" y="42"/>
                </a:cubicBezTo>
                <a:cubicBezTo>
                  <a:pt x="85" y="212"/>
                  <a:pt x="85" y="212"/>
                  <a:pt x="85" y="212"/>
                </a:cubicBezTo>
                <a:cubicBezTo>
                  <a:pt x="298" y="212"/>
                  <a:pt x="298" y="212"/>
                  <a:pt x="298" y="212"/>
                </a:cubicBezTo>
                <a:cubicBezTo>
                  <a:pt x="128" y="382"/>
                  <a:pt x="0" y="617"/>
                  <a:pt x="0" y="872"/>
                </a:cubicBezTo>
                <a:cubicBezTo>
                  <a:pt x="0" y="1319"/>
                  <a:pt x="340" y="1680"/>
                  <a:pt x="787" y="1723"/>
                </a:cubicBezTo>
                <a:cubicBezTo>
                  <a:pt x="787" y="1553"/>
                  <a:pt x="787" y="1553"/>
                  <a:pt x="787" y="1553"/>
                </a:cubicBezTo>
                <a:cubicBezTo>
                  <a:pt x="447" y="1510"/>
                  <a:pt x="170" y="1213"/>
                  <a:pt x="170" y="872"/>
                </a:cubicBezTo>
                <a:close/>
                <a:moveTo>
                  <a:pt x="1235" y="531"/>
                </a:moveTo>
                <a:lnTo>
                  <a:pt x="1235" y="531"/>
                </a:lnTo>
                <a:cubicBezTo>
                  <a:pt x="745" y="1021"/>
                  <a:pt x="745" y="1021"/>
                  <a:pt x="745" y="1021"/>
                </a:cubicBezTo>
                <a:cubicBezTo>
                  <a:pt x="511" y="766"/>
                  <a:pt x="511" y="766"/>
                  <a:pt x="511" y="766"/>
                </a:cubicBezTo>
                <a:cubicBezTo>
                  <a:pt x="383" y="893"/>
                  <a:pt x="383" y="893"/>
                  <a:pt x="383" y="893"/>
                </a:cubicBezTo>
                <a:cubicBezTo>
                  <a:pt x="745" y="1255"/>
                  <a:pt x="745" y="1255"/>
                  <a:pt x="745" y="1255"/>
                </a:cubicBezTo>
                <a:cubicBezTo>
                  <a:pt x="1362" y="659"/>
                  <a:pt x="1362" y="659"/>
                  <a:pt x="1362" y="659"/>
                </a:cubicBezTo>
                <a:lnTo>
                  <a:pt x="1235" y="53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4" name="Freeform 16">
            <a:extLst>
              <a:ext uri="{FF2B5EF4-FFF2-40B4-BE49-F238E27FC236}">
                <a16:creationId xmlns:a16="http://schemas.microsoft.com/office/drawing/2014/main" id="{E279A8D7-31B9-62AB-AFE5-DA56135DD8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89756" y="6123574"/>
            <a:ext cx="511814" cy="679230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>
              <a:lumMod val="50000"/>
              <a:lumOff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5" name="Freeform 23">
            <a:extLst>
              <a:ext uri="{FF2B5EF4-FFF2-40B4-BE49-F238E27FC236}">
                <a16:creationId xmlns:a16="http://schemas.microsoft.com/office/drawing/2014/main" id="{DAB40093-12F9-46E5-AB46-F21848725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72244" y="7669214"/>
            <a:ext cx="615452" cy="602696"/>
          </a:xfrm>
          <a:custGeom>
            <a:avLst/>
            <a:gdLst>
              <a:gd name="T0" fmla="*/ 109188064 w 1911"/>
              <a:gd name="T1" fmla="*/ 39843746 h 1869"/>
              <a:gd name="T2" fmla="*/ 109188064 w 1911"/>
              <a:gd name="T3" fmla="*/ 39843746 h 1869"/>
              <a:gd name="T4" fmla="*/ 39746772 w 1911"/>
              <a:gd name="T5" fmla="*/ 111886545 h 1869"/>
              <a:gd name="T6" fmla="*/ 59504679 w 1911"/>
              <a:gd name="T7" fmla="*/ 111886545 h 1869"/>
              <a:gd name="T8" fmla="*/ 109188064 w 1911"/>
              <a:gd name="T9" fmla="*/ 59765619 h 1869"/>
              <a:gd name="T10" fmla="*/ 161182304 w 1911"/>
              <a:gd name="T11" fmla="*/ 111886545 h 1869"/>
              <a:gd name="T12" fmla="*/ 181055850 w 1911"/>
              <a:gd name="T13" fmla="*/ 111886545 h 1869"/>
              <a:gd name="T14" fmla="*/ 109188064 w 1911"/>
              <a:gd name="T15" fmla="*/ 39843746 h 1869"/>
              <a:gd name="T16" fmla="*/ 121551171 w 1911"/>
              <a:gd name="T17" fmla="*/ 134356542 h 1869"/>
              <a:gd name="T18" fmla="*/ 121551171 w 1911"/>
              <a:gd name="T19" fmla="*/ 134356542 h 1869"/>
              <a:gd name="T20" fmla="*/ 136456411 w 1911"/>
              <a:gd name="T21" fmla="*/ 111886545 h 1869"/>
              <a:gd name="T22" fmla="*/ 109188064 w 1911"/>
              <a:gd name="T23" fmla="*/ 84667961 h 1869"/>
              <a:gd name="T24" fmla="*/ 84346211 w 1911"/>
              <a:gd name="T25" fmla="*/ 111886545 h 1869"/>
              <a:gd name="T26" fmla="*/ 99251451 w 1911"/>
              <a:gd name="T27" fmla="*/ 134356542 h 1869"/>
              <a:gd name="T28" fmla="*/ 99251451 w 1911"/>
              <a:gd name="T29" fmla="*/ 166671696 h 1869"/>
              <a:gd name="T30" fmla="*/ 64588625 w 1911"/>
              <a:gd name="T31" fmla="*/ 201419194 h 1869"/>
              <a:gd name="T32" fmla="*/ 79377905 w 1911"/>
              <a:gd name="T33" fmla="*/ 216360599 h 1869"/>
              <a:gd name="T34" fmla="*/ 109188064 w 1911"/>
              <a:gd name="T35" fmla="*/ 186477789 h 1869"/>
              <a:gd name="T36" fmla="*/ 141424718 w 1911"/>
              <a:gd name="T37" fmla="*/ 216360599 h 1869"/>
              <a:gd name="T38" fmla="*/ 153787824 w 1911"/>
              <a:gd name="T39" fmla="*/ 201419194 h 1869"/>
              <a:gd name="T40" fmla="*/ 121551171 w 1911"/>
              <a:gd name="T41" fmla="*/ 166671696 h 1869"/>
              <a:gd name="T42" fmla="*/ 121551171 w 1911"/>
              <a:gd name="T43" fmla="*/ 134356542 h 1869"/>
              <a:gd name="T44" fmla="*/ 109188064 w 1911"/>
              <a:gd name="T45" fmla="*/ 0 h 1869"/>
              <a:gd name="T46" fmla="*/ 109188064 w 1911"/>
              <a:gd name="T47" fmla="*/ 0 h 1869"/>
              <a:gd name="T48" fmla="*/ 0 w 1911"/>
              <a:gd name="T49" fmla="*/ 111886545 h 1869"/>
              <a:gd name="T50" fmla="*/ 19873547 w 1911"/>
              <a:gd name="T51" fmla="*/ 111886545 h 1869"/>
              <a:gd name="T52" fmla="*/ 109188064 w 1911"/>
              <a:gd name="T53" fmla="*/ 19921873 h 1869"/>
              <a:gd name="T54" fmla="*/ 200929076 w 1911"/>
              <a:gd name="T55" fmla="*/ 111886545 h 1869"/>
              <a:gd name="T56" fmla="*/ 220686983 w 1911"/>
              <a:gd name="T57" fmla="*/ 111886545 h 1869"/>
              <a:gd name="T58" fmla="*/ 109188064 w 1911"/>
              <a:gd name="T59" fmla="*/ 0 h 186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911" h="1869">
                <a:moveTo>
                  <a:pt x="945" y="344"/>
                </a:moveTo>
                <a:lnTo>
                  <a:pt x="945" y="344"/>
                </a:lnTo>
                <a:cubicBezTo>
                  <a:pt x="623" y="344"/>
                  <a:pt x="344" y="623"/>
                  <a:pt x="344" y="966"/>
                </a:cubicBezTo>
                <a:cubicBezTo>
                  <a:pt x="515" y="966"/>
                  <a:pt x="515" y="966"/>
                  <a:pt x="515" y="966"/>
                </a:cubicBezTo>
                <a:cubicBezTo>
                  <a:pt x="515" y="709"/>
                  <a:pt x="708" y="516"/>
                  <a:pt x="945" y="516"/>
                </a:cubicBezTo>
                <a:cubicBezTo>
                  <a:pt x="1202" y="516"/>
                  <a:pt x="1395" y="709"/>
                  <a:pt x="1395" y="966"/>
                </a:cubicBezTo>
                <a:cubicBezTo>
                  <a:pt x="1567" y="966"/>
                  <a:pt x="1567" y="966"/>
                  <a:pt x="1567" y="966"/>
                </a:cubicBezTo>
                <a:cubicBezTo>
                  <a:pt x="1567" y="623"/>
                  <a:pt x="1288" y="344"/>
                  <a:pt x="945" y="344"/>
                </a:cubicBezTo>
                <a:close/>
                <a:moveTo>
                  <a:pt x="1052" y="1160"/>
                </a:moveTo>
                <a:lnTo>
                  <a:pt x="1052" y="1160"/>
                </a:lnTo>
                <a:cubicBezTo>
                  <a:pt x="1116" y="1117"/>
                  <a:pt x="1181" y="1052"/>
                  <a:pt x="1181" y="966"/>
                </a:cubicBezTo>
                <a:cubicBezTo>
                  <a:pt x="1181" y="838"/>
                  <a:pt x="1074" y="731"/>
                  <a:pt x="945" y="731"/>
                </a:cubicBezTo>
                <a:cubicBezTo>
                  <a:pt x="838" y="731"/>
                  <a:pt x="730" y="838"/>
                  <a:pt x="730" y="966"/>
                </a:cubicBezTo>
                <a:cubicBezTo>
                  <a:pt x="730" y="1052"/>
                  <a:pt x="794" y="1117"/>
                  <a:pt x="859" y="1160"/>
                </a:cubicBezTo>
                <a:cubicBezTo>
                  <a:pt x="859" y="1439"/>
                  <a:pt x="859" y="1439"/>
                  <a:pt x="859" y="1439"/>
                </a:cubicBezTo>
                <a:cubicBezTo>
                  <a:pt x="559" y="1739"/>
                  <a:pt x="559" y="1739"/>
                  <a:pt x="559" y="1739"/>
                </a:cubicBezTo>
                <a:cubicBezTo>
                  <a:pt x="687" y="1868"/>
                  <a:pt x="687" y="1868"/>
                  <a:pt x="687" y="1868"/>
                </a:cubicBezTo>
                <a:cubicBezTo>
                  <a:pt x="945" y="1610"/>
                  <a:pt x="945" y="1610"/>
                  <a:pt x="945" y="1610"/>
                </a:cubicBezTo>
                <a:cubicBezTo>
                  <a:pt x="1224" y="1868"/>
                  <a:pt x="1224" y="1868"/>
                  <a:pt x="1224" y="1868"/>
                </a:cubicBezTo>
                <a:cubicBezTo>
                  <a:pt x="1331" y="1739"/>
                  <a:pt x="1331" y="1739"/>
                  <a:pt x="1331" y="1739"/>
                </a:cubicBezTo>
                <a:cubicBezTo>
                  <a:pt x="1052" y="1439"/>
                  <a:pt x="1052" y="1439"/>
                  <a:pt x="1052" y="1439"/>
                </a:cubicBezTo>
                <a:lnTo>
                  <a:pt x="1052" y="1160"/>
                </a:lnTo>
                <a:close/>
                <a:moveTo>
                  <a:pt x="945" y="0"/>
                </a:moveTo>
                <a:lnTo>
                  <a:pt x="945" y="0"/>
                </a:lnTo>
                <a:cubicBezTo>
                  <a:pt x="430" y="0"/>
                  <a:pt x="0" y="430"/>
                  <a:pt x="0" y="966"/>
                </a:cubicBezTo>
                <a:cubicBezTo>
                  <a:pt x="172" y="966"/>
                  <a:pt x="172" y="966"/>
                  <a:pt x="172" y="966"/>
                </a:cubicBezTo>
                <a:cubicBezTo>
                  <a:pt x="172" y="516"/>
                  <a:pt x="515" y="172"/>
                  <a:pt x="945" y="172"/>
                </a:cubicBezTo>
                <a:cubicBezTo>
                  <a:pt x="1395" y="172"/>
                  <a:pt x="1739" y="516"/>
                  <a:pt x="1739" y="966"/>
                </a:cubicBezTo>
                <a:cubicBezTo>
                  <a:pt x="1910" y="966"/>
                  <a:pt x="1910" y="966"/>
                  <a:pt x="1910" y="966"/>
                </a:cubicBezTo>
                <a:cubicBezTo>
                  <a:pt x="1910" y="430"/>
                  <a:pt x="1481" y="0"/>
                  <a:pt x="94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9F740683-7B97-9D6B-EBBA-1D86CE9474C8}"/>
              </a:ext>
            </a:extLst>
          </p:cNvPr>
          <p:cNvSpPr/>
          <p:nvPr/>
        </p:nvSpPr>
        <p:spPr>
          <a:xfrm>
            <a:off x="3242331" y="9492401"/>
            <a:ext cx="1923396" cy="1923396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START</a:t>
            </a:r>
            <a:endParaRPr lang="en-US" sz="2000" dirty="0">
              <a:solidFill>
                <a:schemeClr val="bg2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EB66AF95-9E27-3DB7-4279-3F5BA4FDB56C}"/>
              </a:ext>
            </a:extLst>
          </p:cNvPr>
          <p:cNvSpPr/>
          <p:nvPr/>
        </p:nvSpPr>
        <p:spPr>
          <a:xfrm>
            <a:off x="19218271" y="5511170"/>
            <a:ext cx="1923396" cy="1923396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SUCCESS</a:t>
            </a:r>
            <a:endParaRPr lang="en-US" sz="2000" dirty="0">
              <a:latin typeface="+mj-lt"/>
            </a:endParaRPr>
          </a:p>
        </p:txBody>
      </p:sp>
      <p:sp>
        <p:nvSpPr>
          <p:cNvPr id="118" name="!!MainTitle1">
            <a:extLst>
              <a:ext uri="{FF2B5EF4-FFF2-40B4-BE49-F238E27FC236}">
                <a16:creationId xmlns:a16="http://schemas.microsoft.com/office/drawing/2014/main" id="{4B81318F-CE71-4B09-BAD4-8B8128184D8E}"/>
              </a:ext>
            </a:extLst>
          </p:cNvPr>
          <p:cNvSpPr txBox="1"/>
          <p:nvPr/>
        </p:nvSpPr>
        <p:spPr>
          <a:xfrm>
            <a:off x="7596083" y="1246722"/>
            <a:ext cx="919194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Momentum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Engine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" name="!!SubTitle">
            <a:extLst>
              <a:ext uri="{FF2B5EF4-FFF2-40B4-BE49-F238E27FC236}">
                <a16:creationId xmlns:a16="http://schemas.microsoft.com/office/drawing/2014/main" id="{C812F740-05AD-96EA-20AD-1475F9FA7206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032BC5D3-0821-21F5-D3AD-C5F9D4BD3801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1A0DA4D7-5E55-3891-C0F0-F0D1E7002FC8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A623BF94-5E0F-107D-9977-B400FE0670E1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DA3B06CB-CD14-8762-EED6-1AFB9DCBAE64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checker/>
      </p:transition>
    </mc:Choice>
    <mc:Fallback xmlns="">
      <p:transition spd="slow" advClick="0" advTm="30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65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65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0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5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6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grpId="0" nodeType="withEffect" p14:presetBounceEnd="65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64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5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6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0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4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85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8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/>
          <p:bldP spid="119" grpId="0"/>
          <p:bldP spid="120" grpId="0" animBg="1"/>
          <p:bldP spid="121" grpId="0" animBg="1"/>
          <p:bldP spid="122" grpId="0" animBg="1"/>
          <p:bldP spid="1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7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0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1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4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5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8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/>
          <p:bldP spid="119" grpId="0"/>
          <p:bldP spid="120" grpId="0" animBg="1"/>
          <p:bldP spid="121" grpId="0" animBg="1"/>
          <p:bldP spid="122" grpId="0" animBg="1"/>
          <p:bldP spid="123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D49FCCB4-A0B5-8590-A09F-A90B1F1193C5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168746E-4FD3-6054-6C6B-4DF05DE3DCB2}"/>
              </a:ext>
            </a:extLst>
          </p:cNvPr>
          <p:cNvSpPr/>
          <p:nvPr/>
        </p:nvSpPr>
        <p:spPr>
          <a:xfrm>
            <a:off x="2925298" y="5184458"/>
            <a:ext cx="2557462" cy="6548372"/>
          </a:xfrm>
          <a:custGeom>
            <a:avLst/>
            <a:gdLst>
              <a:gd name="csX0" fmla="*/ 1278731 w 2557462"/>
              <a:gd name="csY0" fmla="*/ 0 h 6548372"/>
              <a:gd name="csX1" fmla="*/ 2557462 w 2557462"/>
              <a:gd name="csY1" fmla="*/ 1278731 h 6548372"/>
              <a:gd name="csX2" fmla="*/ 1993682 w 2557462"/>
              <a:gd name="csY2" fmla="*/ 2339075 h 6548372"/>
              <a:gd name="csX3" fmla="*/ 1961356 w 2557462"/>
              <a:gd name="csY3" fmla="*/ 2356621 h 6548372"/>
              <a:gd name="csX4" fmla="*/ 1961356 w 2557462"/>
              <a:gd name="csY4" fmla="*/ 4191751 h 6548372"/>
              <a:gd name="csX5" fmla="*/ 1993682 w 2557462"/>
              <a:gd name="csY5" fmla="*/ 4209297 h 6548372"/>
              <a:gd name="csX6" fmla="*/ 2557462 w 2557462"/>
              <a:gd name="csY6" fmla="*/ 5269641 h 6548372"/>
              <a:gd name="csX7" fmla="*/ 1278731 w 2557462"/>
              <a:gd name="csY7" fmla="*/ 6548372 h 6548372"/>
              <a:gd name="csX8" fmla="*/ 0 w 2557462"/>
              <a:gd name="csY8" fmla="*/ 5269641 h 6548372"/>
              <a:gd name="csX9" fmla="*/ 563780 w 2557462"/>
              <a:gd name="csY9" fmla="*/ 4209297 h 6548372"/>
              <a:gd name="csX10" fmla="*/ 596106 w 2557462"/>
              <a:gd name="csY10" fmla="*/ 4191751 h 6548372"/>
              <a:gd name="csX11" fmla="*/ 596106 w 2557462"/>
              <a:gd name="csY11" fmla="*/ 2356621 h 6548372"/>
              <a:gd name="csX12" fmla="*/ 563780 w 2557462"/>
              <a:gd name="csY12" fmla="*/ 2339075 h 6548372"/>
              <a:gd name="csX13" fmla="*/ 0 w 2557462"/>
              <a:gd name="csY13" fmla="*/ 1278731 h 6548372"/>
              <a:gd name="csX14" fmla="*/ 1278731 w 2557462"/>
              <a:gd name="csY14" fmla="*/ 0 h 65483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548372">
                <a:moveTo>
                  <a:pt x="1278731" y="0"/>
                </a:moveTo>
                <a:cubicBezTo>
                  <a:pt x="1984955" y="0"/>
                  <a:pt x="2557462" y="572507"/>
                  <a:pt x="2557462" y="1278731"/>
                </a:cubicBezTo>
                <a:cubicBezTo>
                  <a:pt x="2557462" y="1720121"/>
                  <a:pt x="2333827" y="2109278"/>
                  <a:pt x="1993682" y="2339075"/>
                </a:cubicBezTo>
                <a:lnTo>
                  <a:pt x="1961356" y="2356621"/>
                </a:lnTo>
                <a:lnTo>
                  <a:pt x="1961356" y="4191751"/>
                </a:lnTo>
                <a:lnTo>
                  <a:pt x="1993682" y="4209297"/>
                </a:lnTo>
                <a:cubicBezTo>
                  <a:pt x="2333827" y="4439094"/>
                  <a:pt x="2557462" y="4828251"/>
                  <a:pt x="2557462" y="5269641"/>
                </a:cubicBezTo>
                <a:cubicBezTo>
                  <a:pt x="2557462" y="5975865"/>
                  <a:pt x="1984955" y="6548372"/>
                  <a:pt x="1278731" y="6548372"/>
                </a:cubicBezTo>
                <a:cubicBezTo>
                  <a:pt x="572507" y="6548372"/>
                  <a:pt x="0" y="5975865"/>
                  <a:pt x="0" y="5269641"/>
                </a:cubicBezTo>
                <a:cubicBezTo>
                  <a:pt x="0" y="4828251"/>
                  <a:pt x="223635" y="4439094"/>
                  <a:pt x="563780" y="4209297"/>
                </a:cubicBezTo>
                <a:lnTo>
                  <a:pt x="596106" y="4191751"/>
                </a:lnTo>
                <a:lnTo>
                  <a:pt x="596106" y="2356621"/>
                </a:lnTo>
                <a:lnTo>
                  <a:pt x="563780" y="2339075"/>
                </a:lnTo>
                <a:cubicBezTo>
                  <a:pt x="223635" y="2109278"/>
                  <a:pt x="0" y="1720121"/>
                  <a:pt x="0" y="1278731"/>
                </a:cubicBezTo>
                <a:cubicBezTo>
                  <a:pt x="0" y="572507"/>
                  <a:pt x="572507" y="0"/>
                  <a:pt x="12787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274124D-D32F-637C-5BFC-3E9DB89F0BEB}"/>
              </a:ext>
            </a:extLst>
          </p:cNvPr>
          <p:cNvSpPr/>
          <p:nvPr/>
        </p:nvSpPr>
        <p:spPr>
          <a:xfrm>
            <a:off x="3242331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2E92C874-FF6B-D889-2057-7A58C3775ED7}"/>
              </a:ext>
            </a:extLst>
          </p:cNvPr>
          <p:cNvSpPr/>
          <p:nvPr/>
        </p:nvSpPr>
        <p:spPr>
          <a:xfrm>
            <a:off x="6916208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649CF8B0-1192-9948-33CF-FFF567692653}"/>
              </a:ext>
            </a:extLst>
          </p:cNvPr>
          <p:cNvSpPr/>
          <p:nvPr/>
        </p:nvSpPr>
        <p:spPr>
          <a:xfrm>
            <a:off x="7239392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99A9112-F524-7F0D-C8C8-9637141E2ED0}"/>
              </a:ext>
            </a:extLst>
          </p:cNvPr>
          <p:cNvSpPr/>
          <p:nvPr/>
        </p:nvSpPr>
        <p:spPr>
          <a:xfrm rot="16200000">
            <a:off x="9076332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61024288-99DA-77D0-0479-E61EB9F5490B}"/>
              </a:ext>
            </a:extLst>
          </p:cNvPr>
          <p:cNvSpPr/>
          <p:nvPr/>
        </p:nvSpPr>
        <p:spPr>
          <a:xfrm>
            <a:off x="11230302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823CF886-5FC6-2F50-BBF6-E4C63DD77846}"/>
              </a:ext>
            </a:extLst>
          </p:cNvPr>
          <p:cNvSpPr/>
          <p:nvPr/>
        </p:nvSpPr>
        <p:spPr>
          <a:xfrm>
            <a:off x="14904179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77FF2EA5-E8A8-E802-3B16-46BBEDC9858A}"/>
              </a:ext>
            </a:extLst>
          </p:cNvPr>
          <p:cNvSpPr/>
          <p:nvPr/>
        </p:nvSpPr>
        <p:spPr>
          <a:xfrm>
            <a:off x="15227363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232A1D29-D2D1-5FB0-C852-C06EA4FE6597}"/>
              </a:ext>
            </a:extLst>
          </p:cNvPr>
          <p:cNvSpPr/>
          <p:nvPr/>
        </p:nvSpPr>
        <p:spPr>
          <a:xfrm rot="16200000">
            <a:off x="17064301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24131B9-64E9-B2AA-060B-0BC21D675A93}"/>
              </a:ext>
            </a:extLst>
          </p:cNvPr>
          <p:cNvGrpSpPr/>
          <p:nvPr/>
        </p:nvGrpSpPr>
        <p:grpSpPr>
          <a:xfrm>
            <a:off x="5027439" y="6073261"/>
            <a:ext cx="1328601" cy="792559"/>
            <a:chOff x="4031330" y="7558014"/>
            <a:chExt cx="1920221" cy="792559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D9D98CD1-59B7-C6EC-8A1C-1AC396F02ACB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Phát hiện cơ hội hoặc áp lực buộc tổ chức phải thay đổi.</a:t>
              </a: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CA0CCF22-5CD8-8C39-D5B8-97CDB24E5B35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TRIGGER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8D71C1D-1D9D-1471-5667-F97B8DAFE3C0}"/>
              </a:ext>
            </a:extLst>
          </p:cNvPr>
          <p:cNvGrpSpPr/>
          <p:nvPr/>
        </p:nvGrpSpPr>
        <p:grpSpPr>
          <a:xfrm>
            <a:off x="3638879" y="5806379"/>
            <a:ext cx="1130300" cy="1087698"/>
            <a:chOff x="5077152" y="5806379"/>
            <a:chExt cx="1130300" cy="1087698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9BFB438E-F458-1A04-06E5-4118780C9DAF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54F7A8D0-699E-ABCD-499E-7898D71CF41A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795D2F7-218B-B093-5196-0060E9435953}"/>
              </a:ext>
            </a:extLst>
          </p:cNvPr>
          <p:cNvGrpSpPr/>
          <p:nvPr/>
        </p:nvGrpSpPr>
        <p:grpSpPr>
          <a:xfrm>
            <a:off x="7629789" y="5806379"/>
            <a:ext cx="1130300" cy="1087698"/>
            <a:chOff x="5077152" y="5806379"/>
            <a:chExt cx="1130300" cy="1087698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50570E2E-CD0A-E85C-2DB6-AB248C109EC4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3692941B-E8A0-4606-5F33-14F55EEDD6F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31A1851-2E4A-31AE-15CA-F462B208B080}"/>
              </a:ext>
            </a:extLst>
          </p:cNvPr>
          <p:cNvGrpSpPr/>
          <p:nvPr/>
        </p:nvGrpSpPr>
        <p:grpSpPr>
          <a:xfrm>
            <a:off x="7629789" y="7434566"/>
            <a:ext cx="1130300" cy="792559"/>
            <a:chOff x="4031330" y="7558014"/>
            <a:chExt cx="1920221" cy="792559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687584A6-113B-BF4D-E213-020BDA43A00D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Xác định ưu tiên chiến lược và nguồn lực cốt lõi.</a:t>
              </a: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F7E43CEE-0918-15D6-EC5C-0B7AEA5A5DDE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FOCUS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77533952-30CF-2042-C086-1C1DD53A3FB0}"/>
              </a:ext>
            </a:extLst>
          </p:cNvPr>
          <p:cNvGrpSpPr/>
          <p:nvPr/>
        </p:nvGrpSpPr>
        <p:grpSpPr>
          <a:xfrm>
            <a:off x="9024500" y="10075316"/>
            <a:ext cx="1328601" cy="792559"/>
            <a:chOff x="4031330" y="7558014"/>
            <a:chExt cx="1920221" cy="792559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A6803D67-2434-C29D-1E32-EF6444272C3E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Kết nối mục tiêu, đội ngũ và cách làm thống nhất.</a:t>
              </a: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92EA310C-6387-11F1-2E81-8AB809CAEA1C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C7088C6-0B92-7D27-6C5C-FE5526DC5ADE}"/>
              </a:ext>
            </a:extLst>
          </p:cNvPr>
          <p:cNvGrpSpPr/>
          <p:nvPr/>
        </p:nvGrpSpPr>
        <p:grpSpPr>
          <a:xfrm>
            <a:off x="7635940" y="9808434"/>
            <a:ext cx="1130300" cy="1087698"/>
            <a:chOff x="5077152" y="5806379"/>
            <a:chExt cx="1130300" cy="1087698"/>
          </a:xfrm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BFA409BE-685C-C505-6E7F-79B87DBD88E8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3001D55A-4807-D899-2956-D37CEC6D50A9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8A7972C-A6A8-8561-4EFE-D5D483A6438D}"/>
              </a:ext>
            </a:extLst>
          </p:cNvPr>
          <p:cNvGrpSpPr/>
          <p:nvPr/>
        </p:nvGrpSpPr>
        <p:grpSpPr>
          <a:xfrm>
            <a:off x="11626851" y="9910251"/>
            <a:ext cx="1130300" cy="1087699"/>
            <a:chOff x="5077152" y="5806379"/>
            <a:chExt cx="1130300" cy="1087699"/>
          </a:xfrm>
        </p:grpSpPr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977A6502-B085-8E7F-0937-9B37F3F3F308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6E07FE25-27D1-29FE-DDF3-77BE81EEF3BA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E80EBB4-64BD-FDC6-3B1F-45C6F3391527}"/>
              </a:ext>
            </a:extLst>
          </p:cNvPr>
          <p:cNvGrpSpPr/>
          <p:nvPr/>
        </p:nvGrpSpPr>
        <p:grpSpPr>
          <a:xfrm>
            <a:off x="11626851" y="8452437"/>
            <a:ext cx="1130300" cy="931059"/>
            <a:chOff x="4031330" y="7558014"/>
            <a:chExt cx="1920221" cy="931059"/>
          </a:xfrm>
        </p:grpSpPr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33F65F4E-160D-5AAA-1D05-83BED2AEBCA2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Phát triển giải pháp, hệ thống hoặc năng lực cần thiết.</a:t>
              </a: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828E3076-77BB-7171-78B4-2036A9428742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BUILD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89BF42F-8A02-25A8-90CE-9AD8AE2EAB0E}"/>
              </a:ext>
            </a:extLst>
          </p:cNvPr>
          <p:cNvGrpSpPr/>
          <p:nvPr/>
        </p:nvGrpSpPr>
        <p:grpSpPr>
          <a:xfrm>
            <a:off x="13015410" y="6073261"/>
            <a:ext cx="1328601" cy="792559"/>
            <a:chOff x="4031330" y="7558014"/>
            <a:chExt cx="1920221" cy="792559"/>
          </a:xfrm>
        </p:grpSpPr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3D0D9FD7-0448-C610-A777-D693C6225B4E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Triển khai nhanh để tạo chuyển động thực tế.</a:t>
              </a: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F8149C03-5A0A-4A21-CC87-CCA31B740152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ACTIVATE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A237ADC-15DA-AA70-3693-788F3053D37C}"/>
              </a:ext>
            </a:extLst>
          </p:cNvPr>
          <p:cNvGrpSpPr/>
          <p:nvPr/>
        </p:nvGrpSpPr>
        <p:grpSpPr>
          <a:xfrm>
            <a:off x="11626850" y="5806379"/>
            <a:ext cx="1130300" cy="1087698"/>
            <a:chOff x="5077152" y="5806379"/>
            <a:chExt cx="1130300" cy="1087698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240975F8-DBED-A4D1-D678-F3897651FC6D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E387055C-F367-F0D9-755E-60EE835CC12A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199AADEF-DC95-6DDA-70C1-EFC4296195A5}"/>
              </a:ext>
            </a:extLst>
          </p:cNvPr>
          <p:cNvGrpSpPr/>
          <p:nvPr/>
        </p:nvGrpSpPr>
        <p:grpSpPr>
          <a:xfrm>
            <a:off x="15617760" y="5806379"/>
            <a:ext cx="1130300" cy="1087698"/>
            <a:chOff x="5077152" y="5806379"/>
            <a:chExt cx="1130300" cy="1087698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58576A9C-669F-2E16-5C66-16C2C113BB45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32D4CDA8-87F2-A38D-0B8A-0B09F105B852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280A495-D1AB-BE76-9DD3-BB898A32F13C}"/>
              </a:ext>
            </a:extLst>
          </p:cNvPr>
          <p:cNvGrpSpPr/>
          <p:nvPr/>
        </p:nvGrpSpPr>
        <p:grpSpPr>
          <a:xfrm>
            <a:off x="15617760" y="7434566"/>
            <a:ext cx="1130300" cy="792559"/>
            <a:chOff x="4031330" y="7558014"/>
            <a:chExt cx="1920221" cy="792559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C266E123-35A7-CC8B-7483-670D8F6E9B8E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Giám sát tiến độ, chỉ số và phản hồi thị trường.</a:t>
              </a: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A07B2AAD-2274-A59C-7023-3458ABDD8695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TRACK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940827A-61B9-4BD3-0CD4-A078030C779C}"/>
              </a:ext>
            </a:extLst>
          </p:cNvPr>
          <p:cNvGrpSpPr/>
          <p:nvPr/>
        </p:nvGrpSpPr>
        <p:grpSpPr>
          <a:xfrm>
            <a:off x="17012471" y="10075316"/>
            <a:ext cx="1328601" cy="792559"/>
            <a:chOff x="4031330" y="7558014"/>
            <a:chExt cx="1920221" cy="792559"/>
          </a:xfrm>
        </p:grpSpPr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241AB007-13BC-8406-1198-2302D9D47C88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Cải tiến liên tục dựa trên dữ liệu và trải nghiệm.</a:t>
              </a: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19433CA6-2CDA-941D-2363-B548E81E313D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EEEC1AFE-E596-5D98-5E6E-AE3461FA8D22}"/>
              </a:ext>
            </a:extLst>
          </p:cNvPr>
          <p:cNvGrpSpPr/>
          <p:nvPr/>
        </p:nvGrpSpPr>
        <p:grpSpPr>
          <a:xfrm>
            <a:off x="15623911" y="9808434"/>
            <a:ext cx="1130300" cy="1087698"/>
            <a:chOff x="5077152" y="5806379"/>
            <a:chExt cx="1130300" cy="1087698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3BCC6D01-86CF-DD3B-7A8E-1866E051CF49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E1E81C8E-B062-D471-C7EA-07D79E204DE1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7D773CC4-ACC7-9C91-B55B-AF3391D7113B}"/>
              </a:ext>
            </a:extLst>
          </p:cNvPr>
          <p:cNvGrpSpPr/>
          <p:nvPr/>
        </p:nvGrpSpPr>
        <p:grpSpPr>
          <a:xfrm>
            <a:off x="19614820" y="9910251"/>
            <a:ext cx="1130300" cy="1087699"/>
            <a:chOff x="5077152" y="5806379"/>
            <a:chExt cx="1130300" cy="1087699"/>
          </a:xfrm>
        </p:grpSpPr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62358C63-5E48-27DF-778C-4BD5568352D6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08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809E3A5F-6098-0DD8-AA0E-C716F77B7F92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1C3D64D1-DB87-06E1-1DEC-BF43DB41567A}"/>
              </a:ext>
            </a:extLst>
          </p:cNvPr>
          <p:cNvGrpSpPr/>
          <p:nvPr/>
        </p:nvGrpSpPr>
        <p:grpSpPr>
          <a:xfrm>
            <a:off x="19614820" y="8452437"/>
            <a:ext cx="1130300" cy="792559"/>
            <a:chOff x="4031330" y="7558014"/>
            <a:chExt cx="1920221" cy="792559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CDACD143-6E43-95AF-98A2-C1E8D6381100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Mở rộng quy mô và khuếch đại kết quả đạt được.</a:t>
              </a:r>
            </a:p>
          </p:txBody>
        </p: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32DDB4DC-D3C8-24CC-C456-B9D1E5760FDA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EXPAND</a:t>
              </a:r>
            </a:p>
          </p:txBody>
        </p:sp>
      </p:grpSp>
      <p:sp>
        <p:nvSpPr>
          <p:cNvPr id="102" name="Arrow: Right 101">
            <a:extLst>
              <a:ext uri="{FF2B5EF4-FFF2-40B4-BE49-F238E27FC236}">
                <a16:creationId xmlns:a16="http://schemas.microsoft.com/office/drawing/2014/main" id="{56D7F7B4-5C5E-AFED-672E-52209CF40815}"/>
              </a:ext>
            </a:extLst>
          </p:cNvPr>
          <p:cNvSpPr/>
          <p:nvPr/>
        </p:nvSpPr>
        <p:spPr>
          <a:xfrm rot="16200000">
            <a:off x="3902459" y="8172167"/>
            <a:ext cx="603140" cy="57295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Freeform 30">
            <a:extLst>
              <a:ext uri="{FF2B5EF4-FFF2-40B4-BE49-F238E27FC236}">
                <a16:creationId xmlns:a16="http://schemas.microsoft.com/office/drawing/2014/main" id="{0A7D5662-36A2-E7BD-11E7-A7C05B5ECE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5883" y="6181771"/>
            <a:ext cx="561242" cy="562836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4" name="Freeform 38">
            <a:extLst>
              <a:ext uri="{FF2B5EF4-FFF2-40B4-BE49-F238E27FC236}">
                <a16:creationId xmlns:a16="http://schemas.microsoft.com/office/drawing/2014/main" id="{D1CCA735-D33C-32DE-0090-E26F7BCDC6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0332" y="8575447"/>
            <a:ext cx="569214" cy="569214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5" name="Freeform 75">
            <a:extLst>
              <a:ext uri="{FF2B5EF4-FFF2-40B4-BE49-F238E27FC236}">
                <a16:creationId xmlns:a16="http://schemas.microsoft.com/office/drawing/2014/main" id="{84C08BD3-B9CD-DA59-E39C-E35460F73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8899" y="10238834"/>
            <a:ext cx="534136" cy="452820"/>
          </a:xfrm>
          <a:custGeom>
            <a:avLst/>
            <a:gdLst>
              <a:gd name="T0" fmla="*/ 191284504 w 1660"/>
              <a:gd name="T1" fmla="*/ 141981051 h 1402"/>
              <a:gd name="T2" fmla="*/ 191284504 w 1660"/>
              <a:gd name="T3" fmla="*/ 141981051 h 1402"/>
              <a:gd name="T4" fmla="*/ 0 w 1660"/>
              <a:gd name="T5" fmla="*/ 141981051 h 1402"/>
              <a:gd name="T6" fmla="*/ 0 w 1660"/>
              <a:gd name="T7" fmla="*/ 161983280 h 1402"/>
              <a:gd name="T8" fmla="*/ 191284504 w 1660"/>
              <a:gd name="T9" fmla="*/ 161983280 h 1402"/>
              <a:gd name="T10" fmla="*/ 191284504 w 1660"/>
              <a:gd name="T11" fmla="*/ 141981051 h 1402"/>
              <a:gd name="T12" fmla="*/ 171452854 w 1660"/>
              <a:gd name="T13" fmla="*/ 59775496 h 1402"/>
              <a:gd name="T14" fmla="*/ 171452854 w 1660"/>
              <a:gd name="T15" fmla="*/ 59775496 h 1402"/>
              <a:gd name="T16" fmla="*/ 171452854 w 1660"/>
              <a:gd name="T17" fmla="*/ 102207784 h 1402"/>
              <a:gd name="T18" fmla="*/ 19831650 w 1660"/>
              <a:gd name="T19" fmla="*/ 102207784 h 1402"/>
              <a:gd name="T20" fmla="*/ 19831650 w 1660"/>
              <a:gd name="T21" fmla="*/ 59775496 h 1402"/>
              <a:gd name="T22" fmla="*/ 171452854 w 1660"/>
              <a:gd name="T23" fmla="*/ 59775496 h 1402"/>
              <a:gd name="T24" fmla="*/ 181368839 w 1660"/>
              <a:gd name="T25" fmla="*/ 39888862 h 1402"/>
              <a:gd name="T26" fmla="*/ 181368839 w 1660"/>
              <a:gd name="T27" fmla="*/ 39888862 h 1402"/>
              <a:gd name="T28" fmla="*/ 9915986 w 1660"/>
              <a:gd name="T29" fmla="*/ 39888862 h 1402"/>
              <a:gd name="T30" fmla="*/ 0 w 1660"/>
              <a:gd name="T31" fmla="*/ 49832018 h 1402"/>
              <a:gd name="T32" fmla="*/ 0 w 1660"/>
              <a:gd name="T33" fmla="*/ 112151261 h 1402"/>
              <a:gd name="T34" fmla="*/ 9915986 w 1660"/>
              <a:gd name="T35" fmla="*/ 122094417 h 1402"/>
              <a:gd name="T36" fmla="*/ 181368839 w 1660"/>
              <a:gd name="T37" fmla="*/ 122094417 h 1402"/>
              <a:gd name="T38" fmla="*/ 191284504 w 1660"/>
              <a:gd name="T39" fmla="*/ 112151261 h 1402"/>
              <a:gd name="T40" fmla="*/ 191284504 w 1660"/>
              <a:gd name="T41" fmla="*/ 49832018 h 1402"/>
              <a:gd name="T42" fmla="*/ 181368839 w 1660"/>
              <a:gd name="T43" fmla="*/ 39888862 h 1402"/>
              <a:gd name="T44" fmla="*/ 191284504 w 1660"/>
              <a:gd name="T45" fmla="*/ 0 h 1402"/>
              <a:gd name="T46" fmla="*/ 191284504 w 1660"/>
              <a:gd name="T47" fmla="*/ 0 h 1402"/>
              <a:gd name="T48" fmla="*/ 0 w 1660"/>
              <a:gd name="T49" fmla="*/ 0 h 1402"/>
              <a:gd name="T50" fmla="*/ 0 w 1660"/>
              <a:gd name="T51" fmla="*/ 19886633 h 1402"/>
              <a:gd name="T52" fmla="*/ 191284504 w 1660"/>
              <a:gd name="T53" fmla="*/ 19886633 h 1402"/>
              <a:gd name="T54" fmla="*/ 191284504 w 1660"/>
              <a:gd name="T55" fmla="*/ 0 h 140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660" h="1402">
                <a:moveTo>
                  <a:pt x="1659" y="1228"/>
                </a:moveTo>
                <a:lnTo>
                  <a:pt x="1659" y="1228"/>
                </a:lnTo>
                <a:cubicBezTo>
                  <a:pt x="0" y="1228"/>
                  <a:pt x="0" y="1228"/>
                  <a:pt x="0" y="1228"/>
                </a:cubicBezTo>
                <a:cubicBezTo>
                  <a:pt x="0" y="1401"/>
                  <a:pt x="0" y="1401"/>
                  <a:pt x="0" y="1401"/>
                </a:cubicBezTo>
                <a:cubicBezTo>
                  <a:pt x="1659" y="1401"/>
                  <a:pt x="1659" y="1401"/>
                  <a:pt x="1659" y="1401"/>
                </a:cubicBezTo>
                <a:lnTo>
                  <a:pt x="1659" y="1228"/>
                </a:lnTo>
                <a:close/>
                <a:moveTo>
                  <a:pt x="1487" y="517"/>
                </a:moveTo>
                <a:lnTo>
                  <a:pt x="1487" y="517"/>
                </a:lnTo>
                <a:cubicBezTo>
                  <a:pt x="1487" y="884"/>
                  <a:pt x="1487" y="884"/>
                  <a:pt x="1487" y="884"/>
                </a:cubicBezTo>
                <a:cubicBezTo>
                  <a:pt x="172" y="884"/>
                  <a:pt x="172" y="884"/>
                  <a:pt x="172" y="884"/>
                </a:cubicBezTo>
                <a:cubicBezTo>
                  <a:pt x="172" y="517"/>
                  <a:pt x="172" y="517"/>
                  <a:pt x="172" y="517"/>
                </a:cubicBezTo>
                <a:lnTo>
                  <a:pt x="1487" y="517"/>
                </a:lnTo>
                <a:close/>
                <a:moveTo>
                  <a:pt x="1573" y="345"/>
                </a:moveTo>
                <a:lnTo>
                  <a:pt x="1573" y="345"/>
                </a:lnTo>
                <a:cubicBezTo>
                  <a:pt x="86" y="345"/>
                  <a:pt x="86" y="345"/>
                  <a:pt x="86" y="345"/>
                </a:cubicBezTo>
                <a:cubicBezTo>
                  <a:pt x="43" y="345"/>
                  <a:pt x="0" y="388"/>
                  <a:pt x="0" y="431"/>
                </a:cubicBezTo>
                <a:cubicBezTo>
                  <a:pt x="0" y="970"/>
                  <a:pt x="0" y="970"/>
                  <a:pt x="0" y="970"/>
                </a:cubicBezTo>
                <a:cubicBezTo>
                  <a:pt x="0" y="1013"/>
                  <a:pt x="43" y="1056"/>
                  <a:pt x="86" y="1056"/>
                </a:cubicBezTo>
                <a:cubicBezTo>
                  <a:pt x="1573" y="1056"/>
                  <a:pt x="1573" y="1056"/>
                  <a:pt x="1573" y="1056"/>
                </a:cubicBezTo>
                <a:cubicBezTo>
                  <a:pt x="1637" y="1056"/>
                  <a:pt x="1659" y="1013"/>
                  <a:pt x="1659" y="970"/>
                </a:cubicBezTo>
                <a:cubicBezTo>
                  <a:pt x="1659" y="431"/>
                  <a:pt x="1659" y="431"/>
                  <a:pt x="1659" y="431"/>
                </a:cubicBezTo>
                <a:cubicBezTo>
                  <a:pt x="1659" y="388"/>
                  <a:pt x="1637" y="345"/>
                  <a:pt x="1573" y="345"/>
                </a:cubicBezTo>
                <a:close/>
                <a:moveTo>
                  <a:pt x="1659" y="0"/>
                </a:moveTo>
                <a:lnTo>
                  <a:pt x="1659" y="0"/>
                </a:lnTo>
                <a:cubicBezTo>
                  <a:pt x="0" y="0"/>
                  <a:pt x="0" y="0"/>
                  <a:pt x="0" y="0"/>
                </a:cubicBezTo>
                <a:cubicBezTo>
                  <a:pt x="0" y="172"/>
                  <a:pt x="0" y="172"/>
                  <a:pt x="0" y="172"/>
                </a:cubicBezTo>
                <a:cubicBezTo>
                  <a:pt x="1659" y="172"/>
                  <a:pt x="1659" y="172"/>
                  <a:pt x="1659" y="172"/>
                </a:cubicBezTo>
                <a:lnTo>
                  <a:pt x="1659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6" name="Freeform 73">
            <a:extLst>
              <a:ext uri="{FF2B5EF4-FFF2-40B4-BE49-F238E27FC236}">
                <a16:creationId xmlns:a16="http://schemas.microsoft.com/office/drawing/2014/main" id="{1F3A5072-E01D-0BDC-26C5-032D20EA65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674" y="7733788"/>
            <a:ext cx="500654" cy="473548"/>
          </a:xfrm>
          <a:custGeom>
            <a:avLst/>
            <a:gdLst>
              <a:gd name="T0" fmla="*/ 2147483646 w 1566"/>
              <a:gd name="T1" fmla="*/ 2147483646 h 1567"/>
              <a:gd name="T2" fmla="*/ 2147483646 w 1566"/>
              <a:gd name="T3" fmla="*/ 2147483646 h 1567"/>
              <a:gd name="T4" fmla="*/ 2147483646 w 1566"/>
              <a:gd name="T5" fmla="*/ 2147483646 h 1567"/>
              <a:gd name="T6" fmla="*/ 2147483646 w 1566"/>
              <a:gd name="T7" fmla="*/ 2147483646 h 1567"/>
              <a:gd name="T8" fmla="*/ 2147483646 w 1566"/>
              <a:gd name="T9" fmla="*/ 2147483646 h 1567"/>
              <a:gd name="T10" fmla="*/ 2147483646 w 1566"/>
              <a:gd name="T11" fmla="*/ 2147483646 h 1567"/>
              <a:gd name="T12" fmla="*/ 2147483646 w 1566"/>
              <a:gd name="T13" fmla="*/ 2147483646 h 1567"/>
              <a:gd name="T14" fmla="*/ 2147483646 w 1566"/>
              <a:gd name="T15" fmla="*/ 2147483646 h 1567"/>
              <a:gd name="T16" fmla="*/ 2147483646 w 1566"/>
              <a:gd name="T17" fmla="*/ 2147483646 h 1567"/>
              <a:gd name="T18" fmla="*/ 0 w 1566"/>
              <a:gd name="T19" fmla="*/ 2147483646 h 1567"/>
              <a:gd name="T20" fmla="*/ 0 w 1566"/>
              <a:gd name="T21" fmla="*/ 2147483646 h 1567"/>
              <a:gd name="T22" fmla="*/ 2147483646 w 1566"/>
              <a:gd name="T23" fmla="*/ 2147483646 h 1567"/>
              <a:gd name="T24" fmla="*/ 2147483646 w 1566"/>
              <a:gd name="T25" fmla="*/ 2147483646 h 1567"/>
              <a:gd name="T26" fmla="*/ 2147483646 w 1566"/>
              <a:gd name="T27" fmla="*/ 2147483646 h 1567"/>
              <a:gd name="T28" fmla="*/ 2147483646 w 1566"/>
              <a:gd name="T29" fmla="*/ 2147483646 h 1567"/>
              <a:gd name="T30" fmla="*/ 2147483646 w 1566"/>
              <a:gd name="T31" fmla="*/ 2147483646 h 1567"/>
              <a:gd name="T32" fmla="*/ 2147483646 w 1566"/>
              <a:gd name="T33" fmla="*/ 2147483646 h 1567"/>
              <a:gd name="T34" fmla="*/ 2147483646 w 1566"/>
              <a:gd name="T35" fmla="*/ 2147483646 h 1567"/>
              <a:gd name="T36" fmla="*/ 2147483646 w 1566"/>
              <a:gd name="T37" fmla="*/ 2147483646 h 1567"/>
              <a:gd name="T38" fmla="*/ 2147483646 w 1566"/>
              <a:gd name="T39" fmla="*/ 2147483646 h 1567"/>
              <a:gd name="T40" fmla="*/ 2147483646 w 1566"/>
              <a:gd name="T41" fmla="*/ 2147483646 h 1567"/>
              <a:gd name="T42" fmla="*/ 2147483646 w 1566"/>
              <a:gd name="T43" fmla="*/ 2147483646 h 1567"/>
              <a:gd name="T44" fmla="*/ 2147483646 w 1566"/>
              <a:gd name="T45" fmla="*/ 2147483646 h 1567"/>
              <a:gd name="T46" fmla="*/ 2147483646 w 1566"/>
              <a:gd name="T47" fmla="*/ 2147483646 h 1567"/>
              <a:gd name="T48" fmla="*/ 2147483646 w 1566"/>
              <a:gd name="T49" fmla="*/ 2147483646 h 1567"/>
              <a:gd name="T50" fmla="*/ 2147483646 w 1566"/>
              <a:gd name="T51" fmla="*/ 2147483646 h 1567"/>
              <a:gd name="T52" fmla="*/ 2147483646 w 1566"/>
              <a:gd name="T53" fmla="*/ 2147483646 h 1567"/>
              <a:gd name="T54" fmla="*/ 2147483646 w 1566"/>
              <a:gd name="T55" fmla="*/ 2147483646 h 1567"/>
              <a:gd name="T56" fmla="*/ 2147483646 w 1566"/>
              <a:gd name="T57" fmla="*/ 0 h 1567"/>
              <a:gd name="T58" fmla="*/ 2147483646 w 1566"/>
              <a:gd name="T59" fmla="*/ 0 h 1567"/>
              <a:gd name="T60" fmla="*/ 2147483646 w 1566"/>
              <a:gd name="T61" fmla="*/ 0 h 1567"/>
              <a:gd name="T62" fmla="*/ 0 w 1566"/>
              <a:gd name="T63" fmla="*/ 2147483646 h 1567"/>
              <a:gd name="T64" fmla="*/ 0 w 1566"/>
              <a:gd name="T65" fmla="*/ 2147483646 h 1567"/>
              <a:gd name="T66" fmla="*/ 2147483646 w 1566"/>
              <a:gd name="T67" fmla="*/ 2147483646 h 1567"/>
              <a:gd name="T68" fmla="*/ 2147483646 w 1566"/>
              <a:gd name="T69" fmla="*/ 2147483646 h 1567"/>
              <a:gd name="T70" fmla="*/ 2147483646 w 1566"/>
              <a:gd name="T71" fmla="*/ 2147483646 h 1567"/>
              <a:gd name="T72" fmla="*/ 2147483646 w 1566"/>
              <a:gd name="T73" fmla="*/ 2147483646 h 1567"/>
              <a:gd name="T74" fmla="*/ 2147483646 w 1566"/>
              <a:gd name="T75" fmla="*/ 0 h 1567"/>
              <a:gd name="T76" fmla="*/ 2147483646 w 1566"/>
              <a:gd name="T77" fmla="*/ 2147483646 h 1567"/>
              <a:gd name="T78" fmla="*/ 2147483646 w 1566"/>
              <a:gd name="T79" fmla="*/ 2147483646 h 1567"/>
              <a:gd name="T80" fmla="*/ 2147483646 w 1566"/>
              <a:gd name="T81" fmla="*/ 2147483646 h 1567"/>
              <a:gd name="T82" fmla="*/ 2147483646 w 1566"/>
              <a:gd name="T83" fmla="*/ 2147483646 h 1567"/>
              <a:gd name="T84" fmla="*/ 2147483646 w 1566"/>
              <a:gd name="T85" fmla="*/ 2147483646 h 1567"/>
              <a:gd name="T86" fmla="*/ 2147483646 w 1566"/>
              <a:gd name="T87" fmla="*/ 2147483646 h 15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66" h="1567">
                <a:moveTo>
                  <a:pt x="1394" y="1051"/>
                </a:moveTo>
                <a:lnTo>
                  <a:pt x="1394" y="1051"/>
                </a:lnTo>
                <a:cubicBezTo>
                  <a:pt x="1394" y="1394"/>
                  <a:pt x="1394" y="1394"/>
                  <a:pt x="1394" y="1394"/>
                </a:cubicBezTo>
                <a:cubicBezTo>
                  <a:pt x="172" y="1394"/>
                  <a:pt x="172" y="1394"/>
                  <a:pt x="172" y="1394"/>
                </a:cubicBezTo>
                <a:cubicBezTo>
                  <a:pt x="172" y="1051"/>
                  <a:pt x="172" y="1051"/>
                  <a:pt x="172" y="1051"/>
                </a:cubicBezTo>
                <a:lnTo>
                  <a:pt x="1394" y="1051"/>
                </a:lnTo>
                <a:close/>
                <a:moveTo>
                  <a:pt x="1480" y="879"/>
                </a:moveTo>
                <a:lnTo>
                  <a:pt x="1480" y="879"/>
                </a:lnTo>
                <a:cubicBezTo>
                  <a:pt x="86" y="879"/>
                  <a:pt x="86" y="879"/>
                  <a:pt x="86" y="879"/>
                </a:cubicBezTo>
                <a:cubicBezTo>
                  <a:pt x="21" y="879"/>
                  <a:pt x="0" y="901"/>
                  <a:pt x="0" y="965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0" y="1523"/>
                  <a:pt x="21" y="1566"/>
                  <a:pt x="86" y="1566"/>
                </a:cubicBezTo>
                <a:cubicBezTo>
                  <a:pt x="1480" y="1566"/>
                  <a:pt x="1480" y="1566"/>
                  <a:pt x="1480" y="1566"/>
                </a:cubicBezTo>
                <a:cubicBezTo>
                  <a:pt x="1523" y="1566"/>
                  <a:pt x="1565" y="1523"/>
                  <a:pt x="1565" y="1480"/>
                </a:cubicBezTo>
                <a:cubicBezTo>
                  <a:pt x="1565" y="965"/>
                  <a:pt x="1565" y="965"/>
                  <a:pt x="1565" y="965"/>
                </a:cubicBezTo>
                <a:cubicBezTo>
                  <a:pt x="1565" y="901"/>
                  <a:pt x="1523" y="879"/>
                  <a:pt x="1480" y="879"/>
                </a:cubicBezTo>
                <a:close/>
                <a:moveTo>
                  <a:pt x="343" y="1351"/>
                </a:moveTo>
                <a:lnTo>
                  <a:pt x="343" y="1351"/>
                </a:lnTo>
                <a:cubicBezTo>
                  <a:pt x="279" y="1351"/>
                  <a:pt x="214" y="1287"/>
                  <a:pt x="214" y="1222"/>
                </a:cubicBezTo>
                <a:cubicBezTo>
                  <a:pt x="214" y="1159"/>
                  <a:pt x="279" y="1094"/>
                  <a:pt x="343" y="1094"/>
                </a:cubicBezTo>
                <a:cubicBezTo>
                  <a:pt x="408" y="1094"/>
                  <a:pt x="471" y="1159"/>
                  <a:pt x="471" y="1222"/>
                </a:cubicBezTo>
                <a:cubicBezTo>
                  <a:pt x="471" y="1287"/>
                  <a:pt x="408" y="1351"/>
                  <a:pt x="343" y="1351"/>
                </a:cubicBezTo>
                <a:close/>
                <a:moveTo>
                  <a:pt x="1394" y="172"/>
                </a:moveTo>
                <a:lnTo>
                  <a:pt x="1394" y="172"/>
                </a:lnTo>
                <a:cubicBezTo>
                  <a:pt x="1394" y="515"/>
                  <a:pt x="1394" y="515"/>
                  <a:pt x="1394" y="515"/>
                </a:cubicBezTo>
                <a:cubicBezTo>
                  <a:pt x="172" y="515"/>
                  <a:pt x="172" y="515"/>
                  <a:pt x="172" y="515"/>
                </a:cubicBezTo>
                <a:cubicBezTo>
                  <a:pt x="172" y="172"/>
                  <a:pt x="172" y="172"/>
                  <a:pt x="172" y="172"/>
                </a:cubicBezTo>
                <a:lnTo>
                  <a:pt x="1394" y="172"/>
                </a:lnTo>
                <a:close/>
                <a:moveTo>
                  <a:pt x="1480" y="0"/>
                </a:moveTo>
                <a:lnTo>
                  <a:pt x="1480" y="0"/>
                </a:lnTo>
                <a:cubicBezTo>
                  <a:pt x="86" y="0"/>
                  <a:pt x="86" y="0"/>
                  <a:pt x="86" y="0"/>
                </a:cubicBezTo>
                <a:cubicBezTo>
                  <a:pt x="21" y="0"/>
                  <a:pt x="0" y="22"/>
                  <a:pt x="0" y="86"/>
                </a:cubicBezTo>
                <a:cubicBezTo>
                  <a:pt x="0" y="601"/>
                  <a:pt x="0" y="601"/>
                  <a:pt x="0" y="601"/>
                </a:cubicBezTo>
                <a:cubicBezTo>
                  <a:pt x="0" y="665"/>
                  <a:pt x="21" y="686"/>
                  <a:pt x="86" y="686"/>
                </a:cubicBezTo>
                <a:cubicBezTo>
                  <a:pt x="1480" y="686"/>
                  <a:pt x="1480" y="686"/>
                  <a:pt x="1480" y="686"/>
                </a:cubicBezTo>
                <a:cubicBezTo>
                  <a:pt x="1523" y="686"/>
                  <a:pt x="1565" y="665"/>
                  <a:pt x="1565" y="601"/>
                </a:cubicBezTo>
                <a:cubicBezTo>
                  <a:pt x="1565" y="86"/>
                  <a:pt x="1565" y="86"/>
                  <a:pt x="1565" y="86"/>
                </a:cubicBezTo>
                <a:cubicBezTo>
                  <a:pt x="1565" y="22"/>
                  <a:pt x="1523" y="0"/>
                  <a:pt x="1480" y="0"/>
                </a:cubicBezTo>
                <a:close/>
                <a:moveTo>
                  <a:pt x="343" y="472"/>
                </a:moveTo>
                <a:lnTo>
                  <a:pt x="343" y="472"/>
                </a:lnTo>
                <a:cubicBezTo>
                  <a:pt x="279" y="472"/>
                  <a:pt x="214" y="408"/>
                  <a:pt x="214" y="343"/>
                </a:cubicBezTo>
                <a:cubicBezTo>
                  <a:pt x="214" y="279"/>
                  <a:pt x="279" y="215"/>
                  <a:pt x="343" y="215"/>
                </a:cubicBezTo>
                <a:cubicBezTo>
                  <a:pt x="408" y="215"/>
                  <a:pt x="471" y="279"/>
                  <a:pt x="471" y="343"/>
                </a:cubicBezTo>
                <a:cubicBezTo>
                  <a:pt x="471" y="408"/>
                  <a:pt x="408" y="472"/>
                  <a:pt x="343" y="47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07" name="Group 4">
            <a:extLst>
              <a:ext uri="{FF2B5EF4-FFF2-40B4-BE49-F238E27FC236}">
                <a16:creationId xmlns:a16="http://schemas.microsoft.com/office/drawing/2014/main" id="{20635530-67F8-9CCC-5F63-7E0D71B7001B}"/>
              </a:ext>
            </a:extLst>
          </p:cNvPr>
          <p:cNvGrpSpPr>
            <a:grpSpLocks/>
          </p:cNvGrpSpPr>
          <p:nvPr/>
        </p:nvGrpSpPr>
        <p:grpSpPr bwMode="auto">
          <a:xfrm>
            <a:off x="15904680" y="8608931"/>
            <a:ext cx="556458" cy="502246"/>
            <a:chOff x="6354552" y="1855659"/>
            <a:chExt cx="553836" cy="500148"/>
          </a:xfrm>
          <a:solidFill>
            <a:schemeClr val="bg2"/>
          </a:solidFill>
        </p:grpSpPr>
        <p:sp>
          <p:nvSpPr>
            <p:cNvPr id="108" name="Freeform 17">
              <a:extLst>
                <a:ext uri="{FF2B5EF4-FFF2-40B4-BE49-F238E27FC236}">
                  <a16:creationId xmlns:a16="http://schemas.microsoft.com/office/drawing/2014/main" id="{0D2E3480-5844-CDB5-F962-75027925B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4552" y="1855659"/>
              <a:ext cx="553836" cy="500148"/>
            </a:xfrm>
            <a:custGeom>
              <a:avLst/>
              <a:gdLst>
                <a:gd name="T0" fmla="*/ 159675401 w 1730"/>
                <a:gd name="T1" fmla="*/ 0 h 1559"/>
                <a:gd name="T2" fmla="*/ 159675401 w 1730"/>
                <a:gd name="T3" fmla="*/ 0 h 1559"/>
                <a:gd name="T4" fmla="*/ 17525228 w 1730"/>
                <a:gd name="T5" fmla="*/ 0 h 1559"/>
                <a:gd name="T6" fmla="*/ 0 w 1730"/>
                <a:gd name="T7" fmla="*/ 17599499 h 1559"/>
                <a:gd name="T8" fmla="*/ 0 w 1730"/>
                <a:gd name="T9" fmla="*/ 142751671 h 1559"/>
                <a:gd name="T10" fmla="*/ 17525228 w 1730"/>
                <a:gd name="T11" fmla="*/ 160351170 h 1559"/>
                <a:gd name="T12" fmla="*/ 159675401 w 1730"/>
                <a:gd name="T13" fmla="*/ 160351170 h 1559"/>
                <a:gd name="T14" fmla="*/ 177200629 w 1730"/>
                <a:gd name="T15" fmla="*/ 142751671 h 1559"/>
                <a:gd name="T16" fmla="*/ 177200629 w 1730"/>
                <a:gd name="T17" fmla="*/ 17599499 h 1559"/>
                <a:gd name="T18" fmla="*/ 159675401 w 1730"/>
                <a:gd name="T19" fmla="*/ 0 h 1559"/>
                <a:gd name="T20" fmla="*/ 159675401 w 1730"/>
                <a:gd name="T21" fmla="*/ 142751671 h 1559"/>
                <a:gd name="T22" fmla="*/ 159675401 w 1730"/>
                <a:gd name="T23" fmla="*/ 142751671 h 1559"/>
                <a:gd name="T24" fmla="*/ 17525228 w 1730"/>
                <a:gd name="T25" fmla="*/ 142751671 h 1559"/>
                <a:gd name="T26" fmla="*/ 17525228 w 1730"/>
                <a:gd name="T27" fmla="*/ 17599499 h 1559"/>
                <a:gd name="T28" fmla="*/ 159675401 w 1730"/>
                <a:gd name="T29" fmla="*/ 17599499 h 1559"/>
                <a:gd name="T30" fmla="*/ 159675401 w 1730"/>
                <a:gd name="T31" fmla="*/ 142751671 h 155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30" h="1559">
                  <a:moveTo>
                    <a:pt x="1558" y="0"/>
                  </a:moveTo>
                  <a:lnTo>
                    <a:pt x="1558" y="0"/>
                  </a:lnTo>
                  <a:cubicBezTo>
                    <a:pt x="171" y="0"/>
                    <a:pt x="171" y="0"/>
                    <a:pt x="171" y="0"/>
                  </a:cubicBezTo>
                  <a:cubicBezTo>
                    <a:pt x="64" y="0"/>
                    <a:pt x="0" y="85"/>
                    <a:pt x="0" y="171"/>
                  </a:cubicBezTo>
                  <a:cubicBezTo>
                    <a:pt x="0" y="1387"/>
                    <a:pt x="0" y="1387"/>
                    <a:pt x="0" y="1387"/>
                  </a:cubicBezTo>
                  <a:cubicBezTo>
                    <a:pt x="0" y="1494"/>
                    <a:pt x="64" y="1558"/>
                    <a:pt x="171" y="1558"/>
                  </a:cubicBezTo>
                  <a:cubicBezTo>
                    <a:pt x="1558" y="1558"/>
                    <a:pt x="1558" y="1558"/>
                    <a:pt x="1558" y="1558"/>
                  </a:cubicBezTo>
                  <a:cubicBezTo>
                    <a:pt x="1665" y="1558"/>
                    <a:pt x="1729" y="1494"/>
                    <a:pt x="1729" y="1387"/>
                  </a:cubicBezTo>
                  <a:cubicBezTo>
                    <a:pt x="1729" y="171"/>
                    <a:pt x="1729" y="171"/>
                    <a:pt x="1729" y="171"/>
                  </a:cubicBezTo>
                  <a:cubicBezTo>
                    <a:pt x="1729" y="85"/>
                    <a:pt x="1665" y="0"/>
                    <a:pt x="1558" y="0"/>
                  </a:cubicBezTo>
                  <a:close/>
                  <a:moveTo>
                    <a:pt x="1558" y="1387"/>
                  </a:moveTo>
                  <a:lnTo>
                    <a:pt x="1558" y="1387"/>
                  </a:lnTo>
                  <a:cubicBezTo>
                    <a:pt x="171" y="1387"/>
                    <a:pt x="171" y="1387"/>
                    <a:pt x="171" y="1387"/>
                  </a:cubicBezTo>
                  <a:cubicBezTo>
                    <a:pt x="171" y="171"/>
                    <a:pt x="171" y="171"/>
                    <a:pt x="171" y="171"/>
                  </a:cubicBezTo>
                  <a:cubicBezTo>
                    <a:pt x="1558" y="171"/>
                    <a:pt x="1558" y="171"/>
                    <a:pt x="1558" y="171"/>
                  </a:cubicBezTo>
                  <a:lnTo>
                    <a:pt x="1558" y="138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9" name="Freeform 18">
              <a:extLst>
                <a:ext uri="{FF2B5EF4-FFF2-40B4-BE49-F238E27FC236}">
                  <a16:creationId xmlns:a16="http://schemas.microsoft.com/office/drawing/2014/main" id="{1D1EF4DB-DEA0-D21B-F00A-F6C709B04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5709" y="2019549"/>
              <a:ext cx="204862" cy="170954"/>
            </a:xfrm>
            <a:custGeom>
              <a:avLst/>
              <a:gdLst>
                <a:gd name="T0" fmla="*/ 65371113 w 641"/>
                <a:gd name="T1" fmla="*/ 13069513 h 535"/>
                <a:gd name="T2" fmla="*/ 52297018 w 641"/>
                <a:gd name="T3" fmla="*/ 0 h 535"/>
                <a:gd name="T4" fmla="*/ 24003371 w 641"/>
                <a:gd name="T5" fmla="*/ 28385394 h 535"/>
                <a:gd name="T6" fmla="*/ 10929276 w 641"/>
                <a:gd name="T7" fmla="*/ 17459995 h 535"/>
                <a:gd name="T8" fmla="*/ 0 w 641"/>
                <a:gd name="T9" fmla="*/ 28385394 h 535"/>
                <a:gd name="T10" fmla="*/ 24003371 w 641"/>
                <a:gd name="T11" fmla="*/ 54524420 h 535"/>
                <a:gd name="T12" fmla="*/ 65371113 w 641"/>
                <a:gd name="T13" fmla="*/ 13069513 h 5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1" h="535">
                  <a:moveTo>
                    <a:pt x="640" y="128"/>
                  </a:moveTo>
                  <a:lnTo>
                    <a:pt x="512" y="0"/>
                  </a:lnTo>
                  <a:lnTo>
                    <a:pt x="235" y="278"/>
                  </a:lnTo>
                  <a:lnTo>
                    <a:pt x="107" y="171"/>
                  </a:lnTo>
                  <a:lnTo>
                    <a:pt x="0" y="278"/>
                  </a:lnTo>
                  <a:lnTo>
                    <a:pt x="235" y="534"/>
                  </a:lnTo>
                  <a:lnTo>
                    <a:pt x="640" y="12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0" name="Freeform 19">
              <a:extLst>
                <a:ext uri="{FF2B5EF4-FFF2-40B4-BE49-F238E27FC236}">
                  <a16:creationId xmlns:a16="http://schemas.microsoft.com/office/drawing/2014/main" id="{BBE21F5A-2483-AD50-4DDA-2CA656146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1964448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1" name="Freeform 20">
              <a:extLst>
                <a:ext uri="{FF2B5EF4-FFF2-40B4-BE49-F238E27FC236}">
                  <a16:creationId xmlns:a16="http://schemas.microsoft.com/office/drawing/2014/main" id="{F4C5CA13-D5B8-44BC-D30A-B5A34A58A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080301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2" name="Freeform 21">
              <a:extLst>
                <a:ext uri="{FF2B5EF4-FFF2-40B4-BE49-F238E27FC236}">
                  <a16:creationId xmlns:a16="http://schemas.microsoft.com/office/drawing/2014/main" id="{E2075ECE-E728-BA29-5B3D-5210DCF9F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190503"/>
              <a:ext cx="137047" cy="55101"/>
            </a:xfrm>
            <a:custGeom>
              <a:avLst/>
              <a:gdLst>
                <a:gd name="T0" fmla="*/ 43780433 w 428"/>
                <a:gd name="T1" fmla="*/ 0 h 171"/>
                <a:gd name="T2" fmla="*/ 0 w 428"/>
                <a:gd name="T3" fmla="*/ 0 h 171"/>
                <a:gd name="T4" fmla="*/ 0 w 428"/>
                <a:gd name="T5" fmla="*/ 17651331 h 171"/>
                <a:gd name="T6" fmla="*/ 43780433 w 428"/>
                <a:gd name="T7" fmla="*/ 17651331 h 171"/>
                <a:gd name="T8" fmla="*/ 43780433 w 428"/>
                <a:gd name="T9" fmla="*/ 0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1">
                  <a:moveTo>
                    <a:pt x="42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27" y="170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13" name="Freeform 49">
            <a:extLst>
              <a:ext uri="{FF2B5EF4-FFF2-40B4-BE49-F238E27FC236}">
                <a16:creationId xmlns:a16="http://schemas.microsoft.com/office/drawing/2014/main" id="{60BEDD07-CD40-0A80-25C7-3528BE353D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98143" y="10172681"/>
            <a:ext cx="569212" cy="562836"/>
          </a:xfrm>
          <a:custGeom>
            <a:avLst/>
            <a:gdLst>
              <a:gd name="T0" fmla="*/ 169337698 w 1746"/>
              <a:gd name="T1" fmla="*/ 176701207 h 1724"/>
              <a:gd name="T2" fmla="*/ 169337698 w 1746"/>
              <a:gd name="T3" fmla="*/ 176701207 h 1724"/>
              <a:gd name="T4" fmla="*/ 194264381 w 1746"/>
              <a:gd name="T5" fmla="*/ 176701207 h 1724"/>
              <a:gd name="T6" fmla="*/ 194264381 w 1746"/>
              <a:gd name="T7" fmla="*/ 196594653 h 1724"/>
              <a:gd name="T8" fmla="*/ 132006015 w 1746"/>
              <a:gd name="T9" fmla="*/ 196594653 h 1724"/>
              <a:gd name="T10" fmla="*/ 132006015 w 1746"/>
              <a:gd name="T11" fmla="*/ 136914313 h 1724"/>
              <a:gd name="T12" fmla="*/ 151900623 w 1746"/>
              <a:gd name="T13" fmla="*/ 136914313 h 1724"/>
              <a:gd name="T14" fmla="*/ 151900623 w 1746"/>
              <a:gd name="T15" fmla="*/ 164296851 h 1724"/>
              <a:gd name="T16" fmla="*/ 184316915 w 1746"/>
              <a:gd name="T17" fmla="*/ 102042035 h 1724"/>
              <a:gd name="T18" fmla="*/ 111994398 w 1746"/>
              <a:gd name="T19" fmla="*/ 19893447 h 1724"/>
              <a:gd name="T20" fmla="*/ 111994398 w 1746"/>
              <a:gd name="T21" fmla="*/ 0 h 1724"/>
              <a:gd name="T22" fmla="*/ 204211523 w 1746"/>
              <a:gd name="T23" fmla="*/ 102042035 h 1724"/>
              <a:gd name="T24" fmla="*/ 169337698 w 1746"/>
              <a:gd name="T25" fmla="*/ 176701207 h 1724"/>
              <a:gd name="T26" fmla="*/ 19894608 w 1746"/>
              <a:gd name="T27" fmla="*/ 102042035 h 1724"/>
              <a:gd name="T28" fmla="*/ 19894608 w 1746"/>
              <a:gd name="T29" fmla="*/ 102042035 h 1724"/>
              <a:gd name="T30" fmla="*/ 52310900 w 1746"/>
              <a:gd name="T31" fmla="*/ 37212417 h 1724"/>
              <a:gd name="T32" fmla="*/ 52310900 w 1746"/>
              <a:gd name="T33" fmla="*/ 64712286 h 1724"/>
              <a:gd name="T34" fmla="*/ 72205507 w 1746"/>
              <a:gd name="T35" fmla="*/ 64712286 h 1724"/>
              <a:gd name="T36" fmla="*/ 72205507 w 1746"/>
              <a:gd name="T37" fmla="*/ 4914939 h 1724"/>
              <a:gd name="T38" fmla="*/ 9947141 w 1746"/>
              <a:gd name="T39" fmla="*/ 4914939 h 1724"/>
              <a:gd name="T40" fmla="*/ 9947141 w 1746"/>
              <a:gd name="T41" fmla="*/ 24808386 h 1724"/>
              <a:gd name="T42" fmla="*/ 34873825 w 1746"/>
              <a:gd name="T43" fmla="*/ 24808386 h 1724"/>
              <a:gd name="T44" fmla="*/ 0 w 1746"/>
              <a:gd name="T45" fmla="*/ 102042035 h 1724"/>
              <a:gd name="T46" fmla="*/ 92100115 w 1746"/>
              <a:gd name="T47" fmla="*/ 201626600 h 1724"/>
              <a:gd name="T48" fmla="*/ 92100115 w 1746"/>
              <a:gd name="T49" fmla="*/ 181733153 h 1724"/>
              <a:gd name="T50" fmla="*/ 19894608 w 1746"/>
              <a:gd name="T51" fmla="*/ 102042035 h 1724"/>
              <a:gd name="T52" fmla="*/ 144528024 w 1746"/>
              <a:gd name="T53" fmla="*/ 62137810 h 1724"/>
              <a:gd name="T54" fmla="*/ 144528024 w 1746"/>
              <a:gd name="T55" fmla="*/ 62137810 h 1724"/>
              <a:gd name="T56" fmla="*/ 87184724 w 1746"/>
              <a:gd name="T57" fmla="*/ 119478011 h 1724"/>
              <a:gd name="T58" fmla="*/ 59800508 w 1746"/>
              <a:gd name="T59" fmla="*/ 89637679 h 1724"/>
              <a:gd name="T60" fmla="*/ 44821291 w 1746"/>
              <a:gd name="T61" fmla="*/ 104499504 h 1724"/>
              <a:gd name="T62" fmla="*/ 87184724 w 1746"/>
              <a:gd name="T63" fmla="*/ 146860874 h 1724"/>
              <a:gd name="T64" fmla="*/ 159390232 w 1746"/>
              <a:gd name="T65" fmla="*/ 77116642 h 1724"/>
              <a:gd name="T66" fmla="*/ 144528024 w 1746"/>
              <a:gd name="T67" fmla="*/ 62137810 h 172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46" h="1724">
                <a:moveTo>
                  <a:pt x="1447" y="1510"/>
                </a:moveTo>
                <a:lnTo>
                  <a:pt x="1447" y="1510"/>
                </a:lnTo>
                <a:cubicBezTo>
                  <a:pt x="1660" y="1510"/>
                  <a:pt x="1660" y="1510"/>
                  <a:pt x="1660" y="1510"/>
                </a:cubicBezTo>
                <a:cubicBezTo>
                  <a:pt x="1660" y="1680"/>
                  <a:pt x="1660" y="1680"/>
                  <a:pt x="1660" y="1680"/>
                </a:cubicBezTo>
                <a:cubicBezTo>
                  <a:pt x="1128" y="1680"/>
                  <a:pt x="1128" y="1680"/>
                  <a:pt x="1128" y="1680"/>
                </a:cubicBezTo>
                <a:cubicBezTo>
                  <a:pt x="1128" y="1170"/>
                  <a:pt x="1128" y="1170"/>
                  <a:pt x="1128" y="1170"/>
                </a:cubicBezTo>
                <a:cubicBezTo>
                  <a:pt x="1298" y="1170"/>
                  <a:pt x="1298" y="1170"/>
                  <a:pt x="1298" y="1170"/>
                </a:cubicBezTo>
                <a:cubicBezTo>
                  <a:pt x="1298" y="1404"/>
                  <a:pt x="1298" y="1404"/>
                  <a:pt x="1298" y="1404"/>
                </a:cubicBezTo>
                <a:cubicBezTo>
                  <a:pt x="1468" y="1277"/>
                  <a:pt x="1575" y="1085"/>
                  <a:pt x="1575" y="872"/>
                </a:cubicBezTo>
                <a:cubicBezTo>
                  <a:pt x="1575" y="510"/>
                  <a:pt x="1298" y="212"/>
                  <a:pt x="957" y="170"/>
                </a:cubicBezTo>
                <a:cubicBezTo>
                  <a:pt x="957" y="0"/>
                  <a:pt x="957" y="0"/>
                  <a:pt x="957" y="0"/>
                </a:cubicBezTo>
                <a:cubicBezTo>
                  <a:pt x="1405" y="42"/>
                  <a:pt x="1745" y="425"/>
                  <a:pt x="1745" y="872"/>
                </a:cubicBezTo>
                <a:cubicBezTo>
                  <a:pt x="1745" y="1127"/>
                  <a:pt x="1617" y="1362"/>
                  <a:pt x="1447" y="1510"/>
                </a:cubicBezTo>
                <a:close/>
                <a:moveTo>
                  <a:pt x="170" y="872"/>
                </a:moveTo>
                <a:lnTo>
                  <a:pt x="170" y="872"/>
                </a:lnTo>
                <a:cubicBezTo>
                  <a:pt x="170" y="638"/>
                  <a:pt x="276" y="446"/>
                  <a:pt x="447" y="318"/>
                </a:cubicBezTo>
                <a:cubicBezTo>
                  <a:pt x="447" y="553"/>
                  <a:pt x="447" y="553"/>
                  <a:pt x="447" y="553"/>
                </a:cubicBezTo>
                <a:cubicBezTo>
                  <a:pt x="617" y="553"/>
                  <a:pt x="617" y="553"/>
                  <a:pt x="617" y="553"/>
                </a:cubicBezTo>
                <a:cubicBezTo>
                  <a:pt x="617" y="42"/>
                  <a:pt x="617" y="42"/>
                  <a:pt x="617" y="42"/>
                </a:cubicBezTo>
                <a:cubicBezTo>
                  <a:pt x="85" y="42"/>
                  <a:pt x="85" y="42"/>
                  <a:pt x="85" y="42"/>
                </a:cubicBezTo>
                <a:cubicBezTo>
                  <a:pt x="85" y="212"/>
                  <a:pt x="85" y="212"/>
                  <a:pt x="85" y="212"/>
                </a:cubicBezTo>
                <a:cubicBezTo>
                  <a:pt x="298" y="212"/>
                  <a:pt x="298" y="212"/>
                  <a:pt x="298" y="212"/>
                </a:cubicBezTo>
                <a:cubicBezTo>
                  <a:pt x="128" y="382"/>
                  <a:pt x="0" y="617"/>
                  <a:pt x="0" y="872"/>
                </a:cubicBezTo>
                <a:cubicBezTo>
                  <a:pt x="0" y="1319"/>
                  <a:pt x="340" y="1680"/>
                  <a:pt x="787" y="1723"/>
                </a:cubicBezTo>
                <a:cubicBezTo>
                  <a:pt x="787" y="1553"/>
                  <a:pt x="787" y="1553"/>
                  <a:pt x="787" y="1553"/>
                </a:cubicBezTo>
                <a:cubicBezTo>
                  <a:pt x="447" y="1510"/>
                  <a:pt x="170" y="1213"/>
                  <a:pt x="170" y="872"/>
                </a:cubicBezTo>
                <a:close/>
                <a:moveTo>
                  <a:pt x="1235" y="531"/>
                </a:moveTo>
                <a:lnTo>
                  <a:pt x="1235" y="531"/>
                </a:lnTo>
                <a:cubicBezTo>
                  <a:pt x="745" y="1021"/>
                  <a:pt x="745" y="1021"/>
                  <a:pt x="745" y="1021"/>
                </a:cubicBezTo>
                <a:cubicBezTo>
                  <a:pt x="511" y="766"/>
                  <a:pt x="511" y="766"/>
                  <a:pt x="511" y="766"/>
                </a:cubicBezTo>
                <a:cubicBezTo>
                  <a:pt x="383" y="893"/>
                  <a:pt x="383" y="893"/>
                  <a:pt x="383" y="893"/>
                </a:cubicBezTo>
                <a:cubicBezTo>
                  <a:pt x="745" y="1255"/>
                  <a:pt x="745" y="1255"/>
                  <a:pt x="745" y="1255"/>
                </a:cubicBezTo>
                <a:cubicBezTo>
                  <a:pt x="1362" y="659"/>
                  <a:pt x="1362" y="659"/>
                  <a:pt x="1362" y="659"/>
                </a:cubicBezTo>
                <a:lnTo>
                  <a:pt x="1235" y="53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4" name="Freeform 16">
            <a:extLst>
              <a:ext uri="{FF2B5EF4-FFF2-40B4-BE49-F238E27FC236}">
                <a16:creationId xmlns:a16="http://schemas.microsoft.com/office/drawing/2014/main" id="{575B64D0-84A9-008D-8643-E427D421A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89756" y="6123574"/>
            <a:ext cx="511814" cy="679230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5" name="Freeform 23">
            <a:extLst>
              <a:ext uri="{FF2B5EF4-FFF2-40B4-BE49-F238E27FC236}">
                <a16:creationId xmlns:a16="http://schemas.microsoft.com/office/drawing/2014/main" id="{D5717532-E4B8-7C55-ED74-8D583C8976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72244" y="7669214"/>
            <a:ext cx="615452" cy="602696"/>
          </a:xfrm>
          <a:custGeom>
            <a:avLst/>
            <a:gdLst>
              <a:gd name="T0" fmla="*/ 109188064 w 1911"/>
              <a:gd name="T1" fmla="*/ 39843746 h 1869"/>
              <a:gd name="T2" fmla="*/ 109188064 w 1911"/>
              <a:gd name="T3" fmla="*/ 39843746 h 1869"/>
              <a:gd name="T4" fmla="*/ 39746772 w 1911"/>
              <a:gd name="T5" fmla="*/ 111886545 h 1869"/>
              <a:gd name="T6" fmla="*/ 59504679 w 1911"/>
              <a:gd name="T7" fmla="*/ 111886545 h 1869"/>
              <a:gd name="T8" fmla="*/ 109188064 w 1911"/>
              <a:gd name="T9" fmla="*/ 59765619 h 1869"/>
              <a:gd name="T10" fmla="*/ 161182304 w 1911"/>
              <a:gd name="T11" fmla="*/ 111886545 h 1869"/>
              <a:gd name="T12" fmla="*/ 181055850 w 1911"/>
              <a:gd name="T13" fmla="*/ 111886545 h 1869"/>
              <a:gd name="T14" fmla="*/ 109188064 w 1911"/>
              <a:gd name="T15" fmla="*/ 39843746 h 1869"/>
              <a:gd name="T16" fmla="*/ 121551171 w 1911"/>
              <a:gd name="T17" fmla="*/ 134356542 h 1869"/>
              <a:gd name="T18" fmla="*/ 121551171 w 1911"/>
              <a:gd name="T19" fmla="*/ 134356542 h 1869"/>
              <a:gd name="T20" fmla="*/ 136456411 w 1911"/>
              <a:gd name="T21" fmla="*/ 111886545 h 1869"/>
              <a:gd name="T22" fmla="*/ 109188064 w 1911"/>
              <a:gd name="T23" fmla="*/ 84667961 h 1869"/>
              <a:gd name="T24" fmla="*/ 84346211 w 1911"/>
              <a:gd name="T25" fmla="*/ 111886545 h 1869"/>
              <a:gd name="T26" fmla="*/ 99251451 w 1911"/>
              <a:gd name="T27" fmla="*/ 134356542 h 1869"/>
              <a:gd name="T28" fmla="*/ 99251451 w 1911"/>
              <a:gd name="T29" fmla="*/ 166671696 h 1869"/>
              <a:gd name="T30" fmla="*/ 64588625 w 1911"/>
              <a:gd name="T31" fmla="*/ 201419194 h 1869"/>
              <a:gd name="T32" fmla="*/ 79377905 w 1911"/>
              <a:gd name="T33" fmla="*/ 216360599 h 1869"/>
              <a:gd name="T34" fmla="*/ 109188064 w 1911"/>
              <a:gd name="T35" fmla="*/ 186477789 h 1869"/>
              <a:gd name="T36" fmla="*/ 141424718 w 1911"/>
              <a:gd name="T37" fmla="*/ 216360599 h 1869"/>
              <a:gd name="T38" fmla="*/ 153787824 w 1911"/>
              <a:gd name="T39" fmla="*/ 201419194 h 1869"/>
              <a:gd name="T40" fmla="*/ 121551171 w 1911"/>
              <a:gd name="T41" fmla="*/ 166671696 h 1869"/>
              <a:gd name="T42" fmla="*/ 121551171 w 1911"/>
              <a:gd name="T43" fmla="*/ 134356542 h 1869"/>
              <a:gd name="T44" fmla="*/ 109188064 w 1911"/>
              <a:gd name="T45" fmla="*/ 0 h 1869"/>
              <a:gd name="T46" fmla="*/ 109188064 w 1911"/>
              <a:gd name="T47" fmla="*/ 0 h 1869"/>
              <a:gd name="T48" fmla="*/ 0 w 1911"/>
              <a:gd name="T49" fmla="*/ 111886545 h 1869"/>
              <a:gd name="T50" fmla="*/ 19873547 w 1911"/>
              <a:gd name="T51" fmla="*/ 111886545 h 1869"/>
              <a:gd name="T52" fmla="*/ 109188064 w 1911"/>
              <a:gd name="T53" fmla="*/ 19921873 h 1869"/>
              <a:gd name="T54" fmla="*/ 200929076 w 1911"/>
              <a:gd name="T55" fmla="*/ 111886545 h 1869"/>
              <a:gd name="T56" fmla="*/ 220686983 w 1911"/>
              <a:gd name="T57" fmla="*/ 111886545 h 1869"/>
              <a:gd name="T58" fmla="*/ 109188064 w 1911"/>
              <a:gd name="T59" fmla="*/ 0 h 186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911" h="1869">
                <a:moveTo>
                  <a:pt x="945" y="344"/>
                </a:moveTo>
                <a:lnTo>
                  <a:pt x="945" y="344"/>
                </a:lnTo>
                <a:cubicBezTo>
                  <a:pt x="623" y="344"/>
                  <a:pt x="344" y="623"/>
                  <a:pt x="344" y="966"/>
                </a:cubicBezTo>
                <a:cubicBezTo>
                  <a:pt x="515" y="966"/>
                  <a:pt x="515" y="966"/>
                  <a:pt x="515" y="966"/>
                </a:cubicBezTo>
                <a:cubicBezTo>
                  <a:pt x="515" y="709"/>
                  <a:pt x="708" y="516"/>
                  <a:pt x="945" y="516"/>
                </a:cubicBezTo>
                <a:cubicBezTo>
                  <a:pt x="1202" y="516"/>
                  <a:pt x="1395" y="709"/>
                  <a:pt x="1395" y="966"/>
                </a:cubicBezTo>
                <a:cubicBezTo>
                  <a:pt x="1567" y="966"/>
                  <a:pt x="1567" y="966"/>
                  <a:pt x="1567" y="966"/>
                </a:cubicBezTo>
                <a:cubicBezTo>
                  <a:pt x="1567" y="623"/>
                  <a:pt x="1288" y="344"/>
                  <a:pt x="945" y="344"/>
                </a:cubicBezTo>
                <a:close/>
                <a:moveTo>
                  <a:pt x="1052" y="1160"/>
                </a:moveTo>
                <a:lnTo>
                  <a:pt x="1052" y="1160"/>
                </a:lnTo>
                <a:cubicBezTo>
                  <a:pt x="1116" y="1117"/>
                  <a:pt x="1181" y="1052"/>
                  <a:pt x="1181" y="966"/>
                </a:cubicBezTo>
                <a:cubicBezTo>
                  <a:pt x="1181" y="838"/>
                  <a:pt x="1074" y="731"/>
                  <a:pt x="945" y="731"/>
                </a:cubicBezTo>
                <a:cubicBezTo>
                  <a:pt x="838" y="731"/>
                  <a:pt x="730" y="838"/>
                  <a:pt x="730" y="966"/>
                </a:cubicBezTo>
                <a:cubicBezTo>
                  <a:pt x="730" y="1052"/>
                  <a:pt x="794" y="1117"/>
                  <a:pt x="859" y="1160"/>
                </a:cubicBezTo>
                <a:cubicBezTo>
                  <a:pt x="859" y="1439"/>
                  <a:pt x="859" y="1439"/>
                  <a:pt x="859" y="1439"/>
                </a:cubicBezTo>
                <a:cubicBezTo>
                  <a:pt x="559" y="1739"/>
                  <a:pt x="559" y="1739"/>
                  <a:pt x="559" y="1739"/>
                </a:cubicBezTo>
                <a:cubicBezTo>
                  <a:pt x="687" y="1868"/>
                  <a:pt x="687" y="1868"/>
                  <a:pt x="687" y="1868"/>
                </a:cubicBezTo>
                <a:cubicBezTo>
                  <a:pt x="945" y="1610"/>
                  <a:pt x="945" y="1610"/>
                  <a:pt x="945" y="1610"/>
                </a:cubicBezTo>
                <a:cubicBezTo>
                  <a:pt x="1224" y="1868"/>
                  <a:pt x="1224" y="1868"/>
                  <a:pt x="1224" y="1868"/>
                </a:cubicBezTo>
                <a:cubicBezTo>
                  <a:pt x="1331" y="1739"/>
                  <a:pt x="1331" y="1739"/>
                  <a:pt x="1331" y="1739"/>
                </a:cubicBezTo>
                <a:cubicBezTo>
                  <a:pt x="1052" y="1439"/>
                  <a:pt x="1052" y="1439"/>
                  <a:pt x="1052" y="1439"/>
                </a:cubicBezTo>
                <a:lnTo>
                  <a:pt x="1052" y="1160"/>
                </a:lnTo>
                <a:close/>
                <a:moveTo>
                  <a:pt x="945" y="0"/>
                </a:moveTo>
                <a:lnTo>
                  <a:pt x="945" y="0"/>
                </a:lnTo>
                <a:cubicBezTo>
                  <a:pt x="430" y="0"/>
                  <a:pt x="0" y="430"/>
                  <a:pt x="0" y="966"/>
                </a:cubicBezTo>
                <a:cubicBezTo>
                  <a:pt x="172" y="966"/>
                  <a:pt x="172" y="966"/>
                  <a:pt x="172" y="966"/>
                </a:cubicBezTo>
                <a:cubicBezTo>
                  <a:pt x="172" y="516"/>
                  <a:pt x="515" y="172"/>
                  <a:pt x="945" y="172"/>
                </a:cubicBezTo>
                <a:cubicBezTo>
                  <a:pt x="1395" y="172"/>
                  <a:pt x="1739" y="516"/>
                  <a:pt x="1739" y="966"/>
                </a:cubicBezTo>
                <a:cubicBezTo>
                  <a:pt x="1910" y="966"/>
                  <a:pt x="1910" y="966"/>
                  <a:pt x="1910" y="966"/>
                </a:cubicBezTo>
                <a:cubicBezTo>
                  <a:pt x="1910" y="430"/>
                  <a:pt x="1481" y="0"/>
                  <a:pt x="94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306E7220-1EEB-1731-02A9-FE3A2C4027C8}"/>
              </a:ext>
            </a:extLst>
          </p:cNvPr>
          <p:cNvSpPr/>
          <p:nvPr/>
        </p:nvSpPr>
        <p:spPr>
          <a:xfrm>
            <a:off x="3242331" y="9492401"/>
            <a:ext cx="1923396" cy="19233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START</a:t>
            </a:r>
            <a:endParaRPr lang="en-US" sz="2000" dirty="0">
              <a:latin typeface="+mj-lt"/>
            </a:endParaRPr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883BE9AA-7767-5CE0-4451-CFAD63D50115}"/>
              </a:ext>
            </a:extLst>
          </p:cNvPr>
          <p:cNvSpPr/>
          <p:nvPr/>
        </p:nvSpPr>
        <p:spPr>
          <a:xfrm>
            <a:off x="19218271" y="5511170"/>
            <a:ext cx="1923396" cy="192339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SUCCESS</a:t>
            </a:r>
            <a:endParaRPr lang="en-US" sz="2000" dirty="0">
              <a:latin typeface="+mj-lt"/>
            </a:endParaRPr>
          </a:p>
        </p:txBody>
      </p:sp>
      <p:sp>
        <p:nvSpPr>
          <p:cNvPr id="118" name="!!MainTitle1">
            <a:extLst>
              <a:ext uri="{FF2B5EF4-FFF2-40B4-BE49-F238E27FC236}">
                <a16:creationId xmlns:a16="http://schemas.microsoft.com/office/drawing/2014/main" id="{406E0706-F0DB-B051-AAF9-1C95C41F4874}"/>
              </a:ext>
            </a:extLst>
          </p:cNvPr>
          <p:cNvSpPr txBox="1"/>
          <p:nvPr/>
        </p:nvSpPr>
        <p:spPr>
          <a:xfrm>
            <a:off x="7596083" y="1246722"/>
            <a:ext cx="919194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Momentum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Engine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" name="!!SubTitle">
            <a:extLst>
              <a:ext uri="{FF2B5EF4-FFF2-40B4-BE49-F238E27FC236}">
                <a16:creationId xmlns:a16="http://schemas.microsoft.com/office/drawing/2014/main" id="{7A430B50-4FE9-5A33-E1F8-69A511B18E81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A5499DBC-E58E-936A-35D1-2107505745D1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C1569B0B-C5E2-30C9-0A33-A58E7D8E77D8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70298029-78F4-1950-BA74-491B05697E5E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4B42BB60-127D-6D8F-0BED-26F1D73352F9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36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73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74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" fill="hold" grpId="0" nodeType="withEffect" p14:presetBounceEnd="65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2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83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4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8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9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02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3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06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/>
          <p:bldP spid="119" grpId="0"/>
          <p:bldP spid="120" grpId="0" animBg="1"/>
          <p:bldP spid="121" grpId="0" animBg="1"/>
          <p:bldP spid="122" grpId="0" animBg="1"/>
          <p:bldP spid="1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1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9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0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4" dur="12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9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1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4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8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9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12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4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06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13" grpId="0" animBg="1"/>
          <p:bldP spid="114" grpId="0" animBg="1"/>
          <p:bldP spid="115" grpId="0" animBg="1"/>
          <p:bldP spid="116" grpId="0" animBg="1"/>
          <p:bldP spid="117" grpId="0" animBg="1"/>
          <p:bldP spid="118" grpId="0"/>
          <p:bldP spid="119" grpId="0"/>
          <p:bldP spid="120" grpId="0" animBg="1"/>
          <p:bldP spid="121" grpId="0" animBg="1"/>
          <p:bldP spid="122" grpId="0" animBg="1"/>
          <p:bldP spid="123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Rectangle 362">
            <a:extLst>
              <a:ext uri="{FF2B5EF4-FFF2-40B4-BE49-F238E27FC236}">
                <a16:creationId xmlns:a16="http://schemas.microsoft.com/office/drawing/2014/main" id="{EEAA797D-F63D-A63B-B69C-16D24BB6EC7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64" name="!!MainTitle1">
            <a:extLst>
              <a:ext uri="{FF2B5EF4-FFF2-40B4-BE49-F238E27FC236}">
                <a16:creationId xmlns:a16="http://schemas.microsoft.com/office/drawing/2014/main" id="{D8A1ADD5-3B51-4256-91BC-6C69281EFDC9}"/>
              </a:ext>
            </a:extLst>
          </p:cNvPr>
          <p:cNvSpPr txBox="1"/>
          <p:nvPr/>
        </p:nvSpPr>
        <p:spPr>
          <a:xfrm>
            <a:off x="7596083" y="1246722"/>
            <a:ext cx="919194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Momentum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Engine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65" name="!!SubTitle">
            <a:extLst>
              <a:ext uri="{FF2B5EF4-FFF2-40B4-BE49-F238E27FC236}">
                <a16:creationId xmlns:a16="http://schemas.microsoft.com/office/drawing/2014/main" id="{8FDBF34A-80EA-4EB0-848C-509167368EBC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66" name="Oval 365">
            <a:extLst>
              <a:ext uri="{FF2B5EF4-FFF2-40B4-BE49-F238E27FC236}">
                <a16:creationId xmlns:a16="http://schemas.microsoft.com/office/drawing/2014/main" id="{FC780E48-582E-223D-F921-203894638AB2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7" name="Oval 366">
            <a:extLst>
              <a:ext uri="{FF2B5EF4-FFF2-40B4-BE49-F238E27FC236}">
                <a16:creationId xmlns:a16="http://schemas.microsoft.com/office/drawing/2014/main" id="{7B73E5C7-76A3-773C-4668-8479ECB39A39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8" name="Oval 367">
            <a:extLst>
              <a:ext uri="{FF2B5EF4-FFF2-40B4-BE49-F238E27FC236}">
                <a16:creationId xmlns:a16="http://schemas.microsoft.com/office/drawing/2014/main" id="{3BC332A8-76BE-C984-F2DF-447D5F287F24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9" name="Oval 368">
            <a:extLst>
              <a:ext uri="{FF2B5EF4-FFF2-40B4-BE49-F238E27FC236}">
                <a16:creationId xmlns:a16="http://schemas.microsoft.com/office/drawing/2014/main" id="{6F61C34F-B781-74F1-F48D-0DB309C21E89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0" name="Freeform: Shape 369">
            <a:extLst>
              <a:ext uri="{FF2B5EF4-FFF2-40B4-BE49-F238E27FC236}">
                <a16:creationId xmlns:a16="http://schemas.microsoft.com/office/drawing/2014/main" id="{623D834A-5E43-1AF5-113B-67097D017365}"/>
              </a:ext>
            </a:extLst>
          </p:cNvPr>
          <p:cNvSpPr/>
          <p:nvPr/>
        </p:nvSpPr>
        <p:spPr>
          <a:xfrm>
            <a:off x="2925298" y="5184458"/>
            <a:ext cx="2557462" cy="6548372"/>
          </a:xfrm>
          <a:custGeom>
            <a:avLst/>
            <a:gdLst>
              <a:gd name="csX0" fmla="*/ 1278731 w 2557462"/>
              <a:gd name="csY0" fmla="*/ 0 h 6548372"/>
              <a:gd name="csX1" fmla="*/ 2557462 w 2557462"/>
              <a:gd name="csY1" fmla="*/ 1278731 h 6548372"/>
              <a:gd name="csX2" fmla="*/ 1993682 w 2557462"/>
              <a:gd name="csY2" fmla="*/ 2339075 h 6548372"/>
              <a:gd name="csX3" fmla="*/ 1961356 w 2557462"/>
              <a:gd name="csY3" fmla="*/ 2356621 h 6548372"/>
              <a:gd name="csX4" fmla="*/ 1961356 w 2557462"/>
              <a:gd name="csY4" fmla="*/ 4191751 h 6548372"/>
              <a:gd name="csX5" fmla="*/ 1993682 w 2557462"/>
              <a:gd name="csY5" fmla="*/ 4209297 h 6548372"/>
              <a:gd name="csX6" fmla="*/ 2557462 w 2557462"/>
              <a:gd name="csY6" fmla="*/ 5269641 h 6548372"/>
              <a:gd name="csX7" fmla="*/ 1278731 w 2557462"/>
              <a:gd name="csY7" fmla="*/ 6548372 h 6548372"/>
              <a:gd name="csX8" fmla="*/ 0 w 2557462"/>
              <a:gd name="csY8" fmla="*/ 5269641 h 6548372"/>
              <a:gd name="csX9" fmla="*/ 563780 w 2557462"/>
              <a:gd name="csY9" fmla="*/ 4209297 h 6548372"/>
              <a:gd name="csX10" fmla="*/ 596106 w 2557462"/>
              <a:gd name="csY10" fmla="*/ 4191751 h 6548372"/>
              <a:gd name="csX11" fmla="*/ 596106 w 2557462"/>
              <a:gd name="csY11" fmla="*/ 2356621 h 6548372"/>
              <a:gd name="csX12" fmla="*/ 563780 w 2557462"/>
              <a:gd name="csY12" fmla="*/ 2339075 h 6548372"/>
              <a:gd name="csX13" fmla="*/ 0 w 2557462"/>
              <a:gd name="csY13" fmla="*/ 1278731 h 6548372"/>
              <a:gd name="csX14" fmla="*/ 1278731 w 2557462"/>
              <a:gd name="csY14" fmla="*/ 0 h 65483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548372">
                <a:moveTo>
                  <a:pt x="1278731" y="0"/>
                </a:moveTo>
                <a:cubicBezTo>
                  <a:pt x="1984955" y="0"/>
                  <a:pt x="2557462" y="572507"/>
                  <a:pt x="2557462" y="1278731"/>
                </a:cubicBezTo>
                <a:cubicBezTo>
                  <a:pt x="2557462" y="1720121"/>
                  <a:pt x="2333827" y="2109278"/>
                  <a:pt x="1993682" y="2339075"/>
                </a:cubicBezTo>
                <a:lnTo>
                  <a:pt x="1961356" y="2356621"/>
                </a:lnTo>
                <a:lnTo>
                  <a:pt x="1961356" y="4191751"/>
                </a:lnTo>
                <a:lnTo>
                  <a:pt x="1993682" y="4209297"/>
                </a:lnTo>
                <a:cubicBezTo>
                  <a:pt x="2333827" y="4439094"/>
                  <a:pt x="2557462" y="4828251"/>
                  <a:pt x="2557462" y="5269641"/>
                </a:cubicBezTo>
                <a:cubicBezTo>
                  <a:pt x="2557462" y="5975865"/>
                  <a:pt x="1984955" y="6548372"/>
                  <a:pt x="1278731" y="6548372"/>
                </a:cubicBezTo>
                <a:cubicBezTo>
                  <a:pt x="572507" y="6548372"/>
                  <a:pt x="0" y="5975865"/>
                  <a:pt x="0" y="5269641"/>
                </a:cubicBezTo>
                <a:cubicBezTo>
                  <a:pt x="0" y="4828251"/>
                  <a:pt x="223635" y="4439094"/>
                  <a:pt x="563780" y="4209297"/>
                </a:cubicBezTo>
                <a:lnTo>
                  <a:pt x="596106" y="4191751"/>
                </a:lnTo>
                <a:lnTo>
                  <a:pt x="596106" y="2356621"/>
                </a:lnTo>
                <a:lnTo>
                  <a:pt x="563780" y="2339075"/>
                </a:lnTo>
                <a:cubicBezTo>
                  <a:pt x="223635" y="2109278"/>
                  <a:pt x="0" y="1720121"/>
                  <a:pt x="0" y="1278731"/>
                </a:cubicBezTo>
                <a:cubicBezTo>
                  <a:pt x="0" y="572507"/>
                  <a:pt x="572507" y="0"/>
                  <a:pt x="1278731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1" name="Freeform: Shape 370">
            <a:extLst>
              <a:ext uri="{FF2B5EF4-FFF2-40B4-BE49-F238E27FC236}">
                <a16:creationId xmlns:a16="http://schemas.microsoft.com/office/drawing/2014/main" id="{FF3BE5DF-C1B2-2417-690D-8A0D83C51988}"/>
              </a:ext>
            </a:extLst>
          </p:cNvPr>
          <p:cNvSpPr/>
          <p:nvPr/>
        </p:nvSpPr>
        <p:spPr>
          <a:xfrm>
            <a:off x="3242331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10000"/>
                  <a:lumOff val="90000"/>
                </a:schemeClr>
              </a:gs>
              <a:gs pos="100000">
                <a:schemeClr val="tx2">
                  <a:lumMod val="50000"/>
                  <a:lumOff val="50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72" name="Group 371">
            <a:extLst>
              <a:ext uri="{FF2B5EF4-FFF2-40B4-BE49-F238E27FC236}">
                <a16:creationId xmlns:a16="http://schemas.microsoft.com/office/drawing/2014/main" id="{C8511755-7343-6DAB-172B-41B4561362B9}"/>
              </a:ext>
            </a:extLst>
          </p:cNvPr>
          <p:cNvGrpSpPr/>
          <p:nvPr/>
        </p:nvGrpSpPr>
        <p:grpSpPr>
          <a:xfrm>
            <a:off x="5027439" y="6073261"/>
            <a:ext cx="1328601" cy="792559"/>
            <a:chOff x="4031330" y="7558014"/>
            <a:chExt cx="1920221" cy="792559"/>
          </a:xfrm>
        </p:grpSpPr>
        <p:sp>
          <p:nvSpPr>
            <p:cNvPr id="373" name="Textbox 200">
              <a:extLst>
                <a:ext uri="{FF2B5EF4-FFF2-40B4-BE49-F238E27FC236}">
                  <a16:creationId xmlns:a16="http://schemas.microsoft.com/office/drawing/2014/main" id="{1F058991-8B32-81FB-3677-01E110C38858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Phát hiện cơ hội hoặc áp lực buộc tổ chức phải thay đổi.</a:t>
              </a:r>
            </a:p>
          </p:txBody>
        </p:sp>
        <p:sp>
          <p:nvSpPr>
            <p:cNvPr id="374" name="Textbox 200">
              <a:extLst>
                <a:ext uri="{FF2B5EF4-FFF2-40B4-BE49-F238E27FC236}">
                  <a16:creationId xmlns:a16="http://schemas.microsoft.com/office/drawing/2014/main" id="{44144B4E-2CF4-E06F-0CAB-3CFE5304D9F5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TRIGGER</a:t>
              </a:r>
            </a:p>
          </p:txBody>
        </p:sp>
      </p:grpSp>
      <p:grpSp>
        <p:nvGrpSpPr>
          <p:cNvPr id="375" name="Group 374">
            <a:extLst>
              <a:ext uri="{FF2B5EF4-FFF2-40B4-BE49-F238E27FC236}">
                <a16:creationId xmlns:a16="http://schemas.microsoft.com/office/drawing/2014/main" id="{05D52E96-4A39-A726-FE72-284F82CA0DA0}"/>
              </a:ext>
            </a:extLst>
          </p:cNvPr>
          <p:cNvGrpSpPr/>
          <p:nvPr/>
        </p:nvGrpSpPr>
        <p:grpSpPr>
          <a:xfrm>
            <a:off x="3638879" y="5806379"/>
            <a:ext cx="1130300" cy="1087698"/>
            <a:chOff x="5077152" y="5806379"/>
            <a:chExt cx="1130300" cy="1087698"/>
          </a:xfrm>
        </p:grpSpPr>
        <p:sp>
          <p:nvSpPr>
            <p:cNvPr id="376" name="Textbox 200">
              <a:extLst>
                <a:ext uri="{FF2B5EF4-FFF2-40B4-BE49-F238E27FC236}">
                  <a16:creationId xmlns:a16="http://schemas.microsoft.com/office/drawing/2014/main" id="{8FF9799B-C0A6-689D-3224-C48523849FBA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2"/>
                  </a:solidFill>
                  <a:latin typeface="+mj-lt"/>
                </a:rPr>
                <a:t>01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77" name="Textbox 200">
              <a:extLst>
                <a:ext uri="{FF2B5EF4-FFF2-40B4-BE49-F238E27FC236}">
                  <a16:creationId xmlns:a16="http://schemas.microsoft.com/office/drawing/2014/main" id="{81057380-512D-854A-A99F-F231EE9A815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378" name="Freeform: Shape 377">
            <a:extLst>
              <a:ext uri="{FF2B5EF4-FFF2-40B4-BE49-F238E27FC236}">
                <a16:creationId xmlns:a16="http://schemas.microsoft.com/office/drawing/2014/main" id="{7C5FE788-E8CD-9259-DDB9-29A9CE2DEA33}"/>
              </a:ext>
            </a:extLst>
          </p:cNvPr>
          <p:cNvSpPr/>
          <p:nvPr/>
        </p:nvSpPr>
        <p:spPr>
          <a:xfrm>
            <a:off x="6916208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58EFB2C4-642F-6EF1-68CA-89AB07B8090F}"/>
              </a:ext>
            </a:extLst>
          </p:cNvPr>
          <p:cNvGrpSpPr/>
          <p:nvPr/>
        </p:nvGrpSpPr>
        <p:grpSpPr>
          <a:xfrm>
            <a:off x="7629789" y="5806379"/>
            <a:ext cx="1130300" cy="1087698"/>
            <a:chOff x="5077152" y="5806379"/>
            <a:chExt cx="1130300" cy="1087698"/>
          </a:xfrm>
        </p:grpSpPr>
        <p:sp>
          <p:nvSpPr>
            <p:cNvPr id="380" name="Textbox 200">
              <a:extLst>
                <a:ext uri="{FF2B5EF4-FFF2-40B4-BE49-F238E27FC236}">
                  <a16:creationId xmlns:a16="http://schemas.microsoft.com/office/drawing/2014/main" id="{440171C0-6D67-D610-0876-15BA3BB5B0F3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>
                      <a:lumMod val="25000"/>
                      <a:lumOff val="75000"/>
                    </a:schemeClr>
                  </a:solidFill>
                  <a:latin typeface="+mj-lt"/>
                </a:rPr>
                <a:t>02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1" name="Textbox 200">
              <a:extLst>
                <a:ext uri="{FF2B5EF4-FFF2-40B4-BE49-F238E27FC236}">
                  <a16:creationId xmlns:a16="http://schemas.microsoft.com/office/drawing/2014/main" id="{ACDD034D-AABE-B4B3-DC62-23D426300AF3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>
                      <a:lumMod val="25000"/>
                      <a:lumOff val="75000"/>
                    </a:schemeClr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77F54575-356C-A438-E63E-D67BEE8D55F0}"/>
              </a:ext>
            </a:extLst>
          </p:cNvPr>
          <p:cNvGrpSpPr/>
          <p:nvPr/>
        </p:nvGrpSpPr>
        <p:grpSpPr>
          <a:xfrm>
            <a:off x="7629789" y="7434566"/>
            <a:ext cx="1130300" cy="792559"/>
            <a:chOff x="4031330" y="7558014"/>
            <a:chExt cx="1920221" cy="792559"/>
          </a:xfrm>
        </p:grpSpPr>
        <p:sp>
          <p:nvSpPr>
            <p:cNvPr id="383" name="Textbox 200">
              <a:extLst>
                <a:ext uri="{FF2B5EF4-FFF2-40B4-BE49-F238E27FC236}">
                  <a16:creationId xmlns:a16="http://schemas.microsoft.com/office/drawing/2014/main" id="{CE0EADA4-B870-D032-5CC1-612DD82BEF14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Xác định ưu tiên chiến lược và nguồn lực cốt lõi.</a:t>
              </a:r>
            </a:p>
          </p:txBody>
        </p:sp>
        <p:sp>
          <p:nvSpPr>
            <p:cNvPr id="384" name="Textbox 200">
              <a:extLst>
                <a:ext uri="{FF2B5EF4-FFF2-40B4-BE49-F238E27FC236}">
                  <a16:creationId xmlns:a16="http://schemas.microsoft.com/office/drawing/2014/main" id="{C13D5C62-A13D-694E-6E0A-6286852B3F08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FOCUS</a:t>
              </a:r>
            </a:p>
          </p:txBody>
        </p:sp>
      </p:grpSp>
      <p:sp>
        <p:nvSpPr>
          <p:cNvPr id="402" name="Freeform: Shape 401">
            <a:extLst>
              <a:ext uri="{FF2B5EF4-FFF2-40B4-BE49-F238E27FC236}">
                <a16:creationId xmlns:a16="http://schemas.microsoft.com/office/drawing/2014/main" id="{456E14CD-9D3A-A60A-007F-40667AA7BAE3}"/>
              </a:ext>
            </a:extLst>
          </p:cNvPr>
          <p:cNvSpPr/>
          <p:nvPr/>
        </p:nvSpPr>
        <p:spPr>
          <a:xfrm>
            <a:off x="7239392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AC80A4FA-6C7F-8914-0FE6-528D0C4BE1ED}"/>
              </a:ext>
            </a:extLst>
          </p:cNvPr>
          <p:cNvGrpSpPr/>
          <p:nvPr/>
        </p:nvGrpSpPr>
        <p:grpSpPr>
          <a:xfrm>
            <a:off x="9024500" y="10075316"/>
            <a:ext cx="1328601" cy="792559"/>
            <a:chOff x="4031330" y="7558014"/>
            <a:chExt cx="1920221" cy="792559"/>
          </a:xfrm>
        </p:grpSpPr>
        <p:sp>
          <p:nvSpPr>
            <p:cNvPr id="404" name="Textbox 200">
              <a:extLst>
                <a:ext uri="{FF2B5EF4-FFF2-40B4-BE49-F238E27FC236}">
                  <a16:creationId xmlns:a16="http://schemas.microsoft.com/office/drawing/2014/main" id="{615C7570-E9BD-1BB7-2E89-04E83BFAA3CE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Kết nối mục tiêu, đội ngũ và cách làm thống nhất.</a:t>
              </a:r>
            </a:p>
          </p:txBody>
        </p:sp>
        <p:sp>
          <p:nvSpPr>
            <p:cNvPr id="405" name="Textbox 200">
              <a:extLst>
                <a:ext uri="{FF2B5EF4-FFF2-40B4-BE49-F238E27FC236}">
                  <a16:creationId xmlns:a16="http://schemas.microsoft.com/office/drawing/2014/main" id="{E53C0BC4-47A5-D0FC-4F62-38AF98A670BB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406" name="Group 405">
            <a:extLst>
              <a:ext uri="{FF2B5EF4-FFF2-40B4-BE49-F238E27FC236}">
                <a16:creationId xmlns:a16="http://schemas.microsoft.com/office/drawing/2014/main" id="{F422115F-C8DD-5845-F7F4-9DB63E379639}"/>
              </a:ext>
            </a:extLst>
          </p:cNvPr>
          <p:cNvGrpSpPr/>
          <p:nvPr/>
        </p:nvGrpSpPr>
        <p:grpSpPr>
          <a:xfrm>
            <a:off x="7635940" y="9808434"/>
            <a:ext cx="1130300" cy="1087698"/>
            <a:chOff x="5077152" y="5806379"/>
            <a:chExt cx="1130300" cy="1087698"/>
          </a:xfrm>
        </p:grpSpPr>
        <p:sp>
          <p:nvSpPr>
            <p:cNvPr id="407" name="Textbox 200">
              <a:extLst>
                <a:ext uri="{FF2B5EF4-FFF2-40B4-BE49-F238E27FC236}">
                  <a16:creationId xmlns:a16="http://schemas.microsoft.com/office/drawing/2014/main" id="{F2A2F75A-273B-EB03-DE7B-8F362FC92687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>
                      <a:lumMod val="25000"/>
                      <a:lumOff val="75000"/>
                    </a:schemeClr>
                  </a:solidFill>
                  <a:latin typeface="+mj-lt"/>
                </a:rPr>
                <a:t>03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08" name="Textbox 200">
              <a:extLst>
                <a:ext uri="{FF2B5EF4-FFF2-40B4-BE49-F238E27FC236}">
                  <a16:creationId xmlns:a16="http://schemas.microsoft.com/office/drawing/2014/main" id="{606BFB33-490F-040E-F00D-C78086E4180B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>
                      <a:lumMod val="25000"/>
                      <a:lumOff val="75000"/>
                    </a:schemeClr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09" name="Freeform: Shape 408">
            <a:extLst>
              <a:ext uri="{FF2B5EF4-FFF2-40B4-BE49-F238E27FC236}">
                <a16:creationId xmlns:a16="http://schemas.microsoft.com/office/drawing/2014/main" id="{F341558F-FC9C-CB5A-B017-4064ECB82700}"/>
              </a:ext>
            </a:extLst>
          </p:cNvPr>
          <p:cNvSpPr/>
          <p:nvPr/>
        </p:nvSpPr>
        <p:spPr>
          <a:xfrm rot="16200000">
            <a:off x="9076332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10" name="Group 409">
            <a:extLst>
              <a:ext uri="{FF2B5EF4-FFF2-40B4-BE49-F238E27FC236}">
                <a16:creationId xmlns:a16="http://schemas.microsoft.com/office/drawing/2014/main" id="{11C9ED3A-6B8D-094F-B1DF-3C0007347BFB}"/>
              </a:ext>
            </a:extLst>
          </p:cNvPr>
          <p:cNvGrpSpPr/>
          <p:nvPr/>
        </p:nvGrpSpPr>
        <p:grpSpPr>
          <a:xfrm>
            <a:off x="11626851" y="9910251"/>
            <a:ext cx="1130300" cy="1087699"/>
            <a:chOff x="5077152" y="5806379"/>
            <a:chExt cx="1130300" cy="1087699"/>
          </a:xfrm>
        </p:grpSpPr>
        <p:sp>
          <p:nvSpPr>
            <p:cNvPr id="411" name="Textbox 200">
              <a:extLst>
                <a:ext uri="{FF2B5EF4-FFF2-40B4-BE49-F238E27FC236}">
                  <a16:creationId xmlns:a16="http://schemas.microsoft.com/office/drawing/2014/main" id="{F771AA22-F3CD-2B63-6E62-D35E5C21B8E6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2" name="Textbox 200">
              <a:extLst>
                <a:ext uri="{FF2B5EF4-FFF2-40B4-BE49-F238E27FC236}">
                  <a16:creationId xmlns:a16="http://schemas.microsoft.com/office/drawing/2014/main" id="{F4302F17-A144-EDEB-280A-AD804A413F10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13" name="Group 412">
            <a:extLst>
              <a:ext uri="{FF2B5EF4-FFF2-40B4-BE49-F238E27FC236}">
                <a16:creationId xmlns:a16="http://schemas.microsoft.com/office/drawing/2014/main" id="{081DF7C7-5AA4-D55B-C9EE-F3EA9DE7EB21}"/>
              </a:ext>
            </a:extLst>
          </p:cNvPr>
          <p:cNvGrpSpPr/>
          <p:nvPr/>
        </p:nvGrpSpPr>
        <p:grpSpPr>
          <a:xfrm>
            <a:off x="11626851" y="8452437"/>
            <a:ext cx="1130300" cy="931059"/>
            <a:chOff x="4031330" y="7558014"/>
            <a:chExt cx="1920221" cy="931059"/>
          </a:xfrm>
        </p:grpSpPr>
        <p:sp>
          <p:nvSpPr>
            <p:cNvPr id="414" name="Textbox 200">
              <a:extLst>
                <a:ext uri="{FF2B5EF4-FFF2-40B4-BE49-F238E27FC236}">
                  <a16:creationId xmlns:a16="http://schemas.microsoft.com/office/drawing/2014/main" id="{645D7B8F-95AD-89F5-F557-7AA24E904E1A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Phát triển giải pháp, hệ thống hoặc năng lực cần thiết.</a:t>
              </a:r>
            </a:p>
          </p:txBody>
        </p:sp>
        <p:sp>
          <p:nvSpPr>
            <p:cNvPr id="415" name="Textbox 200">
              <a:extLst>
                <a:ext uri="{FF2B5EF4-FFF2-40B4-BE49-F238E27FC236}">
                  <a16:creationId xmlns:a16="http://schemas.microsoft.com/office/drawing/2014/main" id="{D9406A4C-BC3E-CF1C-C30E-111E1231486C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BUILD</a:t>
              </a:r>
            </a:p>
          </p:txBody>
        </p:sp>
      </p:grpSp>
      <p:sp>
        <p:nvSpPr>
          <p:cNvPr id="416" name="Freeform: Shape 415">
            <a:extLst>
              <a:ext uri="{FF2B5EF4-FFF2-40B4-BE49-F238E27FC236}">
                <a16:creationId xmlns:a16="http://schemas.microsoft.com/office/drawing/2014/main" id="{0208102B-4243-A502-3DFA-8C4CB41D5A2A}"/>
              </a:ext>
            </a:extLst>
          </p:cNvPr>
          <p:cNvSpPr/>
          <p:nvPr/>
        </p:nvSpPr>
        <p:spPr>
          <a:xfrm>
            <a:off x="11230302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17" name="Group 416">
            <a:extLst>
              <a:ext uri="{FF2B5EF4-FFF2-40B4-BE49-F238E27FC236}">
                <a16:creationId xmlns:a16="http://schemas.microsoft.com/office/drawing/2014/main" id="{FE661A9C-F99D-51A3-2DDF-B3D176F87633}"/>
              </a:ext>
            </a:extLst>
          </p:cNvPr>
          <p:cNvGrpSpPr/>
          <p:nvPr/>
        </p:nvGrpSpPr>
        <p:grpSpPr>
          <a:xfrm>
            <a:off x="13015410" y="6073261"/>
            <a:ext cx="1328601" cy="792559"/>
            <a:chOff x="4031330" y="7558014"/>
            <a:chExt cx="1920221" cy="792559"/>
          </a:xfrm>
        </p:grpSpPr>
        <p:sp>
          <p:nvSpPr>
            <p:cNvPr id="418" name="Textbox 200">
              <a:extLst>
                <a:ext uri="{FF2B5EF4-FFF2-40B4-BE49-F238E27FC236}">
                  <a16:creationId xmlns:a16="http://schemas.microsoft.com/office/drawing/2014/main" id="{FF65E52E-9028-4102-BED0-721135C2EEDB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Triển khai nhanh để tạo chuyển động thực tế.</a:t>
              </a:r>
            </a:p>
          </p:txBody>
        </p:sp>
        <p:sp>
          <p:nvSpPr>
            <p:cNvPr id="419" name="Textbox 200">
              <a:extLst>
                <a:ext uri="{FF2B5EF4-FFF2-40B4-BE49-F238E27FC236}">
                  <a16:creationId xmlns:a16="http://schemas.microsoft.com/office/drawing/2014/main" id="{0C24E72E-C98A-A2D0-CF80-2AF7A5321689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ACTIVATE</a:t>
              </a:r>
            </a:p>
          </p:txBody>
        </p:sp>
      </p:grpSp>
      <p:grpSp>
        <p:nvGrpSpPr>
          <p:cNvPr id="420" name="Group 419">
            <a:extLst>
              <a:ext uri="{FF2B5EF4-FFF2-40B4-BE49-F238E27FC236}">
                <a16:creationId xmlns:a16="http://schemas.microsoft.com/office/drawing/2014/main" id="{7C843386-E801-9FDD-491E-65357F4B4DC9}"/>
              </a:ext>
            </a:extLst>
          </p:cNvPr>
          <p:cNvGrpSpPr/>
          <p:nvPr/>
        </p:nvGrpSpPr>
        <p:grpSpPr>
          <a:xfrm>
            <a:off x="11626850" y="5806379"/>
            <a:ext cx="1130300" cy="1087698"/>
            <a:chOff x="5077152" y="5806379"/>
            <a:chExt cx="1130300" cy="1087698"/>
          </a:xfrm>
        </p:grpSpPr>
        <p:sp>
          <p:nvSpPr>
            <p:cNvPr id="421" name="Textbox 200">
              <a:extLst>
                <a:ext uri="{FF2B5EF4-FFF2-40B4-BE49-F238E27FC236}">
                  <a16:creationId xmlns:a16="http://schemas.microsoft.com/office/drawing/2014/main" id="{07E8BA59-D885-A85B-5EB2-6B754A58A2D9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05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2" name="Textbox 200">
              <a:extLst>
                <a:ext uri="{FF2B5EF4-FFF2-40B4-BE49-F238E27FC236}">
                  <a16:creationId xmlns:a16="http://schemas.microsoft.com/office/drawing/2014/main" id="{3206B049-A738-36AB-529F-E8DE9BAB037E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23" name="Freeform: Shape 422">
            <a:extLst>
              <a:ext uri="{FF2B5EF4-FFF2-40B4-BE49-F238E27FC236}">
                <a16:creationId xmlns:a16="http://schemas.microsoft.com/office/drawing/2014/main" id="{B8963E0F-C580-E2C0-2DBD-CC98FF2F52B9}"/>
              </a:ext>
            </a:extLst>
          </p:cNvPr>
          <p:cNvSpPr/>
          <p:nvPr/>
        </p:nvSpPr>
        <p:spPr>
          <a:xfrm>
            <a:off x="14904179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4" name="Group 423">
            <a:extLst>
              <a:ext uri="{FF2B5EF4-FFF2-40B4-BE49-F238E27FC236}">
                <a16:creationId xmlns:a16="http://schemas.microsoft.com/office/drawing/2014/main" id="{8B1D4CC8-097C-6FE0-5AB0-9694203703FA}"/>
              </a:ext>
            </a:extLst>
          </p:cNvPr>
          <p:cNvGrpSpPr/>
          <p:nvPr/>
        </p:nvGrpSpPr>
        <p:grpSpPr>
          <a:xfrm>
            <a:off x="15617760" y="5806379"/>
            <a:ext cx="1130300" cy="1087698"/>
            <a:chOff x="5077152" y="5806379"/>
            <a:chExt cx="1130300" cy="1087698"/>
          </a:xfrm>
        </p:grpSpPr>
        <p:sp>
          <p:nvSpPr>
            <p:cNvPr id="425" name="Textbox 200">
              <a:extLst>
                <a:ext uri="{FF2B5EF4-FFF2-40B4-BE49-F238E27FC236}">
                  <a16:creationId xmlns:a16="http://schemas.microsoft.com/office/drawing/2014/main" id="{AEEC7816-B44F-D486-211A-F34199285BED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2"/>
                  </a:solidFill>
                  <a:latin typeface="+mj-lt"/>
                </a:rPr>
                <a:t>06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6" name="Textbox 200">
              <a:extLst>
                <a:ext uri="{FF2B5EF4-FFF2-40B4-BE49-F238E27FC236}">
                  <a16:creationId xmlns:a16="http://schemas.microsoft.com/office/drawing/2014/main" id="{491D1C9F-F5D6-77A3-410B-FADCDC3926A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A6FA454E-9C39-4815-8703-390A1446A153}"/>
              </a:ext>
            </a:extLst>
          </p:cNvPr>
          <p:cNvGrpSpPr/>
          <p:nvPr/>
        </p:nvGrpSpPr>
        <p:grpSpPr>
          <a:xfrm>
            <a:off x="15617760" y="7434566"/>
            <a:ext cx="1130300" cy="792559"/>
            <a:chOff x="4031330" y="7558014"/>
            <a:chExt cx="1920221" cy="792559"/>
          </a:xfrm>
        </p:grpSpPr>
        <p:sp>
          <p:nvSpPr>
            <p:cNvPr id="428" name="Textbox 200">
              <a:extLst>
                <a:ext uri="{FF2B5EF4-FFF2-40B4-BE49-F238E27FC236}">
                  <a16:creationId xmlns:a16="http://schemas.microsoft.com/office/drawing/2014/main" id="{9D5267CE-C413-2253-3DDF-E32068B02C34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Giám sát tiến độ, chỉ số và phản hồi thị trường.</a:t>
              </a:r>
            </a:p>
          </p:txBody>
        </p:sp>
        <p:sp>
          <p:nvSpPr>
            <p:cNvPr id="429" name="Textbox 200">
              <a:extLst>
                <a:ext uri="{FF2B5EF4-FFF2-40B4-BE49-F238E27FC236}">
                  <a16:creationId xmlns:a16="http://schemas.microsoft.com/office/drawing/2014/main" id="{6ECB9221-A9C6-9128-D521-0E091EA03718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TRACK</a:t>
              </a:r>
            </a:p>
          </p:txBody>
        </p:sp>
      </p:grpSp>
      <p:sp>
        <p:nvSpPr>
          <p:cNvPr id="430" name="Freeform: Shape 429">
            <a:extLst>
              <a:ext uri="{FF2B5EF4-FFF2-40B4-BE49-F238E27FC236}">
                <a16:creationId xmlns:a16="http://schemas.microsoft.com/office/drawing/2014/main" id="{4748CEBC-4146-1D49-1681-58859F937370}"/>
              </a:ext>
            </a:extLst>
          </p:cNvPr>
          <p:cNvSpPr/>
          <p:nvPr/>
        </p:nvSpPr>
        <p:spPr>
          <a:xfrm>
            <a:off x="15227363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431" name="Group 430">
            <a:extLst>
              <a:ext uri="{FF2B5EF4-FFF2-40B4-BE49-F238E27FC236}">
                <a16:creationId xmlns:a16="http://schemas.microsoft.com/office/drawing/2014/main" id="{A1E76177-211D-48FC-95BF-39EBB8DC6180}"/>
              </a:ext>
            </a:extLst>
          </p:cNvPr>
          <p:cNvGrpSpPr/>
          <p:nvPr/>
        </p:nvGrpSpPr>
        <p:grpSpPr>
          <a:xfrm>
            <a:off x="17012471" y="10075316"/>
            <a:ext cx="1328601" cy="792559"/>
            <a:chOff x="4031330" y="7558014"/>
            <a:chExt cx="1920221" cy="792559"/>
          </a:xfrm>
        </p:grpSpPr>
        <p:sp>
          <p:nvSpPr>
            <p:cNvPr id="432" name="Textbox 200">
              <a:extLst>
                <a:ext uri="{FF2B5EF4-FFF2-40B4-BE49-F238E27FC236}">
                  <a16:creationId xmlns:a16="http://schemas.microsoft.com/office/drawing/2014/main" id="{B6FBBD22-8BDE-F388-3C3C-7E2270127708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Cải tiến liên tục dựa trên dữ liệu và trải nghiệm.</a:t>
              </a:r>
            </a:p>
          </p:txBody>
        </p:sp>
        <p:sp>
          <p:nvSpPr>
            <p:cNvPr id="433" name="Textbox 200">
              <a:extLst>
                <a:ext uri="{FF2B5EF4-FFF2-40B4-BE49-F238E27FC236}">
                  <a16:creationId xmlns:a16="http://schemas.microsoft.com/office/drawing/2014/main" id="{89FFA8C8-C64C-7D57-1238-5A20543A0D6D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434" name="Group 433">
            <a:extLst>
              <a:ext uri="{FF2B5EF4-FFF2-40B4-BE49-F238E27FC236}">
                <a16:creationId xmlns:a16="http://schemas.microsoft.com/office/drawing/2014/main" id="{DC2C70E7-AD31-84E3-DCE2-2FC52A8C9520}"/>
              </a:ext>
            </a:extLst>
          </p:cNvPr>
          <p:cNvGrpSpPr/>
          <p:nvPr/>
        </p:nvGrpSpPr>
        <p:grpSpPr>
          <a:xfrm>
            <a:off x="15623911" y="9808434"/>
            <a:ext cx="1130300" cy="1087698"/>
            <a:chOff x="5077152" y="5806379"/>
            <a:chExt cx="1130300" cy="1087698"/>
          </a:xfrm>
        </p:grpSpPr>
        <p:sp>
          <p:nvSpPr>
            <p:cNvPr id="435" name="Textbox 200">
              <a:extLst>
                <a:ext uri="{FF2B5EF4-FFF2-40B4-BE49-F238E27FC236}">
                  <a16:creationId xmlns:a16="http://schemas.microsoft.com/office/drawing/2014/main" id="{F379C2D7-4225-5312-6DB4-561B7829135B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36" name="Textbox 200">
              <a:extLst>
                <a:ext uri="{FF2B5EF4-FFF2-40B4-BE49-F238E27FC236}">
                  <a16:creationId xmlns:a16="http://schemas.microsoft.com/office/drawing/2014/main" id="{25A086A2-55B3-1E2C-7CD2-863ADBDF81AF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437" name="Freeform: Shape 436">
            <a:extLst>
              <a:ext uri="{FF2B5EF4-FFF2-40B4-BE49-F238E27FC236}">
                <a16:creationId xmlns:a16="http://schemas.microsoft.com/office/drawing/2014/main" id="{16F75547-3D45-D2B6-49D8-9E969592EEF9}"/>
              </a:ext>
            </a:extLst>
          </p:cNvPr>
          <p:cNvSpPr/>
          <p:nvPr/>
        </p:nvSpPr>
        <p:spPr>
          <a:xfrm rot="16200000">
            <a:off x="17064301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8" name="Group 437">
            <a:extLst>
              <a:ext uri="{FF2B5EF4-FFF2-40B4-BE49-F238E27FC236}">
                <a16:creationId xmlns:a16="http://schemas.microsoft.com/office/drawing/2014/main" id="{FDAA21AD-04F8-6136-FB0B-C872F5F8C768}"/>
              </a:ext>
            </a:extLst>
          </p:cNvPr>
          <p:cNvGrpSpPr/>
          <p:nvPr/>
        </p:nvGrpSpPr>
        <p:grpSpPr>
          <a:xfrm>
            <a:off x="19614820" y="9910251"/>
            <a:ext cx="1130300" cy="1087699"/>
            <a:chOff x="5077152" y="5806379"/>
            <a:chExt cx="1130300" cy="1087699"/>
          </a:xfrm>
        </p:grpSpPr>
        <p:sp>
          <p:nvSpPr>
            <p:cNvPr id="439" name="Textbox 200">
              <a:extLst>
                <a:ext uri="{FF2B5EF4-FFF2-40B4-BE49-F238E27FC236}">
                  <a16:creationId xmlns:a16="http://schemas.microsoft.com/office/drawing/2014/main" id="{975F2C06-A0B9-7802-8E70-8CC39E34F370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08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0" name="Textbox 200">
              <a:extLst>
                <a:ext uri="{FF2B5EF4-FFF2-40B4-BE49-F238E27FC236}">
                  <a16:creationId xmlns:a16="http://schemas.microsoft.com/office/drawing/2014/main" id="{78024505-AF8A-7CE2-49FD-558557646909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41" name="Group 440">
            <a:extLst>
              <a:ext uri="{FF2B5EF4-FFF2-40B4-BE49-F238E27FC236}">
                <a16:creationId xmlns:a16="http://schemas.microsoft.com/office/drawing/2014/main" id="{E1DA6EA1-35EB-267A-AC98-1A1F08F6E3E7}"/>
              </a:ext>
            </a:extLst>
          </p:cNvPr>
          <p:cNvGrpSpPr/>
          <p:nvPr/>
        </p:nvGrpSpPr>
        <p:grpSpPr>
          <a:xfrm>
            <a:off x="19614820" y="8452437"/>
            <a:ext cx="1130300" cy="792559"/>
            <a:chOff x="4031330" y="7558014"/>
            <a:chExt cx="1920221" cy="792559"/>
          </a:xfrm>
        </p:grpSpPr>
        <p:sp>
          <p:nvSpPr>
            <p:cNvPr id="442" name="Textbox 200">
              <a:extLst>
                <a:ext uri="{FF2B5EF4-FFF2-40B4-BE49-F238E27FC236}">
                  <a16:creationId xmlns:a16="http://schemas.microsoft.com/office/drawing/2014/main" id="{64999F78-2559-8BFA-5356-92E9AFF51003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Mở rộng quy mô và khuếch đại kết quả đạt được.</a:t>
              </a:r>
            </a:p>
          </p:txBody>
        </p:sp>
        <p:sp>
          <p:nvSpPr>
            <p:cNvPr id="443" name="Textbox 200">
              <a:extLst>
                <a:ext uri="{FF2B5EF4-FFF2-40B4-BE49-F238E27FC236}">
                  <a16:creationId xmlns:a16="http://schemas.microsoft.com/office/drawing/2014/main" id="{DCE794F7-3E8D-C1BE-5FD4-B3DF8DFFC840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EXPAND</a:t>
              </a:r>
            </a:p>
          </p:txBody>
        </p:sp>
      </p:grpSp>
      <p:sp>
        <p:nvSpPr>
          <p:cNvPr id="444" name="Arrow: Right 443">
            <a:extLst>
              <a:ext uri="{FF2B5EF4-FFF2-40B4-BE49-F238E27FC236}">
                <a16:creationId xmlns:a16="http://schemas.microsoft.com/office/drawing/2014/main" id="{1DE2854C-E8D9-9DC5-4221-88C895A235D2}"/>
              </a:ext>
            </a:extLst>
          </p:cNvPr>
          <p:cNvSpPr/>
          <p:nvPr/>
        </p:nvSpPr>
        <p:spPr>
          <a:xfrm rot="16200000">
            <a:off x="3902459" y="8172167"/>
            <a:ext cx="603140" cy="572954"/>
          </a:xfrm>
          <a:prstGeom prst="rightArrow">
            <a:avLst/>
          </a:prstGeom>
          <a:solidFill>
            <a:schemeClr val="bg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45" name="Freeform 30">
            <a:extLst>
              <a:ext uri="{FF2B5EF4-FFF2-40B4-BE49-F238E27FC236}">
                <a16:creationId xmlns:a16="http://schemas.microsoft.com/office/drawing/2014/main" id="{74F1CB7F-2ADC-512E-694A-BE4481919D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5883" y="6181771"/>
            <a:ext cx="561242" cy="562836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46" name="Freeform 38">
            <a:extLst>
              <a:ext uri="{FF2B5EF4-FFF2-40B4-BE49-F238E27FC236}">
                <a16:creationId xmlns:a16="http://schemas.microsoft.com/office/drawing/2014/main" id="{7A9BC637-7231-42B5-6D3E-9165446F74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0332" y="8575447"/>
            <a:ext cx="569214" cy="569214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bg1">
              <a:lumMod val="50000"/>
              <a:lumOff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47" name="Freeform 75">
            <a:extLst>
              <a:ext uri="{FF2B5EF4-FFF2-40B4-BE49-F238E27FC236}">
                <a16:creationId xmlns:a16="http://schemas.microsoft.com/office/drawing/2014/main" id="{6815053E-43DA-42E8-F4C7-66B8BAAC0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8899" y="10238834"/>
            <a:ext cx="534136" cy="452820"/>
          </a:xfrm>
          <a:custGeom>
            <a:avLst/>
            <a:gdLst>
              <a:gd name="T0" fmla="*/ 191284504 w 1660"/>
              <a:gd name="T1" fmla="*/ 141981051 h 1402"/>
              <a:gd name="T2" fmla="*/ 191284504 w 1660"/>
              <a:gd name="T3" fmla="*/ 141981051 h 1402"/>
              <a:gd name="T4" fmla="*/ 0 w 1660"/>
              <a:gd name="T5" fmla="*/ 141981051 h 1402"/>
              <a:gd name="T6" fmla="*/ 0 w 1660"/>
              <a:gd name="T7" fmla="*/ 161983280 h 1402"/>
              <a:gd name="T8" fmla="*/ 191284504 w 1660"/>
              <a:gd name="T9" fmla="*/ 161983280 h 1402"/>
              <a:gd name="T10" fmla="*/ 191284504 w 1660"/>
              <a:gd name="T11" fmla="*/ 141981051 h 1402"/>
              <a:gd name="T12" fmla="*/ 171452854 w 1660"/>
              <a:gd name="T13" fmla="*/ 59775496 h 1402"/>
              <a:gd name="T14" fmla="*/ 171452854 w 1660"/>
              <a:gd name="T15" fmla="*/ 59775496 h 1402"/>
              <a:gd name="T16" fmla="*/ 171452854 w 1660"/>
              <a:gd name="T17" fmla="*/ 102207784 h 1402"/>
              <a:gd name="T18" fmla="*/ 19831650 w 1660"/>
              <a:gd name="T19" fmla="*/ 102207784 h 1402"/>
              <a:gd name="T20" fmla="*/ 19831650 w 1660"/>
              <a:gd name="T21" fmla="*/ 59775496 h 1402"/>
              <a:gd name="T22" fmla="*/ 171452854 w 1660"/>
              <a:gd name="T23" fmla="*/ 59775496 h 1402"/>
              <a:gd name="T24" fmla="*/ 181368839 w 1660"/>
              <a:gd name="T25" fmla="*/ 39888862 h 1402"/>
              <a:gd name="T26" fmla="*/ 181368839 w 1660"/>
              <a:gd name="T27" fmla="*/ 39888862 h 1402"/>
              <a:gd name="T28" fmla="*/ 9915986 w 1660"/>
              <a:gd name="T29" fmla="*/ 39888862 h 1402"/>
              <a:gd name="T30" fmla="*/ 0 w 1660"/>
              <a:gd name="T31" fmla="*/ 49832018 h 1402"/>
              <a:gd name="T32" fmla="*/ 0 w 1660"/>
              <a:gd name="T33" fmla="*/ 112151261 h 1402"/>
              <a:gd name="T34" fmla="*/ 9915986 w 1660"/>
              <a:gd name="T35" fmla="*/ 122094417 h 1402"/>
              <a:gd name="T36" fmla="*/ 181368839 w 1660"/>
              <a:gd name="T37" fmla="*/ 122094417 h 1402"/>
              <a:gd name="T38" fmla="*/ 191284504 w 1660"/>
              <a:gd name="T39" fmla="*/ 112151261 h 1402"/>
              <a:gd name="T40" fmla="*/ 191284504 w 1660"/>
              <a:gd name="T41" fmla="*/ 49832018 h 1402"/>
              <a:gd name="T42" fmla="*/ 181368839 w 1660"/>
              <a:gd name="T43" fmla="*/ 39888862 h 1402"/>
              <a:gd name="T44" fmla="*/ 191284504 w 1660"/>
              <a:gd name="T45" fmla="*/ 0 h 1402"/>
              <a:gd name="T46" fmla="*/ 191284504 w 1660"/>
              <a:gd name="T47" fmla="*/ 0 h 1402"/>
              <a:gd name="T48" fmla="*/ 0 w 1660"/>
              <a:gd name="T49" fmla="*/ 0 h 1402"/>
              <a:gd name="T50" fmla="*/ 0 w 1660"/>
              <a:gd name="T51" fmla="*/ 19886633 h 1402"/>
              <a:gd name="T52" fmla="*/ 191284504 w 1660"/>
              <a:gd name="T53" fmla="*/ 19886633 h 1402"/>
              <a:gd name="T54" fmla="*/ 191284504 w 1660"/>
              <a:gd name="T55" fmla="*/ 0 h 140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660" h="1402">
                <a:moveTo>
                  <a:pt x="1659" y="1228"/>
                </a:moveTo>
                <a:lnTo>
                  <a:pt x="1659" y="1228"/>
                </a:lnTo>
                <a:cubicBezTo>
                  <a:pt x="0" y="1228"/>
                  <a:pt x="0" y="1228"/>
                  <a:pt x="0" y="1228"/>
                </a:cubicBezTo>
                <a:cubicBezTo>
                  <a:pt x="0" y="1401"/>
                  <a:pt x="0" y="1401"/>
                  <a:pt x="0" y="1401"/>
                </a:cubicBezTo>
                <a:cubicBezTo>
                  <a:pt x="1659" y="1401"/>
                  <a:pt x="1659" y="1401"/>
                  <a:pt x="1659" y="1401"/>
                </a:cubicBezTo>
                <a:lnTo>
                  <a:pt x="1659" y="1228"/>
                </a:lnTo>
                <a:close/>
                <a:moveTo>
                  <a:pt x="1487" y="517"/>
                </a:moveTo>
                <a:lnTo>
                  <a:pt x="1487" y="517"/>
                </a:lnTo>
                <a:cubicBezTo>
                  <a:pt x="1487" y="884"/>
                  <a:pt x="1487" y="884"/>
                  <a:pt x="1487" y="884"/>
                </a:cubicBezTo>
                <a:cubicBezTo>
                  <a:pt x="172" y="884"/>
                  <a:pt x="172" y="884"/>
                  <a:pt x="172" y="884"/>
                </a:cubicBezTo>
                <a:cubicBezTo>
                  <a:pt x="172" y="517"/>
                  <a:pt x="172" y="517"/>
                  <a:pt x="172" y="517"/>
                </a:cubicBezTo>
                <a:lnTo>
                  <a:pt x="1487" y="517"/>
                </a:lnTo>
                <a:close/>
                <a:moveTo>
                  <a:pt x="1573" y="345"/>
                </a:moveTo>
                <a:lnTo>
                  <a:pt x="1573" y="345"/>
                </a:lnTo>
                <a:cubicBezTo>
                  <a:pt x="86" y="345"/>
                  <a:pt x="86" y="345"/>
                  <a:pt x="86" y="345"/>
                </a:cubicBezTo>
                <a:cubicBezTo>
                  <a:pt x="43" y="345"/>
                  <a:pt x="0" y="388"/>
                  <a:pt x="0" y="431"/>
                </a:cubicBezTo>
                <a:cubicBezTo>
                  <a:pt x="0" y="970"/>
                  <a:pt x="0" y="970"/>
                  <a:pt x="0" y="970"/>
                </a:cubicBezTo>
                <a:cubicBezTo>
                  <a:pt x="0" y="1013"/>
                  <a:pt x="43" y="1056"/>
                  <a:pt x="86" y="1056"/>
                </a:cubicBezTo>
                <a:cubicBezTo>
                  <a:pt x="1573" y="1056"/>
                  <a:pt x="1573" y="1056"/>
                  <a:pt x="1573" y="1056"/>
                </a:cubicBezTo>
                <a:cubicBezTo>
                  <a:pt x="1637" y="1056"/>
                  <a:pt x="1659" y="1013"/>
                  <a:pt x="1659" y="970"/>
                </a:cubicBezTo>
                <a:cubicBezTo>
                  <a:pt x="1659" y="431"/>
                  <a:pt x="1659" y="431"/>
                  <a:pt x="1659" y="431"/>
                </a:cubicBezTo>
                <a:cubicBezTo>
                  <a:pt x="1659" y="388"/>
                  <a:pt x="1637" y="345"/>
                  <a:pt x="1573" y="345"/>
                </a:cubicBezTo>
                <a:close/>
                <a:moveTo>
                  <a:pt x="1659" y="0"/>
                </a:moveTo>
                <a:lnTo>
                  <a:pt x="1659" y="0"/>
                </a:lnTo>
                <a:cubicBezTo>
                  <a:pt x="0" y="0"/>
                  <a:pt x="0" y="0"/>
                  <a:pt x="0" y="0"/>
                </a:cubicBezTo>
                <a:cubicBezTo>
                  <a:pt x="0" y="172"/>
                  <a:pt x="0" y="172"/>
                  <a:pt x="0" y="172"/>
                </a:cubicBezTo>
                <a:cubicBezTo>
                  <a:pt x="1659" y="172"/>
                  <a:pt x="1659" y="172"/>
                  <a:pt x="1659" y="172"/>
                </a:cubicBezTo>
                <a:lnTo>
                  <a:pt x="1659" y="0"/>
                </a:lnTo>
                <a:close/>
              </a:path>
            </a:pathLst>
          </a:custGeom>
          <a:solidFill>
            <a:schemeClr val="bg1">
              <a:lumMod val="50000"/>
              <a:lumOff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>
              <a:solidFill>
                <a:schemeClr val="bg1"/>
              </a:solidFill>
            </a:endParaRPr>
          </a:p>
        </p:txBody>
      </p:sp>
      <p:sp>
        <p:nvSpPr>
          <p:cNvPr id="448" name="Freeform 73">
            <a:extLst>
              <a:ext uri="{FF2B5EF4-FFF2-40B4-BE49-F238E27FC236}">
                <a16:creationId xmlns:a16="http://schemas.microsoft.com/office/drawing/2014/main" id="{BF18FE3A-7F4A-B411-3DB1-69F22BDA34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674" y="7733788"/>
            <a:ext cx="500654" cy="473548"/>
          </a:xfrm>
          <a:custGeom>
            <a:avLst/>
            <a:gdLst>
              <a:gd name="T0" fmla="*/ 2147483646 w 1566"/>
              <a:gd name="T1" fmla="*/ 2147483646 h 1567"/>
              <a:gd name="T2" fmla="*/ 2147483646 w 1566"/>
              <a:gd name="T3" fmla="*/ 2147483646 h 1567"/>
              <a:gd name="T4" fmla="*/ 2147483646 w 1566"/>
              <a:gd name="T5" fmla="*/ 2147483646 h 1567"/>
              <a:gd name="T6" fmla="*/ 2147483646 w 1566"/>
              <a:gd name="T7" fmla="*/ 2147483646 h 1567"/>
              <a:gd name="T8" fmla="*/ 2147483646 w 1566"/>
              <a:gd name="T9" fmla="*/ 2147483646 h 1567"/>
              <a:gd name="T10" fmla="*/ 2147483646 w 1566"/>
              <a:gd name="T11" fmla="*/ 2147483646 h 1567"/>
              <a:gd name="T12" fmla="*/ 2147483646 w 1566"/>
              <a:gd name="T13" fmla="*/ 2147483646 h 1567"/>
              <a:gd name="T14" fmla="*/ 2147483646 w 1566"/>
              <a:gd name="T15" fmla="*/ 2147483646 h 1567"/>
              <a:gd name="T16" fmla="*/ 2147483646 w 1566"/>
              <a:gd name="T17" fmla="*/ 2147483646 h 1567"/>
              <a:gd name="T18" fmla="*/ 0 w 1566"/>
              <a:gd name="T19" fmla="*/ 2147483646 h 1567"/>
              <a:gd name="T20" fmla="*/ 0 w 1566"/>
              <a:gd name="T21" fmla="*/ 2147483646 h 1567"/>
              <a:gd name="T22" fmla="*/ 2147483646 w 1566"/>
              <a:gd name="T23" fmla="*/ 2147483646 h 1567"/>
              <a:gd name="T24" fmla="*/ 2147483646 w 1566"/>
              <a:gd name="T25" fmla="*/ 2147483646 h 1567"/>
              <a:gd name="T26" fmla="*/ 2147483646 w 1566"/>
              <a:gd name="T27" fmla="*/ 2147483646 h 1567"/>
              <a:gd name="T28" fmla="*/ 2147483646 w 1566"/>
              <a:gd name="T29" fmla="*/ 2147483646 h 1567"/>
              <a:gd name="T30" fmla="*/ 2147483646 w 1566"/>
              <a:gd name="T31" fmla="*/ 2147483646 h 1567"/>
              <a:gd name="T32" fmla="*/ 2147483646 w 1566"/>
              <a:gd name="T33" fmla="*/ 2147483646 h 1567"/>
              <a:gd name="T34" fmla="*/ 2147483646 w 1566"/>
              <a:gd name="T35" fmla="*/ 2147483646 h 1567"/>
              <a:gd name="T36" fmla="*/ 2147483646 w 1566"/>
              <a:gd name="T37" fmla="*/ 2147483646 h 1567"/>
              <a:gd name="T38" fmla="*/ 2147483646 w 1566"/>
              <a:gd name="T39" fmla="*/ 2147483646 h 1567"/>
              <a:gd name="T40" fmla="*/ 2147483646 w 1566"/>
              <a:gd name="T41" fmla="*/ 2147483646 h 1567"/>
              <a:gd name="T42" fmla="*/ 2147483646 w 1566"/>
              <a:gd name="T43" fmla="*/ 2147483646 h 1567"/>
              <a:gd name="T44" fmla="*/ 2147483646 w 1566"/>
              <a:gd name="T45" fmla="*/ 2147483646 h 1567"/>
              <a:gd name="T46" fmla="*/ 2147483646 w 1566"/>
              <a:gd name="T47" fmla="*/ 2147483646 h 1567"/>
              <a:gd name="T48" fmla="*/ 2147483646 w 1566"/>
              <a:gd name="T49" fmla="*/ 2147483646 h 1567"/>
              <a:gd name="T50" fmla="*/ 2147483646 w 1566"/>
              <a:gd name="T51" fmla="*/ 2147483646 h 1567"/>
              <a:gd name="T52" fmla="*/ 2147483646 w 1566"/>
              <a:gd name="T53" fmla="*/ 2147483646 h 1567"/>
              <a:gd name="T54" fmla="*/ 2147483646 w 1566"/>
              <a:gd name="T55" fmla="*/ 2147483646 h 1567"/>
              <a:gd name="T56" fmla="*/ 2147483646 w 1566"/>
              <a:gd name="T57" fmla="*/ 0 h 1567"/>
              <a:gd name="T58" fmla="*/ 2147483646 w 1566"/>
              <a:gd name="T59" fmla="*/ 0 h 1567"/>
              <a:gd name="T60" fmla="*/ 2147483646 w 1566"/>
              <a:gd name="T61" fmla="*/ 0 h 1567"/>
              <a:gd name="T62" fmla="*/ 0 w 1566"/>
              <a:gd name="T63" fmla="*/ 2147483646 h 1567"/>
              <a:gd name="T64" fmla="*/ 0 w 1566"/>
              <a:gd name="T65" fmla="*/ 2147483646 h 1567"/>
              <a:gd name="T66" fmla="*/ 2147483646 w 1566"/>
              <a:gd name="T67" fmla="*/ 2147483646 h 1567"/>
              <a:gd name="T68" fmla="*/ 2147483646 w 1566"/>
              <a:gd name="T69" fmla="*/ 2147483646 h 1567"/>
              <a:gd name="T70" fmla="*/ 2147483646 w 1566"/>
              <a:gd name="T71" fmla="*/ 2147483646 h 1567"/>
              <a:gd name="T72" fmla="*/ 2147483646 w 1566"/>
              <a:gd name="T73" fmla="*/ 2147483646 h 1567"/>
              <a:gd name="T74" fmla="*/ 2147483646 w 1566"/>
              <a:gd name="T75" fmla="*/ 0 h 1567"/>
              <a:gd name="T76" fmla="*/ 2147483646 w 1566"/>
              <a:gd name="T77" fmla="*/ 2147483646 h 1567"/>
              <a:gd name="T78" fmla="*/ 2147483646 w 1566"/>
              <a:gd name="T79" fmla="*/ 2147483646 h 1567"/>
              <a:gd name="T80" fmla="*/ 2147483646 w 1566"/>
              <a:gd name="T81" fmla="*/ 2147483646 h 1567"/>
              <a:gd name="T82" fmla="*/ 2147483646 w 1566"/>
              <a:gd name="T83" fmla="*/ 2147483646 h 1567"/>
              <a:gd name="T84" fmla="*/ 2147483646 w 1566"/>
              <a:gd name="T85" fmla="*/ 2147483646 h 1567"/>
              <a:gd name="T86" fmla="*/ 2147483646 w 1566"/>
              <a:gd name="T87" fmla="*/ 2147483646 h 15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66" h="1567">
                <a:moveTo>
                  <a:pt x="1394" y="1051"/>
                </a:moveTo>
                <a:lnTo>
                  <a:pt x="1394" y="1051"/>
                </a:lnTo>
                <a:cubicBezTo>
                  <a:pt x="1394" y="1394"/>
                  <a:pt x="1394" y="1394"/>
                  <a:pt x="1394" y="1394"/>
                </a:cubicBezTo>
                <a:cubicBezTo>
                  <a:pt x="172" y="1394"/>
                  <a:pt x="172" y="1394"/>
                  <a:pt x="172" y="1394"/>
                </a:cubicBezTo>
                <a:cubicBezTo>
                  <a:pt x="172" y="1051"/>
                  <a:pt x="172" y="1051"/>
                  <a:pt x="172" y="1051"/>
                </a:cubicBezTo>
                <a:lnTo>
                  <a:pt x="1394" y="1051"/>
                </a:lnTo>
                <a:close/>
                <a:moveTo>
                  <a:pt x="1480" y="879"/>
                </a:moveTo>
                <a:lnTo>
                  <a:pt x="1480" y="879"/>
                </a:lnTo>
                <a:cubicBezTo>
                  <a:pt x="86" y="879"/>
                  <a:pt x="86" y="879"/>
                  <a:pt x="86" y="879"/>
                </a:cubicBezTo>
                <a:cubicBezTo>
                  <a:pt x="21" y="879"/>
                  <a:pt x="0" y="901"/>
                  <a:pt x="0" y="965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0" y="1523"/>
                  <a:pt x="21" y="1566"/>
                  <a:pt x="86" y="1566"/>
                </a:cubicBezTo>
                <a:cubicBezTo>
                  <a:pt x="1480" y="1566"/>
                  <a:pt x="1480" y="1566"/>
                  <a:pt x="1480" y="1566"/>
                </a:cubicBezTo>
                <a:cubicBezTo>
                  <a:pt x="1523" y="1566"/>
                  <a:pt x="1565" y="1523"/>
                  <a:pt x="1565" y="1480"/>
                </a:cubicBezTo>
                <a:cubicBezTo>
                  <a:pt x="1565" y="965"/>
                  <a:pt x="1565" y="965"/>
                  <a:pt x="1565" y="965"/>
                </a:cubicBezTo>
                <a:cubicBezTo>
                  <a:pt x="1565" y="901"/>
                  <a:pt x="1523" y="879"/>
                  <a:pt x="1480" y="879"/>
                </a:cubicBezTo>
                <a:close/>
                <a:moveTo>
                  <a:pt x="343" y="1351"/>
                </a:moveTo>
                <a:lnTo>
                  <a:pt x="343" y="1351"/>
                </a:lnTo>
                <a:cubicBezTo>
                  <a:pt x="279" y="1351"/>
                  <a:pt x="214" y="1287"/>
                  <a:pt x="214" y="1222"/>
                </a:cubicBezTo>
                <a:cubicBezTo>
                  <a:pt x="214" y="1159"/>
                  <a:pt x="279" y="1094"/>
                  <a:pt x="343" y="1094"/>
                </a:cubicBezTo>
                <a:cubicBezTo>
                  <a:pt x="408" y="1094"/>
                  <a:pt x="471" y="1159"/>
                  <a:pt x="471" y="1222"/>
                </a:cubicBezTo>
                <a:cubicBezTo>
                  <a:pt x="471" y="1287"/>
                  <a:pt x="408" y="1351"/>
                  <a:pt x="343" y="1351"/>
                </a:cubicBezTo>
                <a:close/>
                <a:moveTo>
                  <a:pt x="1394" y="172"/>
                </a:moveTo>
                <a:lnTo>
                  <a:pt x="1394" y="172"/>
                </a:lnTo>
                <a:cubicBezTo>
                  <a:pt x="1394" y="515"/>
                  <a:pt x="1394" y="515"/>
                  <a:pt x="1394" y="515"/>
                </a:cubicBezTo>
                <a:cubicBezTo>
                  <a:pt x="172" y="515"/>
                  <a:pt x="172" y="515"/>
                  <a:pt x="172" y="515"/>
                </a:cubicBezTo>
                <a:cubicBezTo>
                  <a:pt x="172" y="172"/>
                  <a:pt x="172" y="172"/>
                  <a:pt x="172" y="172"/>
                </a:cubicBezTo>
                <a:lnTo>
                  <a:pt x="1394" y="172"/>
                </a:lnTo>
                <a:close/>
                <a:moveTo>
                  <a:pt x="1480" y="0"/>
                </a:moveTo>
                <a:lnTo>
                  <a:pt x="1480" y="0"/>
                </a:lnTo>
                <a:cubicBezTo>
                  <a:pt x="86" y="0"/>
                  <a:pt x="86" y="0"/>
                  <a:pt x="86" y="0"/>
                </a:cubicBezTo>
                <a:cubicBezTo>
                  <a:pt x="21" y="0"/>
                  <a:pt x="0" y="22"/>
                  <a:pt x="0" y="86"/>
                </a:cubicBezTo>
                <a:cubicBezTo>
                  <a:pt x="0" y="601"/>
                  <a:pt x="0" y="601"/>
                  <a:pt x="0" y="601"/>
                </a:cubicBezTo>
                <a:cubicBezTo>
                  <a:pt x="0" y="665"/>
                  <a:pt x="21" y="686"/>
                  <a:pt x="86" y="686"/>
                </a:cubicBezTo>
                <a:cubicBezTo>
                  <a:pt x="1480" y="686"/>
                  <a:pt x="1480" y="686"/>
                  <a:pt x="1480" y="686"/>
                </a:cubicBezTo>
                <a:cubicBezTo>
                  <a:pt x="1523" y="686"/>
                  <a:pt x="1565" y="665"/>
                  <a:pt x="1565" y="601"/>
                </a:cubicBezTo>
                <a:cubicBezTo>
                  <a:pt x="1565" y="86"/>
                  <a:pt x="1565" y="86"/>
                  <a:pt x="1565" y="86"/>
                </a:cubicBezTo>
                <a:cubicBezTo>
                  <a:pt x="1565" y="22"/>
                  <a:pt x="1523" y="0"/>
                  <a:pt x="1480" y="0"/>
                </a:cubicBezTo>
                <a:close/>
                <a:moveTo>
                  <a:pt x="343" y="472"/>
                </a:moveTo>
                <a:lnTo>
                  <a:pt x="343" y="472"/>
                </a:lnTo>
                <a:cubicBezTo>
                  <a:pt x="279" y="472"/>
                  <a:pt x="214" y="408"/>
                  <a:pt x="214" y="343"/>
                </a:cubicBezTo>
                <a:cubicBezTo>
                  <a:pt x="214" y="279"/>
                  <a:pt x="279" y="215"/>
                  <a:pt x="343" y="215"/>
                </a:cubicBezTo>
                <a:cubicBezTo>
                  <a:pt x="408" y="215"/>
                  <a:pt x="471" y="279"/>
                  <a:pt x="471" y="343"/>
                </a:cubicBezTo>
                <a:cubicBezTo>
                  <a:pt x="471" y="408"/>
                  <a:pt x="408" y="472"/>
                  <a:pt x="343" y="47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>
              <a:solidFill>
                <a:schemeClr val="bg1"/>
              </a:solidFill>
            </a:endParaRPr>
          </a:p>
        </p:txBody>
      </p:sp>
      <p:grpSp>
        <p:nvGrpSpPr>
          <p:cNvPr id="449" name="Group 4">
            <a:extLst>
              <a:ext uri="{FF2B5EF4-FFF2-40B4-BE49-F238E27FC236}">
                <a16:creationId xmlns:a16="http://schemas.microsoft.com/office/drawing/2014/main" id="{EEC2D37D-ED24-0F42-6847-7CE3359BBD45}"/>
              </a:ext>
            </a:extLst>
          </p:cNvPr>
          <p:cNvGrpSpPr>
            <a:grpSpLocks/>
          </p:cNvGrpSpPr>
          <p:nvPr/>
        </p:nvGrpSpPr>
        <p:grpSpPr bwMode="auto">
          <a:xfrm>
            <a:off x="15904680" y="8608931"/>
            <a:ext cx="556458" cy="502246"/>
            <a:chOff x="6354552" y="1855659"/>
            <a:chExt cx="553836" cy="500148"/>
          </a:xfrm>
          <a:solidFill>
            <a:schemeClr val="bg1"/>
          </a:solidFill>
        </p:grpSpPr>
        <p:sp>
          <p:nvSpPr>
            <p:cNvPr id="450" name="Freeform 17">
              <a:extLst>
                <a:ext uri="{FF2B5EF4-FFF2-40B4-BE49-F238E27FC236}">
                  <a16:creationId xmlns:a16="http://schemas.microsoft.com/office/drawing/2014/main" id="{9ACBDE05-33EE-0A1D-1749-53FB3AD73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4552" y="1855659"/>
              <a:ext cx="553836" cy="500148"/>
            </a:xfrm>
            <a:custGeom>
              <a:avLst/>
              <a:gdLst>
                <a:gd name="T0" fmla="*/ 159675401 w 1730"/>
                <a:gd name="T1" fmla="*/ 0 h 1559"/>
                <a:gd name="T2" fmla="*/ 159675401 w 1730"/>
                <a:gd name="T3" fmla="*/ 0 h 1559"/>
                <a:gd name="T4" fmla="*/ 17525228 w 1730"/>
                <a:gd name="T5" fmla="*/ 0 h 1559"/>
                <a:gd name="T6" fmla="*/ 0 w 1730"/>
                <a:gd name="T7" fmla="*/ 17599499 h 1559"/>
                <a:gd name="T8" fmla="*/ 0 w 1730"/>
                <a:gd name="T9" fmla="*/ 142751671 h 1559"/>
                <a:gd name="T10" fmla="*/ 17525228 w 1730"/>
                <a:gd name="T11" fmla="*/ 160351170 h 1559"/>
                <a:gd name="T12" fmla="*/ 159675401 w 1730"/>
                <a:gd name="T13" fmla="*/ 160351170 h 1559"/>
                <a:gd name="T14" fmla="*/ 177200629 w 1730"/>
                <a:gd name="T15" fmla="*/ 142751671 h 1559"/>
                <a:gd name="T16" fmla="*/ 177200629 w 1730"/>
                <a:gd name="T17" fmla="*/ 17599499 h 1559"/>
                <a:gd name="T18" fmla="*/ 159675401 w 1730"/>
                <a:gd name="T19" fmla="*/ 0 h 1559"/>
                <a:gd name="T20" fmla="*/ 159675401 w 1730"/>
                <a:gd name="T21" fmla="*/ 142751671 h 1559"/>
                <a:gd name="T22" fmla="*/ 159675401 w 1730"/>
                <a:gd name="T23" fmla="*/ 142751671 h 1559"/>
                <a:gd name="T24" fmla="*/ 17525228 w 1730"/>
                <a:gd name="T25" fmla="*/ 142751671 h 1559"/>
                <a:gd name="T26" fmla="*/ 17525228 w 1730"/>
                <a:gd name="T27" fmla="*/ 17599499 h 1559"/>
                <a:gd name="T28" fmla="*/ 159675401 w 1730"/>
                <a:gd name="T29" fmla="*/ 17599499 h 1559"/>
                <a:gd name="T30" fmla="*/ 159675401 w 1730"/>
                <a:gd name="T31" fmla="*/ 142751671 h 155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30" h="1559">
                  <a:moveTo>
                    <a:pt x="1558" y="0"/>
                  </a:moveTo>
                  <a:lnTo>
                    <a:pt x="1558" y="0"/>
                  </a:lnTo>
                  <a:cubicBezTo>
                    <a:pt x="171" y="0"/>
                    <a:pt x="171" y="0"/>
                    <a:pt x="171" y="0"/>
                  </a:cubicBezTo>
                  <a:cubicBezTo>
                    <a:pt x="64" y="0"/>
                    <a:pt x="0" y="85"/>
                    <a:pt x="0" y="171"/>
                  </a:cubicBezTo>
                  <a:cubicBezTo>
                    <a:pt x="0" y="1387"/>
                    <a:pt x="0" y="1387"/>
                    <a:pt x="0" y="1387"/>
                  </a:cubicBezTo>
                  <a:cubicBezTo>
                    <a:pt x="0" y="1494"/>
                    <a:pt x="64" y="1558"/>
                    <a:pt x="171" y="1558"/>
                  </a:cubicBezTo>
                  <a:cubicBezTo>
                    <a:pt x="1558" y="1558"/>
                    <a:pt x="1558" y="1558"/>
                    <a:pt x="1558" y="1558"/>
                  </a:cubicBezTo>
                  <a:cubicBezTo>
                    <a:pt x="1665" y="1558"/>
                    <a:pt x="1729" y="1494"/>
                    <a:pt x="1729" y="1387"/>
                  </a:cubicBezTo>
                  <a:cubicBezTo>
                    <a:pt x="1729" y="171"/>
                    <a:pt x="1729" y="171"/>
                    <a:pt x="1729" y="171"/>
                  </a:cubicBezTo>
                  <a:cubicBezTo>
                    <a:pt x="1729" y="85"/>
                    <a:pt x="1665" y="0"/>
                    <a:pt x="1558" y="0"/>
                  </a:cubicBezTo>
                  <a:close/>
                  <a:moveTo>
                    <a:pt x="1558" y="1387"/>
                  </a:moveTo>
                  <a:lnTo>
                    <a:pt x="1558" y="1387"/>
                  </a:lnTo>
                  <a:cubicBezTo>
                    <a:pt x="171" y="1387"/>
                    <a:pt x="171" y="1387"/>
                    <a:pt x="171" y="1387"/>
                  </a:cubicBezTo>
                  <a:cubicBezTo>
                    <a:pt x="171" y="171"/>
                    <a:pt x="171" y="171"/>
                    <a:pt x="171" y="171"/>
                  </a:cubicBezTo>
                  <a:cubicBezTo>
                    <a:pt x="1558" y="171"/>
                    <a:pt x="1558" y="171"/>
                    <a:pt x="1558" y="171"/>
                  </a:cubicBezTo>
                  <a:lnTo>
                    <a:pt x="1558" y="138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>
                <a:solidFill>
                  <a:schemeClr val="bg1"/>
                </a:solidFill>
              </a:endParaRPr>
            </a:p>
          </p:txBody>
        </p:sp>
        <p:sp>
          <p:nvSpPr>
            <p:cNvPr id="451" name="Freeform 18">
              <a:extLst>
                <a:ext uri="{FF2B5EF4-FFF2-40B4-BE49-F238E27FC236}">
                  <a16:creationId xmlns:a16="http://schemas.microsoft.com/office/drawing/2014/main" id="{9162D0A9-E4A5-4908-86A2-C1F3F7347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5709" y="2019549"/>
              <a:ext cx="204862" cy="170954"/>
            </a:xfrm>
            <a:custGeom>
              <a:avLst/>
              <a:gdLst>
                <a:gd name="T0" fmla="*/ 65371113 w 641"/>
                <a:gd name="T1" fmla="*/ 13069513 h 535"/>
                <a:gd name="T2" fmla="*/ 52297018 w 641"/>
                <a:gd name="T3" fmla="*/ 0 h 535"/>
                <a:gd name="T4" fmla="*/ 24003371 w 641"/>
                <a:gd name="T5" fmla="*/ 28385394 h 535"/>
                <a:gd name="T6" fmla="*/ 10929276 w 641"/>
                <a:gd name="T7" fmla="*/ 17459995 h 535"/>
                <a:gd name="T8" fmla="*/ 0 w 641"/>
                <a:gd name="T9" fmla="*/ 28385394 h 535"/>
                <a:gd name="T10" fmla="*/ 24003371 w 641"/>
                <a:gd name="T11" fmla="*/ 54524420 h 535"/>
                <a:gd name="T12" fmla="*/ 65371113 w 641"/>
                <a:gd name="T13" fmla="*/ 13069513 h 5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1" h="535">
                  <a:moveTo>
                    <a:pt x="640" y="128"/>
                  </a:moveTo>
                  <a:lnTo>
                    <a:pt x="512" y="0"/>
                  </a:lnTo>
                  <a:lnTo>
                    <a:pt x="235" y="278"/>
                  </a:lnTo>
                  <a:lnTo>
                    <a:pt x="107" y="171"/>
                  </a:lnTo>
                  <a:lnTo>
                    <a:pt x="0" y="278"/>
                  </a:lnTo>
                  <a:lnTo>
                    <a:pt x="235" y="534"/>
                  </a:lnTo>
                  <a:lnTo>
                    <a:pt x="640" y="12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>
                <a:solidFill>
                  <a:schemeClr val="bg1"/>
                </a:solidFill>
              </a:endParaRPr>
            </a:p>
          </p:txBody>
        </p:sp>
        <p:sp>
          <p:nvSpPr>
            <p:cNvPr id="452" name="Freeform 19">
              <a:extLst>
                <a:ext uri="{FF2B5EF4-FFF2-40B4-BE49-F238E27FC236}">
                  <a16:creationId xmlns:a16="http://schemas.microsoft.com/office/drawing/2014/main" id="{1B1E30C8-FDAD-4ED3-3158-2092805ED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1964448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>
                <a:solidFill>
                  <a:schemeClr val="bg1"/>
                </a:solidFill>
              </a:endParaRPr>
            </a:p>
          </p:txBody>
        </p:sp>
        <p:sp>
          <p:nvSpPr>
            <p:cNvPr id="453" name="Freeform 20">
              <a:extLst>
                <a:ext uri="{FF2B5EF4-FFF2-40B4-BE49-F238E27FC236}">
                  <a16:creationId xmlns:a16="http://schemas.microsoft.com/office/drawing/2014/main" id="{68BA3C7A-79AF-CB16-8CCA-F669D200A2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080301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>
                <a:solidFill>
                  <a:schemeClr val="bg1"/>
                </a:solidFill>
              </a:endParaRPr>
            </a:p>
          </p:txBody>
        </p:sp>
        <p:sp>
          <p:nvSpPr>
            <p:cNvPr id="454" name="Freeform 21">
              <a:extLst>
                <a:ext uri="{FF2B5EF4-FFF2-40B4-BE49-F238E27FC236}">
                  <a16:creationId xmlns:a16="http://schemas.microsoft.com/office/drawing/2014/main" id="{12DD5BAC-4835-F55C-3AC7-207F74F12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190503"/>
              <a:ext cx="137047" cy="55101"/>
            </a:xfrm>
            <a:custGeom>
              <a:avLst/>
              <a:gdLst>
                <a:gd name="T0" fmla="*/ 43780433 w 428"/>
                <a:gd name="T1" fmla="*/ 0 h 171"/>
                <a:gd name="T2" fmla="*/ 0 w 428"/>
                <a:gd name="T3" fmla="*/ 0 h 171"/>
                <a:gd name="T4" fmla="*/ 0 w 428"/>
                <a:gd name="T5" fmla="*/ 17651331 h 171"/>
                <a:gd name="T6" fmla="*/ 43780433 w 428"/>
                <a:gd name="T7" fmla="*/ 17651331 h 171"/>
                <a:gd name="T8" fmla="*/ 43780433 w 428"/>
                <a:gd name="T9" fmla="*/ 0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1">
                  <a:moveTo>
                    <a:pt x="42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27" y="170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>
                <a:solidFill>
                  <a:schemeClr val="bg1"/>
                </a:solidFill>
              </a:endParaRPr>
            </a:p>
          </p:txBody>
        </p:sp>
      </p:grpSp>
      <p:sp>
        <p:nvSpPr>
          <p:cNvPr id="455" name="Freeform 49">
            <a:extLst>
              <a:ext uri="{FF2B5EF4-FFF2-40B4-BE49-F238E27FC236}">
                <a16:creationId xmlns:a16="http://schemas.microsoft.com/office/drawing/2014/main" id="{4240826E-C38F-80BE-2148-5659CCB7F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98143" y="10172681"/>
            <a:ext cx="569212" cy="562836"/>
          </a:xfrm>
          <a:custGeom>
            <a:avLst/>
            <a:gdLst>
              <a:gd name="T0" fmla="*/ 169337698 w 1746"/>
              <a:gd name="T1" fmla="*/ 176701207 h 1724"/>
              <a:gd name="T2" fmla="*/ 169337698 w 1746"/>
              <a:gd name="T3" fmla="*/ 176701207 h 1724"/>
              <a:gd name="T4" fmla="*/ 194264381 w 1746"/>
              <a:gd name="T5" fmla="*/ 176701207 h 1724"/>
              <a:gd name="T6" fmla="*/ 194264381 w 1746"/>
              <a:gd name="T7" fmla="*/ 196594653 h 1724"/>
              <a:gd name="T8" fmla="*/ 132006015 w 1746"/>
              <a:gd name="T9" fmla="*/ 196594653 h 1724"/>
              <a:gd name="T10" fmla="*/ 132006015 w 1746"/>
              <a:gd name="T11" fmla="*/ 136914313 h 1724"/>
              <a:gd name="T12" fmla="*/ 151900623 w 1746"/>
              <a:gd name="T13" fmla="*/ 136914313 h 1724"/>
              <a:gd name="T14" fmla="*/ 151900623 w 1746"/>
              <a:gd name="T15" fmla="*/ 164296851 h 1724"/>
              <a:gd name="T16" fmla="*/ 184316915 w 1746"/>
              <a:gd name="T17" fmla="*/ 102042035 h 1724"/>
              <a:gd name="T18" fmla="*/ 111994398 w 1746"/>
              <a:gd name="T19" fmla="*/ 19893447 h 1724"/>
              <a:gd name="T20" fmla="*/ 111994398 w 1746"/>
              <a:gd name="T21" fmla="*/ 0 h 1724"/>
              <a:gd name="T22" fmla="*/ 204211523 w 1746"/>
              <a:gd name="T23" fmla="*/ 102042035 h 1724"/>
              <a:gd name="T24" fmla="*/ 169337698 w 1746"/>
              <a:gd name="T25" fmla="*/ 176701207 h 1724"/>
              <a:gd name="T26" fmla="*/ 19894608 w 1746"/>
              <a:gd name="T27" fmla="*/ 102042035 h 1724"/>
              <a:gd name="T28" fmla="*/ 19894608 w 1746"/>
              <a:gd name="T29" fmla="*/ 102042035 h 1724"/>
              <a:gd name="T30" fmla="*/ 52310900 w 1746"/>
              <a:gd name="T31" fmla="*/ 37212417 h 1724"/>
              <a:gd name="T32" fmla="*/ 52310900 w 1746"/>
              <a:gd name="T33" fmla="*/ 64712286 h 1724"/>
              <a:gd name="T34" fmla="*/ 72205507 w 1746"/>
              <a:gd name="T35" fmla="*/ 64712286 h 1724"/>
              <a:gd name="T36" fmla="*/ 72205507 w 1746"/>
              <a:gd name="T37" fmla="*/ 4914939 h 1724"/>
              <a:gd name="T38" fmla="*/ 9947141 w 1746"/>
              <a:gd name="T39" fmla="*/ 4914939 h 1724"/>
              <a:gd name="T40" fmla="*/ 9947141 w 1746"/>
              <a:gd name="T41" fmla="*/ 24808386 h 1724"/>
              <a:gd name="T42" fmla="*/ 34873825 w 1746"/>
              <a:gd name="T43" fmla="*/ 24808386 h 1724"/>
              <a:gd name="T44" fmla="*/ 0 w 1746"/>
              <a:gd name="T45" fmla="*/ 102042035 h 1724"/>
              <a:gd name="T46" fmla="*/ 92100115 w 1746"/>
              <a:gd name="T47" fmla="*/ 201626600 h 1724"/>
              <a:gd name="T48" fmla="*/ 92100115 w 1746"/>
              <a:gd name="T49" fmla="*/ 181733153 h 1724"/>
              <a:gd name="T50" fmla="*/ 19894608 w 1746"/>
              <a:gd name="T51" fmla="*/ 102042035 h 1724"/>
              <a:gd name="T52" fmla="*/ 144528024 w 1746"/>
              <a:gd name="T53" fmla="*/ 62137810 h 1724"/>
              <a:gd name="T54" fmla="*/ 144528024 w 1746"/>
              <a:gd name="T55" fmla="*/ 62137810 h 1724"/>
              <a:gd name="T56" fmla="*/ 87184724 w 1746"/>
              <a:gd name="T57" fmla="*/ 119478011 h 1724"/>
              <a:gd name="T58" fmla="*/ 59800508 w 1746"/>
              <a:gd name="T59" fmla="*/ 89637679 h 1724"/>
              <a:gd name="T60" fmla="*/ 44821291 w 1746"/>
              <a:gd name="T61" fmla="*/ 104499504 h 1724"/>
              <a:gd name="T62" fmla="*/ 87184724 w 1746"/>
              <a:gd name="T63" fmla="*/ 146860874 h 1724"/>
              <a:gd name="T64" fmla="*/ 159390232 w 1746"/>
              <a:gd name="T65" fmla="*/ 77116642 h 1724"/>
              <a:gd name="T66" fmla="*/ 144528024 w 1746"/>
              <a:gd name="T67" fmla="*/ 62137810 h 172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46" h="1724">
                <a:moveTo>
                  <a:pt x="1447" y="1510"/>
                </a:moveTo>
                <a:lnTo>
                  <a:pt x="1447" y="1510"/>
                </a:lnTo>
                <a:cubicBezTo>
                  <a:pt x="1660" y="1510"/>
                  <a:pt x="1660" y="1510"/>
                  <a:pt x="1660" y="1510"/>
                </a:cubicBezTo>
                <a:cubicBezTo>
                  <a:pt x="1660" y="1680"/>
                  <a:pt x="1660" y="1680"/>
                  <a:pt x="1660" y="1680"/>
                </a:cubicBezTo>
                <a:cubicBezTo>
                  <a:pt x="1128" y="1680"/>
                  <a:pt x="1128" y="1680"/>
                  <a:pt x="1128" y="1680"/>
                </a:cubicBezTo>
                <a:cubicBezTo>
                  <a:pt x="1128" y="1170"/>
                  <a:pt x="1128" y="1170"/>
                  <a:pt x="1128" y="1170"/>
                </a:cubicBezTo>
                <a:cubicBezTo>
                  <a:pt x="1298" y="1170"/>
                  <a:pt x="1298" y="1170"/>
                  <a:pt x="1298" y="1170"/>
                </a:cubicBezTo>
                <a:cubicBezTo>
                  <a:pt x="1298" y="1404"/>
                  <a:pt x="1298" y="1404"/>
                  <a:pt x="1298" y="1404"/>
                </a:cubicBezTo>
                <a:cubicBezTo>
                  <a:pt x="1468" y="1277"/>
                  <a:pt x="1575" y="1085"/>
                  <a:pt x="1575" y="872"/>
                </a:cubicBezTo>
                <a:cubicBezTo>
                  <a:pt x="1575" y="510"/>
                  <a:pt x="1298" y="212"/>
                  <a:pt x="957" y="170"/>
                </a:cubicBezTo>
                <a:cubicBezTo>
                  <a:pt x="957" y="0"/>
                  <a:pt x="957" y="0"/>
                  <a:pt x="957" y="0"/>
                </a:cubicBezTo>
                <a:cubicBezTo>
                  <a:pt x="1405" y="42"/>
                  <a:pt x="1745" y="425"/>
                  <a:pt x="1745" y="872"/>
                </a:cubicBezTo>
                <a:cubicBezTo>
                  <a:pt x="1745" y="1127"/>
                  <a:pt x="1617" y="1362"/>
                  <a:pt x="1447" y="1510"/>
                </a:cubicBezTo>
                <a:close/>
                <a:moveTo>
                  <a:pt x="170" y="872"/>
                </a:moveTo>
                <a:lnTo>
                  <a:pt x="170" y="872"/>
                </a:lnTo>
                <a:cubicBezTo>
                  <a:pt x="170" y="638"/>
                  <a:pt x="276" y="446"/>
                  <a:pt x="447" y="318"/>
                </a:cubicBezTo>
                <a:cubicBezTo>
                  <a:pt x="447" y="553"/>
                  <a:pt x="447" y="553"/>
                  <a:pt x="447" y="553"/>
                </a:cubicBezTo>
                <a:cubicBezTo>
                  <a:pt x="617" y="553"/>
                  <a:pt x="617" y="553"/>
                  <a:pt x="617" y="553"/>
                </a:cubicBezTo>
                <a:cubicBezTo>
                  <a:pt x="617" y="42"/>
                  <a:pt x="617" y="42"/>
                  <a:pt x="617" y="42"/>
                </a:cubicBezTo>
                <a:cubicBezTo>
                  <a:pt x="85" y="42"/>
                  <a:pt x="85" y="42"/>
                  <a:pt x="85" y="42"/>
                </a:cubicBezTo>
                <a:cubicBezTo>
                  <a:pt x="85" y="212"/>
                  <a:pt x="85" y="212"/>
                  <a:pt x="85" y="212"/>
                </a:cubicBezTo>
                <a:cubicBezTo>
                  <a:pt x="298" y="212"/>
                  <a:pt x="298" y="212"/>
                  <a:pt x="298" y="212"/>
                </a:cubicBezTo>
                <a:cubicBezTo>
                  <a:pt x="128" y="382"/>
                  <a:pt x="0" y="617"/>
                  <a:pt x="0" y="872"/>
                </a:cubicBezTo>
                <a:cubicBezTo>
                  <a:pt x="0" y="1319"/>
                  <a:pt x="340" y="1680"/>
                  <a:pt x="787" y="1723"/>
                </a:cubicBezTo>
                <a:cubicBezTo>
                  <a:pt x="787" y="1553"/>
                  <a:pt x="787" y="1553"/>
                  <a:pt x="787" y="1553"/>
                </a:cubicBezTo>
                <a:cubicBezTo>
                  <a:pt x="447" y="1510"/>
                  <a:pt x="170" y="1213"/>
                  <a:pt x="170" y="872"/>
                </a:cubicBezTo>
                <a:close/>
                <a:moveTo>
                  <a:pt x="1235" y="531"/>
                </a:moveTo>
                <a:lnTo>
                  <a:pt x="1235" y="531"/>
                </a:lnTo>
                <a:cubicBezTo>
                  <a:pt x="745" y="1021"/>
                  <a:pt x="745" y="1021"/>
                  <a:pt x="745" y="1021"/>
                </a:cubicBezTo>
                <a:cubicBezTo>
                  <a:pt x="511" y="766"/>
                  <a:pt x="511" y="766"/>
                  <a:pt x="511" y="766"/>
                </a:cubicBezTo>
                <a:cubicBezTo>
                  <a:pt x="383" y="893"/>
                  <a:pt x="383" y="893"/>
                  <a:pt x="383" y="893"/>
                </a:cubicBezTo>
                <a:cubicBezTo>
                  <a:pt x="745" y="1255"/>
                  <a:pt x="745" y="1255"/>
                  <a:pt x="745" y="1255"/>
                </a:cubicBezTo>
                <a:cubicBezTo>
                  <a:pt x="1362" y="659"/>
                  <a:pt x="1362" y="659"/>
                  <a:pt x="1362" y="659"/>
                </a:cubicBezTo>
                <a:lnTo>
                  <a:pt x="1235" y="53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>
              <a:solidFill>
                <a:schemeClr val="bg1"/>
              </a:solidFill>
            </a:endParaRPr>
          </a:p>
        </p:txBody>
      </p:sp>
      <p:sp>
        <p:nvSpPr>
          <p:cNvPr id="456" name="Freeform 16">
            <a:extLst>
              <a:ext uri="{FF2B5EF4-FFF2-40B4-BE49-F238E27FC236}">
                <a16:creationId xmlns:a16="http://schemas.microsoft.com/office/drawing/2014/main" id="{7BCBB2FA-51C9-72B7-0748-414BB14F37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89756" y="6123574"/>
            <a:ext cx="511814" cy="679230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457" name="Freeform 23">
            <a:extLst>
              <a:ext uri="{FF2B5EF4-FFF2-40B4-BE49-F238E27FC236}">
                <a16:creationId xmlns:a16="http://schemas.microsoft.com/office/drawing/2014/main" id="{88709ABA-1D68-FC7B-4A40-7FD4B444A0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72244" y="7669214"/>
            <a:ext cx="615452" cy="602696"/>
          </a:xfrm>
          <a:custGeom>
            <a:avLst/>
            <a:gdLst>
              <a:gd name="T0" fmla="*/ 109188064 w 1911"/>
              <a:gd name="T1" fmla="*/ 39843746 h 1869"/>
              <a:gd name="T2" fmla="*/ 109188064 w 1911"/>
              <a:gd name="T3" fmla="*/ 39843746 h 1869"/>
              <a:gd name="T4" fmla="*/ 39746772 w 1911"/>
              <a:gd name="T5" fmla="*/ 111886545 h 1869"/>
              <a:gd name="T6" fmla="*/ 59504679 w 1911"/>
              <a:gd name="T7" fmla="*/ 111886545 h 1869"/>
              <a:gd name="T8" fmla="*/ 109188064 w 1911"/>
              <a:gd name="T9" fmla="*/ 59765619 h 1869"/>
              <a:gd name="T10" fmla="*/ 161182304 w 1911"/>
              <a:gd name="T11" fmla="*/ 111886545 h 1869"/>
              <a:gd name="T12" fmla="*/ 181055850 w 1911"/>
              <a:gd name="T13" fmla="*/ 111886545 h 1869"/>
              <a:gd name="T14" fmla="*/ 109188064 w 1911"/>
              <a:gd name="T15" fmla="*/ 39843746 h 1869"/>
              <a:gd name="T16" fmla="*/ 121551171 w 1911"/>
              <a:gd name="T17" fmla="*/ 134356542 h 1869"/>
              <a:gd name="T18" fmla="*/ 121551171 w 1911"/>
              <a:gd name="T19" fmla="*/ 134356542 h 1869"/>
              <a:gd name="T20" fmla="*/ 136456411 w 1911"/>
              <a:gd name="T21" fmla="*/ 111886545 h 1869"/>
              <a:gd name="T22" fmla="*/ 109188064 w 1911"/>
              <a:gd name="T23" fmla="*/ 84667961 h 1869"/>
              <a:gd name="T24" fmla="*/ 84346211 w 1911"/>
              <a:gd name="T25" fmla="*/ 111886545 h 1869"/>
              <a:gd name="T26" fmla="*/ 99251451 w 1911"/>
              <a:gd name="T27" fmla="*/ 134356542 h 1869"/>
              <a:gd name="T28" fmla="*/ 99251451 w 1911"/>
              <a:gd name="T29" fmla="*/ 166671696 h 1869"/>
              <a:gd name="T30" fmla="*/ 64588625 w 1911"/>
              <a:gd name="T31" fmla="*/ 201419194 h 1869"/>
              <a:gd name="T32" fmla="*/ 79377905 w 1911"/>
              <a:gd name="T33" fmla="*/ 216360599 h 1869"/>
              <a:gd name="T34" fmla="*/ 109188064 w 1911"/>
              <a:gd name="T35" fmla="*/ 186477789 h 1869"/>
              <a:gd name="T36" fmla="*/ 141424718 w 1911"/>
              <a:gd name="T37" fmla="*/ 216360599 h 1869"/>
              <a:gd name="T38" fmla="*/ 153787824 w 1911"/>
              <a:gd name="T39" fmla="*/ 201419194 h 1869"/>
              <a:gd name="T40" fmla="*/ 121551171 w 1911"/>
              <a:gd name="T41" fmla="*/ 166671696 h 1869"/>
              <a:gd name="T42" fmla="*/ 121551171 w 1911"/>
              <a:gd name="T43" fmla="*/ 134356542 h 1869"/>
              <a:gd name="T44" fmla="*/ 109188064 w 1911"/>
              <a:gd name="T45" fmla="*/ 0 h 1869"/>
              <a:gd name="T46" fmla="*/ 109188064 w 1911"/>
              <a:gd name="T47" fmla="*/ 0 h 1869"/>
              <a:gd name="T48" fmla="*/ 0 w 1911"/>
              <a:gd name="T49" fmla="*/ 111886545 h 1869"/>
              <a:gd name="T50" fmla="*/ 19873547 w 1911"/>
              <a:gd name="T51" fmla="*/ 111886545 h 1869"/>
              <a:gd name="T52" fmla="*/ 109188064 w 1911"/>
              <a:gd name="T53" fmla="*/ 19921873 h 1869"/>
              <a:gd name="T54" fmla="*/ 200929076 w 1911"/>
              <a:gd name="T55" fmla="*/ 111886545 h 1869"/>
              <a:gd name="T56" fmla="*/ 220686983 w 1911"/>
              <a:gd name="T57" fmla="*/ 111886545 h 1869"/>
              <a:gd name="T58" fmla="*/ 109188064 w 1911"/>
              <a:gd name="T59" fmla="*/ 0 h 186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911" h="1869">
                <a:moveTo>
                  <a:pt x="945" y="344"/>
                </a:moveTo>
                <a:lnTo>
                  <a:pt x="945" y="344"/>
                </a:lnTo>
                <a:cubicBezTo>
                  <a:pt x="623" y="344"/>
                  <a:pt x="344" y="623"/>
                  <a:pt x="344" y="966"/>
                </a:cubicBezTo>
                <a:cubicBezTo>
                  <a:pt x="515" y="966"/>
                  <a:pt x="515" y="966"/>
                  <a:pt x="515" y="966"/>
                </a:cubicBezTo>
                <a:cubicBezTo>
                  <a:pt x="515" y="709"/>
                  <a:pt x="708" y="516"/>
                  <a:pt x="945" y="516"/>
                </a:cubicBezTo>
                <a:cubicBezTo>
                  <a:pt x="1202" y="516"/>
                  <a:pt x="1395" y="709"/>
                  <a:pt x="1395" y="966"/>
                </a:cubicBezTo>
                <a:cubicBezTo>
                  <a:pt x="1567" y="966"/>
                  <a:pt x="1567" y="966"/>
                  <a:pt x="1567" y="966"/>
                </a:cubicBezTo>
                <a:cubicBezTo>
                  <a:pt x="1567" y="623"/>
                  <a:pt x="1288" y="344"/>
                  <a:pt x="945" y="344"/>
                </a:cubicBezTo>
                <a:close/>
                <a:moveTo>
                  <a:pt x="1052" y="1160"/>
                </a:moveTo>
                <a:lnTo>
                  <a:pt x="1052" y="1160"/>
                </a:lnTo>
                <a:cubicBezTo>
                  <a:pt x="1116" y="1117"/>
                  <a:pt x="1181" y="1052"/>
                  <a:pt x="1181" y="966"/>
                </a:cubicBezTo>
                <a:cubicBezTo>
                  <a:pt x="1181" y="838"/>
                  <a:pt x="1074" y="731"/>
                  <a:pt x="945" y="731"/>
                </a:cubicBezTo>
                <a:cubicBezTo>
                  <a:pt x="838" y="731"/>
                  <a:pt x="730" y="838"/>
                  <a:pt x="730" y="966"/>
                </a:cubicBezTo>
                <a:cubicBezTo>
                  <a:pt x="730" y="1052"/>
                  <a:pt x="794" y="1117"/>
                  <a:pt x="859" y="1160"/>
                </a:cubicBezTo>
                <a:cubicBezTo>
                  <a:pt x="859" y="1439"/>
                  <a:pt x="859" y="1439"/>
                  <a:pt x="859" y="1439"/>
                </a:cubicBezTo>
                <a:cubicBezTo>
                  <a:pt x="559" y="1739"/>
                  <a:pt x="559" y="1739"/>
                  <a:pt x="559" y="1739"/>
                </a:cubicBezTo>
                <a:cubicBezTo>
                  <a:pt x="687" y="1868"/>
                  <a:pt x="687" y="1868"/>
                  <a:pt x="687" y="1868"/>
                </a:cubicBezTo>
                <a:cubicBezTo>
                  <a:pt x="945" y="1610"/>
                  <a:pt x="945" y="1610"/>
                  <a:pt x="945" y="1610"/>
                </a:cubicBezTo>
                <a:cubicBezTo>
                  <a:pt x="1224" y="1868"/>
                  <a:pt x="1224" y="1868"/>
                  <a:pt x="1224" y="1868"/>
                </a:cubicBezTo>
                <a:cubicBezTo>
                  <a:pt x="1331" y="1739"/>
                  <a:pt x="1331" y="1739"/>
                  <a:pt x="1331" y="1739"/>
                </a:cubicBezTo>
                <a:cubicBezTo>
                  <a:pt x="1052" y="1439"/>
                  <a:pt x="1052" y="1439"/>
                  <a:pt x="1052" y="1439"/>
                </a:cubicBezTo>
                <a:lnTo>
                  <a:pt x="1052" y="1160"/>
                </a:lnTo>
                <a:close/>
                <a:moveTo>
                  <a:pt x="945" y="0"/>
                </a:moveTo>
                <a:lnTo>
                  <a:pt x="945" y="0"/>
                </a:lnTo>
                <a:cubicBezTo>
                  <a:pt x="430" y="0"/>
                  <a:pt x="0" y="430"/>
                  <a:pt x="0" y="966"/>
                </a:cubicBezTo>
                <a:cubicBezTo>
                  <a:pt x="172" y="966"/>
                  <a:pt x="172" y="966"/>
                  <a:pt x="172" y="966"/>
                </a:cubicBezTo>
                <a:cubicBezTo>
                  <a:pt x="172" y="516"/>
                  <a:pt x="515" y="172"/>
                  <a:pt x="945" y="172"/>
                </a:cubicBezTo>
                <a:cubicBezTo>
                  <a:pt x="1395" y="172"/>
                  <a:pt x="1739" y="516"/>
                  <a:pt x="1739" y="966"/>
                </a:cubicBezTo>
                <a:cubicBezTo>
                  <a:pt x="1910" y="966"/>
                  <a:pt x="1910" y="966"/>
                  <a:pt x="1910" y="966"/>
                </a:cubicBezTo>
                <a:cubicBezTo>
                  <a:pt x="1910" y="430"/>
                  <a:pt x="1481" y="0"/>
                  <a:pt x="9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>
              <a:solidFill>
                <a:schemeClr val="bg1"/>
              </a:solidFill>
            </a:endParaRPr>
          </a:p>
        </p:txBody>
      </p:sp>
      <p:sp>
        <p:nvSpPr>
          <p:cNvPr id="458" name="Oval 457">
            <a:extLst>
              <a:ext uri="{FF2B5EF4-FFF2-40B4-BE49-F238E27FC236}">
                <a16:creationId xmlns:a16="http://schemas.microsoft.com/office/drawing/2014/main" id="{10927D55-E26D-DFC5-CF1B-F6CEA66372EB}"/>
              </a:ext>
            </a:extLst>
          </p:cNvPr>
          <p:cNvSpPr/>
          <p:nvPr/>
        </p:nvSpPr>
        <p:spPr>
          <a:xfrm>
            <a:off x="3242331" y="9492401"/>
            <a:ext cx="1923396" cy="1923396"/>
          </a:xfrm>
          <a:prstGeom prst="ellipse">
            <a:avLst/>
          </a:prstGeom>
          <a:solidFill>
            <a:schemeClr val="bg1">
              <a:lumMod val="90000"/>
              <a:lumOff val="1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25000"/>
                    <a:lumOff val="75000"/>
                  </a:schemeClr>
                </a:solidFill>
                <a:latin typeface="+mj-lt"/>
              </a:rPr>
              <a:t>START</a:t>
            </a:r>
            <a:endParaRPr lang="en-US" sz="2000" dirty="0">
              <a:solidFill>
                <a:schemeClr val="bg1">
                  <a:lumMod val="25000"/>
                  <a:lumOff val="75000"/>
                </a:schemeClr>
              </a:solidFill>
              <a:latin typeface="+mj-lt"/>
            </a:endParaRPr>
          </a:p>
        </p:txBody>
      </p:sp>
      <p:sp>
        <p:nvSpPr>
          <p:cNvPr id="459" name="Oval 458">
            <a:extLst>
              <a:ext uri="{FF2B5EF4-FFF2-40B4-BE49-F238E27FC236}">
                <a16:creationId xmlns:a16="http://schemas.microsoft.com/office/drawing/2014/main" id="{8851321F-5BDF-099C-0E5F-2936FA38FEBE}"/>
              </a:ext>
            </a:extLst>
          </p:cNvPr>
          <p:cNvSpPr/>
          <p:nvPr/>
        </p:nvSpPr>
        <p:spPr>
          <a:xfrm>
            <a:off x="19218271" y="5511170"/>
            <a:ext cx="1923396" cy="192339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SUCCESS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 isInverted="1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1" dur="75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3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7" dur="75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4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4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4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4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4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4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4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4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4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4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4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78" dur="125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79" dur="125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1000"/>
                                            <p:tgtEl>
                                              <p:spTgt spid="4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1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1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1" fill="hold" grpId="0" nodeType="withEffect" p14:presetBounceEnd="65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7" dur="125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88" dur="125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4" grpId="0"/>
          <p:bldP spid="365" grpId="0"/>
          <p:bldP spid="366" grpId="0" animBg="1"/>
          <p:bldP spid="367" grpId="0" animBg="1"/>
          <p:bldP spid="368" grpId="0" animBg="1"/>
          <p:bldP spid="369" grpId="0" animBg="1"/>
          <p:bldP spid="370" grpId="0" animBg="1"/>
          <p:bldP spid="371" grpId="0" animBg="1"/>
          <p:bldP spid="378" grpId="0" animBg="1"/>
          <p:bldP spid="402" grpId="0" animBg="1"/>
          <p:bldP spid="409" grpId="0" animBg="1"/>
          <p:bldP spid="416" grpId="0" animBg="1"/>
          <p:bldP spid="423" grpId="0" animBg="1"/>
          <p:bldP spid="430" grpId="0" animBg="1"/>
          <p:bldP spid="437" grpId="0" animBg="1"/>
          <p:bldP spid="444" grpId="0" animBg="1"/>
          <p:bldP spid="445" grpId="0" animBg="1"/>
          <p:bldP spid="446" grpId="0" animBg="1"/>
          <p:bldP spid="447" grpId="0" animBg="1"/>
          <p:bldP spid="448" grpId="0" animBg="1"/>
          <p:bldP spid="455" grpId="0" animBg="1"/>
          <p:bldP spid="456" grpId="0" animBg="1"/>
          <p:bldP spid="457" grpId="0" animBg="1"/>
          <p:bldP spid="458" grpId="0" animBg="1"/>
          <p:bldP spid="45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1" dur="750"/>
                                            <p:tgtEl>
                                              <p:spTgt spid="3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3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3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3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3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4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7" dur="75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4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4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4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4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4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4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4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4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4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4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4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4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4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4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4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4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4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4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4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25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25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1000"/>
                                            <p:tgtEl>
                                              <p:spTgt spid="4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1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1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25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250" fill="hold"/>
                                            <p:tgtEl>
                                              <p:spTgt spid="4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4" grpId="0"/>
          <p:bldP spid="365" grpId="0"/>
          <p:bldP spid="366" grpId="0" animBg="1"/>
          <p:bldP spid="367" grpId="0" animBg="1"/>
          <p:bldP spid="368" grpId="0" animBg="1"/>
          <p:bldP spid="369" grpId="0" animBg="1"/>
          <p:bldP spid="370" grpId="0" animBg="1"/>
          <p:bldP spid="371" grpId="0" animBg="1"/>
          <p:bldP spid="378" grpId="0" animBg="1"/>
          <p:bldP spid="402" grpId="0" animBg="1"/>
          <p:bldP spid="409" grpId="0" animBg="1"/>
          <p:bldP spid="416" grpId="0" animBg="1"/>
          <p:bldP spid="423" grpId="0" animBg="1"/>
          <p:bldP spid="430" grpId="0" animBg="1"/>
          <p:bldP spid="437" grpId="0" animBg="1"/>
          <p:bldP spid="444" grpId="0" animBg="1"/>
          <p:bldP spid="445" grpId="0" animBg="1"/>
          <p:bldP spid="446" grpId="0" animBg="1"/>
          <p:bldP spid="447" grpId="0" animBg="1"/>
          <p:bldP spid="448" grpId="0" animBg="1"/>
          <p:bldP spid="455" grpId="0" animBg="1"/>
          <p:bldP spid="456" grpId="0" animBg="1"/>
          <p:bldP spid="457" grpId="0" animBg="1"/>
          <p:bldP spid="458" grpId="0" animBg="1"/>
          <p:bldP spid="459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Rectangle 283">
            <a:extLst>
              <a:ext uri="{FF2B5EF4-FFF2-40B4-BE49-F238E27FC236}">
                <a16:creationId xmlns:a16="http://schemas.microsoft.com/office/drawing/2014/main" id="{B7DA448A-D69F-8B16-9B0D-C454D1B2504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85" name="Freeform: Shape 284">
            <a:extLst>
              <a:ext uri="{FF2B5EF4-FFF2-40B4-BE49-F238E27FC236}">
                <a16:creationId xmlns:a16="http://schemas.microsoft.com/office/drawing/2014/main" id="{ED554100-94AE-8899-E3BC-C7E1900398D7}"/>
              </a:ext>
            </a:extLst>
          </p:cNvPr>
          <p:cNvSpPr/>
          <p:nvPr/>
        </p:nvSpPr>
        <p:spPr>
          <a:xfrm>
            <a:off x="2925298" y="5184458"/>
            <a:ext cx="2557462" cy="6548372"/>
          </a:xfrm>
          <a:custGeom>
            <a:avLst/>
            <a:gdLst>
              <a:gd name="csX0" fmla="*/ 1278731 w 2557462"/>
              <a:gd name="csY0" fmla="*/ 0 h 6548372"/>
              <a:gd name="csX1" fmla="*/ 2557462 w 2557462"/>
              <a:gd name="csY1" fmla="*/ 1278731 h 6548372"/>
              <a:gd name="csX2" fmla="*/ 1993682 w 2557462"/>
              <a:gd name="csY2" fmla="*/ 2339075 h 6548372"/>
              <a:gd name="csX3" fmla="*/ 1961356 w 2557462"/>
              <a:gd name="csY3" fmla="*/ 2356621 h 6548372"/>
              <a:gd name="csX4" fmla="*/ 1961356 w 2557462"/>
              <a:gd name="csY4" fmla="*/ 4191751 h 6548372"/>
              <a:gd name="csX5" fmla="*/ 1993682 w 2557462"/>
              <a:gd name="csY5" fmla="*/ 4209297 h 6548372"/>
              <a:gd name="csX6" fmla="*/ 2557462 w 2557462"/>
              <a:gd name="csY6" fmla="*/ 5269641 h 6548372"/>
              <a:gd name="csX7" fmla="*/ 1278731 w 2557462"/>
              <a:gd name="csY7" fmla="*/ 6548372 h 6548372"/>
              <a:gd name="csX8" fmla="*/ 0 w 2557462"/>
              <a:gd name="csY8" fmla="*/ 5269641 h 6548372"/>
              <a:gd name="csX9" fmla="*/ 563780 w 2557462"/>
              <a:gd name="csY9" fmla="*/ 4209297 h 6548372"/>
              <a:gd name="csX10" fmla="*/ 596106 w 2557462"/>
              <a:gd name="csY10" fmla="*/ 4191751 h 6548372"/>
              <a:gd name="csX11" fmla="*/ 596106 w 2557462"/>
              <a:gd name="csY11" fmla="*/ 2356621 h 6548372"/>
              <a:gd name="csX12" fmla="*/ 563780 w 2557462"/>
              <a:gd name="csY12" fmla="*/ 2339075 h 6548372"/>
              <a:gd name="csX13" fmla="*/ 0 w 2557462"/>
              <a:gd name="csY13" fmla="*/ 1278731 h 6548372"/>
              <a:gd name="csX14" fmla="*/ 1278731 w 2557462"/>
              <a:gd name="csY14" fmla="*/ 0 h 65483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548372">
                <a:moveTo>
                  <a:pt x="1278731" y="0"/>
                </a:moveTo>
                <a:cubicBezTo>
                  <a:pt x="1984955" y="0"/>
                  <a:pt x="2557462" y="572507"/>
                  <a:pt x="2557462" y="1278731"/>
                </a:cubicBezTo>
                <a:cubicBezTo>
                  <a:pt x="2557462" y="1720121"/>
                  <a:pt x="2333827" y="2109278"/>
                  <a:pt x="1993682" y="2339075"/>
                </a:cubicBezTo>
                <a:lnTo>
                  <a:pt x="1961356" y="2356621"/>
                </a:lnTo>
                <a:lnTo>
                  <a:pt x="1961356" y="4191751"/>
                </a:lnTo>
                <a:lnTo>
                  <a:pt x="1993682" y="4209297"/>
                </a:lnTo>
                <a:cubicBezTo>
                  <a:pt x="2333827" y="4439094"/>
                  <a:pt x="2557462" y="4828251"/>
                  <a:pt x="2557462" y="5269641"/>
                </a:cubicBezTo>
                <a:cubicBezTo>
                  <a:pt x="2557462" y="5975865"/>
                  <a:pt x="1984955" y="6548372"/>
                  <a:pt x="1278731" y="6548372"/>
                </a:cubicBezTo>
                <a:cubicBezTo>
                  <a:pt x="572507" y="6548372"/>
                  <a:pt x="0" y="5975865"/>
                  <a:pt x="0" y="5269641"/>
                </a:cubicBezTo>
                <a:cubicBezTo>
                  <a:pt x="0" y="4828251"/>
                  <a:pt x="223635" y="4439094"/>
                  <a:pt x="563780" y="4209297"/>
                </a:cubicBezTo>
                <a:lnTo>
                  <a:pt x="596106" y="4191751"/>
                </a:lnTo>
                <a:lnTo>
                  <a:pt x="596106" y="2356621"/>
                </a:lnTo>
                <a:lnTo>
                  <a:pt x="563780" y="2339075"/>
                </a:lnTo>
                <a:cubicBezTo>
                  <a:pt x="223635" y="2109278"/>
                  <a:pt x="0" y="1720121"/>
                  <a:pt x="0" y="1278731"/>
                </a:cubicBezTo>
                <a:cubicBezTo>
                  <a:pt x="0" y="572507"/>
                  <a:pt x="572507" y="0"/>
                  <a:pt x="12787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6" name="Freeform: Shape 285">
            <a:extLst>
              <a:ext uri="{FF2B5EF4-FFF2-40B4-BE49-F238E27FC236}">
                <a16:creationId xmlns:a16="http://schemas.microsoft.com/office/drawing/2014/main" id="{7433E5E6-02A3-CE01-8A42-1F6C2FC2494A}"/>
              </a:ext>
            </a:extLst>
          </p:cNvPr>
          <p:cNvSpPr/>
          <p:nvPr/>
        </p:nvSpPr>
        <p:spPr>
          <a:xfrm>
            <a:off x="3242331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87" name="Freeform: Shape 286">
            <a:extLst>
              <a:ext uri="{FF2B5EF4-FFF2-40B4-BE49-F238E27FC236}">
                <a16:creationId xmlns:a16="http://schemas.microsoft.com/office/drawing/2014/main" id="{20B3DE75-C354-2E94-C433-77DC20F29923}"/>
              </a:ext>
            </a:extLst>
          </p:cNvPr>
          <p:cNvSpPr/>
          <p:nvPr/>
        </p:nvSpPr>
        <p:spPr>
          <a:xfrm>
            <a:off x="6916208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C5E697AF-1AFC-97BF-70B8-B4B3B6103CD5}"/>
              </a:ext>
            </a:extLst>
          </p:cNvPr>
          <p:cNvSpPr/>
          <p:nvPr/>
        </p:nvSpPr>
        <p:spPr>
          <a:xfrm>
            <a:off x="7239392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D3C67D7A-8FFB-1807-5DB4-540F84348A77}"/>
              </a:ext>
            </a:extLst>
          </p:cNvPr>
          <p:cNvSpPr/>
          <p:nvPr/>
        </p:nvSpPr>
        <p:spPr>
          <a:xfrm rot="16200000">
            <a:off x="9076332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4125273B-6E99-6929-6180-51059A2D83FE}"/>
              </a:ext>
            </a:extLst>
          </p:cNvPr>
          <p:cNvSpPr/>
          <p:nvPr/>
        </p:nvSpPr>
        <p:spPr>
          <a:xfrm>
            <a:off x="11230302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4F1FEADF-A80E-3ACC-B0A7-87045DED6F96}"/>
              </a:ext>
            </a:extLst>
          </p:cNvPr>
          <p:cNvSpPr/>
          <p:nvPr/>
        </p:nvSpPr>
        <p:spPr>
          <a:xfrm>
            <a:off x="14904179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00D19930-84DE-2773-6D73-BC023AEBE712}"/>
              </a:ext>
            </a:extLst>
          </p:cNvPr>
          <p:cNvSpPr/>
          <p:nvPr/>
        </p:nvSpPr>
        <p:spPr>
          <a:xfrm>
            <a:off x="15227363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CB55E9F2-1065-6582-C65A-78B471AB2109}"/>
              </a:ext>
            </a:extLst>
          </p:cNvPr>
          <p:cNvSpPr/>
          <p:nvPr/>
        </p:nvSpPr>
        <p:spPr>
          <a:xfrm rot="16200000">
            <a:off x="17064301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F742F2E5-ACED-5699-B6BC-318F945CE4AA}"/>
              </a:ext>
            </a:extLst>
          </p:cNvPr>
          <p:cNvGrpSpPr/>
          <p:nvPr/>
        </p:nvGrpSpPr>
        <p:grpSpPr>
          <a:xfrm>
            <a:off x="5027439" y="6073261"/>
            <a:ext cx="1328601" cy="792559"/>
            <a:chOff x="4031330" y="7558014"/>
            <a:chExt cx="1920221" cy="792559"/>
          </a:xfrm>
        </p:grpSpPr>
        <p:sp>
          <p:nvSpPr>
            <p:cNvPr id="295" name="Textbox 200">
              <a:extLst>
                <a:ext uri="{FF2B5EF4-FFF2-40B4-BE49-F238E27FC236}">
                  <a16:creationId xmlns:a16="http://schemas.microsoft.com/office/drawing/2014/main" id="{D6FD2FED-D1CA-B3CD-D260-B88AF8127FFD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Phát hiện cơ hội hoặc áp lực buộc tổ chức phải thay đổi.</a:t>
              </a:r>
            </a:p>
          </p:txBody>
        </p:sp>
        <p:sp>
          <p:nvSpPr>
            <p:cNvPr id="296" name="Textbox 200">
              <a:extLst>
                <a:ext uri="{FF2B5EF4-FFF2-40B4-BE49-F238E27FC236}">
                  <a16:creationId xmlns:a16="http://schemas.microsoft.com/office/drawing/2014/main" id="{A0784C8E-85F9-737C-8CA6-7DF1CBA3613D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TRIGGER</a:t>
              </a:r>
            </a:p>
          </p:txBody>
        </p: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343F531A-14DC-073F-6DDF-E87E783A93CD}"/>
              </a:ext>
            </a:extLst>
          </p:cNvPr>
          <p:cNvGrpSpPr/>
          <p:nvPr/>
        </p:nvGrpSpPr>
        <p:grpSpPr>
          <a:xfrm>
            <a:off x="3638879" y="5806379"/>
            <a:ext cx="1130300" cy="1087698"/>
            <a:chOff x="5077152" y="5806379"/>
            <a:chExt cx="1130300" cy="1087698"/>
          </a:xfrm>
        </p:grpSpPr>
        <p:sp>
          <p:nvSpPr>
            <p:cNvPr id="298" name="Textbox 200">
              <a:extLst>
                <a:ext uri="{FF2B5EF4-FFF2-40B4-BE49-F238E27FC236}">
                  <a16:creationId xmlns:a16="http://schemas.microsoft.com/office/drawing/2014/main" id="{E64791C0-9035-864C-B134-9CAA069EEE39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tx2"/>
                  </a:solidFill>
                  <a:latin typeface="+mj-lt"/>
                </a:rPr>
                <a:t>01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9" name="Textbox 200">
              <a:extLst>
                <a:ext uri="{FF2B5EF4-FFF2-40B4-BE49-F238E27FC236}">
                  <a16:creationId xmlns:a16="http://schemas.microsoft.com/office/drawing/2014/main" id="{DD4AE51C-A752-AC8E-EA8C-197F4945AE6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D55D3598-0980-285E-2FB8-0AF7617F72FA}"/>
              </a:ext>
            </a:extLst>
          </p:cNvPr>
          <p:cNvGrpSpPr/>
          <p:nvPr/>
        </p:nvGrpSpPr>
        <p:grpSpPr>
          <a:xfrm>
            <a:off x="7629789" y="5806379"/>
            <a:ext cx="1130300" cy="1087698"/>
            <a:chOff x="5077152" y="5806379"/>
            <a:chExt cx="1130300" cy="1087698"/>
          </a:xfrm>
        </p:grpSpPr>
        <p:sp>
          <p:nvSpPr>
            <p:cNvPr id="301" name="Textbox 200">
              <a:extLst>
                <a:ext uri="{FF2B5EF4-FFF2-40B4-BE49-F238E27FC236}">
                  <a16:creationId xmlns:a16="http://schemas.microsoft.com/office/drawing/2014/main" id="{7D944AFB-DA32-F3C7-E400-5FEF1A867C7E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02" name="Textbox 200">
              <a:extLst>
                <a:ext uri="{FF2B5EF4-FFF2-40B4-BE49-F238E27FC236}">
                  <a16:creationId xmlns:a16="http://schemas.microsoft.com/office/drawing/2014/main" id="{E08A40C5-DC7D-C84C-81CC-FD58A463FD91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FA0B236C-848A-AC5D-96DD-D253B5B5FFA8}"/>
              </a:ext>
            </a:extLst>
          </p:cNvPr>
          <p:cNvGrpSpPr/>
          <p:nvPr/>
        </p:nvGrpSpPr>
        <p:grpSpPr>
          <a:xfrm>
            <a:off x="7629789" y="7434566"/>
            <a:ext cx="1130300" cy="792559"/>
            <a:chOff x="4031330" y="7558014"/>
            <a:chExt cx="1920221" cy="792559"/>
          </a:xfrm>
        </p:grpSpPr>
        <p:sp>
          <p:nvSpPr>
            <p:cNvPr id="304" name="Textbox 200">
              <a:extLst>
                <a:ext uri="{FF2B5EF4-FFF2-40B4-BE49-F238E27FC236}">
                  <a16:creationId xmlns:a16="http://schemas.microsoft.com/office/drawing/2014/main" id="{7174409B-3345-EA4A-D26C-53E04D874C30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Xác định ưu tiên chiến lược và nguồn lực cốt lõi.</a:t>
              </a:r>
            </a:p>
          </p:txBody>
        </p:sp>
        <p:sp>
          <p:nvSpPr>
            <p:cNvPr id="305" name="Textbox 200">
              <a:extLst>
                <a:ext uri="{FF2B5EF4-FFF2-40B4-BE49-F238E27FC236}">
                  <a16:creationId xmlns:a16="http://schemas.microsoft.com/office/drawing/2014/main" id="{FC54166F-56C0-5A1D-31E1-C52575AA01BC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FOCUS</a:t>
              </a:r>
            </a:p>
          </p:txBody>
        </p: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87D8877B-00B8-6B8C-AF63-B5A01C914455}"/>
              </a:ext>
            </a:extLst>
          </p:cNvPr>
          <p:cNvGrpSpPr/>
          <p:nvPr/>
        </p:nvGrpSpPr>
        <p:grpSpPr>
          <a:xfrm>
            <a:off x="9024500" y="10075316"/>
            <a:ext cx="1328601" cy="792559"/>
            <a:chOff x="4031330" y="7558014"/>
            <a:chExt cx="1920221" cy="792559"/>
          </a:xfrm>
        </p:grpSpPr>
        <p:sp>
          <p:nvSpPr>
            <p:cNvPr id="307" name="Textbox 200">
              <a:extLst>
                <a:ext uri="{FF2B5EF4-FFF2-40B4-BE49-F238E27FC236}">
                  <a16:creationId xmlns:a16="http://schemas.microsoft.com/office/drawing/2014/main" id="{A862AF6D-B1D6-FCD9-E880-7030CB76539A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Kết nối mục tiêu, đội ngũ và cách làm thống nhất.</a:t>
              </a:r>
            </a:p>
          </p:txBody>
        </p:sp>
        <p:sp>
          <p:nvSpPr>
            <p:cNvPr id="308" name="Textbox 200">
              <a:extLst>
                <a:ext uri="{FF2B5EF4-FFF2-40B4-BE49-F238E27FC236}">
                  <a16:creationId xmlns:a16="http://schemas.microsoft.com/office/drawing/2014/main" id="{39993A90-6EEC-F8F9-111A-EB316A306B4B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0A4A7333-3395-DC37-7816-57BF61DD1EA4}"/>
              </a:ext>
            </a:extLst>
          </p:cNvPr>
          <p:cNvGrpSpPr/>
          <p:nvPr/>
        </p:nvGrpSpPr>
        <p:grpSpPr>
          <a:xfrm>
            <a:off x="7635940" y="9808434"/>
            <a:ext cx="1130300" cy="1087698"/>
            <a:chOff x="5077152" y="5806379"/>
            <a:chExt cx="1130300" cy="1087698"/>
          </a:xfrm>
        </p:grpSpPr>
        <p:sp>
          <p:nvSpPr>
            <p:cNvPr id="310" name="Textbox 200">
              <a:extLst>
                <a:ext uri="{FF2B5EF4-FFF2-40B4-BE49-F238E27FC236}">
                  <a16:creationId xmlns:a16="http://schemas.microsoft.com/office/drawing/2014/main" id="{B33AAC39-399F-7EFC-1C0D-90FCC22DC16D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1" name="Textbox 200">
              <a:extLst>
                <a:ext uri="{FF2B5EF4-FFF2-40B4-BE49-F238E27FC236}">
                  <a16:creationId xmlns:a16="http://schemas.microsoft.com/office/drawing/2014/main" id="{1C82088A-A4C5-7BE6-E447-54CD3DB6F4CC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805FB89B-7153-742A-CD94-532D230C0E61}"/>
              </a:ext>
            </a:extLst>
          </p:cNvPr>
          <p:cNvGrpSpPr/>
          <p:nvPr/>
        </p:nvGrpSpPr>
        <p:grpSpPr>
          <a:xfrm>
            <a:off x="11626851" y="9910251"/>
            <a:ext cx="1130300" cy="1087699"/>
            <a:chOff x="5077152" y="5806379"/>
            <a:chExt cx="1130300" cy="1087699"/>
          </a:xfrm>
        </p:grpSpPr>
        <p:sp>
          <p:nvSpPr>
            <p:cNvPr id="313" name="Textbox 200">
              <a:extLst>
                <a:ext uri="{FF2B5EF4-FFF2-40B4-BE49-F238E27FC236}">
                  <a16:creationId xmlns:a16="http://schemas.microsoft.com/office/drawing/2014/main" id="{14A8A815-54DB-7BA2-40AB-4BA5FFFB594D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14" name="Textbox 200">
              <a:extLst>
                <a:ext uri="{FF2B5EF4-FFF2-40B4-BE49-F238E27FC236}">
                  <a16:creationId xmlns:a16="http://schemas.microsoft.com/office/drawing/2014/main" id="{F10CAB74-C688-B327-67F6-F37AFAC66CDB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3D2BB6EE-C0B6-83AA-8BE1-2D7EED9AA17D}"/>
              </a:ext>
            </a:extLst>
          </p:cNvPr>
          <p:cNvGrpSpPr/>
          <p:nvPr/>
        </p:nvGrpSpPr>
        <p:grpSpPr>
          <a:xfrm>
            <a:off x="11626851" y="8452437"/>
            <a:ext cx="1130300" cy="931059"/>
            <a:chOff x="4031330" y="7558014"/>
            <a:chExt cx="1920221" cy="931059"/>
          </a:xfrm>
        </p:grpSpPr>
        <p:sp>
          <p:nvSpPr>
            <p:cNvPr id="316" name="Textbox 200">
              <a:extLst>
                <a:ext uri="{FF2B5EF4-FFF2-40B4-BE49-F238E27FC236}">
                  <a16:creationId xmlns:a16="http://schemas.microsoft.com/office/drawing/2014/main" id="{FAE58E46-0EDB-9922-04BE-25E33E1457D1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Phát triển giải pháp, hệ thống hoặc năng lực cần thiết.</a:t>
              </a:r>
            </a:p>
          </p:txBody>
        </p:sp>
        <p:sp>
          <p:nvSpPr>
            <p:cNvPr id="317" name="Textbox 200">
              <a:extLst>
                <a:ext uri="{FF2B5EF4-FFF2-40B4-BE49-F238E27FC236}">
                  <a16:creationId xmlns:a16="http://schemas.microsoft.com/office/drawing/2014/main" id="{860C2418-2B1F-5280-D3CA-31C72B04C030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BUILD</a:t>
              </a:r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0F808C6C-E1AB-CF55-B125-0B5C3E587499}"/>
              </a:ext>
            </a:extLst>
          </p:cNvPr>
          <p:cNvGrpSpPr/>
          <p:nvPr/>
        </p:nvGrpSpPr>
        <p:grpSpPr>
          <a:xfrm>
            <a:off x="13015410" y="6073261"/>
            <a:ext cx="1328601" cy="792559"/>
            <a:chOff x="4031330" y="7558014"/>
            <a:chExt cx="1920221" cy="792559"/>
          </a:xfrm>
        </p:grpSpPr>
        <p:sp>
          <p:nvSpPr>
            <p:cNvPr id="319" name="Textbox 200">
              <a:extLst>
                <a:ext uri="{FF2B5EF4-FFF2-40B4-BE49-F238E27FC236}">
                  <a16:creationId xmlns:a16="http://schemas.microsoft.com/office/drawing/2014/main" id="{3CD24636-63D8-3749-708A-B1D67A07115A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Triển khai nhanh để tạo chuyển động thực tế.</a:t>
              </a:r>
            </a:p>
          </p:txBody>
        </p:sp>
        <p:sp>
          <p:nvSpPr>
            <p:cNvPr id="320" name="Textbox 200">
              <a:extLst>
                <a:ext uri="{FF2B5EF4-FFF2-40B4-BE49-F238E27FC236}">
                  <a16:creationId xmlns:a16="http://schemas.microsoft.com/office/drawing/2014/main" id="{CBC20548-48D2-E6D8-6F53-373CB5B86255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ACTIVATE</a:t>
              </a:r>
            </a:p>
          </p:txBody>
        </p: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B6FDE1D2-A68D-8730-E237-CF2A71583E02}"/>
              </a:ext>
            </a:extLst>
          </p:cNvPr>
          <p:cNvGrpSpPr/>
          <p:nvPr/>
        </p:nvGrpSpPr>
        <p:grpSpPr>
          <a:xfrm>
            <a:off x="11626850" y="5806379"/>
            <a:ext cx="1130300" cy="1087698"/>
            <a:chOff x="5077152" y="5806379"/>
            <a:chExt cx="1130300" cy="1087698"/>
          </a:xfrm>
        </p:grpSpPr>
        <p:sp>
          <p:nvSpPr>
            <p:cNvPr id="322" name="Textbox 200">
              <a:extLst>
                <a:ext uri="{FF2B5EF4-FFF2-40B4-BE49-F238E27FC236}">
                  <a16:creationId xmlns:a16="http://schemas.microsoft.com/office/drawing/2014/main" id="{0551515C-52EC-1D1F-3958-21487A5FBF82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3" name="Textbox 200">
              <a:extLst>
                <a:ext uri="{FF2B5EF4-FFF2-40B4-BE49-F238E27FC236}">
                  <a16:creationId xmlns:a16="http://schemas.microsoft.com/office/drawing/2014/main" id="{65FAED7C-3C67-91E1-0847-A7204E8866AE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44A2429B-28BD-B640-EFE5-4A76794F781F}"/>
              </a:ext>
            </a:extLst>
          </p:cNvPr>
          <p:cNvGrpSpPr/>
          <p:nvPr/>
        </p:nvGrpSpPr>
        <p:grpSpPr>
          <a:xfrm>
            <a:off x="15617760" y="5806379"/>
            <a:ext cx="1130300" cy="1087698"/>
            <a:chOff x="5077152" y="5806379"/>
            <a:chExt cx="1130300" cy="1087698"/>
          </a:xfrm>
        </p:grpSpPr>
        <p:sp>
          <p:nvSpPr>
            <p:cNvPr id="325" name="Textbox 200">
              <a:extLst>
                <a:ext uri="{FF2B5EF4-FFF2-40B4-BE49-F238E27FC236}">
                  <a16:creationId xmlns:a16="http://schemas.microsoft.com/office/drawing/2014/main" id="{9FC7A853-FA7D-07DC-4CDD-F00375C9D5A4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6" name="Textbox 200">
              <a:extLst>
                <a:ext uri="{FF2B5EF4-FFF2-40B4-BE49-F238E27FC236}">
                  <a16:creationId xmlns:a16="http://schemas.microsoft.com/office/drawing/2014/main" id="{A6FD7866-2B30-F4E6-4F6B-50085AB16800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205B208D-1446-DC7D-78A1-523078796118}"/>
              </a:ext>
            </a:extLst>
          </p:cNvPr>
          <p:cNvGrpSpPr/>
          <p:nvPr/>
        </p:nvGrpSpPr>
        <p:grpSpPr>
          <a:xfrm>
            <a:off x="15617760" y="7434566"/>
            <a:ext cx="1130300" cy="792559"/>
            <a:chOff x="4031330" y="7558014"/>
            <a:chExt cx="1920221" cy="792559"/>
          </a:xfrm>
        </p:grpSpPr>
        <p:sp>
          <p:nvSpPr>
            <p:cNvPr id="328" name="Textbox 200">
              <a:extLst>
                <a:ext uri="{FF2B5EF4-FFF2-40B4-BE49-F238E27FC236}">
                  <a16:creationId xmlns:a16="http://schemas.microsoft.com/office/drawing/2014/main" id="{187602B9-F86D-615A-9835-9C1CC5A61DBD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Giám sát tiến độ, chỉ số và phản hồi thị trường.</a:t>
              </a:r>
            </a:p>
          </p:txBody>
        </p:sp>
        <p:sp>
          <p:nvSpPr>
            <p:cNvPr id="329" name="Textbox 200">
              <a:extLst>
                <a:ext uri="{FF2B5EF4-FFF2-40B4-BE49-F238E27FC236}">
                  <a16:creationId xmlns:a16="http://schemas.microsoft.com/office/drawing/2014/main" id="{851635A0-84CF-8585-578F-F2929BEDA166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TRACK</a:t>
              </a:r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EEBDA1DD-AD8B-3D0B-750A-1FDFF1F81E9A}"/>
              </a:ext>
            </a:extLst>
          </p:cNvPr>
          <p:cNvGrpSpPr/>
          <p:nvPr/>
        </p:nvGrpSpPr>
        <p:grpSpPr>
          <a:xfrm>
            <a:off x="17012471" y="10075316"/>
            <a:ext cx="1328601" cy="792559"/>
            <a:chOff x="4031330" y="7558014"/>
            <a:chExt cx="1920221" cy="792559"/>
          </a:xfrm>
        </p:grpSpPr>
        <p:sp>
          <p:nvSpPr>
            <p:cNvPr id="331" name="Textbox 200">
              <a:extLst>
                <a:ext uri="{FF2B5EF4-FFF2-40B4-BE49-F238E27FC236}">
                  <a16:creationId xmlns:a16="http://schemas.microsoft.com/office/drawing/2014/main" id="{23695F93-BD2D-FEFC-9691-AA164319C690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Cải tiến liên tục dựa trên dữ liệu và trải nghiệm.</a:t>
              </a:r>
            </a:p>
          </p:txBody>
        </p:sp>
        <p:sp>
          <p:nvSpPr>
            <p:cNvPr id="332" name="Textbox 200">
              <a:extLst>
                <a:ext uri="{FF2B5EF4-FFF2-40B4-BE49-F238E27FC236}">
                  <a16:creationId xmlns:a16="http://schemas.microsoft.com/office/drawing/2014/main" id="{F5B5993A-93D9-4649-92B9-56A74E9D3A93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333" name="Group 332">
            <a:extLst>
              <a:ext uri="{FF2B5EF4-FFF2-40B4-BE49-F238E27FC236}">
                <a16:creationId xmlns:a16="http://schemas.microsoft.com/office/drawing/2014/main" id="{810A3F37-F641-0029-6DBA-A7DEA8F1F675}"/>
              </a:ext>
            </a:extLst>
          </p:cNvPr>
          <p:cNvGrpSpPr/>
          <p:nvPr/>
        </p:nvGrpSpPr>
        <p:grpSpPr>
          <a:xfrm>
            <a:off x="15623911" y="9808434"/>
            <a:ext cx="1130300" cy="1087698"/>
            <a:chOff x="5077152" y="5806379"/>
            <a:chExt cx="1130300" cy="1087698"/>
          </a:xfrm>
        </p:grpSpPr>
        <p:sp>
          <p:nvSpPr>
            <p:cNvPr id="334" name="Textbox 200">
              <a:extLst>
                <a:ext uri="{FF2B5EF4-FFF2-40B4-BE49-F238E27FC236}">
                  <a16:creationId xmlns:a16="http://schemas.microsoft.com/office/drawing/2014/main" id="{8690D2CE-4E87-AA59-5206-78D5CDD12C30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5" name="Textbox 200">
              <a:extLst>
                <a:ext uri="{FF2B5EF4-FFF2-40B4-BE49-F238E27FC236}">
                  <a16:creationId xmlns:a16="http://schemas.microsoft.com/office/drawing/2014/main" id="{C800E335-4CFE-3971-FA7C-6F56F40598E4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36" name="Group 335">
            <a:extLst>
              <a:ext uri="{FF2B5EF4-FFF2-40B4-BE49-F238E27FC236}">
                <a16:creationId xmlns:a16="http://schemas.microsoft.com/office/drawing/2014/main" id="{3E1BA9C3-8BCB-6554-C932-09CE99E14782}"/>
              </a:ext>
            </a:extLst>
          </p:cNvPr>
          <p:cNvGrpSpPr/>
          <p:nvPr/>
        </p:nvGrpSpPr>
        <p:grpSpPr>
          <a:xfrm>
            <a:off x="19614820" y="9910251"/>
            <a:ext cx="1130300" cy="1087699"/>
            <a:chOff x="5077152" y="5806379"/>
            <a:chExt cx="1130300" cy="1087699"/>
          </a:xfrm>
        </p:grpSpPr>
        <p:sp>
          <p:nvSpPr>
            <p:cNvPr id="337" name="Textbox 200">
              <a:extLst>
                <a:ext uri="{FF2B5EF4-FFF2-40B4-BE49-F238E27FC236}">
                  <a16:creationId xmlns:a16="http://schemas.microsoft.com/office/drawing/2014/main" id="{EF020D31-F0A5-03C8-5162-3C82F8B7CB81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08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8" name="Textbox 200">
              <a:extLst>
                <a:ext uri="{FF2B5EF4-FFF2-40B4-BE49-F238E27FC236}">
                  <a16:creationId xmlns:a16="http://schemas.microsoft.com/office/drawing/2014/main" id="{1F9B3ED5-D6F5-3A2E-AE62-5905FBDE2EA9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CEA54931-0B2B-1647-7094-9A7EEB0D7A7D}"/>
              </a:ext>
            </a:extLst>
          </p:cNvPr>
          <p:cNvGrpSpPr/>
          <p:nvPr/>
        </p:nvGrpSpPr>
        <p:grpSpPr>
          <a:xfrm>
            <a:off x="19614820" y="8452437"/>
            <a:ext cx="1130300" cy="792559"/>
            <a:chOff x="4031330" y="7558014"/>
            <a:chExt cx="1920221" cy="792559"/>
          </a:xfrm>
        </p:grpSpPr>
        <p:sp>
          <p:nvSpPr>
            <p:cNvPr id="340" name="Textbox 200">
              <a:extLst>
                <a:ext uri="{FF2B5EF4-FFF2-40B4-BE49-F238E27FC236}">
                  <a16:creationId xmlns:a16="http://schemas.microsoft.com/office/drawing/2014/main" id="{EC9ABB07-AADA-3AAE-BFC4-1B6DC7B9A7B8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Mở rộng quy mô và khuếch đại kết quả đạt được.</a:t>
              </a:r>
            </a:p>
          </p:txBody>
        </p:sp>
        <p:sp>
          <p:nvSpPr>
            <p:cNvPr id="341" name="Textbox 200">
              <a:extLst>
                <a:ext uri="{FF2B5EF4-FFF2-40B4-BE49-F238E27FC236}">
                  <a16:creationId xmlns:a16="http://schemas.microsoft.com/office/drawing/2014/main" id="{906F5484-A0FD-4EAE-FF33-E4CA2BE4AAEE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EXPAND</a:t>
              </a:r>
            </a:p>
          </p:txBody>
        </p:sp>
      </p:grpSp>
      <p:sp>
        <p:nvSpPr>
          <p:cNvPr id="342" name="Arrow: Right 341">
            <a:extLst>
              <a:ext uri="{FF2B5EF4-FFF2-40B4-BE49-F238E27FC236}">
                <a16:creationId xmlns:a16="http://schemas.microsoft.com/office/drawing/2014/main" id="{B51E8DC2-3EF5-8E25-1E09-59A46CB6D363}"/>
              </a:ext>
            </a:extLst>
          </p:cNvPr>
          <p:cNvSpPr/>
          <p:nvPr/>
        </p:nvSpPr>
        <p:spPr>
          <a:xfrm rot="16200000">
            <a:off x="3902459" y="8172167"/>
            <a:ext cx="603140" cy="57295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Freeform 30">
            <a:extLst>
              <a:ext uri="{FF2B5EF4-FFF2-40B4-BE49-F238E27FC236}">
                <a16:creationId xmlns:a16="http://schemas.microsoft.com/office/drawing/2014/main" id="{0722786E-D662-F6A2-EC85-E67CD6BB34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5883" y="6181771"/>
            <a:ext cx="561242" cy="562836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44" name="Freeform 38">
            <a:extLst>
              <a:ext uri="{FF2B5EF4-FFF2-40B4-BE49-F238E27FC236}">
                <a16:creationId xmlns:a16="http://schemas.microsoft.com/office/drawing/2014/main" id="{475E1E00-D2A6-7738-2B2B-8C54B909E0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0332" y="8575447"/>
            <a:ext cx="569214" cy="569214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45" name="Freeform 75">
            <a:extLst>
              <a:ext uri="{FF2B5EF4-FFF2-40B4-BE49-F238E27FC236}">
                <a16:creationId xmlns:a16="http://schemas.microsoft.com/office/drawing/2014/main" id="{2963E037-3466-609E-5175-8146F9544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8899" y="10238834"/>
            <a:ext cx="534136" cy="452820"/>
          </a:xfrm>
          <a:custGeom>
            <a:avLst/>
            <a:gdLst>
              <a:gd name="T0" fmla="*/ 191284504 w 1660"/>
              <a:gd name="T1" fmla="*/ 141981051 h 1402"/>
              <a:gd name="T2" fmla="*/ 191284504 w 1660"/>
              <a:gd name="T3" fmla="*/ 141981051 h 1402"/>
              <a:gd name="T4" fmla="*/ 0 w 1660"/>
              <a:gd name="T5" fmla="*/ 141981051 h 1402"/>
              <a:gd name="T6" fmla="*/ 0 w 1660"/>
              <a:gd name="T7" fmla="*/ 161983280 h 1402"/>
              <a:gd name="T8" fmla="*/ 191284504 w 1660"/>
              <a:gd name="T9" fmla="*/ 161983280 h 1402"/>
              <a:gd name="T10" fmla="*/ 191284504 w 1660"/>
              <a:gd name="T11" fmla="*/ 141981051 h 1402"/>
              <a:gd name="T12" fmla="*/ 171452854 w 1660"/>
              <a:gd name="T13" fmla="*/ 59775496 h 1402"/>
              <a:gd name="T14" fmla="*/ 171452854 w 1660"/>
              <a:gd name="T15" fmla="*/ 59775496 h 1402"/>
              <a:gd name="T16" fmla="*/ 171452854 w 1660"/>
              <a:gd name="T17" fmla="*/ 102207784 h 1402"/>
              <a:gd name="T18" fmla="*/ 19831650 w 1660"/>
              <a:gd name="T19" fmla="*/ 102207784 h 1402"/>
              <a:gd name="T20" fmla="*/ 19831650 w 1660"/>
              <a:gd name="T21" fmla="*/ 59775496 h 1402"/>
              <a:gd name="T22" fmla="*/ 171452854 w 1660"/>
              <a:gd name="T23" fmla="*/ 59775496 h 1402"/>
              <a:gd name="T24" fmla="*/ 181368839 w 1660"/>
              <a:gd name="T25" fmla="*/ 39888862 h 1402"/>
              <a:gd name="T26" fmla="*/ 181368839 w 1660"/>
              <a:gd name="T27" fmla="*/ 39888862 h 1402"/>
              <a:gd name="T28" fmla="*/ 9915986 w 1660"/>
              <a:gd name="T29" fmla="*/ 39888862 h 1402"/>
              <a:gd name="T30" fmla="*/ 0 w 1660"/>
              <a:gd name="T31" fmla="*/ 49832018 h 1402"/>
              <a:gd name="T32" fmla="*/ 0 w 1660"/>
              <a:gd name="T33" fmla="*/ 112151261 h 1402"/>
              <a:gd name="T34" fmla="*/ 9915986 w 1660"/>
              <a:gd name="T35" fmla="*/ 122094417 h 1402"/>
              <a:gd name="T36" fmla="*/ 181368839 w 1660"/>
              <a:gd name="T37" fmla="*/ 122094417 h 1402"/>
              <a:gd name="T38" fmla="*/ 191284504 w 1660"/>
              <a:gd name="T39" fmla="*/ 112151261 h 1402"/>
              <a:gd name="T40" fmla="*/ 191284504 w 1660"/>
              <a:gd name="T41" fmla="*/ 49832018 h 1402"/>
              <a:gd name="T42" fmla="*/ 181368839 w 1660"/>
              <a:gd name="T43" fmla="*/ 39888862 h 1402"/>
              <a:gd name="T44" fmla="*/ 191284504 w 1660"/>
              <a:gd name="T45" fmla="*/ 0 h 1402"/>
              <a:gd name="T46" fmla="*/ 191284504 w 1660"/>
              <a:gd name="T47" fmla="*/ 0 h 1402"/>
              <a:gd name="T48" fmla="*/ 0 w 1660"/>
              <a:gd name="T49" fmla="*/ 0 h 1402"/>
              <a:gd name="T50" fmla="*/ 0 w 1660"/>
              <a:gd name="T51" fmla="*/ 19886633 h 1402"/>
              <a:gd name="T52" fmla="*/ 191284504 w 1660"/>
              <a:gd name="T53" fmla="*/ 19886633 h 1402"/>
              <a:gd name="T54" fmla="*/ 191284504 w 1660"/>
              <a:gd name="T55" fmla="*/ 0 h 140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660" h="1402">
                <a:moveTo>
                  <a:pt x="1659" y="1228"/>
                </a:moveTo>
                <a:lnTo>
                  <a:pt x="1659" y="1228"/>
                </a:lnTo>
                <a:cubicBezTo>
                  <a:pt x="0" y="1228"/>
                  <a:pt x="0" y="1228"/>
                  <a:pt x="0" y="1228"/>
                </a:cubicBezTo>
                <a:cubicBezTo>
                  <a:pt x="0" y="1401"/>
                  <a:pt x="0" y="1401"/>
                  <a:pt x="0" y="1401"/>
                </a:cubicBezTo>
                <a:cubicBezTo>
                  <a:pt x="1659" y="1401"/>
                  <a:pt x="1659" y="1401"/>
                  <a:pt x="1659" y="1401"/>
                </a:cubicBezTo>
                <a:lnTo>
                  <a:pt x="1659" y="1228"/>
                </a:lnTo>
                <a:close/>
                <a:moveTo>
                  <a:pt x="1487" y="517"/>
                </a:moveTo>
                <a:lnTo>
                  <a:pt x="1487" y="517"/>
                </a:lnTo>
                <a:cubicBezTo>
                  <a:pt x="1487" y="884"/>
                  <a:pt x="1487" y="884"/>
                  <a:pt x="1487" y="884"/>
                </a:cubicBezTo>
                <a:cubicBezTo>
                  <a:pt x="172" y="884"/>
                  <a:pt x="172" y="884"/>
                  <a:pt x="172" y="884"/>
                </a:cubicBezTo>
                <a:cubicBezTo>
                  <a:pt x="172" y="517"/>
                  <a:pt x="172" y="517"/>
                  <a:pt x="172" y="517"/>
                </a:cubicBezTo>
                <a:lnTo>
                  <a:pt x="1487" y="517"/>
                </a:lnTo>
                <a:close/>
                <a:moveTo>
                  <a:pt x="1573" y="345"/>
                </a:moveTo>
                <a:lnTo>
                  <a:pt x="1573" y="345"/>
                </a:lnTo>
                <a:cubicBezTo>
                  <a:pt x="86" y="345"/>
                  <a:pt x="86" y="345"/>
                  <a:pt x="86" y="345"/>
                </a:cubicBezTo>
                <a:cubicBezTo>
                  <a:pt x="43" y="345"/>
                  <a:pt x="0" y="388"/>
                  <a:pt x="0" y="431"/>
                </a:cubicBezTo>
                <a:cubicBezTo>
                  <a:pt x="0" y="970"/>
                  <a:pt x="0" y="970"/>
                  <a:pt x="0" y="970"/>
                </a:cubicBezTo>
                <a:cubicBezTo>
                  <a:pt x="0" y="1013"/>
                  <a:pt x="43" y="1056"/>
                  <a:pt x="86" y="1056"/>
                </a:cubicBezTo>
                <a:cubicBezTo>
                  <a:pt x="1573" y="1056"/>
                  <a:pt x="1573" y="1056"/>
                  <a:pt x="1573" y="1056"/>
                </a:cubicBezTo>
                <a:cubicBezTo>
                  <a:pt x="1637" y="1056"/>
                  <a:pt x="1659" y="1013"/>
                  <a:pt x="1659" y="970"/>
                </a:cubicBezTo>
                <a:cubicBezTo>
                  <a:pt x="1659" y="431"/>
                  <a:pt x="1659" y="431"/>
                  <a:pt x="1659" y="431"/>
                </a:cubicBezTo>
                <a:cubicBezTo>
                  <a:pt x="1659" y="388"/>
                  <a:pt x="1637" y="345"/>
                  <a:pt x="1573" y="345"/>
                </a:cubicBezTo>
                <a:close/>
                <a:moveTo>
                  <a:pt x="1659" y="0"/>
                </a:moveTo>
                <a:lnTo>
                  <a:pt x="1659" y="0"/>
                </a:lnTo>
                <a:cubicBezTo>
                  <a:pt x="0" y="0"/>
                  <a:pt x="0" y="0"/>
                  <a:pt x="0" y="0"/>
                </a:cubicBezTo>
                <a:cubicBezTo>
                  <a:pt x="0" y="172"/>
                  <a:pt x="0" y="172"/>
                  <a:pt x="0" y="172"/>
                </a:cubicBezTo>
                <a:cubicBezTo>
                  <a:pt x="1659" y="172"/>
                  <a:pt x="1659" y="172"/>
                  <a:pt x="1659" y="172"/>
                </a:cubicBezTo>
                <a:lnTo>
                  <a:pt x="1659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46" name="Freeform 73">
            <a:extLst>
              <a:ext uri="{FF2B5EF4-FFF2-40B4-BE49-F238E27FC236}">
                <a16:creationId xmlns:a16="http://schemas.microsoft.com/office/drawing/2014/main" id="{E0C6DF95-731D-1768-764F-D6A4A4063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674" y="7733788"/>
            <a:ext cx="500654" cy="473548"/>
          </a:xfrm>
          <a:custGeom>
            <a:avLst/>
            <a:gdLst>
              <a:gd name="T0" fmla="*/ 2147483646 w 1566"/>
              <a:gd name="T1" fmla="*/ 2147483646 h 1567"/>
              <a:gd name="T2" fmla="*/ 2147483646 w 1566"/>
              <a:gd name="T3" fmla="*/ 2147483646 h 1567"/>
              <a:gd name="T4" fmla="*/ 2147483646 w 1566"/>
              <a:gd name="T5" fmla="*/ 2147483646 h 1567"/>
              <a:gd name="T6" fmla="*/ 2147483646 w 1566"/>
              <a:gd name="T7" fmla="*/ 2147483646 h 1567"/>
              <a:gd name="T8" fmla="*/ 2147483646 w 1566"/>
              <a:gd name="T9" fmla="*/ 2147483646 h 1567"/>
              <a:gd name="T10" fmla="*/ 2147483646 w 1566"/>
              <a:gd name="T11" fmla="*/ 2147483646 h 1567"/>
              <a:gd name="T12" fmla="*/ 2147483646 w 1566"/>
              <a:gd name="T13" fmla="*/ 2147483646 h 1567"/>
              <a:gd name="T14" fmla="*/ 2147483646 w 1566"/>
              <a:gd name="T15" fmla="*/ 2147483646 h 1567"/>
              <a:gd name="T16" fmla="*/ 2147483646 w 1566"/>
              <a:gd name="T17" fmla="*/ 2147483646 h 1567"/>
              <a:gd name="T18" fmla="*/ 0 w 1566"/>
              <a:gd name="T19" fmla="*/ 2147483646 h 1567"/>
              <a:gd name="T20" fmla="*/ 0 w 1566"/>
              <a:gd name="T21" fmla="*/ 2147483646 h 1567"/>
              <a:gd name="T22" fmla="*/ 2147483646 w 1566"/>
              <a:gd name="T23" fmla="*/ 2147483646 h 1567"/>
              <a:gd name="T24" fmla="*/ 2147483646 w 1566"/>
              <a:gd name="T25" fmla="*/ 2147483646 h 1567"/>
              <a:gd name="T26" fmla="*/ 2147483646 w 1566"/>
              <a:gd name="T27" fmla="*/ 2147483646 h 1567"/>
              <a:gd name="T28" fmla="*/ 2147483646 w 1566"/>
              <a:gd name="T29" fmla="*/ 2147483646 h 1567"/>
              <a:gd name="T30" fmla="*/ 2147483646 w 1566"/>
              <a:gd name="T31" fmla="*/ 2147483646 h 1567"/>
              <a:gd name="T32" fmla="*/ 2147483646 w 1566"/>
              <a:gd name="T33" fmla="*/ 2147483646 h 1567"/>
              <a:gd name="T34" fmla="*/ 2147483646 w 1566"/>
              <a:gd name="T35" fmla="*/ 2147483646 h 1567"/>
              <a:gd name="T36" fmla="*/ 2147483646 w 1566"/>
              <a:gd name="T37" fmla="*/ 2147483646 h 1567"/>
              <a:gd name="T38" fmla="*/ 2147483646 w 1566"/>
              <a:gd name="T39" fmla="*/ 2147483646 h 1567"/>
              <a:gd name="T40" fmla="*/ 2147483646 w 1566"/>
              <a:gd name="T41" fmla="*/ 2147483646 h 1567"/>
              <a:gd name="T42" fmla="*/ 2147483646 w 1566"/>
              <a:gd name="T43" fmla="*/ 2147483646 h 1567"/>
              <a:gd name="T44" fmla="*/ 2147483646 w 1566"/>
              <a:gd name="T45" fmla="*/ 2147483646 h 1567"/>
              <a:gd name="T46" fmla="*/ 2147483646 w 1566"/>
              <a:gd name="T47" fmla="*/ 2147483646 h 1567"/>
              <a:gd name="T48" fmla="*/ 2147483646 w 1566"/>
              <a:gd name="T49" fmla="*/ 2147483646 h 1567"/>
              <a:gd name="T50" fmla="*/ 2147483646 w 1566"/>
              <a:gd name="T51" fmla="*/ 2147483646 h 1567"/>
              <a:gd name="T52" fmla="*/ 2147483646 w 1566"/>
              <a:gd name="T53" fmla="*/ 2147483646 h 1567"/>
              <a:gd name="T54" fmla="*/ 2147483646 w 1566"/>
              <a:gd name="T55" fmla="*/ 2147483646 h 1567"/>
              <a:gd name="T56" fmla="*/ 2147483646 w 1566"/>
              <a:gd name="T57" fmla="*/ 0 h 1567"/>
              <a:gd name="T58" fmla="*/ 2147483646 w 1566"/>
              <a:gd name="T59" fmla="*/ 0 h 1567"/>
              <a:gd name="T60" fmla="*/ 2147483646 w 1566"/>
              <a:gd name="T61" fmla="*/ 0 h 1567"/>
              <a:gd name="T62" fmla="*/ 0 w 1566"/>
              <a:gd name="T63" fmla="*/ 2147483646 h 1567"/>
              <a:gd name="T64" fmla="*/ 0 w 1566"/>
              <a:gd name="T65" fmla="*/ 2147483646 h 1567"/>
              <a:gd name="T66" fmla="*/ 2147483646 w 1566"/>
              <a:gd name="T67" fmla="*/ 2147483646 h 1567"/>
              <a:gd name="T68" fmla="*/ 2147483646 w 1566"/>
              <a:gd name="T69" fmla="*/ 2147483646 h 1567"/>
              <a:gd name="T70" fmla="*/ 2147483646 w 1566"/>
              <a:gd name="T71" fmla="*/ 2147483646 h 1567"/>
              <a:gd name="T72" fmla="*/ 2147483646 w 1566"/>
              <a:gd name="T73" fmla="*/ 2147483646 h 1567"/>
              <a:gd name="T74" fmla="*/ 2147483646 w 1566"/>
              <a:gd name="T75" fmla="*/ 0 h 1567"/>
              <a:gd name="T76" fmla="*/ 2147483646 w 1566"/>
              <a:gd name="T77" fmla="*/ 2147483646 h 1567"/>
              <a:gd name="T78" fmla="*/ 2147483646 w 1566"/>
              <a:gd name="T79" fmla="*/ 2147483646 h 1567"/>
              <a:gd name="T80" fmla="*/ 2147483646 w 1566"/>
              <a:gd name="T81" fmla="*/ 2147483646 h 1567"/>
              <a:gd name="T82" fmla="*/ 2147483646 w 1566"/>
              <a:gd name="T83" fmla="*/ 2147483646 h 1567"/>
              <a:gd name="T84" fmla="*/ 2147483646 w 1566"/>
              <a:gd name="T85" fmla="*/ 2147483646 h 1567"/>
              <a:gd name="T86" fmla="*/ 2147483646 w 1566"/>
              <a:gd name="T87" fmla="*/ 2147483646 h 15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66" h="1567">
                <a:moveTo>
                  <a:pt x="1394" y="1051"/>
                </a:moveTo>
                <a:lnTo>
                  <a:pt x="1394" y="1051"/>
                </a:lnTo>
                <a:cubicBezTo>
                  <a:pt x="1394" y="1394"/>
                  <a:pt x="1394" y="1394"/>
                  <a:pt x="1394" y="1394"/>
                </a:cubicBezTo>
                <a:cubicBezTo>
                  <a:pt x="172" y="1394"/>
                  <a:pt x="172" y="1394"/>
                  <a:pt x="172" y="1394"/>
                </a:cubicBezTo>
                <a:cubicBezTo>
                  <a:pt x="172" y="1051"/>
                  <a:pt x="172" y="1051"/>
                  <a:pt x="172" y="1051"/>
                </a:cubicBezTo>
                <a:lnTo>
                  <a:pt x="1394" y="1051"/>
                </a:lnTo>
                <a:close/>
                <a:moveTo>
                  <a:pt x="1480" y="879"/>
                </a:moveTo>
                <a:lnTo>
                  <a:pt x="1480" y="879"/>
                </a:lnTo>
                <a:cubicBezTo>
                  <a:pt x="86" y="879"/>
                  <a:pt x="86" y="879"/>
                  <a:pt x="86" y="879"/>
                </a:cubicBezTo>
                <a:cubicBezTo>
                  <a:pt x="21" y="879"/>
                  <a:pt x="0" y="901"/>
                  <a:pt x="0" y="965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0" y="1523"/>
                  <a:pt x="21" y="1566"/>
                  <a:pt x="86" y="1566"/>
                </a:cubicBezTo>
                <a:cubicBezTo>
                  <a:pt x="1480" y="1566"/>
                  <a:pt x="1480" y="1566"/>
                  <a:pt x="1480" y="1566"/>
                </a:cubicBezTo>
                <a:cubicBezTo>
                  <a:pt x="1523" y="1566"/>
                  <a:pt x="1565" y="1523"/>
                  <a:pt x="1565" y="1480"/>
                </a:cubicBezTo>
                <a:cubicBezTo>
                  <a:pt x="1565" y="965"/>
                  <a:pt x="1565" y="965"/>
                  <a:pt x="1565" y="965"/>
                </a:cubicBezTo>
                <a:cubicBezTo>
                  <a:pt x="1565" y="901"/>
                  <a:pt x="1523" y="879"/>
                  <a:pt x="1480" y="879"/>
                </a:cubicBezTo>
                <a:close/>
                <a:moveTo>
                  <a:pt x="343" y="1351"/>
                </a:moveTo>
                <a:lnTo>
                  <a:pt x="343" y="1351"/>
                </a:lnTo>
                <a:cubicBezTo>
                  <a:pt x="279" y="1351"/>
                  <a:pt x="214" y="1287"/>
                  <a:pt x="214" y="1222"/>
                </a:cubicBezTo>
                <a:cubicBezTo>
                  <a:pt x="214" y="1159"/>
                  <a:pt x="279" y="1094"/>
                  <a:pt x="343" y="1094"/>
                </a:cubicBezTo>
                <a:cubicBezTo>
                  <a:pt x="408" y="1094"/>
                  <a:pt x="471" y="1159"/>
                  <a:pt x="471" y="1222"/>
                </a:cubicBezTo>
                <a:cubicBezTo>
                  <a:pt x="471" y="1287"/>
                  <a:pt x="408" y="1351"/>
                  <a:pt x="343" y="1351"/>
                </a:cubicBezTo>
                <a:close/>
                <a:moveTo>
                  <a:pt x="1394" y="172"/>
                </a:moveTo>
                <a:lnTo>
                  <a:pt x="1394" y="172"/>
                </a:lnTo>
                <a:cubicBezTo>
                  <a:pt x="1394" y="515"/>
                  <a:pt x="1394" y="515"/>
                  <a:pt x="1394" y="515"/>
                </a:cubicBezTo>
                <a:cubicBezTo>
                  <a:pt x="172" y="515"/>
                  <a:pt x="172" y="515"/>
                  <a:pt x="172" y="515"/>
                </a:cubicBezTo>
                <a:cubicBezTo>
                  <a:pt x="172" y="172"/>
                  <a:pt x="172" y="172"/>
                  <a:pt x="172" y="172"/>
                </a:cubicBezTo>
                <a:lnTo>
                  <a:pt x="1394" y="172"/>
                </a:lnTo>
                <a:close/>
                <a:moveTo>
                  <a:pt x="1480" y="0"/>
                </a:moveTo>
                <a:lnTo>
                  <a:pt x="1480" y="0"/>
                </a:lnTo>
                <a:cubicBezTo>
                  <a:pt x="86" y="0"/>
                  <a:pt x="86" y="0"/>
                  <a:pt x="86" y="0"/>
                </a:cubicBezTo>
                <a:cubicBezTo>
                  <a:pt x="21" y="0"/>
                  <a:pt x="0" y="22"/>
                  <a:pt x="0" y="86"/>
                </a:cubicBezTo>
                <a:cubicBezTo>
                  <a:pt x="0" y="601"/>
                  <a:pt x="0" y="601"/>
                  <a:pt x="0" y="601"/>
                </a:cubicBezTo>
                <a:cubicBezTo>
                  <a:pt x="0" y="665"/>
                  <a:pt x="21" y="686"/>
                  <a:pt x="86" y="686"/>
                </a:cubicBezTo>
                <a:cubicBezTo>
                  <a:pt x="1480" y="686"/>
                  <a:pt x="1480" y="686"/>
                  <a:pt x="1480" y="686"/>
                </a:cubicBezTo>
                <a:cubicBezTo>
                  <a:pt x="1523" y="686"/>
                  <a:pt x="1565" y="665"/>
                  <a:pt x="1565" y="601"/>
                </a:cubicBezTo>
                <a:cubicBezTo>
                  <a:pt x="1565" y="86"/>
                  <a:pt x="1565" y="86"/>
                  <a:pt x="1565" y="86"/>
                </a:cubicBezTo>
                <a:cubicBezTo>
                  <a:pt x="1565" y="22"/>
                  <a:pt x="1523" y="0"/>
                  <a:pt x="1480" y="0"/>
                </a:cubicBezTo>
                <a:close/>
                <a:moveTo>
                  <a:pt x="343" y="472"/>
                </a:moveTo>
                <a:lnTo>
                  <a:pt x="343" y="472"/>
                </a:lnTo>
                <a:cubicBezTo>
                  <a:pt x="279" y="472"/>
                  <a:pt x="214" y="408"/>
                  <a:pt x="214" y="343"/>
                </a:cubicBezTo>
                <a:cubicBezTo>
                  <a:pt x="214" y="279"/>
                  <a:pt x="279" y="215"/>
                  <a:pt x="343" y="215"/>
                </a:cubicBezTo>
                <a:cubicBezTo>
                  <a:pt x="408" y="215"/>
                  <a:pt x="471" y="279"/>
                  <a:pt x="471" y="343"/>
                </a:cubicBezTo>
                <a:cubicBezTo>
                  <a:pt x="471" y="408"/>
                  <a:pt x="408" y="472"/>
                  <a:pt x="343" y="47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347" name="Group 4">
            <a:extLst>
              <a:ext uri="{FF2B5EF4-FFF2-40B4-BE49-F238E27FC236}">
                <a16:creationId xmlns:a16="http://schemas.microsoft.com/office/drawing/2014/main" id="{90BF6476-7302-FAAE-EB24-DFD8938DFBBF}"/>
              </a:ext>
            </a:extLst>
          </p:cNvPr>
          <p:cNvGrpSpPr>
            <a:grpSpLocks/>
          </p:cNvGrpSpPr>
          <p:nvPr/>
        </p:nvGrpSpPr>
        <p:grpSpPr bwMode="auto">
          <a:xfrm>
            <a:off x="15904680" y="8608931"/>
            <a:ext cx="556458" cy="502246"/>
            <a:chOff x="6354552" y="1855659"/>
            <a:chExt cx="553836" cy="500148"/>
          </a:xfrm>
          <a:solidFill>
            <a:schemeClr val="bg2"/>
          </a:solidFill>
        </p:grpSpPr>
        <p:sp>
          <p:nvSpPr>
            <p:cNvPr id="348" name="Freeform 17">
              <a:extLst>
                <a:ext uri="{FF2B5EF4-FFF2-40B4-BE49-F238E27FC236}">
                  <a16:creationId xmlns:a16="http://schemas.microsoft.com/office/drawing/2014/main" id="{1B1C7DD6-B8BA-791D-0640-3CE3A4907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4552" y="1855659"/>
              <a:ext cx="553836" cy="500148"/>
            </a:xfrm>
            <a:custGeom>
              <a:avLst/>
              <a:gdLst>
                <a:gd name="T0" fmla="*/ 159675401 w 1730"/>
                <a:gd name="T1" fmla="*/ 0 h 1559"/>
                <a:gd name="T2" fmla="*/ 159675401 w 1730"/>
                <a:gd name="T3" fmla="*/ 0 h 1559"/>
                <a:gd name="T4" fmla="*/ 17525228 w 1730"/>
                <a:gd name="T5" fmla="*/ 0 h 1559"/>
                <a:gd name="T6" fmla="*/ 0 w 1730"/>
                <a:gd name="T7" fmla="*/ 17599499 h 1559"/>
                <a:gd name="T8" fmla="*/ 0 w 1730"/>
                <a:gd name="T9" fmla="*/ 142751671 h 1559"/>
                <a:gd name="T10" fmla="*/ 17525228 w 1730"/>
                <a:gd name="T11" fmla="*/ 160351170 h 1559"/>
                <a:gd name="T12" fmla="*/ 159675401 w 1730"/>
                <a:gd name="T13" fmla="*/ 160351170 h 1559"/>
                <a:gd name="T14" fmla="*/ 177200629 w 1730"/>
                <a:gd name="T15" fmla="*/ 142751671 h 1559"/>
                <a:gd name="T16" fmla="*/ 177200629 w 1730"/>
                <a:gd name="T17" fmla="*/ 17599499 h 1559"/>
                <a:gd name="T18" fmla="*/ 159675401 w 1730"/>
                <a:gd name="T19" fmla="*/ 0 h 1559"/>
                <a:gd name="T20" fmla="*/ 159675401 w 1730"/>
                <a:gd name="T21" fmla="*/ 142751671 h 1559"/>
                <a:gd name="T22" fmla="*/ 159675401 w 1730"/>
                <a:gd name="T23" fmla="*/ 142751671 h 1559"/>
                <a:gd name="T24" fmla="*/ 17525228 w 1730"/>
                <a:gd name="T25" fmla="*/ 142751671 h 1559"/>
                <a:gd name="T26" fmla="*/ 17525228 w 1730"/>
                <a:gd name="T27" fmla="*/ 17599499 h 1559"/>
                <a:gd name="T28" fmla="*/ 159675401 w 1730"/>
                <a:gd name="T29" fmla="*/ 17599499 h 1559"/>
                <a:gd name="T30" fmla="*/ 159675401 w 1730"/>
                <a:gd name="T31" fmla="*/ 142751671 h 155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30" h="1559">
                  <a:moveTo>
                    <a:pt x="1558" y="0"/>
                  </a:moveTo>
                  <a:lnTo>
                    <a:pt x="1558" y="0"/>
                  </a:lnTo>
                  <a:cubicBezTo>
                    <a:pt x="171" y="0"/>
                    <a:pt x="171" y="0"/>
                    <a:pt x="171" y="0"/>
                  </a:cubicBezTo>
                  <a:cubicBezTo>
                    <a:pt x="64" y="0"/>
                    <a:pt x="0" y="85"/>
                    <a:pt x="0" y="171"/>
                  </a:cubicBezTo>
                  <a:cubicBezTo>
                    <a:pt x="0" y="1387"/>
                    <a:pt x="0" y="1387"/>
                    <a:pt x="0" y="1387"/>
                  </a:cubicBezTo>
                  <a:cubicBezTo>
                    <a:pt x="0" y="1494"/>
                    <a:pt x="64" y="1558"/>
                    <a:pt x="171" y="1558"/>
                  </a:cubicBezTo>
                  <a:cubicBezTo>
                    <a:pt x="1558" y="1558"/>
                    <a:pt x="1558" y="1558"/>
                    <a:pt x="1558" y="1558"/>
                  </a:cubicBezTo>
                  <a:cubicBezTo>
                    <a:pt x="1665" y="1558"/>
                    <a:pt x="1729" y="1494"/>
                    <a:pt x="1729" y="1387"/>
                  </a:cubicBezTo>
                  <a:cubicBezTo>
                    <a:pt x="1729" y="171"/>
                    <a:pt x="1729" y="171"/>
                    <a:pt x="1729" y="171"/>
                  </a:cubicBezTo>
                  <a:cubicBezTo>
                    <a:pt x="1729" y="85"/>
                    <a:pt x="1665" y="0"/>
                    <a:pt x="1558" y="0"/>
                  </a:cubicBezTo>
                  <a:close/>
                  <a:moveTo>
                    <a:pt x="1558" y="1387"/>
                  </a:moveTo>
                  <a:lnTo>
                    <a:pt x="1558" y="1387"/>
                  </a:lnTo>
                  <a:cubicBezTo>
                    <a:pt x="171" y="1387"/>
                    <a:pt x="171" y="1387"/>
                    <a:pt x="171" y="1387"/>
                  </a:cubicBezTo>
                  <a:cubicBezTo>
                    <a:pt x="171" y="171"/>
                    <a:pt x="171" y="171"/>
                    <a:pt x="171" y="171"/>
                  </a:cubicBezTo>
                  <a:cubicBezTo>
                    <a:pt x="1558" y="171"/>
                    <a:pt x="1558" y="171"/>
                    <a:pt x="1558" y="171"/>
                  </a:cubicBezTo>
                  <a:lnTo>
                    <a:pt x="1558" y="138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49" name="Freeform 18">
              <a:extLst>
                <a:ext uri="{FF2B5EF4-FFF2-40B4-BE49-F238E27FC236}">
                  <a16:creationId xmlns:a16="http://schemas.microsoft.com/office/drawing/2014/main" id="{31C3F889-0828-8D63-A9A6-358DFC95A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5709" y="2019549"/>
              <a:ext cx="204862" cy="170954"/>
            </a:xfrm>
            <a:custGeom>
              <a:avLst/>
              <a:gdLst>
                <a:gd name="T0" fmla="*/ 65371113 w 641"/>
                <a:gd name="T1" fmla="*/ 13069513 h 535"/>
                <a:gd name="T2" fmla="*/ 52297018 w 641"/>
                <a:gd name="T3" fmla="*/ 0 h 535"/>
                <a:gd name="T4" fmla="*/ 24003371 w 641"/>
                <a:gd name="T5" fmla="*/ 28385394 h 535"/>
                <a:gd name="T6" fmla="*/ 10929276 w 641"/>
                <a:gd name="T7" fmla="*/ 17459995 h 535"/>
                <a:gd name="T8" fmla="*/ 0 w 641"/>
                <a:gd name="T9" fmla="*/ 28385394 h 535"/>
                <a:gd name="T10" fmla="*/ 24003371 w 641"/>
                <a:gd name="T11" fmla="*/ 54524420 h 535"/>
                <a:gd name="T12" fmla="*/ 65371113 w 641"/>
                <a:gd name="T13" fmla="*/ 13069513 h 5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1" h="535">
                  <a:moveTo>
                    <a:pt x="640" y="128"/>
                  </a:moveTo>
                  <a:lnTo>
                    <a:pt x="512" y="0"/>
                  </a:lnTo>
                  <a:lnTo>
                    <a:pt x="235" y="278"/>
                  </a:lnTo>
                  <a:lnTo>
                    <a:pt x="107" y="171"/>
                  </a:lnTo>
                  <a:lnTo>
                    <a:pt x="0" y="278"/>
                  </a:lnTo>
                  <a:lnTo>
                    <a:pt x="235" y="534"/>
                  </a:lnTo>
                  <a:lnTo>
                    <a:pt x="640" y="12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50" name="Freeform 19">
              <a:extLst>
                <a:ext uri="{FF2B5EF4-FFF2-40B4-BE49-F238E27FC236}">
                  <a16:creationId xmlns:a16="http://schemas.microsoft.com/office/drawing/2014/main" id="{DE67BECA-0B5B-24C2-702D-3709A7489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1964448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51" name="Freeform 20">
              <a:extLst>
                <a:ext uri="{FF2B5EF4-FFF2-40B4-BE49-F238E27FC236}">
                  <a16:creationId xmlns:a16="http://schemas.microsoft.com/office/drawing/2014/main" id="{512266FF-1E25-9C25-9A27-A3C26E591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080301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52" name="Freeform 21">
              <a:extLst>
                <a:ext uri="{FF2B5EF4-FFF2-40B4-BE49-F238E27FC236}">
                  <a16:creationId xmlns:a16="http://schemas.microsoft.com/office/drawing/2014/main" id="{0B0B979E-39A7-9A01-3759-8E4CD3E69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190503"/>
              <a:ext cx="137047" cy="55101"/>
            </a:xfrm>
            <a:custGeom>
              <a:avLst/>
              <a:gdLst>
                <a:gd name="T0" fmla="*/ 43780433 w 428"/>
                <a:gd name="T1" fmla="*/ 0 h 171"/>
                <a:gd name="T2" fmla="*/ 0 w 428"/>
                <a:gd name="T3" fmla="*/ 0 h 171"/>
                <a:gd name="T4" fmla="*/ 0 w 428"/>
                <a:gd name="T5" fmla="*/ 17651331 h 171"/>
                <a:gd name="T6" fmla="*/ 43780433 w 428"/>
                <a:gd name="T7" fmla="*/ 17651331 h 171"/>
                <a:gd name="T8" fmla="*/ 43780433 w 428"/>
                <a:gd name="T9" fmla="*/ 0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1">
                  <a:moveTo>
                    <a:pt x="42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27" y="170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353" name="Freeform 49">
            <a:extLst>
              <a:ext uri="{FF2B5EF4-FFF2-40B4-BE49-F238E27FC236}">
                <a16:creationId xmlns:a16="http://schemas.microsoft.com/office/drawing/2014/main" id="{5EEA55C5-3333-073B-CF32-FF507A3201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98143" y="10172681"/>
            <a:ext cx="569212" cy="562836"/>
          </a:xfrm>
          <a:custGeom>
            <a:avLst/>
            <a:gdLst>
              <a:gd name="T0" fmla="*/ 169337698 w 1746"/>
              <a:gd name="T1" fmla="*/ 176701207 h 1724"/>
              <a:gd name="T2" fmla="*/ 169337698 w 1746"/>
              <a:gd name="T3" fmla="*/ 176701207 h 1724"/>
              <a:gd name="T4" fmla="*/ 194264381 w 1746"/>
              <a:gd name="T5" fmla="*/ 176701207 h 1724"/>
              <a:gd name="T6" fmla="*/ 194264381 w 1746"/>
              <a:gd name="T7" fmla="*/ 196594653 h 1724"/>
              <a:gd name="T8" fmla="*/ 132006015 w 1746"/>
              <a:gd name="T9" fmla="*/ 196594653 h 1724"/>
              <a:gd name="T10" fmla="*/ 132006015 w 1746"/>
              <a:gd name="T11" fmla="*/ 136914313 h 1724"/>
              <a:gd name="T12" fmla="*/ 151900623 w 1746"/>
              <a:gd name="T13" fmla="*/ 136914313 h 1724"/>
              <a:gd name="T14" fmla="*/ 151900623 w 1746"/>
              <a:gd name="T15" fmla="*/ 164296851 h 1724"/>
              <a:gd name="T16" fmla="*/ 184316915 w 1746"/>
              <a:gd name="T17" fmla="*/ 102042035 h 1724"/>
              <a:gd name="T18" fmla="*/ 111994398 w 1746"/>
              <a:gd name="T19" fmla="*/ 19893447 h 1724"/>
              <a:gd name="T20" fmla="*/ 111994398 w 1746"/>
              <a:gd name="T21" fmla="*/ 0 h 1724"/>
              <a:gd name="T22" fmla="*/ 204211523 w 1746"/>
              <a:gd name="T23" fmla="*/ 102042035 h 1724"/>
              <a:gd name="T24" fmla="*/ 169337698 w 1746"/>
              <a:gd name="T25" fmla="*/ 176701207 h 1724"/>
              <a:gd name="T26" fmla="*/ 19894608 w 1746"/>
              <a:gd name="T27" fmla="*/ 102042035 h 1724"/>
              <a:gd name="T28" fmla="*/ 19894608 w 1746"/>
              <a:gd name="T29" fmla="*/ 102042035 h 1724"/>
              <a:gd name="T30" fmla="*/ 52310900 w 1746"/>
              <a:gd name="T31" fmla="*/ 37212417 h 1724"/>
              <a:gd name="T32" fmla="*/ 52310900 w 1746"/>
              <a:gd name="T33" fmla="*/ 64712286 h 1724"/>
              <a:gd name="T34" fmla="*/ 72205507 w 1746"/>
              <a:gd name="T35" fmla="*/ 64712286 h 1724"/>
              <a:gd name="T36" fmla="*/ 72205507 w 1746"/>
              <a:gd name="T37" fmla="*/ 4914939 h 1724"/>
              <a:gd name="T38" fmla="*/ 9947141 w 1746"/>
              <a:gd name="T39" fmla="*/ 4914939 h 1724"/>
              <a:gd name="T40" fmla="*/ 9947141 w 1746"/>
              <a:gd name="T41" fmla="*/ 24808386 h 1724"/>
              <a:gd name="T42" fmla="*/ 34873825 w 1746"/>
              <a:gd name="T43" fmla="*/ 24808386 h 1724"/>
              <a:gd name="T44" fmla="*/ 0 w 1746"/>
              <a:gd name="T45" fmla="*/ 102042035 h 1724"/>
              <a:gd name="T46" fmla="*/ 92100115 w 1746"/>
              <a:gd name="T47" fmla="*/ 201626600 h 1724"/>
              <a:gd name="T48" fmla="*/ 92100115 w 1746"/>
              <a:gd name="T49" fmla="*/ 181733153 h 1724"/>
              <a:gd name="T50" fmla="*/ 19894608 w 1746"/>
              <a:gd name="T51" fmla="*/ 102042035 h 1724"/>
              <a:gd name="T52" fmla="*/ 144528024 w 1746"/>
              <a:gd name="T53" fmla="*/ 62137810 h 1724"/>
              <a:gd name="T54" fmla="*/ 144528024 w 1746"/>
              <a:gd name="T55" fmla="*/ 62137810 h 1724"/>
              <a:gd name="T56" fmla="*/ 87184724 w 1746"/>
              <a:gd name="T57" fmla="*/ 119478011 h 1724"/>
              <a:gd name="T58" fmla="*/ 59800508 w 1746"/>
              <a:gd name="T59" fmla="*/ 89637679 h 1724"/>
              <a:gd name="T60" fmla="*/ 44821291 w 1746"/>
              <a:gd name="T61" fmla="*/ 104499504 h 1724"/>
              <a:gd name="T62" fmla="*/ 87184724 w 1746"/>
              <a:gd name="T63" fmla="*/ 146860874 h 1724"/>
              <a:gd name="T64" fmla="*/ 159390232 w 1746"/>
              <a:gd name="T65" fmla="*/ 77116642 h 1724"/>
              <a:gd name="T66" fmla="*/ 144528024 w 1746"/>
              <a:gd name="T67" fmla="*/ 62137810 h 172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46" h="1724">
                <a:moveTo>
                  <a:pt x="1447" y="1510"/>
                </a:moveTo>
                <a:lnTo>
                  <a:pt x="1447" y="1510"/>
                </a:lnTo>
                <a:cubicBezTo>
                  <a:pt x="1660" y="1510"/>
                  <a:pt x="1660" y="1510"/>
                  <a:pt x="1660" y="1510"/>
                </a:cubicBezTo>
                <a:cubicBezTo>
                  <a:pt x="1660" y="1680"/>
                  <a:pt x="1660" y="1680"/>
                  <a:pt x="1660" y="1680"/>
                </a:cubicBezTo>
                <a:cubicBezTo>
                  <a:pt x="1128" y="1680"/>
                  <a:pt x="1128" y="1680"/>
                  <a:pt x="1128" y="1680"/>
                </a:cubicBezTo>
                <a:cubicBezTo>
                  <a:pt x="1128" y="1170"/>
                  <a:pt x="1128" y="1170"/>
                  <a:pt x="1128" y="1170"/>
                </a:cubicBezTo>
                <a:cubicBezTo>
                  <a:pt x="1298" y="1170"/>
                  <a:pt x="1298" y="1170"/>
                  <a:pt x="1298" y="1170"/>
                </a:cubicBezTo>
                <a:cubicBezTo>
                  <a:pt x="1298" y="1404"/>
                  <a:pt x="1298" y="1404"/>
                  <a:pt x="1298" y="1404"/>
                </a:cubicBezTo>
                <a:cubicBezTo>
                  <a:pt x="1468" y="1277"/>
                  <a:pt x="1575" y="1085"/>
                  <a:pt x="1575" y="872"/>
                </a:cubicBezTo>
                <a:cubicBezTo>
                  <a:pt x="1575" y="510"/>
                  <a:pt x="1298" y="212"/>
                  <a:pt x="957" y="170"/>
                </a:cubicBezTo>
                <a:cubicBezTo>
                  <a:pt x="957" y="0"/>
                  <a:pt x="957" y="0"/>
                  <a:pt x="957" y="0"/>
                </a:cubicBezTo>
                <a:cubicBezTo>
                  <a:pt x="1405" y="42"/>
                  <a:pt x="1745" y="425"/>
                  <a:pt x="1745" y="872"/>
                </a:cubicBezTo>
                <a:cubicBezTo>
                  <a:pt x="1745" y="1127"/>
                  <a:pt x="1617" y="1362"/>
                  <a:pt x="1447" y="1510"/>
                </a:cubicBezTo>
                <a:close/>
                <a:moveTo>
                  <a:pt x="170" y="872"/>
                </a:moveTo>
                <a:lnTo>
                  <a:pt x="170" y="872"/>
                </a:lnTo>
                <a:cubicBezTo>
                  <a:pt x="170" y="638"/>
                  <a:pt x="276" y="446"/>
                  <a:pt x="447" y="318"/>
                </a:cubicBezTo>
                <a:cubicBezTo>
                  <a:pt x="447" y="553"/>
                  <a:pt x="447" y="553"/>
                  <a:pt x="447" y="553"/>
                </a:cubicBezTo>
                <a:cubicBezTo>
                  <a:pt x="617" y="553"/>
                  <a:pt x="617" y="553"/>
                  <a:pt x="617" y="553"/>
                </a:cubicBezTo>
                <a:cubicBezTo>
                  <a:pt x="617" y="42"/>
                  <a:pt x="617" y="42"/>
                  <a:pt x="617" y="42"/>
                </a:cubicBezTo>
                <a:cubicBezTo>
                  <a:pt x="85" y="42"/>
                  <a:pt x="85" y="42"/>
                  <a:pt x="85" y="42"/>
                </a:cubicBezTo>
                <a:cubicBezTo>
                  <a:pt x="85" y="212"/>
                  <a:pt x="85" y="212"/>
                  <a:pt x="85" y="212"/>
                </a:cubicBezTo>
                <a:cubicBezTo>
                  <a:pt x="298" y="212"/>
                  <a:pt x="298" y="212"/>
                  <a:pt x="298" y="212"/>
                </a:cubicBezTo>
                <a:cubicBezTo>
                  <a:pt x="128" y="382"/>
                  <a:pt x="0" y="617"/>
                  <a:pt x="0" y="872"/>
                </a:cubicBezTo>
                <a:cubicBezTo>
                  <a:pt x="0" y="1319"/>
                  <a:pt x="340" y="1680"/>
                  <a:pt x="787" y="1723"/>
                </a:cubicBezTo>
                <a:cubicBezTo>
                  <a:pt x="787" y="1553"/>
                  <a:pt x="787" y="1553"/>
                  <a:pt x="787" y="1553"/>
                </a:cubicBezTo>
                <a:cubicBezTo>
                  <a:pt x="447" y="1510"/>
                  <a:pt x="170" y="1213"/>
                  <a:pt x="170" y="872"/>
                </a:cubicBezTo>
                <a:close/>
                <a:moveTo>
                  <a:pt x="1235" y="531"/>
                </a:moveTo>
                <a:lnTo>
                  <a:pt x="1235" y="531"/>
                </a:lnTo>
                <a:cubicBezTo>
                  <a:pt x="745" y="1021"/>
                  <a:pt x="745" y="1021"/>
                  <a:pt x="745" y="1021"/>
                </a:cubicBezTo>
                <a:cubicBezTo>
                  <a:pt x="511" y="766"/>
                  <a:pt x="511" y="766"/>
                  <a:pt x="511" y="766"/>
                </a:cubicBezTo>
                <a:cubicBezTo>
                  <a:pt x="383" y="893"/>
                  <a:pt x="383" y="893"/>
                  <a:pt x="383" y="893"/>
                </a:cubicBezTo>
                <a:cubicBezTo>
                  <a:pt x="745" y="1255"/>
                  <a:pt x="745" y="1255"/>
                  <a:pt x="745" y="1255"/>
                </a:cubicBezTo>
                <a:cubicBezTo>
                  <a:pt x="1362" y="659"/>
                  <a:pt x="1362" y="659"/>
                  <a:pt x="1362" y="659"/>
                </a:cubicBezTo>
                <a:lnTo>
                  <a:pt x="1235" y="53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54" name="Freeform 16">
            <a:extLst>
              <a:ext uri="{FF2B5EF4-FFF2-40B4-BE49-F238E27FC236}">
                <a16:creationId xmlns:a16="http://schemas.microsoft.com/office/drawing/2014/main" id="{C69D2CF7-82C0-F3B3-119D-1484444B63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89756" y="6123574"/>
            <a:ext cx="511814" cy="679230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55" name="Freeform 23">
            <a:extLst>
              <a:ext uri="{FF2B5EF4-FFF2-40B4-BE49-F238E27FC236}">
                <a16:creationId xmlns:a16="http://schemas.microsoft.com/office/drawing/2014/main" id="{6C83C6BB-4DF1-B261-6C34-EE8A59A9B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72244" y="7669214"/>
            <a:ext cx="615452" cy="602696"/>
          </a:xfrm>
          <a:custGeom>
            <a:avLst/>
            <a:gdLst>
              <a:gd name="T0" fmla="*/ 109188064 w 1911"/>
              <a:gd name="T1" fmla="*/ 39843746 h 1869"/>
              <a:gd name="T2" fmla="*/ 109188064 w 1911"/>
              <a:gd name="T3" fmla="*/ 39843746 h 1869"/>
              <a:gd name="T4" fmla="*/ 39746772 w 1911"/>
              <a:gd name="T5" fmla="*/ 111886545 h 1869"/>
              <a:gd name="T6" fmla="*/ 59504679 w 1911"/>
              <a:gd name="T7" fmla="*/ 111886545 h 1869"/>
              <a:gd name="T8" fmla="*/ 109188064 w 1911"/>
              <a:gd name="T9" fmla="*/ 59765619 h 1869"/>
              <a:gd name="T10" fmla="*/ 161182304 w 1911"/>
              <a:gd name="T11" fmla="*/ 111886545 h 1869"/>
              <a:gd name="T12" fmla="*/ 181055850 w 1911"/>
              <a:gd name="T13" fmla="*/ 111886545 h 1869"/>
              <a:gd name="T14" fmla="*/ 109188064 w 1911"/>
              <a:gd name="T15" fmla="*/ 39843746 h 1869"/>
              <a:gd name="T16" fmla="*/ 121551171 w 1911"/>
              <a:gd name="T17" fmla="*/ 134356542 h 1869"/>
              <a:gd name="T18" fmla="*/ 121551171 w 1911"/>
              <a:gd name="T19" fmla="*/ 134356542 h 1869"/>
              <a:gd name="T20" fmla="*/ 136456411 w 1911"/>
              <a:gd name="T21" fmla="*/ 111886545 h 1869"/>
              <a:gd name="T22" fmla="*/ 109188064 w 1911"/>
              <a:gd name="T23" fmla="*/ 84667961 h 1869"/>
              <a:gd name="T24" fmla="*/ 84346211 w 1911"/>
              <a:gd name="T25" fmla="*/ 111886545 h 1869"/>
              <a:gd name="T26" fmla="*/ 99251451 w 1911"/>
              <a:gd name="T27" fmla="*/ 134356542 h 1869"/>
              <a:gd name="T28" fmla="*/ 99251451 w 1911"/>
              <a:gd name="T29" fmla="*/ 166671696 h 1869"/>
              <a:gd name="T30" fmla="*/ 64588625 w 1911"/>
              <a:gd name="T31" fmla="*/ 201419194 h 1869"/>
              <a:gd name="T32" fmla="*/ 79377905 w 1911"/>
              <a:gd name="T33" fmla="*/ 216360599 h 1869"/>
              <a:gd name="T34" fmla="*/ 109188064 w 1911"/>
              <a:gd name="T35" fmla="*/ 186477789 h 1869"/>
              <a:gd name="T36" fmla="*/ 141424718 w 1911"/>
              <a:gd name="T37" fmla="*/ 216360599 h 1869"/>
              <a:gd name="T38" fmla="*/ 153787824 w 1911"/>
              <a:gd name="T39" fmla="*/ 201419194 h 1869"/>
              <a:gd name="T40" fmla="*/ 121551171 w 1911"/>
              <a:gd name="T41" fmla="*/ 166671696 h 1869"/>
              <a:gd name="T42" fmla="*/ 121551171 w 1911"/>
              <a:gd name="T43" fmla="*/ 134356542 h 1869"/>
              <a:gd name="T44" fmla="*/ 109188064 w 1911"/>
              <a:gd name="T45" fmla="*/ 0 h 1869"/>
              <a:gd name="T46" fmla="*/ 109188064 w 1911"/>
              <a:gd name="T47" fmla="*/ 0 h 1869"/>
              <a:gd name="T48" fmla="*/ 0 w 1911"/>
              <a:gd name="T49" fmla="*/ 111886545 h 1869"/>
              <a:gd name="T50" fmla="*/ 19873547 w 1911"/>
              <a:gd name="T51" fmla="*/ 111886545 h 1869"/>
              <a:gd name="T52" fmla="*/ 109188064 w 1911"/>
              <a:gd name="T53" fmla="*/ 19921873 h 1869"/>
              <a:gd name="T54" fmla="*/ 200929076 w 1911"/>
              <a:gd name="T55" fmla="*/ 111886545 h 1869"/>
              <a:gd name="T56" fmla="*/ 220686983 w 1911"/>
              <a:gd name="T57" fmla="*/ 111886545 h 1869"/>
              <a:gd name="T58" fmla="*/ 109188064 w 1911"/>
              <a:gd name="T59" fmla="*/ 0 h 186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911" h="1869">
                <a:moveTo>
                  <a:pt x="945" y="344"/>
                </a:moveTo>
                <a:lnTo>
                  <a:pt x="945" y="344"/>
                </a:lnTo>
                <a:cubicBezTo>
                  <a:pt x="623" y="344"/>
                  <a:pt x="344" y="623"/>
                  <a:pt x="344" y="966"/>
                </a:cubicBezTo>
                <a:cubicBezTo>
                  <a:pt x="515" y="966"/>
                  <a:pt x="515" y="966"/>
                  <a:pt x="515" y="966"/>
                </a:cubicBezTo>
                <a:cubicBezTo>
                  <a:pt x="515" y="709"/>
                  <a:pt x="708" y="516"/>
                  <a:pt x="945" y="516"/>
                </a:cubicBezTo>
                <a:cubicBezTo>
                  <a:pt x="1202" y="516"/>
                  <a:pt x="1395" y="709"/>
                  <a:pt x="1395" y="966"/>
                </a:cubicBezTo>
                <a:cubicBezTo>
                  <a:pt x="1567" y="966"/>
                  <a:pt x="1567" y="966"/>
                  <a:pt x="1567" y="966"/>
                </a:cubicBezTo>
                <a:cubicBezTo>
                  <a:pt x="1567" y="623"/>
                  <a:pt x="1288" y="344"/>
                  <a:pt x="945" y="344"/>
                </a:cubicBezTo>
                <a:close/>
                <a:moveTo>
                  <a:pt x="1052" y="1160"/>
                </a:moveTo>
                <a:lnTo>
                  <a:pt x="1052" y="1160"/>
                </a:lnTo>
                <a:cubicBezTo>
                  <a:pt x="1116" y="1117"/>
                  <a:pt x="1181" y="1052"/>
                  <a:pt x="1181" y="966"/>
                </a:cubicBezTo>
                <a:cubicBezTo>
                  <a:pt x="1181" y="838"/>
                  <a:pt x="1074" y="731"/>
                  <a:pt x="945" y="731"/>
                </a:cubicBezTo>
                <a:cubicBezTo>
                  <a:pt x="838" y="731"/>
                  <a:pt x="730" y="838"/>
                  <a:pt x="730" y="966"/>
                </a:cubicBezTo>
                <a:cubicBezTo>
                  <a:pt x="730" y="1052"/>
                  <a:pt x="794" y="1117"/>
                  <a:pt x="859" y="1160"/>
                </a:cubicBezTo>
                <a:cubicBezTo>
                  <a:pt x="859" y="1439"/>
                  <a:pt x="859" y="1439"/>
                  <a:pt x="859" y="1439"/>
                </a:cubicBezTo>
                <a:cubicBezTo>
                  <a:pt x="559" y="1739"/>
                  <a:pt x="559" y="1739"/>
                  <a:pt x="559" y="1739"/>
                </a:cubicBezTo>
                <a:cubicBezTo>
                  <a:pt x="687" y="1868"/>
                  <a:pt x="687" y="1868"/>
                  <a:pt x="687" y="1868"/>
                </a:cubicBezTo>
                <a:cubicBezTo>
                  <a:pt x="945" y="1610"/>
                  <a:pt x="945" y="1610"/>
                  <a:pt x="945" y="1610"/>
                </a:cubicBezTo>
                <a:cubicBezTo>
                  <a:pt x="1224" y="1868"/>
                  <a:pt x="1224" y="1868"/>
                  <a:pt x="1224" y="1868"/>
                </a:cubicBezTo>
                <a:cubicBezTo>
                  <a:pt x="1331" y="1739"/>
                  <a:pt x="1331" y="1739"/>
                  <a:pt x="1331" y="1739"/>
                </a:cubicBezTo>
                <a:cubicBezTo>
                  <a:pt x="1052" y="1439"/>
                  <a:pt x="1052" y="1439"/>
                  <a:pt x="1052" y="1439"/>
                </a:cubicBezTo>
                <a:lnTo>
                  <a:pt x="1052" y="1160"/>
                </a:lnTo>
                <a:close/>
                <a:moveTo>
                  <a:pt x="945" y="0"/>
                </a:moveTo>
                <a:lnTo>
                  <a:pt x="945" y="0"/>
                </a:lnTo>
                <a:cubicBezTo>
                  <a:pt x="430" y="0"/>
                  <a:pt x="0" y="430"/>
                  <a:pt x="0" y="966"/>
                </a:cubicBezTo>
                <a:cubicBezTo>
                  <a:pt x="172" y="966"/>
                  <a:pt x="172" y="966"/>
                  <a:pt x="172" y="966"/>
                </a:cubicBezTo>
                <a:cubicBezTo>
                  <a:pt x="172" y="516"/>
                  <a:pt x="515" y="172"/>
                  <a:pt x="945" y="172"/>
                </a:cubicBezTo>
                <a:cubicBezTo>
                  <a:pt x="1395" y="172"/>
                  <a:pt x="1739" y="516"/>
                  <a:pt x="1739" y="966"/>
                </a:cubicBezTo>
                <a:cubicBezTo>
                  <a:pt x="1910" y="966"/>
                  <a:pt x="1910" y="966"/>
                  <a:pt x="1910" y="966"/>
                </a:cubicBezTo>
                <a:cubicBezTo>
                  <a:pt x="1910" y="430"/>
                  <a:pt x="1481" y="0"/>
                  <a:pt x="94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356" name="Oval 355">
            <a:extLst>
              <a:ext uri="{FF2B5EF4-FFF2-40B4-BE49-F238E27FC236}">
                <a16:creationId xmlns:a16="http://schemas.microsoft.com/office/drawing/2014/main" id="{28F9212E-20E6-B516-EAFA-8C7A70C0EB0E}"/>
              </a:ext>
            </a:extLst>
          </p:cNvPr>
          <p:cNvSpPr/>
          <p:nvPr/>
        </p:nvSpPr>
        <p:spPr>
          <a:xfrm>
            <a:off x="3242331" y="9492401"/>
            <a:ext cx="1923396" cy="19233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START</a:t>
            </a:r>
            <a:endParaRPr lang="en-US" sz="2000" dirty="0">
              <a:latin typeface="+mj-lt"/>
            </a:endParaRPr>
          </a:p>
        </p:txBody>
      </p:sp>
      <p:sp>
        <p:nvSpPr>
          <p:cNvPr id="357" name="Oval 356">
            <a:extLst>
              <a:ext uri="{FF2B5EF4-FFF2-40B4-BE49-F238E27FC236}">
                <a16:creationId xmlns:a16="http://schemas.microsoft.com/office/drawing/2014/main" id="{E1DC5FF2-B03A-C8A3-4A41-B04723600FA6}"/>
              </a:ext>
            </a:extLst>
          </p:cNvPr>
          <p:cNvSpPr/>
          <p:nvPr/>
        </p:nvSpPr>
        <p:spPr>
          <a:xfrm>
            <a:off x="19218271" y="5511170"/>
            <a:ext cx="1923396" cy="192339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SUCCESS</a:t>
            </a:r>
            <a:endParaRPr lang="en-US" sz="2000" dirty="0">
              <a:latin typeface="+mj-lt"/>
            </a:endParaRPr>
          </a:p>
        </p:txBody>
      </p:sp>
      <p:sp>
        <p:nvSpPr>
          <p:cNvPr id="358" name="!!MainTitle1">
            <a:extLst>
              <a:ext uri="{FF2B5EF4-FFF2-40B4-BE49-F238E27FC236}">
                <a16:creationId xmlns:a16="http://schemas.microsoft.com/office/drawing/2014/main" id="{17D02130-8FB9-5CCF-DFFF-722B28BF39E4}"/>
              </a:ext>
            </a:extLst>
          </p:cNvPr>
          <p:cNvSpPr txBox="1"/>
          <p:nvPr/>
        </p:nvSpPr>
        <p:spPr>
          <a:xfrm>
            <a:off x="7596083" y="1246722"/>
            <a:ext cx="919194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Momentum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Engine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59" name="!!SubTitle">
            <a:extLst>
              <a:ext uri="{FF2B5EF4-FFF2-40B4-BE49-F238E27FC236}">
                <a16:creationId xmlns:a16="http://schemas.microsoft.com/office/drawing/2014/main" id="{E8A6BDB8-69EF-0947-F782-1CA4F13F973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60" name="Oval 359">
            <a:extLst>
              <a:ext uri="{FF2B5EF4-FFF2-40B4-BE49-F238E27FC236}">
                <a16:creationId xmlns:a16="http://schemas.microsoft.com/office/drawing/2014/main" id="{B4C83231-403B-15BD-D76D-74AD52B4DF7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1" name="Oval 360">
            <a:extLst>
              <a:ext uri="{FF2B5EF4-FFF2-40B4-BE49-F238E27FC236}">
                <a16:creationId xmlns:a16="http://schemas.microsoft.com/office/drawing/2014/main" id="{2A58E00E-8EC6-D3A4-64F8-34C6C1342545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2" name="Oval 361">
            <a:extLst>
              <a:ext uri="{FF2B5EF4-FFF2-40B4-BE49-F238E27FC236}">
                <a16:creationId xmlns:a16="http://schemas.microsoft.com/office/drawing/2014/main" id="{3270DAF3-928F-56ED-7490-B7EC5CBC62D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3" name="Oval 362">
            <a:extLst>
              <a:ext uri="{FF2B5EF4-FFF2-40B4-BE49-F238E27FC236}">
                <a16:creationId xmlns:a16="http://schemas.microsoft.com/office/drawing/2014/main" id="{6F95017A-6D30-8D18-D32F-64E45ED9D6FF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65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65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0" dur="1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3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5" dur="12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6" dur="12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grpId="0" nodeType="withEffect" p14:presetBounceEnd="65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64" dur="12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5" dur="12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68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9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2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3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6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7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0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1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4" dur="12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85" dur="12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8" dur="5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5" grpId="0" animBg="1"/>
          <p:bldP spid="286" grpId="0" animBg="1"/>
          <p:bldP spid="287" grpId="0" animBg="1"/>
          <p:bldP spid="288" grpId="0" animBg="1"/>
          <p:bldP spid="289" grpId="0" animBg="1"/>
          <p:bldP spid="290" grpId="0" animBg="1"/>
          <p:bldP spid="291" grpId="0" animBg="1"/>
          <p:bldP spid="292" grpId="0" animBg="1"/>
          <p:bldP spid="293" grpId="0" animBg="1"/>
          <p:bldP spid="342" grpId="0" animBg="1"/>
          <p:bldP spid="343" grpId="0" animBg="1"/>
          <p:bldP spid="344" grpId="0" animBg="1"/>
          <p:bldP spid="345" grpId="0" animBg="1"/>
          <p:bldP spid="346" grpId="0" animBg="1"/>
          <p:bldP spid="353" grpId="0" animBg="1"/>
          <p:bldP spid="354" grpId="0" animBg="1"/>
          <p:bldP spid="355" grpId="0" animBg="1"/>
          <p:bldP spid="356" grpId="0" animBg="1"/>
          <p:bldP spid="357" grpId="0" animBg="1"/>
          <p:bldP spid="358" grpId="0"/>
          <p:bldP spid="359" grpId="0"/>
          <p:bldP spid="360" grpId="0" animBg="1"/>
          <p:bldP spid="361" grpId="0" animBg="1"/>
          <p:bldP spid="362" grpId="0" animBg="1"/>
          <p:bldP spid="36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3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3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3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2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2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2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2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8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9" dur="100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100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6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7" dur="100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0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1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4" dur="12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5" dur="12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8" dur="500"/>
                                            <p:tgtEl>
                                              <p:spTgt spid="3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5" grpId="0" animBg="1"/>
          <p:bldP spid="286" grpId="0" animBg="1"/>
          <p:bldP spid="287" grpId="0" animBg="1"/>
          <p:bldP spid="288" grpId="0" animBg="1"/>
          <p:bldP spid="289" grpId="0" animBg="1"/>
          <p:bldP spid="290" grpId="0" animBg="1"/>
          <p:bldP spid="291" grpId="0" animBg="1"/>
          <p:bldP spid="292" grpId="0" animBg="1"/>
          <p:bldP spid="293" grpId="0" animBg="1"/>
          <p:bldP spid="342" grpId="0" animBg="1"/>
          <p:bldP spid="343" grpId="0" animBg="1"/>
          <p:bldP spid="344" grpId="0" animBg="1"/>
          <p:bldP spid="345" grpId="0" animBg="1"/>
          <p:bldP spid="346" grpId="0" animBg="1"/>
          <p:bldP spid="353" grpId="0" animBg="1"/>
          <p:bldP spid="354" grpId="0" animBg="1"/>
          <p:bldP spid="355" grpId="0" animBg="1"/>
          <p:bldP spid="356" grpId="0" animBg="1"/>
          <p:bldP spid="357" grpId="0" animBg="1"/>
          <p:bldP spid="358" grpId="0"/>
          <p:bldP spid="359" grpId="0"/>
          <p:bldP spid="360" grpId="0" animBg="1"/>
          <p:bldP spid="361" grpId="0" animBg="1"/>
          <p:bldP spid="362" grpId="0" animBg="1"/>
          <p:bldP spid="36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764720D-B8B0-8922-0429-5AFB3E40EFD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2535DEB-9F9A-D0D7-5E2C-15C6DE5BA87C}"/>
              </a:ext>
            </a:extLst>
          </p:cNvPr>
          <p:cNvSpPr/>
          <p:nvPr/>
        </p:nvSpPr>
        <p:spPr>
          <a:xfrm>
            <a:off x="2925298" y="5184458"/>
            <a:ext cx="2557462" cy="6548372"/>
          </a:xfrm>
          <a:custGeom>
            <a:avLst/>
            <a:gdLst>
              <a:gd name="csX0" fmla="*/ 1278731 w 2557462"/>
              <a:gd name="csY0" fmla="*/ 0 h 6548372"/>
              <a:gd name="csX1" fmla="*/ 2557462 w 2557462"/>
              <a:gd name="csY1" fmla="*/ 1278731 h 6548372"/>
              <a:gd name="csX2" fmla="*/ 1993682 w 2557462"/>
              <a:gd name="csY2" fmla="*/ 2339075 h 6548372"/>
              <a:gd name="csX3" fmla="*/ 1961356 w 2557462"/>
              <a:gd name="csY3" fmla="*/ 2356621 h 6548372"/>
              <a:gd name="csX4" fmla="*/ 1961356 w 2557462"/>
              <a:gd name="csY4" fmla="*/ 4191751 h 6548372"/>
              <a:gd name="csX5" fmla="*/ 1993682 w 2557462"/>
              <a:gd name="csY5" fmla="*/ 4209297 h 6548372"/>
              <a:gd name="csX6" fmla="*/ 2557462 w 2557462"/>
              <a:gd name="csY6" fmla="*/ 5269641 h 6548372"/>
              <a:gd name="csX7" fmla="*/ 1278731 w 2557462"/>
              <a:gd name="csY7" fmla="*/ 6548372 h 6548372"/>
              <a:gd name="csX8" fmla="*/ 0 w 2557462"/>
              <a:gd name="csY8" fmla="*/ 5269641 h 6548372"/>
              <a:gd name="csX9" fmla="*/ 563780 w 2557462"/>
              <a:gd name="csY9" fmla="*/ 4209297 h 6548372"/>
              <a:gd name="csX10" fmla="*/ 596106 w 2557462"/>
              <a:gd name="csY10" fmla="*/ 4191751 h 6548372"/>
              <a:gd name="csX11" fmla="*/ 596106 w 2557462"/>
              <a:gd name="csY11" fmla="*/ 2356621 h 6548372"/>
              <a:gd name="csX12" fmla="*/ 563780 w 2557462"/>
              <a:gd name="csY12" fmla="*/ 2339075 h 6548372"/>
              <a:gd name="csX13" fmla="*/ 0 w 2557462"/>
              <a:gd name="csY13" fmla="*/ 1278731 h 6548372"/>
              <a:gd name="csX14" fmla="*/ 1278731 w 2557462"/>
              <a:gd name="csY14" fmla="*/ 0 h 65483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548372">
                <a:moveTo>
                  <a:pt x="1278731" y="0"/>
                </a:moveTo>
                <a:cubicBezTo>
                  <a:pt x="1984955" y="0"/>
                  <a:pt x="2557462" y="572507"/>
                  <a:pt x="2557462" y="1278731"/>
                </a:cubicBezTo>
                <a:cubicBezTo>
                  <a:pt x="2557462" y="1720121"/>
                  <a:pt x="2333827" y="2109278"/>
                  <a:pt x="1993682" y="2339075"/>
                </a:cubicBezTo>
                <a:lnTo>
                  <a:pt x="1961356" y="2356621"/>
                </a:lnTo>
                <a:lnTo>
                  <a:pt x="1961356" y="4191751"/>
                </a:lnTo>
                <a:lnTo>
                  <a:pt x="1993682" y="4209297"/>
                </a:lnTo>
                <a:cubicBezTo>
                  <a:pt x="2333827" y="4439094"/>
                  <a:pt x="2557462" y="4828251"/>
                  <a:pt x="2557462" y="5269641"/>
                </a:cubicBezTo>
                <a:cubicBezTo>
                  <a:pt x="2557462" y="5975865"/>
                  <a:pt x="1984955" y="6548372"/>
                  <a:pt x="1278731" y="6548372"/>
                </a:cubicBezTo>
                <a:cubicBezTo>
                  <a:pt x="572507" y="6548372"/>
                  <a:pt x="0" y="5975865"/>
                  <a:pt x="0" y="5269641"/>
                </a:cubicBezTo>
                <a:cubicBezTo>
                  <a:pt x="0" y="4828251"/>
                  <a:pt x="223635" y="4439094"/>
                  <a:pt x="563780" y="4209297"/>
                </a:cubicBezTo>
                <a:lnTo>
                  <a:pt x="596106" y="4191751"/>
                </a:lnTo>
                <a:lnTo>
                  <a:pt x="596106" y="2356621"/>
                </a:lnTo>
                <a:lnTo>
                  <a:pt x="563780" y="2339075"/>
                </a:lnTo>
                <a:cubicBezTo>
                  <a:pt x="223635" y="2109278"/>
                  <a:pt x="0" y="1720121"/>
                  <a:pt x="0" y="1278731"/>
                </a:cubicBezTo>
                <a:cubicBezTo>
                  <a:pt x="0" y="572507"/>
                  <a:pt x="572507" y="0"/>
                  <a:pt x="12787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BF23164-20D4-E69C-2ED0-89CCB485B80D}"/>
              </a:ext>
            </a:extLst>
          </p:cNvPr>
          <p:cNvSpPr/>
          <p:nvPr/>
        </p:nvSpPr>
        <p:spPr>
          <a:xfrm>
            <a:off x="3242331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tx1">
              <a:lumMod val="10000"/>
              <a:lumOff val="9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E79F071-81A1-5C64-A227-DB9D1FF1444D}"/>
              </a:ext>
            </a:extLst>
          </p:cNvPr>
          <p:cNvSpPr/>
          <p:nvPr/>
        </p:nvSpPr>
        <p:spPr>
          <a:xfrm>
            <a:off x="6916208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339FB1C-24DC-5E43-A741-BE4D9A5C3966}"/>
              </a:ext>
            </a:extLst>
          </p:cNvPr>
          <p:cNvSpPr/>
          <p:nvPr/>
        </p:nvSpPr>
        <p:spPr>
          <a:xfrm>
            <a:off x="7239392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67282C7-FCF9-5E90-6E49-4A4E3AEC9EA2}"/>
              </a:ext>
            </a:extLst>
          </p:cNvPr>
          <p:cNvSpPr/>
          <p:nvPr/>
        </p:nvSpPr>
        <p:spPr>
          <a:xfrm rot="16200000">
            <a:off x="9076332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AFE53F7-4E7E-F30B-12D5-397044B969DF}"/>
              </a:ext>
            </a:extLst>
          </p:cNvPr>
          <p:cNvSpPr/>
          <p:nvPr/>
        </p:nvSpPr>
        <p:spPr>
          <a:xfrm>
            <a:off x="11230302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F4CBCB1-7DFC-A52C-4D65-977AD386EFAC}"/>
              </a:ext>
            </a:extLst>
          </p:cNvPr>
          <p:cNvSpPr/>
          <p:nvPr/>
        </p:nvSpPr>
        <p:spPr>
          <a:xfrm>
            <a:off x="14904179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8973618-7F00-DD7B-DFE8-818C4B353EDB}"/>
              </a:ext>
            </a:extLst>
          </p:cNvPr>
          <p:cNvSpPr/>
          <p:nvPr/>
        </p:nvSpPr>
        <p:spPr>
          <a:xfrm>
            <a:off x="15227363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C18802F-1737-E3B5-406A-0B8667BFC867}"/>
              </a:ext>
            </a:extLst>
          </p:cNvPr>
          <p:cNvSpPr/>
          <p:nvPr/>
        </p:nvSpPr>
        <p:spPr>
          <a:xfrm rot="16200000">
            <a:off x="17064301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F10F550-2805-16DE-21E0-983BF7356114}"/>
              </a:ext>
            </a:extLst>
          </p:cNvPr>
          <p:cNvGrpSpPr/>
          <p:nvPr/>
        </p:nvGrpSpPr>
        <p:grpSpPr>
          <a:xfrm>
            <a:off x="5027439" y="6073261"/>
            <a:ext cx="1328601" cy="792559"/>
            <a:chOff x="4031330" y="7558014"/>
            <a:chExt cx="1920221" cy="792559"/>
          </a:xfrm>
        </p:grpSpPr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60E03168-9652-7983-677C-2A5B0D4618DD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Phát hiện cơ hội hoặc áp lực buộc tổ chức phải thay đổi.</a:t>
              </a: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74EAF417-3A21-3BD3-ABEA-75DEE3AF5435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TRIGGER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138898F-E9B8-BAFE-B471-9D364E60B43E}"/>
              </a:ext>
            </a:extLst>
          </p:cNvPr>
          <p:cNvGrpSpPr/>
          <p:nvPr/>
        </p:nvGrpSpPr>
        <p:grpSpPr>
          <a:xfrm>
            <a:off x="3638879" y="5806379"/>
            <a:ext cx="1130300" cy="1087698"/>
            <a:chOff x="5077152" y="5806379"/>
            <a:chExt cx="1130300" cy="1087698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6AFD821E-7425-1B65-1F34-FD77F61409BB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70CC7BA3-FE1E-C5CE-97A2-34CCBFE54E46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ABDE1E9-690B-6CD8-AD94-CE27496DA30C}"/>
              </a:ext>
            </a:extLst>
          </p:cNvPr>
          <p:cNvGrpSpPr/>
          <p:nvPr/>
        </p:nvGrpSpPr>
        <p:grpSpPr>
          <a:xfrm>
            <a:off x="7629789" y="5806379"/>
            <a:ext cx="1130300" cy="1087698"/>
            <a:chOff x="5077152" y="5806379"/>
            <a:chExt cx="1130300" cy="1087698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EB0A56E3-8BEA-39D2-6FCD-1A9C1B6CB48F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+mj-lt"/>
                </a:rPr>
                <a:t>02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45E1D848-5EB4-2E6F-9F8B-DD324BCC9EEB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C282863-E9E9-83E0-73FB-EBE08E93EDB3}"/>
              </a:ext>
            </a:extLst>
          </p:cNvPr>
          <p:cNvGrpSpPr/>
          <p:nvPr/>
        </p:nvGrpSpPr>
        <p:grpSpPr>
          <a:xfrm>
            <a:off x="7629789" y="7434566"/>
            <a:ext cx="1130300" cy="792559"/>
            <a:chOff x="4031330" y="7558014"/>
            <a:chExt cx="1920221" cy="792559"/>
          </a:xfrm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B0EA9D5A-89AE-F8EC-7FC9-24B52F0C8896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Xác định ưu tiên chiến lược và nguồn lực cốt lõi.</a:t>
              </a: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B3D2A90A-D91C-6210-F4F1-F7F3B8FB6267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FOCUS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0007F53-C606-45A3-4A4E-1F310840A6B5}"/>
              </a:ext>
            </a:extLst>
          </p:cNvPr>
          <p:cNvGrpSpPr/>
          <p:nvPr/>
        </p:nvGrpSpPr>
        <p:grpSpPr>
          <a:xfrm>
            <a:off x="9024500" y="10075316"/>
            <a:ext cx="1328601" cy="792559"/>
            <a:chOff x="4031330" y="7558014"/>
            <a:chExt cx="1920221" cy="792559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98964949-A4B5-2605-C46F-9FDF0439FE41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Kết nối mục tiêu, đội ngũ và cách làm thống nhất.</a:t>
              </a: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3DBD097D-B2F0-6F83-1914-3C5BD58708D9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42BB3C4-1A99-0AE9-8392-4D976D25ECA6}"/>
              </a:ext>
            </a:extLst>
          </p:cNvPr>
          <p:cNvGrpSpPr/>
          <p:nvPr/>
        </p:nvGrpSpPr>
        <p:grpSpPr>
          <a:xfrm>
            <a:off x="7635940" y="9808434"/>
            <a:ext cx="1130300" cy="1087698"/>
            <a:chOff x="5077152" y="5806379"/>
            <a:chExt cx="1130300" cy="1087698"/>
          </a:xfrm>
        </p:grpSpPr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8B7879BB-FCAF-74DD-0D33-38A81F988429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+mj-lt"/>
                </a:rPr>
                <a:t>03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378EF621-9F29-AD85-2D78-813EC0040365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>
                      <a:lumMod val="20000"/>
                      <a:lumOff val="80000"/>
                    </a:schemeClr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EC5C2C4-BF13-FD42-6D95-8E25800FB092}"/>
              </a:ext>
            </a:extLst>
          </p:cNvPr>
          <p:cNvGrpSpPr/>
          <p:nvPr/>
        </p:nvGrpSpPr>
        <p:grpSpPr>
          <a:xfrm>
            <a:off x="11626851" y="9910251"/>
            <a:ext cx="1130300" cy="1087699"/>
            <a:chOff x="5077152" y="5806379"/>
            <a:chExt cx="1130300" cy="1087699"/>
          </a:xfrm>
        </p:grpSpPr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AD687662-3897-ECE3-8495-E575621E6C14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B6867E27-7ED7-1832-534D-0153C241B6DC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A08E09C-7CAB-466D-B959-1BF35457FC0D}"/>
              </a:ext>
            </a:extLst>
          </p:cNvPr>
          <p:cNvGrpSpPr/>
          <p:nvPr/>
        </p:nvGrpSpPr>
        <p:grpSpPr>
          <a:xfrm>
            <a:off x="11626851" y="8452437"/>
            <a:ext cx="1130300" cy="931059"/>
            <a:chOff x="4031330" y="7558014"/>
            <a:chExt cx="1920221" cy="931059"/>
          </a:xfrm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172CB49F-4E7B-39E8-F517-85D5C16F312C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Phát triển giải pháp, hệ thống hoặc năng lực cần thiết.</a:t>
              </a: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B2DBDA7F-A9D2-7DCB-617D-E28031341CC2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BUILD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75C9CCD-D0FB-5B03-F674-3A7A2907650F}"/>
              </a:ext>
            </a:extLst>
          </p:cNvPr>
          <p:cNvGrpSpPr/>
          <p:nvPr/>
        </p:nvGrpSpPr>
        <p:grpSpPr>
          <a:xfrm>
            <a:off x="13015410" y="6073261"/>
            <a:ext cx="1328601" cy="792559"/>
            <a:chOff x="4031330" y="7558014"/>
            <a:chExt cx="1920221" cy="792559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E586B050-2373-782E-1F84-1C8FA4C94271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Triển khai nhanh để tạo chuyển động thực tế.</a:t>
              </a: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74B80149-69F9-8E57-C836-16FE18E1BB72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ACTIVATE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879E202-3C17-8025-6F50-72680835F12E}"/>
              </a:ext>
            </a:extLst>
          </p:cNvPr>
          <p:cNvGrpSpPr/>
          <p:nvPr/>
        </p:nvGrpSpPr>
        <p:grpSpPr>
          <a:xfrm>
            <a:off x="11626850" y="5806379"/>
            <a:ext cx="1130300" cy="1087698"/>
            <a:chOff x="5077152" y="5806379"/>
            <a:chExt cx="1130300" cy="1087698"/>
          </a:xfrm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0E33D20C-4EBB-B6B9-89B9-A67D0FC39F62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EED3872C-CC98-6A41-3853-216A617784DB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1040852-88BC-7BD9-8453-0AE52CAE4114}"/>
              </a:ext>
            </a:extLst>
          </p:cNvPr>
          <p:cNvGrpSpPr/>
          <p:nvPr/>
        </p:nvGrpSpPr>
        <p:grpSpPr>
          <a:xfrm>
            <a:off x="15617760" y="5806379"/>
            <a:ext cx="1130300" cy="1087698"/>
            <a:chOff x="5077152" y="5806379"/>
            <a:chExt cx="1130300" cy="1087698"/>
          </a:xfrm>
        </p:grpSpPr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BC70927F-B6B9-34F7-C132-7BC755BFB0E5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5" name="Textbox 200">
              <a:extLst>
                <a:ext uri="{FF2B5EF4-FFF2-40B4-BE49-F238E27FC236}">
                  <a16:creationId xmlns:a16="http://schemas.microsoft.com/office/drawing/2014/main" id="{7BFC1CDA-00DF-B6FF-4C90-490949D41531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46" name="Group 645">
            <a:extLst>
              <a:ext uri="{FF2B5EF4-FFF2-40B4-BE49-F238E27FC236}">
                <a16:creationId xmlns:a16="http://schemas.microsoft.com/office/drawing/2014/main" id="{BE4A22A0-56B1-4211-340D-207B3C433092}"/>
              </a:ext>
            </a:extLst>
          </p:cNvPr>
          <p:cNvGrpSpPr/>
          <p:nvPr/>
        </p:nvGrpSpPr>
        <p:grpSpPr>
          <a:xfrm>
            <a:off x="15617760" y="7434566"/>
            <a:ext cx="1130300" cy="792559"/>
            <a:chOff x="4031330" y="7558014"/>
            <a:chExt cx="1920221" cy="792559"/>
          </a:xfrm>
        </p:grpSpPr>
        <p:sp>
          <p:nvSpPr>
            <p:cNvPr id="647" name="Textbox 200">
              <a:extLst>
                <a:ext uri="{FF2B5EF4-FFF2-40B4-BE49-F238E27FC236}">
                  <a16:creationId xmlns:a16="http://schemas.microsoft.com/office/drawing/2014/main" id="{784C0239-DE0A-B2B2-1A10-5542D2E29362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Giám sát tiến độ, chỉ số và phản hồi thị trường.</a:t>
              </a:r>
            </a:p>
          </p:txBody>
        </p:sp>
        <p:sp>
          <p:nvSpPr>
            <p:cNvPr id="648" name="Textbox 200">
              <a:extLst>
                <a:ext uri="{FF2B5EF4-FFF2-40B4-BE49-F238E27FC236}">
                  <a16:creationId xmlns:a16="http://schemas.microsoft.com/office/drawing/2014/main" id="{F01DD289-2860-7EB1-49FB-64858CD470B6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TRACK</a:t>
              </a:r>
            </a:p>
          </p:txBody>
        </p:sp>
      </p:grpSp>
      <p:grpSp>
        <p:nvGrpSpPr>
          <p:cNvPr id="649" name="Group 648">
            <a:extLst>
              <a:ext uri="{FF2B5EF4-FFF2-40B4-BE49-F238E27FC236}">
                <a16:creationId xmlns:a16="http://schemas.microsoft.com/office/drawing/2014/main" id="{66FB9755-3A84-89DF-D2C4-9D1989E428B4}"/>
              </a:ext>
            </a:extLst>
          </p:cNvPr>
          <p:cNvGrpSpPr/>
          <p:nvPr/>
        </p:nvGrpSpPr>
        <p:grpSpPr>
          <a:xfrm>
            <a:off x="17012471" y="10075316"/>
            <a:ext cx="1328601" cy="792559"/>
            <a:chOff x="4031330" y="7558014"/>
            <a:chExt cx="1920221" cy="792559"/>
          </a:xfrm>
        </p:grpSpPr>
        <p:sp>
          <p:nvSpPr>
            <p:cNvPr id="650" name="Textbox 200">
              <a:extLst>
                <a:ext uri="{FF2B5EF4-FFF2-40B4-BE49-F238E27FC236}">
                  <a16:creationId xmlns:a16="http://schemas.microsoft.com/office/drawing/2014/main" id="{A1798D51-9DCA-7F09-5235-BF23C1AB2550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Cải tiến liên tục dựa trên dữ liệu và trải nghiệm.</a:t>
              </a:r>
            </a:p>
          </p:txBody>
        </p:sp>
        <p:sp>
          <p:nvSpPr>
            <p:cNvPr id="651" name="Textbox 200">
              <a:extLst>
                <a:ext uri="{FF2B5EF4-FFF2-40B4-BE49-F238E27FC236}">
                  <a16:creationId xmlns:a16="http://schemas.microsoft.com/office/drawing/2014/main" id="{7D203213-4EA2-44AA-BA02-3A58CCB32411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652" name="Group 651">
            <a:extLst>
              <a:ext uri="{FF2B5EF4-FFF2-40B4-BE49-F238E27FC236}">
                <a16:creationId xmlns:a16="http://schemas.microsoft.com/office/drawing/2014/main" id="{400C3D93-53A0-DB52-D067-5D73F6D09372}"/>
              </a:ext>
            </a:extLst>
          </p:cNvPr>
          <p:cNvGrpSpPr/>
          <p:nvPr/>
        </p:nvGrpSpPr>
        <p:grpSpPr>
          <a:xfrm>
            <a:off x="15623911" y="9808434"/>
            <a:ext cx="1130300" cy="1087698"/>
            <a:chOff x="5077152" y="5806379"/>
            <a:chExt cx="1130300" cy="1087698"/>
          </a:xfrm>
        </p:grpSpPr>
        <p:sp>
          <p:nvSpPr>
            <p:cNvPr id="653" name="Textbox 200">
              <a:extLst>
                <a:ext uri="{FF2B5EF4-FFF2-40B4-BE49-F238E27FC236}">
                  <a16:creationId xmlns:a16="http://schemas.microsoft.com/office/drawing/2014/main" id="{AD2BE5B6-9908-A44B-0AEC-CA9D15418FA2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4" name="Textbox 200">
              <a:extLst>
                <a:ext uri="{FF2B5EF4-FFF2-40B4-BE49-F238E27FC236}">
                  <a16:creationId xmlns:a16="http://schemas.microsoft.com/office/drawing/2014/main" id="{E03A1234-EC7A-C6E8-9957-0F39FDE5AECD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55" name="Group 654">
            <a:extLst>
              <a:ext uri="{FF2B5EF4-FFF2-40B4-BE49-F238E27FC236}">
                <a16:creationId xmlns:a16="http://schemas.microsoft.com/office/drawing/2014/main" id="{0068CBD2-3C16-F52F-CE1B-8202BE9026E0}"/>
              </a:ext>
            </a:extLst>
          </p:cNvPr>
          <p:cNvGrpSpPr/>
          <p:nvPr/>
        </p:nvGrpSpPr>
        <p:grpSpPr>
          <a:xfrm>
            <a:off x="19614820" y="9910251"/>
            <a:ext cx="1130300" cy="1087699"/>
            <a:chOff x="5077152" y="5806379"/>
            <a:chExt cx="1130300" cy="1087699"/>
          </a:xfrm>
        </p:grpSpPr>
        <p:sp>
          <p:nvSpPr>
            <p:cNvPr id="656" name="Textbox 200">
              <a:extLst>
                <a:ext uri="{FF2B5EF4-FFF2-40B4-BE49-F238E27FC236}">
                  <a16:creationId xmlns:a16="http://schemas.microsoft.com/office/drawing/2014/main" id="{26708502-B5E9-C75D-39D1-BB6EAAE506D7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08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7" name="Textbox 200">
              <a:extLst>
                <a:ext uri="{FF2B5EF4-FFF2-40B4-BE49-F238E27FC236}">
                  <a16:creationId xmlns:a16="http://schemas.microsoft.com/office/drawing/2014/main" id="{D18A62D3-491B-A923-13AC-AB8E55A1A9F2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58" name="Group 657">
            <a:extLst>
              <a:ext uri="{FF2B5EF4-FFF2-40B4-BE49-F238E27FC236}">
                <a16:creationId xmlns:a16="http://schemas.microsoft.com/office/drawing/2014/main" id="{7E4A3943-9AA1-FA3F-28AB-73A1B06808F8}"/>
              </a:ext>
            </a:extLst>
          </p:cNvPr>
          <p:cNvGrpSpPr/>
          <p:nvPr/>
        </p:nvGrpSpPr>
        <p:grpSpPr>
          <a:xfrm>
            <a:off x="19614820" y="8452437"/>
            <a:ext cx="1130300" cy="792559"/>
            <a:chOff x="4031330" y="7558014"/>
            <a:chExt cx="1920221" cy="792559"/>
          </a:xfrm>
        </p:grpSpPr>
        <p:sp>
          <p:nvSpPr>
            <p:cNvPr id="659" name="Textbox 200">
              <a:extLst>
                <a:ext uri="{FF2B5EF4-FFF2-40B4-BE49-F238E27FC236}">
                  <a16:creationId xmlns:a16="http://schemas.microsoft.com/office/drawing/2014/main" id="{44B61FF1-4865-E180-BA91-0C77018AE991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Mở rộng quy mô và khuếch đại kết quả đạt được.</a:t>
              </a:r>
            </a:p>
          </p:txBody>
        </p:sp>
        <p:sp>
          <p:nvSpPr>
            <p:cNvPr id="660" name="Textbox 200">
              <a:extLst>
                <a:ext uri="{FF2B5EF4-FFF2-40B4-BE49-F238E27FC236}">
                  <a16:creationId xmlns:a16="http://schemas.microsoft.com/office/drawing/2014/main" id="{F0022ED6-4048-CF67-10A1-FD1BE94C8C9F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EXPAND</a:t>
              </a:r>
            </a:p>
          </p:txBody>
        </p:sp>
      </p:grpSp>
      <p:sp>
        <p:nvSpPr>
          <p:cNvPr id="661" name="Arrow: Right 660">
            <a:extLst>
              <a:ext uri="{FF2B5EF4-FFF2-40B4-BE49-F238E27FC236}">
                <a16:creationId xmlns:a16="http://schemas.microsoft.com/office/drawing/2014/main" id="{1C3356B3-3FFE-1053-E61B-7113336524B5}"/>
              </a:ext>
            </a:extLst>
          </p:cNvPr>
          <p:cNvSpPr/>
          <p:nvPr/>
        </p:nvSpPr>
        <p:spPr>
          <a:xfrm rot="16200000">
            <a:off x="3902459" y="8172167"/>
            <a:ext cx="603140" cy="572954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Freeform 30">
            <a:extLst>
              <a:ext uri="{FF2B5EF4-FFF2-40B4-BE49-F238E27FC236}">
                <a16:creationId xmlns:a16="http://schemas.microsoft.com/office/drawing/2014/main" id="{243BF74D-2FF3-7801-2CC8-CCABE49B7F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5883" y="6181771"/>
            <a:ext cx="561242" cy="562836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63" name="Freeform 38">
            <a:extLst>
              <a:ext uri="{FF2B5EF4-FFF2-40B4-BE49-F238E27FC236}">
                <a16:creationId xmlns:a16="http://schemas.microsoft.com/office/drawing/2014/main" id="{87B93BC0-5CCC-C720-E750-FA916C3F6E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0332" y="8575447"/>
            <a:ext cx="569214" cy="569214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bg1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64" name="Freeform 75">
            <a:extLst>
              <a:ext uri="{FF2B5EF4-FFF2-40B4-BE49-F238E27FC236}">
                <a16:creationId xmlns:a16="http://schemas.microsoft.com/office/drawing/2014/main" id="{1702D75E-38AC-02FF-06F9-8FD1C5E6D9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8899" y="10238834"/>
            <a:ext cx="534136" cy="452820"/>
          </a:xfrm>
          <a:custGeom>
            <a:avLst/>
            <a:gdLst>
              <a:gd name="T0" fmla="*/ 191284504 w 1660"/>
              <a:gd name="T1" fmla="*/ 141981051 h 1402"/>
              <a:gd name="T2" fmla="*/ 191284504 w 1660"/>
              <a:gd name="T3" fmla="*/ 141981051 h 1402"/>
              <a:gd name="T4" fmla="*/ 0 w 1660"/>
              <a:gd name="T5" fmla="*/ 141981051 h 1402"/>
              <a:gd name="T6" fmla="*/ 0 w 1660"/>
              <a:gd name="T7" fmla="*/ 161983280 h 1402"/>
              <a:gd name="T8" fmla="*/ 191284504 w 1660"/>
              <a:gd name="T9" fmla="*/ 161983280 h 1402"/>
              <a:gd name="T10" fmla="*/ 191284504 w 1660"/>
              <a:gd name="T11" fmla="*/ 141981051 h 1402"/>
              <a:gd name="T12" fmla="*/ 171452854 w 1660"/>
              <a:gd name="T13" fmla="*/ 59775496 h 1402"/>
              <a:gd name="T14" fmla="*/ 171452854 w 1660"/>
              <a:gd name="T15" fmla="*/ 59775496 h 1402"/>
              <a:gd name="T16" fmla="*/ 171452854 w 1660"/>
              <a:gd name="T17" fmla="*/ 102207784 h 1402"/>
              <a:gd name="T18" fmla="*/ 19831650 w 1660"/>
              <a:gd name="T19" fmla="*/ 102207784 h 1402"/>
              <a:gd name="T20" fmla="*/ 19831650 w 1660"/>
              <a:gd name="T21" fmla="*/ 59775496 h 1402"/>
              <a:gd name="T22" fmla="*/ 171452854 w 1660"/>
              <a:gd name="T23" fmla="*/ 59775496 h 1402"/>
              <a:gd name="T24" fmla="*/ 181368839 w 1660"/>
              <a:gd name="T25" fmla="*/ 39888862 h 1402"/>
              <a:gd name="T26" fmla="*/ 181368839 w 1660"/>
              <a:gd name="T27" fmla="*/ 39888862 h 1402"/>
              <a:gd name="T28" fmla="*/ 9915986 w 1660"/>
              <a:gd name="T29" fmla="*/ 39888862 h 1402"/>
              <a:gd name="T30" fmla="*/ 0 w 1660"/>
              <a:gd name="T31" fmla="*/ 49832018 h 1402"/>
              <a:gd name="T32" fmla="*/ 0 w 1660"/>
              <a:gd name="T33" fmla="*/ 112151261 h 1402"/>
              <a:gd name="T34" fmla="*/ 9915986 w 1660"/>
              <a:gd name="T35" fmla="*/ 122094417 h 1402"/>
              <a:gd name="T36" fmla="*/ 181368839 w 1660"/>
              <a:gd name="T37" fmla="*/ 122094417 h 1402"/>
              <a:gd name="T38" fmla="*/ 191284504 w 1660"/>
              <a:gd name="T39" fmla="*/ 112151261 h 1402"/>
              <a:gd name="T40" fmla="*/ 191284504 w 1660"/>
              <a:gd name="T41" fmla="*/ 49832018 h 1402"/>
              <a:gd name="T42" fmla="*/ 181368839 w 1660"/>
              <a:gd name="T43" fmla="*/ 39888862 h 1402"/>
              <a:gd name="T44" fmla="*/ 191284504 w 1660"/>
              <a:gd name="T45" fmla="*/ 0 h 1402"/>
              <a:gd name="T46" fmla="*/ 191284504 w 1660"/>
              <a:gd name="T47" fmla="*/ 0 h 1402"/>
              <a:gd name="T48" fmla="*/ 0 w 1660"/>
              <a:gd name="T49" fmla="*/ 0 h 1402"/>
              <a:gd name="T50" fmla="*/ 0 w 1660"/>
              <a:gd name="T51" fmla="*/ 19886633 h 1402"/>
              <a:gd name="T52" fmla="*/ 191284504 w 1660"/>
              <a:gd name="T53" fmla="*/ 19886633 h 1402"/>
              <a:gd name="T54" fmla="*/ 191284504 w 1660"/>
              <a:gd name="T55" fmla="*/ 0 h 140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660" h="1402">
                <a:moveTo>
                  <a:pt x="1659" y="1228"/>
                </a:moveTo>
                <a:lnTo>
                  <a:pt x="1659" y="1228"/>
                </a:lnTo>
                <a:cubicBezTo>
                  <a:pt x="0" y="1228"/>
                  <a:pt x="0" y="1228"/>
                  <a:pt x="0" y="1228"/>
                </a:cubicBezTo>
                <a:cubicBezTo>
                  <a:pt x="0" y="1401"/>
                  <a:pt x="0" y="1401"/>
                  <a:pt x="0" y="1401"/>
                </a:cubicBezTo>
                <a:cubicBezTo>
                  <a:pt x="1659" y="1401"/>
                  <a:pt x="1659" y="1401"/>
                  <a:pt x="1659" y="1401"/>
                </a:cubicBezTo>
                <a:lnTo>
                  <a:pt x="1659" y="1228"/>
                </a:lnTo>
                <a:close/>
                <a:moveTo>
                  <a:pt x="1487" y="517"/>
                </a:moveTo>
                <a:lnTo>
                  <a:pt x="1487" y="517"/>
                </a:lnTo>
                <a:cubicBezTo>
                  <a:pt x="1487" y="884"/>
                  <a:pt x="1487" y="884"/>
                  <a:pt x="1487" y="884"/>
                </a:cubicBezTo>
                <a:cubicBezTo>
                  <a:pt x="172" y="884"/>
                  <a:pt x="172" y="884"/>
                  <a:pt x="172" y="884"/>
                </a:cubicBezTo>
                <a:cubicBezTo>
                  <a:pt x="172" y="517"/>
                  <a:pt x="172" y="517"/>
                  <a:pt x="172" y="517"/>
                </a:cubicBezTo>
                <a:lnTo>
                  <a:pt x="1487" y="517"/>
                </a:lnTo>
                <a:close/>
                <a:moveTo>
                  <a:pt x="1573" y="345"/>
                </a:moveTo>
                <a:lnTo>
                  <a:pt x="1573" y="345"/>
                </a:lnTo>
                <a:cubicBezTo>
                  <a:pt x="86" y="345"/>
                  <a:pt x="86" y="345"/>
                  <a:pt x="86" y="345"/>
                </a:cubicBezTo>
                <a:cubicBezTo>
                  <a:pt x="43" y="345"/>
                  <a:pt x="0" y="388"/>
                  <a:pt x="0" y="431"/>
                </a:cubicBezTo>
                <a:cubicBezTo>
                  <a:pt x="0" y="970"/>
                  <a:pt x="0" y="970"/>
                  <a:pt x="0" y="970"/>
                </a:cubicBezTo>
                <a:cubicBezTo>
                  <a:pt x="0" y="1013"/>
                  <a:pt x="43" y="1056"/>
                  <a:pt x="86" y="1056"/>
                </a:cubicBezTo>
                <a:cubicBezTo>
                  <a:pt x="1573" y="1056"/>
                  <a:pt x="1573" y="1056"/>
                  <a:pt x="1573" y="1056"/>
                </a:cubicBezTo>
                <a:cubicBezTo>
                  <a:pt x="1637" y="1056"/>
                  <a:pt x="1659" y="1013"/>
                  <a:pt x="1659" y="970"/>
                </a:cubicBezTo>
                <a:cubicBezTo>
                  <a:pt x="1659" y="431"/>
                  <a:pt x="1659" y="431"/>
                  <a:pt x="1659" y="431"/>
                </a:cubicBezTo>
                <a:cubicBezTo>
                  <a:pt x="1659" y="388"/>
                  <a:pt x="1637" y="345"/>
                  <a:pt x="1573" y="345"/>
                </a:cubicBezTo>
                <a:close/>
                <a:moveTo>
                  <a:pt x="1659" y="0"/>
                </a:moveTo>
                <a:lnTo>
                  <a:pt x="1659" y="0"/>
                </a:lnTo>
                <a:cubicBezTo>
                  <a:pt x="0" y="0"/>
                  <a:pt x="0" y="0"/>
                  <a:pt x="0" y="0"/>
                </a:cubicBezTo>
                <a:cubicBezTo>
                  <a:pt x="0" y="172"/>
                  <a:pt x="0" y="172"/>
                  <a:pt x="0" y="172"/>
                </a:cubicBezTo>
                <a:cubicBezTo>
                  <a:pt x="1659" y="172"/>
                  <a:pt x="1659" y="172"/>
                  <a:pt x="1659" y="172"/>
                </a:cubicBezTo>
                <a:lnTo>
                  <a:pt x="1659" y="0"/>
                </a:lnTo>
                <a:close/>
              </a:path>
            </a:pathLst>
          </a:custGeom>
          <a:solidFill>
            <a:schemeClr val="bg1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65" name="Freeform 73">
            <a:extLst>
              <a:ext uri="{FF2B5EF4-FFF2-40B4-BE49-F238E27FC236}">
                <a16:creationId xmlns:a16="http://schemas.microsoft.com/office/drawing/2014/main" id="{4B521624-138F-17E4-9A72-039F2CD975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674" y="7733788"/>
            <a:ext cx="500654" cy="473548"/>
          </a:xfrm>
          <a:custGeom>
            <a:avLst/>
            <a:gdLst>
              <a:gd name="T0" fmla="*/ 2147483646 w 1566"/>
              <a:gd name="T1" fmla="*/ 2147483646 h 1567"/>
              <a:gd name="T2" fmla="*/ 2147483646 w 1566"/>
              <a:gd name="T3" fmla="*/ 2147483646 h 1567"/>
              <a:gd name="T4" fmla="*/ 2147483646 w 1566"/>
              <a:gd name="T5" fmla="*/ 2147483646 h 1567"/>
              <a:gd name="T6" fmla="*/ 2147483646 w 1566"/>
              <a:gd name="T7" fmla="*/ 2147483646 h 1567"/>
              <a:gd name="T8" fmla="*/ 2147483646 w 1566"/>
              <a:gd name="T9" fmla="*/ 2147483646 h 1567"/>
              <a:gd name="T10" fmla="*/ 2147483646 w 1566"/>
              <a:gd name="T11" fmla="*/ 2147483646 h 1567"/>
              <a:gd name="T12" fmla="*/ 2147483646 w 1566"/>
              <a:gd name="T13" fmla="*/ 2147483646 h 1567"/>
              <a:gd name="T14" fmla="*/ 2147483646 w 1566"/>
              <a:gd name="T15" fmla="*/ 2147483646 h 1567"/>
              <a:gd name="T16" fmla="*/ 2147483646 w 1566"/>
              <a:gd name="T17" fmla="*/ 2147483646 h 1567"/>
              <a:gd name="T18" fmla="*/ 0 w 1566"/>
              <a:gd name="T19" fmla="*/ 2147483646 h 1567"/>
              <a:gd name="T20" fmla="*/ 0 w 1566"/>
              <a:gd name="T21" fmla="*/ 2147483646 h 1567"/>
              <a:gd name="T22" fmla="*/ 2147483646 w 1566"/>
              <a:gd name="T23" fmla="*/ 2147483646 h 1567"/>
              <a:gd name="T24" fmla="*/ 2147483646 w 1566"/>
              <a:gd name="T25" fmla="*/ 2147483646 h 1567"/>
              <a:gd name="T26" fmla="*/ 2147483646 w 1566"/>
              <a:gd name="T27" fmla="*/ 2147483646 h 1567"/>
              <a:gd name="T28" fmla="*/ 2147483646 w 1566"/>
              <a:gd name="T29" fmla="*/ 2147483646 h 1567"/>
              <a:gd name="T30" fmla="*/ 2147483646 w 1566"/>
              <a:gd name="T31" fmla="*/ 2147483646 h 1567"/>
              <a:gd name="T32" fmla="*/ 2147483646 w 1566"/>
              <a:gd name="T33" fmla="*/ 2147483646 h 1567"/>
              <a:gd name="T34" fmla="*/ 2147483646 w 1566"/>
              <a:gd name="T35" fmla="*/ 2147483646 h 1567"/>
              <a:gd name="T36" fmla="*/ 2147483646 w 1566"/>
              <a:gd name="T37" fmla="*/ 2147483646 h 1567"/>
              <a:gd name="T38" fmla="*/ 2147483646 w 1566"/>
              <a:gd name="T39" fmla="*/ 2147483646 h 1567"/>
              <a:gd name="T40" fmla="*/ 2147483646 w 1566"/>
              <a:gd name="T41" fmla="*/ 2147483646 h 1567"/>
              <a:gd name="T42" fmla="*/ 2147483646 w 1566"/>
              <a:gd name="T43" fmla="*/ 2147483646 h 1567"/>
              <a:gd name="T44" fmla="*/ 2147483646 w 1566"/>
              <a:gd name="T45" fmla="*/ 2147483646 h 1567"/>
              <a:gd name="T46" fmla="*/ 2147483646 w 1566"/>
              <a:gd name="T47" fmla="*/ 2147483646 h 1567"/>
              <a:gd name="T48" fmla="*/ 2147483646 w 1566"/>
              <a:gd name="T49" fmla="*/ 2147483646 h 1567"/>
              <a:gd name="T50" fmla="*/ 2147483646 w 1566"/>
              <a:gd name="T51" fmla="*/ 2147483646 h 1567"/>
              <a:gd name="T52" fmla="*/ 2147483646 w 1566"/>
              <a:gd name="T53" fmla="*/ 2147483646 h 1567"/>
              <a:gd name="T54" fmla="*/ 2147483646 w 1566"/>
              <a:gd name="T55" fmla="*/ 2147483646 h 1567"/>
              <a:gd name="T56" fmla="*/ 2147483646 w 1566"/>
              <a:gd name="T57" fmla="*/ 0 h 1567"/>
              <a:gd name="T58" fmla="*/ 2147483646 w 1566"/>
              <a:gd name="T59" fmla="*/ 0 h 1567"/>
              <a:gd name="T60" fmla="*/ 2147483646 w 1566"/>
              <a:gd name="T61" fmla="*/ 0 h 1567"/>
              <a:gd name="T62" fmla="*/ 0 w 1566"/>
              <a:gd name="T63" fmla="*/ 2147483646 h 1567"/>
              <a:gd name="T64" fmla="*/ 0 w 1566"/>
              <a:gd name="T65" fmla="*/ 2147483646 h 1567"/>
              <a:gd name="T66" fmla="*/ 2147483646 w 1566"/>
              <a:gd name="T67" fmla="*/ 2147483646 h 1567"/>
              <a:gd name="T68" fmla="*/ 2147483646 w 1566"/>
              <a:gd name="T69" fmla="*/ 2147483646 h 1567"/>
              <a:gd name="T70" fmla="*/ 2147483646 w 1566"/>
              <a:gd name="T71" fmla="*/ 2147483646 h 1567"/>
              <a:gd name="T72" fmla="*/ 2147483646 w 1566"/>
              <a:gd name="T73" fmla="*/ 2147483646 h 1567"/>
              <a:gd name="T74" fmla="*/ 2147483646 w 1566"/>
              <a:gd name="T75" fmla="*/ 0 h 1567"/>
              <a:gd name="T76" fmla="*/ 2147483646 w 1566"/>
              <a:gd name="T77" fmla="*/ 2147483646 h 1567"/>
              <a:gd name="T78" fmla="*/ 2147483646 w 1566"/>
              <a:gd name="T79" fmla="*/ 2147483646 h 1567"/>
              <a:gd name="T80" fmla="*/ 2147483646 w 1566"/>
              <a:gd name="T81" fmla="*/ 2147483646 h 1567"/>
              <a:gd name="T82" fmla="*/ 2147483646 w 1566"/>
              <a:gd name="T83" fmla="*/ 2147483646 h 1567"/>
              <a:gd name="T84" fmla="*/ 2147483646 w 1566"/>
              <a:gd name="T85" fmla="*/ 2147483646 h 1567"/>
              <a:gd name="T86" fmla="*/ 2147483646 w 1566"/>
              <a:gd name="T87" fmla="*/ 2147483646 h 15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66" h="1567">
                <a:moveTo>
                  <a:pt x="1394" y="1051"/>
                </a:moveTo>
                <a:lnTo>
                  <a:pt x="1394" y="1051"/>
                </a:lnTo>
                <a:cubicBezTo>
                  <a:pt x="1394" y="1394"/>
                  <a:pt x="1394" y="1394"/>
                  <a:pt x="1394" y="1394"/>
                </a:cubicBezTo>
                <a:cubicBezTo>
                  <a:pt x="172" y="1394"/>
                  <a:pt x="172" y="1394"/>
                  <a:pt x="172" y="1394"/>
                </a:cubicBezTo>
                <a:cubicBezTo>
                  <a:pt x="172" y="1051"/>
                  <a:pt x="172" y="1051"/>
                  <a:pt x="172" y="1051"/>
                </a:cubicBezTo>
                <a:lnTo>
                  <a:pt x="1394" y="1051"/>
                </a:lnTo>
                <a:close/>
                <a:moveTo>
                  <a:pt x="1480" y="879"/>
                </a:moveTo>
                <a:lnTo>
                  <a:pt x="1480" y="879"/>
                </a:lnTo>
                <a:cubicBezTo>
                  <a:pt x="86" y="879"/>
                  <a:pt x="86" y="879"/>
                  <a:pt x="86" y="879"/>
                </a:cubicBezTo>
                <a:cubicBezTo>
                  <a:pt x="21" y="879"/>
                  <a:pt x="0" y="901"/>
                  <a:pt x="0" y="965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0" y="1523"/>
                  <a:pt x="21" y="1566"/>
                  <a:pt x="86" y="1566"/>
                </a:cubicBezTo>
                <a:cubicBezTo>
                  <a:pt x="1480" y="1566"/>
                  <a:pt x="1480" y="1566"/>
                  <a:pt x="1480" y="1566"/>
                </a:cubicBezTo>
                <a:cubicBezTo>
                  <a:pt x="1523" y="1566"/>
                  <a:pt x="1565" y="1523"/>
                  <a:pt x="1565" y="1480"/>
                </a:cubicBezTo>
                <a:cubicBezTo>
                  <a:pt x="1565" y="965"/>
                  <a:pt x="1565" y="965"/>
                  <a:pt x="1565" y="965"/>
                </a:cubicBezTo>
                <a:cubicBezTo>
                  <a:pt x="1565" y="901"/>
                  <a:pt x="1523" y="879"/>
                  <a:pt x="1480" y="879"/>
                </a:cubicBezTo>
                <a:close/>
                <a:moveTo>
                  <a:pt x="343" y="1351"/>
                </a:moveTo>
                <a:lnTo>
                  <a:pt x="343" y="1351"/>
                </a:lnTo>
                <a:cubicBezTo>
                  <a:pt x="279" y="1351"/>
                  <a:pt x="214" y="1287"/>
                  <a:pt x="214" y="1222"/>
                </a:cubicBezTo>
                <a:cubicBezTo>
                  <a:pt x="214" y="1159"/>
                  <a:pt x="279" y="1094"/>
                  <a:pt x="343" y="1094"/>
                </a:cubicBezTo>
                <a:cubicBezTo>
                  <a:pt x="408" y="1094"/>
                  <a:pt x="471" y="1159"/>
                  <a:pt x="471" y="1222"/>
                </a:cubicBezTo>
                <a:cubicBezTo>
                  <a:pt x="471" y="1287"/>
                  <a:pt x="408" y="1351"/>
                  <a:pt x="343" y="1351"/>
                </a:cubicBezTo>
                <a:close/>
                <a:moveTo>
                  <a:pt x="1394" y="172"/>
                </a:moveTo>
                <a:lnTo>
                  <a:pt x="1394" y="172"/>
                </a:lnTo>
                <a:cubicBezTo>
                  <a:pt x="1394" y="515"/>
                  <a:pt x="1394" y="515"/>
                  <a:pt x="1394" y="515"/>
                </a:cubicBezTo>
                <a:cubicBezTo>
                  <a:pt x="172" y="515"/>
                  <a:pt x="172" y="515"/>
                  <a:pt x="172" y="515"/>
                </a:cubicBezTo>
                <a:cubicBezTo>
                  <a:pt x="172" y="172"/>
                  <a:pt x="172" y="172"/>
                  <a:pt x="172" y="172"/>
                </a:cubicBezTo>
                <a:lnTo>
                  <a:pt x="1394" y="172"/>
                </a:lnTo>
                <a:close/>
                <a:moveTo>
                  <a:pt x="1480" y="0"/>
                </a:moveTo>
                <a:lnTo>
                  <a:pt x="1480" y="0"/>
                </a:lnTo>
                <a:cubicBezTo>
                  <a:pt x="86" y="0"/>
                  <a:pt x="86" y="0"/>
                  <a:pt x="86" y="0"/>
                </a:cubicBezTo>
                <a:cubicBezTo>
                  <a:pt x="21" y="0"/>
                  <a:pt x="0" y="22"/>
                  <a:pt x="0" y="86"/>
                </a:cubicBezTo>
                <a:cubicBezTo>
                  <a:pt x="0" y="601"/>
                  <a:pt x="0" y="601"/>
                  <a:pt x="0" y="601"/>
                </a:cubicBezTo>
                <a:cubicBezTo>
                  <a:pt x="0" y="665"/>
                  <a:pt x="21" y="686"/>
                  <a:pt x="86" y="686"/>
                </a:cubicBezTo>
                <a:cubicBezTo>
                  <a:pt x="1480" y="686"/>
                  <a:pt x="1480" y="686"/>
                  <a:pt x="1480" y="686"/>
                </a:cubicBezTo>
                <a:cubicBezTo>
                  <a:pt x="1523" y="686"/>
                  <a:pt x="1565" y="665"/>
                  <a:pt x="1565" y="601"/>
                </a:cubicBezTo>
                <a:cubicBezTo>
                  <a:pt x="1565" y="86"/>
                  <a:pt x="1565" y="86"/>
                  <a:pt x="1565" y="86"/>
                </a:cubicBezTo>
                <a:cubicBezTo>
                  <a:pt x="1565" y="22"/>
                  <a:pt x="1523" y="0"/>
                  <a:pt x="1480" y="0"/>
                </a:cubicBezTo>
                <a:close/>
                <a:moveTo>
                  <a:pt x="343" y="472"/>
                </a:moveTo>
                <a:lnTo>
                  <a:pt x="343" y="472"/>
                </a:lnTo>
                <a:cubicBezTo>
                  <a:pt x="279" y="472"/>
                  <a:pt x="214" y="408"/>
                  <a:pt x="214" y="343"/>
                </a:cubicBezTo>
                <a:cubicBezTo>
                  <a:pt x="214" y="279"/>
                  <a:pt x="279" y="215"/>
                  <a:pt x="343" y="215"/>
                </a:cubicBezTo>
                <a:cubicBezTo>
                  <a:pt x="408" y="215"/>
                  <a:pt x="471" y="279"/>
                  <a:pt x="471" y="343"/>
                </a:cubicBezTo>
                <a:cubicBezTo>
                  <a:pt x="471" y="408"/>
                  <a:pt x="408" y="472"/>
                  <a:pt x="343" y="47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666" name="Group 4">
            <a:extLst>
              <a:ext uri="{FF2B5EF4-FFF2-40B4-BE49-F238E27FC236}">
                <a16:creationId xmlns:a16="http://schemas.microsoft.com/office/drawing/2014/main" id="{D5C9199A-DE72-9722-2D05-B9C34A9F8722}"/>
              </a:ext>
            </a:extLst>
          </p:cNvPr>
          <p:cNvGrpSpPr>
            <a:grpSpLocks/>
          </p:cNvGrpSpPr>
          <p:nvPr/>
        </p:nvGrpSpPr>
        <p:grpSpPr bwMode="auto">
          <a:xfrm>
            <a:off x="15904680" y="8608931"/>
            <a:ext cx="556458" cy="502246"/>
            <a:chOff x="6354552" y="1855659"/>
            <a:chExt cx="553836" cy="500148"/>
          </a:xfrm>
          <a:solidFill>
            <a:schemeClr val="bg2"/>
          </a:solidFill>
        </p:grpSpPr>
        <p:sp>
          <p:nvSpPr>
            <p:cNvPr id="667" name="Freeform 17">
              <a:extLst>
                <a:ext uri="{FF2B5EF4-FFF2-40B4-BE49-F238E27FC236}">
                  <a16:creationId xmlns:a16="http://schemas.microsoft.com/office/drawing/2014/main" id="{1D4E2DAB-DB84-B4DE-55EC-D1C9134FB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4552" y="1855659"/>
              <a:ext cx="553836" cy="500148"/>
            </a:xfrm>
            <a:custGeom>
              <a:avLst/>
              <a:gdLst>
                <a:gd name="T0" fmla="*/ 159675401 w 1730"/>
                <a:gd name="T1" fmla="*/ 0 h 1559"/>
                <a:gd name="T2" fmla="*/ 159675401 w 1730"/>
                <a:gd name="T3" fmla="*/ 0 h 1559"/>
                <a:gd name="T4" fmla="*/ 17525228 w 1730"/>
                <a:gd name="T5" fmla="*/ 0 h 1559"/>
                <a:gd name="T6" fmla="*/ 0 w 1730"/>
                <a:gd name="T7" fmla="*/ 17599499 h 1559"/>
                <a:gd name="T8" fmla="*/ 0 w 1730"/>
                <a:gd name="T9" fmla="*/ 142751671 h 1559"/>
                <a:gd name="T10" fmla="*/ 17525228 w 1730"/>
                <a:gd name="T11" fmla="*/ 160351170 h 1559"/>
                <a:gd name="T12" fmla="*/ 159675401 w 1730"/>
                <a:gd name="T13" fmla="*/ 160351170 h 1559"/>
                <a:gd name="T14" fmla="*/ 177200629 w 1730"/>
                <a:gd name="T15" fmla="*/ 142751671 h 1559"/>
                <a:gd name="T16" fmla="*/ 177200629 w 1730"/>
                <a:gd name="T17" fmla="*/ 17599499 h 1559"/>
                <a:gd name="T18" fmla="*/ 159675401 w 1730"/>
                <a:gd name="T19" fmla="*/ 0 h 1559"/>
                <a:gd name="T20" fmla="*/ 159675401 w 1730"/>
                <a:gd name="T21" fmla="*/ 142751671 h 1559"/>
                <a:gd name="T22" fmla="*/ 159675401 w 1730"/>
                <a:gd name="T23" fmla="*/ 142751671 h 1559"/>
                <a:gd name="T24" fmla="*/ 17525228 w 1730"/>
                <a:gd name="T25" fmla="*/ 142751671 h 1559"/>
                <a:gd name="T26" fmla="*/ 17525228 w 1730"/>
                <a:gd name="T27" fmla="*/ 17599499 h 1559"/>
                <a:gd name="T28" fmla="*/ 159675401 w 1730"/>
                <a:gd name="T29" fmla="*/ 17599499 h 1559"/>
                <a:gd name="T30" fmla="*/ 159675401 w 1730"/>
                <a:gd name="T31" fmla="*/ 142751671 h 155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30" h="1559">
                  <a:moveTo>
                    <a:pt x="1558" y="0"/>
                  </a:moveTo>
                  <a:lnTo>
                    <a:pt x="1558" y="0"/>
                  </a:lnTo>
                  <a:cubicBezTo>
                    <a:pt x="171" y="0"/>
                    <a:pt x="171" y="0"/>
                    <a:pt x="171" y="0"/>
                  </a:cubicBezTo>
                  <a:cubicBezTo>
                    <a:pt x="64" y="0"/>
                    <a:pt x="0" y="85"/>
                    <a:pt x="0" y="171"/>
                  </a:cubicBezTo>
                  <a:cubicBezTo>
                    <a:pt x="0" y="1387"/>
                    <a:pt x="0" y="1387"/>
                    <a:pt x="0" y="1387"/>
                  </a:cubicBezTo>
                  <a:cubicBezTo>
                    <a:pt x="0" y="1494"/>
                    <a:pt x="64" y="1558"/>
                    <a:pt x="171" y="1558"/>
                  </a:cubicBezTo>
                  <a:cubicBezTo>
                    <a:pt x="1558" y="1558"/>
                    <a:pt x="1558" y="1558"/>
                    <a:pt x="1558" y="1558"/>
                  </a:cubicBezTo>
                  <a:cubicBezTo>
                    <a:pt x="1665" y="1558"/>
                    <a:pt x="1729" y="1494"/>
                    <a:pt x="1729" y="1387"/>
                  </a:cubicBezTo>
                  <a:cubicBezTo>
                    <a:pt x="1729" y="171"/>
                    <a:pt x="1729" y="171"/>
                    <a:pt x="1729" y="171"/>
                  </a:cubicBezTo>
                  <a:cubicBezTo>
                    <a:pt x="1729" y="85"/>
                    <a:pt x="1665" y="0"/>
                    <a:pt x="1558" y="0"/>
                  </a:cubicBezTo>
                  <a:close/>
                  <a:moveTo>
                    <a:pt x="1558" y="1387"/>
                  </a:moveTo>
                  <a:lnTo>
                    <a:pt x="1558" y="1387"/>
                  </a:lnTo>
                  <a:cubicBezTo>
                    <a:pt x="171" y="1387"/>
                    <a:pt x="171" y="1387"/>
                    <a:pt x="171" y="1387"/>
                  </a:cubicBezTo>
                  <a:cubicBezTo>
                    <a:pt x="171" y="171"/>
                    <a:pt x="171" y="171"/>
                    <a:pt x="171" y="171"/>
                  </a:cubicBezTo>
                  <a:cubicBezTo>
                    <a:pt x="1558" y="171"/>
                    <a:pt x="1558" y="171"/>
                    <a:pt x="1558" y="171"/>
                  </a:cubicBezTo>
                  <a:lnTo>
                    <a:pt x="1558" y="138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68" name="Freeform 18">
              <a:extLst>
                <a:ext uri="{FF2B5EF4-FFF2-40B4-BE49-F238E27FC236}">
                  <a16:creationId xmlns:a16="http://schemas.microsoft.com/office/drawing/2014/main" id="{AB4703F8-8CB8-A978-EB07-F7527A027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5709" y="2019549"/>
              <a:ext cx="204862" cy="170954"/>
            </a:xfrm>
            <a:custGeom>
              <a:avLst/>
              <a:gdLst>
                <a:gd name="T0" fmla="*/ 65371113 w 641"/>
                <a:gd name="T1" fmla="*/ 13069513 h 535"/>
                <a:gd name="T2" fmla="*/ 52297018 w 641"/>
                <a:gd name="T3" fmla="*/ 0 h 535"/>
                <a:gd name="T4" fmla="*/ 24003371 w 641"/>
                <a:gd name="T5" fmla="*/ 28385394 h 535"/>
                <a:gd name="T6" fmla="*/ 10929276 w 641"/>
                <a:gd name="T7" fmla="*/ 17459995 h 535"/>
                <a:gd name="T8" fmla="*/ 0 w 641"/>
                <a:gd name="T9" fmla="*/ 28385394 h 535"/>
                <a:gd name="T10" fmla="*/ 24003371 w 641"/>
                <a:gd name="T11" fmla="*/ 54524420 h 535"/>
                <a:gd name="T12" fmla="*/ 65371113 w 641"/>
                <a:gd name="T13" fmla="*/ 13069513 h 5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1" h="535">
                  <a:moveTo>
                    <a:pt x="640" y="128"/>
                  </a:moveTo>
                  <a:lnTo>
                    <a:pt x="512" y="0"/>
                  </a:lnTo>
                  <a:lnTo>
                    <a:pt x="235" y="278"/>
                  </a:lnTo>
                  <a:lnTo>
                    <a:pt x="107" y="171"/>
                  </a:lnTo>
                  <a:lnTo>
                    <a:pt x="0" y="278"/>
                  </a:lnTo>
                  <a:lnTo>
                    <a:pt x="235" y="534"/>
                  </a:lnTo>
                  <a:lnTo>
                    <a:pt x="640" y="12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69" name="Freeform 19">
              <a:extLst>
                <a:ext uri="{FF2B5EF4-FFF2-40B4-BE49-F238E27FC236}">
                  <a16:creationId xmlns:a16="http://schemas.microsoft.com/office/drawing/2014/main" id="{E317BA08-C29F-B0A7-5A76-50C8BFC7B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1964448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70" name="Freeform 20">
              <a:extLst>
                <a:ext uri="{FF2B5EF4-FFF2-40B4-BE49-F238E27FC236}">
                  <a16:creationId xmlns:a16="http://schemas.microsoft.com/office/drawing/2014/main" id="{9B27A0AF-5C7F-0442-09C0-A4937CB33A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080301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671" name="Freeform 21">
              <a:extLst>
                <a:ext uri="{FF2B5EF4-FFF2-40B4-BE49-F238E27FC236}">
                  <a16:creationId xmlns:a16="http://schemas.microsoft.com/office/drawing/2014/main" id="{9A7713D2-DB4D-C096-9DF6-0B45A6549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190503"/>
              <a:ext cx="137047" cy="55101"/>
            </a:xfrm>
            <a:custGeom>
              <a:avLst/>
              <a:gdLst>
                <a:gd name="T0" fmla="*/ 43780433 w 428"/>
                <a:gd name="T1" fmla="*/ 0 h 171"/>
                <a:gd name="T2" fmla="*/ 0 w 428"/>
                <a:gd name="T3" fmla="*/ 0 h 171"/>
                <a:gd name="T4" fmla="*/ 0 w 428"/>
                <a:gd name="T5" fmla="*/ 17651331 h 171"/>
                <a:gd name="T6" fmla="*/ 43780433 w 428"/>
                <a:gd name="T7" fmla="*/ 17651331 h 171"/>
                <a:gd name="T8" fmla="*/ 43780433 w 428"/>
                <a:gd name="T9" fmla="*/ 0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1">
                  <a:moveTo>
                    <a:pt x="42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27" y="170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672" name="Freeform 49">
            <a:extLst>
              <a:ext uri="{FF2B5EF4-FFF2-40B4-BE49-F238E27FC236}">
                <a16:creationId xmlns:a16="http://schemas.microsoft.com/office/drawing/2014/main" id="{DB0161D8-AE12-3CEE-26E8-4F7DCC55FF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98143" y="10172681"/>
            <a:ext cx="569212" cy="562836"/>
          </a:xfrm>
          <a:custGeom>
            <a:avLst/>
            <a:gdLst>
              <a:gd name="T0" fmla="*/ 169337698 w 1746"/>
              <a:gd name="T1" fmla="*/ 176701207 h 1724"/>
              <a:gd name="T2" fmla="*/ 169337698 w 1746"/>
              <a:gd name="T3" fmla="*/ 176701207 h 1724"/>
              <a:gd name="T4" fmla="*/ 194264381 w 1746"/>
              <a:gd name="T5" fmla="*/ 176701207 h 1724"/>
              <a:gd name="T6" fmla="*/ 194264381 w 1746"/>
              <a:gd name="T7" fmla="*/ 196594653 h 1724"/>
              <a:gd name="T8" fmla="*/ 132006015 w 1746"/>
              <a:gd name="T9" fmla="*/ 196594653 h 1724"/>
              <a:gd name="T10" fmla="*/ 132006015 w 1746"/>
              <a:gd name="T11" fmla="*/ 136914313 h 1724"/>
              <a:gd name="T12" fmla="*/ 151900623 w 1746"/>
              <a:gd name="T13" fmla="*/ 136914313 h 1724"/>
              <a:gd name="T14" fmla="*/ 151900623 w 1746"/>
              <a:gd name="T15" fmla="*/ 164296851 h 1724"/>
              <a:gd name="T16" fmla="*/ 184316915 w 1746"/>
              <a:gd name="T17" fmla="*/ 102042035 h 1724"/>
              <a:gd name="T18" fmla="*/ 111994398 w 1746"/>
              <a:gd name="T19" fmla="*/ 19893447 h 1724"/>
              <a:gd name="T20" fmla="*/ 111994398 w 1746"/>
              <a:gd name="T21" fmla="*/ 0 h 1724"/>
              <a:gd name="T22" fmla="*/ 204211523 w 1746"/>
              <a:gd name="T23" fmla="*/ 102042035 h 1724"/>
              <a:gd name="T24" fmla="*/ 169337698 w 1746"/>
              <a:gd name="T25" fmla="*/ 176701207 h 1724"/>
              <a:gd name="T26" fmla="*/ 19894608 w 1746"/>
              <a:gd name="T27" fmla="*/ 102042035 h 1724"/>
              <a:gd name="T28" fmla="*/ 19894608 w 1746"/>
              <a:gd name="T29" fmla="*/ 102042035 h 1724"/>
              <a:gd name="T30" fmla="*/ 52310900 w 1746"/>
              <a:gd name="T31" fmla="*/ 37212417 h 1724"/>
              <a:gd name="T32" fmla="*/ 52310900 w 1746"/>
              <a:gd name="T33" fmla="*/ 64712286 h 1724"/>
              <a:gd name="T34" fmla="*/ 72205507 w 1746"/>
              <a:gd name="T35" fmla="*/ 64712286 h 1724"/>
              <a:gd name="T36" fmla="*/ 72205507 w 1746"/>
              <a:gd name="T37" fmla="*/ 4914939 h 1724"/>
              <a:gd name="T38" fmla="*/ 9947141 w 1746"/>
              <a:gd name="T39" fmla="*/ 4914939 h 1724"/>
              <a:gd name="T40" fmla="*/ 9947141 w 1746"/>
              <a:gd name="T41" fmla="*/ 24808386 h 1724"/>
              <a:gd name="T42" fmla="*/ 34873825 w 1746"/>
              <a:gd name="T43" fmla="*/ 24808386 h 1724"/>
              <a:gd name="T44" fmla="*/ 0 w 1746"/>
              <a:gd name="T45" fmla="*/ 102042035 h 1724"/>
              <a:gd name="T46" fmla="*/ 92100115 w 1746"/>
              <a:gd name="T47" fmla="*/ 201626600 h 1724"/>
              <a:gd name="T48" fmla="*/ 92100115 w 1746"/>
              <a:gd name="T49" fmla="*/ 181733153 h 1724"/>
              <a:gd name="T50" fmla="*/ 19894608 w 1746"/>
              <a:gd name="T51" fmla="*/ 102042035 h 1724"/>
              <a:gd name="T52" fmla="*/ 144528024 w 1746"/>
              <a:gd name="T53" fmla="*/ 62137810 h 1724"/>
              <a:gd name="T54" fmla="*/ 144528024 w 1746"/>
              <a:gd name="T55" fmla="*/ 62137810 h 1724"/>
              <a:gd name="T56" fmla="*/ 87184724 w 1746"/>
              <a:gd name="T57" fmla="*/ 119478011 h 1724"/>
              <a:gd name="T58" fmla="*/ 59800508 w 1746"/>
              <a:gd name="T59" fmla="*/ 89637679 h 1724"/>
              <a:gd name="T60" fmla="*/ 44821291 w 1746"/>
              <a:gd name="T61" fmla="*/ 104499504 h 1724"/>
              <a:gd name="T62" fmla="*/ 87184724 w 1746"/>
              <a:gd name="T63" fmla="*/ 146860874 h 1724"/>
              <a:gd name="T64" fmla="*/ 159390232 w 1746"/>
              <a:gd name="T65" fmla="*/ 77116642 h 1724"/>
              <a:gd name="T66" fmla="*/ 144528024 w 1746"/>
              <a:gd name="T67" fmla="*/ 62137810 h 172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46" h="1724">
                <a:moveTo>
                  <a:pt x="1447" y="1510"/>
                </a:moveTo>
                <a:lnTo>
                  <a:pt x="1447" y="1510"/>
                </a:lnTo>
                <a:cubicBezTo>
                  <a:pt x="1660" y="1510"/>
                  <a:pt x="1660" y="1510"/>
                  <a:pt x="1660" y="1510"/>
                </a:cubicBezTo>
                <a:cubicBezTo>
                  <a:pt x="1660" y="1680"/>
                  <a:pt x="1660" y="1680"/>
                  <a:pt x="1660" y="1680"/>
                </a:cubicBezTo>
                <a:cubicBezTo>
                  <a:pt x="1128" y="1680"/>
                  <a:pt x="1128" y="1680"/>
                  <a:pt x="1128" y="1680"/>
                </a:cubicBezTo>
                <a:cubicBezTo>
                  <a:pt x="1128" y="1170"/>
                  <a:pt x="1128" y="1170"/>
                  <a:pt x="1128" y="1170"/>
                </a:cubicBezTo>
                <a:cubicBezTo>
                  <a:pt x="1298" y="1170"/>
                  <a:pt x="1298" y="1170"/>
                  <a:pt x="1298" y="1170"/>
                </a:cubicBezTo>
                <a:cubicBezTo>
                  <a:pt x="1298" y="1404"/>
                  <a:pt x="1298" y="1404"/>
                  <a:pt x="1298" y="1404"/>
                </a:cubicBezTo>
                <a:cubicBezTo>
                  <a:pt x="1468" y="1277"/>
                  <a:pt x="1575" y="1085"/>
                  <a:pt x="1575" y="872"/>
                </a:cubicBezTo>
                <a:cubicBezTo>
                  <a:pt x="1575" y="510"/>
                  <a:pt x="1298" y="212"/>
                  <a:pt x="957" y="170"/>
                </a:cubicBezTo>
                <a:cubicBezTo>
                  <a:pt x="957" y="0"/>
                  <a:pt x="957" y="0"/>
                  <a:pt x="957" y="0"/>
                </a:cubicBezTo>
                <a:cubicBezTo>
                  <a:pt x="1405" y="42"/>
                  <a:pt x="1745" y="425"/>
                  <a:pt x="1745" y="872"/>
                </a:cubicBezTo>
                <a:cubicBezTo>
                  <a:pt x="1745" y="1127"/>
                  <a:pt x="1617" y="1362"/>
                  <a:pt x="1447" y="1510"/>
                </a:cubicBezTo>
                <a:close/>
                <a:moveTo>
                  <a:pt x="170" y="872"/>
                </a:moveTo>
                <a:lnTo>
                  <a:pt x="170" y="872"/>
                </a:lnTo>
                <a:cubicBezTo>
                  <a:pt x="170" y="638"/>
                  <a:pt x="276" y="446"/>
                  <a:pt x="447" y="318"/>
                </a:cubicBezTo>
                <a:cubicBezTo>
                  <a:pt x="447" y="553"/>
                  <a:pt x="447" y="553"/>
                  <a:pt x="447" y="553"/>
                </a:cubicBezTo>
                <a:cubicBezTo>
                  <a:pt x="617" y="553"/>
                  <a:pt x="617" y="553"/>
                  <a:pt x="617" y="553"/>
                </a:cubicBezTo>
                <a:cubicBezTo>
                  <a:pt x="617" y="42"/>
                  <a:pt x="617" y="42"/>
                  <a:pt x="617" y="42"/>
                </a:cubicBezTo>
                <a:cubicBezTo>
                  <a:pt x="85" y="42"/>
                  <a:pt x="85" y="42"/>
                  <a:pt x="85" y="42"/>
                </a:cubicBezTo>
                <a:cubicBezTo>
                  <a:pt x="85" y="212"/>
                  <a:pt x="85" y="212"/>
                  <a:pt x="85" y="212"/>
                </a:cubicBezTo>
                <a:cubicBezTo>
                  <a:pt x="298" y="212"/>
                  <a:pt x="298" y="212"/>
                  <a:pt x="298" y="212"/>
                </a:cubicBezTo>
                <a:cubicBezTo>
                  <a:pt x="128" y="382"/>
                  <a:pt x="0" y="617"/>
                  <a:pt x="0" y="872"/>
                </a:cubicBezTo>
                <a:cubicBezTo>
                  <a:pt x="0" y="1319"/>
                  <a:pt x="340" y="1680"/>
                  <a:pt x="787" y="1723"/>
                </a:cubicBezTo>
                <a:cubicBezTo>
                  <a:pt x="787" y="1553"/>
                  <a:pt x="787" y="1553"/>
                  <a:pt x="787" y="1553"/>
                </a:cubicBezTo>
                <a:cubicBezTo>
                  <a:pt x="447" y="1510"/>
                  <a:pt x="170" y="1213"/>
                  <a:pt x="170" y="872"/>
                </a:cubicBezTo>
                <a:close/>
                <a:moveTo>
                  <a:pt x="1235" y="531"/>
                </a:moveTo>
                <a:lnTo>
                  <a:pt x="1235" y="531"/>
                </a:lnTo>
                <a:cubicBezTo>
                  <a:pt x="745" y="1021"/>
                  <a:pt x="745" y="1021"/>
                  <a:pt x="745" y="1021"/>
                </a:cubicBezTo>
                <a:cubicBezTo>
                  <a:pt x="511" y="766"/>
                  <a:pt x="511" y="766"/>
                  <a:pt x="511" y="766"/>
                </a:cubicBezTo>
                <a:cubicBezTo>
                  <a:pt x="383" y="893"/>
                  <a:pt x="383" y="893"/>
                  <a:pt x="383" y="893"/>
                </a:cubicBezTo>
                <a:cubicBezTo>
                  <a:pt x="745" y="1255"/>
                  <a:pt x="745" y="1255"/>
                  <a:pt x="745" y="1255"/>
                </a:cubicBezTo>
                <a:cubicBezTo>
                  <a:pt x="1362" y="659"/>
                  <a:pt x="1362" y="659"/>
                  <a:pt x="1362" y="659"/>
                </a:cubicBezTo>
                <a:lnTo>
                  <a:pt x="1235" y="53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73" name="Freeform 16">
            <a:extLst>
              <a:ext uri="{FF2B5EF4-FFF2-40B4-BE49-F238E27FC236}">
                <a16:creationId xmlns:a16="http://schemas.microsoft.com/office/drawing/2014/main" id="{793E737B-CD91-39AD-B151-EFC22F5DF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89756" y="6123574"/>
            <a:ext cx="511814" cy="679230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74" name="Freeform 23">
            <a:extLst>
              <a:ext uri="{FF2B5EF4-FFF2-40B4-BE49-F238E27FC236}">
                <a16:creationId xmlns:a16="http://schemas.microsoft.com/office/drawing/2014/main" id="{07F4AA57-6DDA-68ED-6AC1-03E52697A0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72244" y="7669214"/>
            <a:ext cx="615452" cy="602696"/>
          </a:xfrm>
          <a:custGeom>
            <a:avLst/>
            <a:gdLst>
              <a:gd name="T0" fmla="*/ 109188064 w 1911"/>
              <a:gd name="T1" fmla="*/ 39843746 h 1869"/>
              <a:gd name="T2" fmla="*/ 109188064 w 1911"/>
              <a:gd name="T3" fmla="*/ 39843746 h 1869"/>
              <a:gd name="T4" fmla="*/ 39746772 w 1911"/>
              <a:gd name="T5" fmla="*/ 111886545 h 1869"/>
              <a:gd name="T6" fmla="*/ 59504679 w 1911"/>
              <a:gd name="T7" fmla="*/ 111886545 h 1869"/>
              <a:gd name="T8" fmla="*/ 109188064 w 1911"/>
              <a:gd name="T9" fmla="*/ 59765619 h 1869"/>
              <a:gd name="T10" fmla="*/ 161182304 w 1911"/>
              <a:gd name="T11" fmla="*/ 111886545 h 1869"/>
              <a:gd name="T12" fmla="*/ 181055850 w 1911"/>
              <a:gd name="T13" fmla="*/ 111886545 h 1869"/>
              <a:gd name="T14" fmla="*/ 109188064 w 1911"/>
              <a:gd name="T15" fmla="*/ 39843746 h 1869"/>
              <a:gd name="T16" fmla="*/ 121551171 w 1911"/>
              <a:gd name="T17" fmla="*/ 134356542 h 1869"/>
              <a:gd name="T18" fmla="*/ 121551171 w 1911"/>
              <a:gd name="T19" fmla="*/ 134356542 h 1869"/>
              <a:gd name="T20" fmla="*/ 136456411 w 1911"/>
              <a:gd name="T21" fmla="*/ 111886545 h 1869"/>
              <a:gd name="T22" fmla="*/ 109188064 w 1911"/>
              <a:gd name="T23" fmla="*/ 84667961 h 1869"/>
              <a:gd name="T24" fmla="*/ 84346211 w 1911"/>
              <a:gd name="T25" fmla="*/ 111886545 h 1869"/>
              <a:gd name="T26" fmla="*/ 99251451 w 1911"/>
              <a:gd name="T27" fmla="*/ 134356542 h 1869"/>
              <a:gd name="T28" fmla="*/ 99251451 w 1911"/>
              <a:gd name="T29" fmla="*/ 166671696 h 1869"/>
              <a:gd name="T30" fmla="*/ 64588625 w 1911"/>
              <a:gd name="T31" fmla="*/ 201419194 h 1869"/>
              <a:gd name="T32" fmla="*/ 79377905 w 1911"/>
              <a:gd name="T33" fmla="*/ 216360599 h 1869"/>
              <a:gd name="T34" fmla="*/ 109188064 w 1911"/>
              <a:gd name="T35" fmla="*/ 186477789 h 1869"/>
              <a:gd name="T36" fmla="*/ 141424718 w 1911"/>
              <a:gd name="T37" fmla="*/ 216360599 h 1869"/>
              <a:gd name="T38" fmla="*/ 153787824 w 1911"/>
              <a:gd name="T39" fmla="*/ 201419194 h 1869"/>
              <a:gd name="T40" fmla="*/ 121551171 w 1911"/>
              <a:gd name="T41" fmla="*/ 166671696 h 1869"/>
              <a:gd name="T42" fmla="*/ 121551171 w 1911"/>
              <a:gd name="T43" fmla="*/ 134356542 h 1869"/>
              <a:gd name="T44" fmla="*/ 109188064 w 1911"/>
              <a:gd name="T45" fmla="*/ 0 h 1869"/>
              <a:gd name="T46" fmla="*/ 109188064 w 1911"/>
              <a:gd name="T47" fmla="*/ 0 h 1869"/>
              <a:gd name="T48" fmla="*/ 0 w 1911"/>
              <a:gd name="T49" fmla="*/ 111886545 h 1869"/>
              <a:gd name="T50" fmla="*/ 19873547 w 1911"/>
              <a:gd name="T51" fmla="*/ 111886545 h 1869"/>
              <a:gd name="T52" fmla="*/ 109188064 w 1911"/>
              <a:gd name="T53" fmla="*/ 19921873 h 1869"/>
              <a:gd name="T54" fmla="*/ 200929076 w 1911"/>
              <a:gd name="T55" fmla="*/ 111886545 h 1869"/>
              <a:gd name="T56" fmla="*/ 220686983 w 1911"/>
              <a:gd name="T57" fmla="*/ 111886545 h 1869"/>
              <a:gd name="T58" fmla="*/ 109188064 w 1911"/>
              <a:gd name="T59" fmla="*/ 0 h 186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911" h="1869">
                <a:moveTo>
                  <a:pt x="945" y="344"/>
                </a:moveTo>
                <a:lnTo>
                  <a:pt x="945" y="344"/>
                </a:lnTo>
                <a:cubicBezTo>
                  <a:pt x="623" y="344"/>
                  <a:pt x="344" y="623"/>
                  <a:pt x="344" y="966"/>
                </a:cubicBezTo>
                <a:cubicBezTo>
                  <a:pt x="515" y="966"/>
                  <a:pt x="515" y="966"/>
                  <a:pt x="515" y="966"/>
                </a:cubicBezTo>
                <a:cubicBezTo>
                  <a:pt x="515" y="709"/>
                  <a:pt x="708" y="516"/>
                  <a:pt x="945" y="516"/>
                </a:cubicBezTo>
                <a:cubicBezTo>
                  <a:pt x="1202" y="516"/>
                  <a:pt x="1395" y="709"/>
                  <a:pt x="1395" y="966"/>
                </a:cubicBezTo>
                <a:cubicBezTo>
                  <a:pt x="1567" y="966"/>
                  <a:pt x="1567" y="966"/>
                  <a:pt x="1567" y="966"/>
                </a:cubicBezTo>
                <a:cubicBezTo>
                  <a:pt x="1567" y="623"/>
                  <a:pt x="1288" y="344"/>
                  <a:pt x="945" y="344"/>
                </a:cubicBezTo>
                <a:close/>
                <a:moveTo>
                  <a:pt x="1052" y="1160"/>
                </a:moveTo>
                <a:lnTo>
                  <a:pt x="1052" y="1160"/>
                </a:lnTo>
                <a:cubicBezTo>
                  <a:pt x="1116" y="1117"/>
                  <a:pt x="1181" y="1052"/>
                  <a:pt x="1181" y="966"/>
                </a:cubicBezTo>
                <a:cubicBezTo>
                  <a:pt x="1181" y="838"/>
                  <a:pt x="1074" y="731"/>
                  <a:pt x="945" y="731"/>
                </a:cubicBezTo>
                <a:cubicBezTo>
                  <a:pt x="838" y="731"/>
                  <a:pt x="730" y="838"/>
                  <a:pt x="730" y="966"/>
                </a:cubicBezTo>
                <a:cubicBezTo>
                  <a:pt x="730" y="1052"/>
                  <a:pt x="794" y="1117"/>
                  <a:pt x="859" y="1160"/>
                </a:cubicBezTo>
                <a:cubicBezTo>
                  <a:pt x="859" y="1439"/>
                  <a:pt x="859" y="1439"/>
                  <a:pt x="859" y="1439"/>
                </a:cubicBezTo>
                <a:cubicBezTo>
                  <a:pt x="559" y="1739"/>
                  <a:pt x="559" y="1739"/>
                  <a:pt x="559" y="1739"/>
                </a:cubicBezTo>
                <a:cubicBezTo>
                  <a:pt x="687" y="1868"/>
                  <a:pt x="687" y="1868"/>
                  <a:pt x="687" y="1868"/>
                </a:cubicBezTo>
                <a:cubicBezTo>
                  <a:pt x="945" y="1610"/>
                  <a:pt x="945" y="1610"/>
                  <a:pt x="945" y="1610"/>
                </a:cubicBezTo>
                <a:cubicBezTo>
                  <a:pt x="1224" y="1868"/>
                  <a:pt x="1224" y="1868"/>
                  <a:pt x="1224" y="1868"/>
                </a:cubicBezTo>
                <a:cubicBezTo>
                  <a:pt x="1331" y="1739"/>
                  <a:pt x="1331" y="1739"/>
                  <a:pt x="1331" y="1739"/>
                </a:cubicBezTo>
                <a:cubicBezTo>
                  <a:pt x="1052" y="1439"/>
                  <a:pt x="1052" y="1439"/>
                  <a:pt x="1052" y="1439"/>
                </a:cubicBezTo>
                <a:lnTo>
                  <a:pt x="1052" y="1160"/>
                </a:lnTo>
                <a:close/>
                <a:moveTo>
                  <a:pt x="945" y="0"/>
                </a:moveTo>
                <a:lnTo>
                  <a:pt x="945" y="0"/>
                </a:lnTo>
                <a:cubicBezTo>
                  <a:pt x="430" y="0"/>
                  <a:pt x="0" y="430"/>
                  <a:pt x="0" y="966"/>
                </a:cubicBezTo>
                <a:cubicBezTo>
                  <a:pt x="172" y="966"/>
                  <a:pt x="172" y="966"/>
                  <a:pt x="172" y="966"/>
                </a:cubicBezTo>
                <a:cubicBezTo>
                  <a:pt x="172" y="516"/>
                  <a:pt x="515" y="172"/>
                  <a:pt x="945" y="172"/>
                </a:cubicBezTo>
                <a:cubicBezTo>
                  <a:pt x="1395" y="172"/>
                  <a:pt x="1739" y="516"/>
                  <a:pt x="1739" y="966"/>
                </a:cubicBezTo>
                <a:cubicBezTo>
                  <a:pt x="1910" y="966"/>
                  <a:pt x="1910" y="966"/>
                  <a:pt x="1910" y="966"/>
                </a:cubicBezTo>
                <a:cubicBezTo>
                  <a:pt x="1910" y="430"/>
                  <a:pt x="1481" y="0"/>
                  <a:pt x="94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75" name="Oval 674">
            <a:extLst>
              <a:ext uri="{FF2B5EF4-FFF2-40B4-BE49-F238E27FC236}">
                <a16:creationId xmlns:a16="http://schemas.microsoft.com/office/drawing/2014/main" id="{0BFCD60D-1190-F838-0BC2-425B5DB2BE81}"/>
              </a:ext>
            </a:extLst>
          </p:cNvPr>
          <p:cNvSpPr/>
          <p:nvPr/>
        </p:nvSpPr>
        <p:spPr>
          <a:xfrm>
            <a:off x="3242331" y="9492401"/>
            <a:ext cx="1923396" cy="1923396"/>
          </a:xfrm>
          <a:prstGeom prst="ellipse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20000"/>
                    <a:lumOff val="80000"/>
                  </a:schemeClr>
                </a:solidFill>
                <a:latin typeface="+mj-lt"/>
              </a:rPr>
              <a:t>START</a:t>
            </a:r>
            <a:endParaRPr lang="en-US" sz="2000" dirty="0">
              <a:solidFill>
                <a:schemeClr val="bg1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676" name="Oval 675">
            <a:extLst>
              <a:ext uri="{FF2B5EF4-FFF2-40B4-BE49-F238E27FC236}">
                <a16:creationId xmlns:a16="http://schemas.microsoft.com/office/drawing/2014/main" id="{99DDE5EB-DF01-831B-B837-A6D26638FCE8}"/>
              </a:ext>
            </a:extLst>
          </p:cNvPr>
          <p:cNvSpPr/>
          <p:nvPr/>
        </p:nvSpPr>
        <p:spPr>
          <a:xfrm>
            <a:off x="19218271" y="5511170"/>
            <a:ext cx="1923396" cy="192339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SUCCESS</a:t>
            </a:r>
            <a:endParaRPr lang="en-US" sz="2000" dirty="0">
              <a:latin typeface="+mj-lt"/>
            </a:endParaRPr>
          </a:p>
        </p:txBody>
      </p:sp>
      <p:sp>
        <p:nvSpPr>
          <p:cNvPr id="677" name="!!MainTitle1">
            <a:extLst>
              <a:ext uri="{FF2B5EF4-FFF2-40B4-BE49-F238E27FC236}">
                <a16:creationId xmlns:a16="http://schemas.microsoft.com/office/drawing/2014/main" id="{4815271E-4509-6EEF-8ED3-91C17F907F1F}"/>
              </a:ext>
            </a:extLst>
          </p:cNvPr>
          <p:cNvSpPr txBox="1"/>
          <p:nvPr/>
        </p:nvSpPr>
        <p:spPr>
          <a:xfrm>
            <a:off x="7596083" y="1246722"/>
            <a:ext cx="919194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Momentum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Engine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78" name="!!SubTitle">
            <a:extLst>
              <a:ext uri="{FF2B5EF4-FFF2-40B4-BE49-F238E27FC236}">
                <a16:creationId xmlns:a16="http://schemas.microsoft.com/office/drawing/2014/main" id="{44467F24-6650-381E-2D90-42D415582BDB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79" name="Oval 678">
            <a:extLst>
              <a:ext uri="{FF2B5EF4-FFF2-40B4-BE49-F238E27FC236}">
                <a16:creationId xmlns:a16="http://schemas.microsoft.com/office/drawing/2014/main" id="{D09DC09E-5A8E-E6E1-386F-9D40AC16BE73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0" name="Oval 679">
            <a:extLst>
              <a:ext uri="{FF2B5EF4-FFF2-40B4-BE49-F238E27FC236}">
                <a16:creationId xmlns:a16="http://schemas.microsoft.com/office/drawing/2014/main" id="{0C90396E-8FCC-1CF5-88B8-CF7BE3BCF361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1" name="Oval 680">
            <a:extLst>
              <a:ext uri="{FF2B5EF4-FFF2-40B4-BE49-F238E27FC236}">
                <a16:creationId xmlns:a16="http://schemas.microsoft.com/office/drawing/2014/main" id="{542DDB60-F971-C814-1546-ED1EE29A9A71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2" name="Oval 681">
            <a:extLst>
              <a:ext uri="{FF2B5EF4-FFF2-40B4-BE49-F238E27FC236}">
                <a16:creationId xmlns:a16="http://schemas.microsoft.com/office/drawing/2014/main" id="{96D6AFA0-EDCE-8D0F-0F40-251979F4877D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65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65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6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6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6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6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6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6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6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6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6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6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6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6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5" dur="125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6" dur="125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grpId="0" nodeType="withEffect" p14:presetBounceEnd="65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64" dur="125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5" dur="125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68" dur="1000" fill="hold"/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9" dur="1000" fill="hold"/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2" dur="1000" fill="hold"/>
                                            <p:tgtEl>
                                              <p:spTgt spid="6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3" dur="1000" fill="hold"/>
                                            <p:tgtEl>
                                              <p:spTgt spid="6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6" dur="1000" fill="hold"/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77" dur="1000" fill="hold"/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0" dur="1000" fill="hold"/>
                                            <p:tgtEl>
                                              <p:spTgt spid="6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1" dur="1000" fill="hold"/>
                                            <p:tgtEl>
                                              <p:spTgt spid="6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4" dur="1250" fill="hold"/>
                                            <p:tgtEl>
                                              <p:spTgt spid="6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85" dur="1250" fill="hold"/>
                                            <p:tgtEl>
                                              <p:spTgt spid="6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8" dur="500"/>
                                            <p:tgtEl>
                                              <p:spTgt spid="6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661" grpId="0" animBg="1"/>
          <p:bldP spid="662" grpId="0" animBg="1"/>
          <p:bldP spid="663" grpId="0" animBg="1"/>
          <p:bldP spid="664" grpId="0" animBg="1"/>
          <p:bldP spid="665" grpId="0" animBg="1"/>
          <p:bldP spid="672" grpId="0" animBg="1"/>
          <p:bldP spid="673" grpId="0" animBg="1"/>
          <p:bldP spid="674" grpId="0" animBg="1"/>
          <p:bldP spid="675" grpId="0" animBg="1"/>
          <p:bldP spid="676" grpId="0" animBg="1"/>
          <p:bldP spid="677" grpId="0"/>
          <p:bldP spid="678" grpId="0"/>
          <p:bldP spid="679" grpId="0" animBg="1"/>
          <p:bldP spid="680" grpId="0" animBg="1"/>
          <p:bldP spid="681" grpId="0" animBg="1"/>
          <p:bldP spid="68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6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6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6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6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6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6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6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6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750" fill="hold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750"/>
                                            <p:tgtEl>
                                              <p:spTgt spid="6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750" fill="hold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0" dur="750"/>
                                            <p:tgtEl>
                                              <p:spTgt spid="6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750"/>
                                            <p:tgtEl>
                                              <p:spTgt spid="6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6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5" dur="125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6" dur="125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9" dur="1000"/>
                                            <p:tgtEl>
                                              <p:spTgt spid="6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2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4" dur="125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5" dur="125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8" dur="1000" fill="hold"/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9" dur="1000" fill="hold"/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0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1000" fill="hold"/>
                                            <p:tgtEl>
                                              <p:spTgt spid="6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1000" fill="hold"/>
                                            <p:tgtEl>
                                              <p:spTgt spid="6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4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6" dur="1000" fill="hold"/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7" dur="1000" fill="hold"/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0" dur="1000" fill="hold"/>
                                            <p:tgtEl>
                                              <p:spTgt spid="6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1" dur="1000" fill="hold"/>
                                            <p:tgtEl>
                                              <p:spTgt spid="6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4" dur="1250" fill="hold"/>
                                            <p:tgtEl>
                                              <p:spTgt spid="6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5" dur="1250" fill="hold"/>
                                            <p:tgtEl>
                                              <p:spTgt spid="6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6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8" dur="500"/>
                                            <p:tgtEl>
                                              <p:spTgt spid="6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661" grpId="0" animBg="1"/>
          <p:bldP spid="662" grpId="0" animBg="1"/>
          <p:bldP spid="663" grpId="0" animBg="1"/>
          <p:bldP spid="664" grpId="0" animBg="1"/>
          <p:bldP spid="665" grpId="0" animBg="1"/>
          <p:bldP spid="672" grpId="0" animBg="1"/>
          <p:bldP spid="673" grpId="0" animBg="1"/>
          <p:bldP spid="674" grpId="0" animBg="1"/>
          <p:bldP spid="675" grpId="0" animBg="1"/>
          <p:bldP spid="676" grpId="0" animBg="1"/>
          <p:bldP spid="677" grpId="0"/>
          <p:bldP spid="678" grpId="0"/>
          <p:bldP spid="679" grpId="0" animBg="1"/>
          <p:bldP spid="680" grpId="0" animBg="1"/>
          <p:bldP spid="681" grpId="0" animBg="1"/>
          <p:bldP spid="682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D32D75A7-69CD-62F8-5DD7-9267017AC16B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5" name="!!MainTitle1">
            <a:extLst>
              <a:ext uri="{FF2B5EF4-FFF2-40B4-BE49-F238E27FC236}">
                <a16:creationId xmlns:a16="http://schemas.microsoft.com/office/drawing/2014/main" id="{BE656A66-622E-12C1-0EE5-EF59AEE7D2F9}"/>
              </a:ext>
            </a:extLst>
          </p:cNvPr>
          <p:cNvSpPr txBox="1"/>
          <p:nvPr/>
        </p:nvSpPr>
        <p:spPr>
          <a:xfrm>
            <a:off x="7596083" y="1246722"/>
            <a:ext cx="919194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Momentum 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Engine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6" name="!!SubTitle">
            <a:extLst>
              <a:ext uri="{FF2B5EF4-FFF2-40B4-BE49-F238E27FC236}">
                <a16:creationId xmlns:a16="http://schemas.microsoft.com/office/drawing/2014/main" id="{13C29EA5-23E5-79AB-AD66-4212B3EA7841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BCB269BA-9EC1-EF3D-CF90-C33079FCF043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3E1BE33-83AB-AFA7-8AB4-AC7A1AB153E5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3B3BBAD-638A-117F-5325-BA55813909B5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2DF0BC4-E922-7C47-91D4-A52DB6909945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66B3E928-6650-4596-2116-1D1EF3489DB1}"/>
              </a:ext>
            </a:extLst>
          </p:cNvPr>
          <p:cNvSpPr/>
          <p:nvPr/>
        </p:nvSpPr>
        <p:spPr>
          <a:xfrm>
            <a:off x="2925298" y="5184458"/>
            <a:ext cx="2557462" cy="6548372"/>
          </a:xfrm>
          <a:custGeom>
            <a:avLst/>
            <a:gdLst>
              <a:gd name="csX0" fmla="*/ 1278731 w 2557462"/>
              <a:gd name="csY0" fmla="*/ 0 h 6548372"/>
              <a:gd name="csX1" fmla="*/ 2557462 w 2557462"/>
              <a:gd name="csY1" fmla="*/ 1278731 h 6548372"/>
              <a:gd name="csX2" fmla="*/ 1993682 w 2557462"/>
              <a:gd name="csY2" fmla="*/ 2339075 h 6548372"/>
              <a:gd name="csX3" fmla="*/ 1961356 w 2557462"/>
              <a:gd name="csY3" fmla="*/ 2356621 h 6548372"/>
              <a:gd name="csX4" fmla="*/ 1961356 w 2557462"/>
              <a:gd name="csY4" fmla="*/ 4191751 h 6548372"/>
              <a:gd name="csX5" fmla="*/ 1993682 w 2557462"/>
              <a:gd name="csY5" fmla="*/ 4209297 h 6548372"/>
              <a:gd name="csX6" fmla="*/ 2557462 w 2557462"/>
              <a:gd name="csY6" fmla="*/ 5269641 h 6548372"/>
              <a:gd name="csX7" fmla="*/ 1278731 w 2557462"/>
              <a:gd name="csY7" fmla="*/ 6548372 h 6548372"/>
              <a:gd name="csX8" fmla="*/ 0 w 2557462"/>
              <a:gd name="csY8" fmla="*/ 5269641 h 6548372"/>
              <a:gd name="csX9" fmla="*/ 563780 w 2557462"/>
              <a:gd name="csY9" fmla="*/ 4209297 h 6548372"/>
              <a:gd name="csX10" fmla="*/ 596106 w 2557462"/>
              <a:gd name="csY10" fmla="*/ 4191751 h 6548372"/>
              <a:gd name="csX11" fmla="*/ 596106 w 2557462"/>
              <a:gd name="csY11" fmla="*/ 2356621 h 6548372"/>
              <a:gd name="csX12" fmla="*/ 563780 w 2557462"/>
              <a:gd name="csY12" fmla="*/ 2339075 h 6548372"/>
              <a:gd name="csX13" fmla="*/ 0 w 2557462"/>
              <a:gd name="csY13" fmla="*/ 1278731 h 6548372"/>
              <a:gd name="csX14" fmla="*/ 1278731 w 2557462"/>
              <a:gd name="csY14" fmla="*/ 0 h 654837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548372">
                <a:moveTo>
                  <a:pt x="1278731" y="0"/>
                </a:moveTo>
                <a:cubicBezTo>
                  <a:pt x="1984955" y="0"/>
                  <a:pt x="2557462" y="572507"/>
                  <a:pt x="2557462" y="1278731"/>
                </a:cubicBezTo>
                <a:cubicBezTo>
                  <a:pt x="2557462" y="1720121"/>
                  <a:pt x="2333827" y="2109278"/>
                  <a:pt x="1993682" y="2339075"/>
                </a:cubicBezTo>
                <a:lnTo>
                  <a:pt x="1961356" y="2356621"/>
                </a:lnTo>
                <a:lnTo>
                  <a:pt x="1961356" y="4191751"/>
                </a:lnTo>
                <a:lnTo>
                  <a:pt x="1993682" y="4209297"/>
                </a:lnTo>
                <a:cubicBezTo>
                  <a:pt x="2333827" y="4439094"/>
                  <a:pt x="2557462" y="4828251"/>
                  <a:pt x="2557462" y="5269641"/>
                </a:cubicBezTo>
                <a:cubicBezTo>
                  <a:pt x="2557462" y="5975865"/>
                  <a:pt x="1984955" y="6548372"/>
                  <a:pt x="1278731" y="6548372"/>
                </a:cubicBezTo>
                <a:cubicBezTo>
                  <a:pt x="572507" y="6548372"/>
                  <a:pt x="0" y="5975865"/>
                  <a:pt x="0" y="5269641"/>
                </a:cubicBezTo>
                <a:cubicBezTo>
                  <a:pt x="0" y="4828251"/>
                  <a:pt x="223635" y="4439094"/>
                  <a:pt x="563780" y="4209297"/>
                </a:cubicBezTo>
                <a:lnTo>
                  <a:pt x="596106" y="4191751"/>
                </a:lnTo>
                <a:lnTo>
                  <a:pt x="596106" y="2356621"/>
                </a:lnTo>
                <a:lnTo>
                  <a:pt x="563780" y="2339075"/>
                </a:lnTo>
                <a:cubicBezTo>
                  <a:pt x="223635" y="2109278"/>
                  <a:pt x="0" y="1720121"/>
                  <a:pt x="0" y="1278731"/>
                </a:cubicBezTo>
                <a:cubicBezTo>
                  <a:pt x="0" y="572507"/>
                  <a:pt x="572507" y="0"/>
                  <a:pt x="1278731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6EF888B4-A77E-D91D-FB6F-BD49E492FF88}"/>
              </a:ext>
            </a:extLst>
          </p:cNvPr>
          <p:cNvSpPr/>
          <p:nvPr/>
        </p:nvSpPr>
        <p:spPr>
          <a:xfrm>
            <a:off x="3242331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tx2">
                  <a:lumMod val="10000"/>
                  <a:lumOff val="90000"/>
                </a:schemeClr>
              </a:gs>
              <a:gs pos="100000">
                <a:schemeClr val="tx2">
                  <a:lumMod val="50000"/>
                  <a:lumOff val="50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682898F-04B3-F442-63F8-C233E177BE37}"/>
              </a:ext>
            </a:extLst>
          </p:cNvPr>
          <p:cNvGrpSpPr/>
          <p:nvPr/>
        </p:nvGrpSpPr>
        <p:grpSpPr>
          <a:xfrm>
            <a:off x="5027439" y="6073261"/>
            <a:ext cx="1328601" cy="792559"/>
            <a:chOff x="4031330" y="7558014"/>
            <a:chExt cx="1920221" cy="792559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4C494643-8EA0-4009-6468-E20F966513F8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Phát hiện cơ hội hoặc áp lực buộc tổ chức phải thay đổi.</a:t>
              </a: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0747DBCF-A6D5-C71A-CC5E-A5DDC3205B6F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TRIGGER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8FB8774-9FEC-6C44-F31E-CC48E206F2E6}"/>
              </a:ext>
            </a:extLst>
          </p:cNvPr>
          <p:cNvGrpSpPr/>
          <p:nvPr/>
        </p:nvGrpSpPr>
        <p:grpSpPr>
          <a:xfrm>
            <a:off x="3638879" y="5806379"/>
            <a:ext cx="1130300" cy="1087698"/>
            <a:chOff x="5077152" y="5806379"/>
            <a:chExt cx="1130300" cy="1087698"/>
          </a:xfrm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832CAD74-2605-188F-5DDD-82884C934751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BDDB4575-58BE-D56C-4327-F815EDECF747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51F4421A-60AF-AE03-E930-67835DBF36DA}"/>
              </a:ext>
            </a:extLst>
          </p:cNvPr>
          <p:cNvSpPr/>
          <p:nvPr/>
        </p:nvSpPr>
        <p:spPr>
          <a:xfrm>
            <a:off x="6916208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8EF0104-42BE-C199-3867-399C5B08FD2E}"/>
              </a:ext>
            </a:extLst>
          </p:cNvPr>
          <p:cNvGrpSpPr/>
          <p:nvPr/>
        </p:nvGrpSpPr>
        <p:grpSpPr>
          <a:xfrm>
            <a:off x="7629789" y="5806379"/>
            <a:ext cx="1130300" cy="1087698"/>
            <a:chOff x="5077152" y="5806379"/>
            <a:chExt cx="1130300" cy="1087698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B048A72B-9B35-B96F-BD7E-01C1D776A756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65AD6038-94A6-44F8-D095-F61833873054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E233552-B031-CAB5-9918-E9CA87E971C8}"/>
              </a:ext>
            </a:extLst>
          </p:cNvPr>
          <p:cNvGrpSpPr/>
          <p:nvPr/>
        </p:nvGrpSpPr>
        <p:grpSpPr>
          <a:xfrm>
            <a:off x="7629789" y="7434566"/>
            <a:ext cx="1130300" cy="792559"/>
            <a:chOff x="4031330" y="7558014"/>
            <a:chExt cx="1920221" cy="792559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8C2A3F1A-DC1B-BC26-2D1F-AC70E8ED18B2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Xác định ưu tiên chiến lược và nguồn lực cốt lõi.</a:t>
              </a: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88876B50-820A-0F26-829C-CB0568D43138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FOCUS</a:t>
              </a:r>
            </a:p>
          </p:txBody>
        </p:sp>
      </p:grp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6CEA3782-44CC-F601-9071-BF850D6F7948}"/>
              </a:ext>
            </a:extLst>
          </p:cNvPr>
          <p:cNvSpPr/>
          <p:nvPr/>
        </p:nvSpPr>
        <p:spPr>
          <a:xfrm>
            <a:off x="7239392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55F8F8C-B7AC-A18B-4375-C92B34341D2F}"/>
              </a:ext>
            </a:extLst>
          </p:cNvPr>
          <p:cNvGrpSpPr/>
          <p:nvPr/>
        </p:nvGrpSpPr>
        <p:grpSpPr>
          <a:xfrm>
            <a:off x="9024500" y="10075316"/>
            <a:ext cx="1328601" cy="792559"/>
            <a:chOff x="4031330" y="7558014"/>
            <a:chExt cx="1920221" cy="792559"/>
          </a:xfrm>
        </p:grpSpPr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7155007D-03C6-09FC-E629-8AD909DB6430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Kết nối mục tiêu, đội ngũ và cách làm thống nhất.</a:t>
              </a:r>
            </a:p>
          </p:txBody>
        </p:sp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B45CCEB8-B077-C33A-8D4E-A91ADBE2F718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ALIGN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EAAF2F01-1D92-7746-A627-40E191CDC326}"/>
              </a:ext>
            </a:extLst>
          </p:cNvPr>
          <p:cNvGrpSpPr/>
          <p:nvPr/>
        </p:nvGrpSpPr>
        <p:grpSpPr>
          <a:xfrm>
            <a:off x="7635940" y="9808434"/>
            <a:ext cx="1130300" cy="1087698"/>
            <a:chOff x="5077152" y="5806379"/>
            <a:chExt cx="1130300" cy="1087698"/>
          </a:xfrm>
        </p:grpSpPr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9C975739-095F-EAC3-E9CF-86992B92B107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65E80780-A3F9-C46D-8C36-D3596C248BB8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2AD70F81-DD44-39F1-DE46-662D04B774F9}"/>
              </a:ext>
            </a:extLst>
          </p:cNvPr>
          <p:cNvSpPr/>
          <p:nvPr/>
        </p:nvSpPr>
        <p:spPr>
          <a:xfrm rot="16200000">
            <a:off x="9076332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58F6F4D2-72A0-9510-C011-4376BE6762C9}"/>
              </a:ext>
            </a:extLst>
          </p:cNvPr>
          <p:cNvGrpSpPr/>
          <p:nvPr/>
        </p:nvGrpSpPr>
        <p:grpSpPr>
          <a:xfrm>
            <a:off x="11626851" y="9910251"/>
            <a:ext cx="1130300" cy="1087699"/>
            <a:chOff x="5077152" y="5806379"/>
            <a:chExt cx="1130300" cy="1087699"/>
          </a:xfrm>
        </p:grpSpPr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C6A5C07A-FA9D-64D1-397A-96FEA6F4D685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03D32F27-679E-D506-20A2-E3FB8DC0B6B3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ABAADB2-7088-9469-C0A2-177314BCAA3E}"/>
              </a:ext>
            </a:extLst>
          </p:cNvPr>
          <p:cNvGrpSpPr/>
          <p:nvPr/>
        </p:nvGrpSpPr>
        <p:grpSpPr>
          <a:xfrm>
            <a:off x="11626851" y="8452437"/>
            <a:ext cx="1130300" cy="931059"/>
            <a:chOff x="4031330" y="7558014"/>
            <a:chExt cx="1920221" cy="931059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19E7C242-F32C-CEBE-6506-E2AA5F592189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6463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Phát triển giải pháp, hệ thống hoặc năng lực cần thiết.</a:t>
              </a: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CFC8B3AF-454A-3E60-27E3-B8FFEA85E952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BUILD</a:t>
              </a:r>
            </a:p>
          </p:txBody>
        </p: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41F59A43-1EBB-D9E9-B5CD-0AE04BAF15F4}"/>
              </a:ext>
            </a:extLst>
          </p:cNvPr>
          <p:cNvSpPr/>
          <p:nvPr/>
        </p:nvSpPr>
        <p:spPr>
          <a:xfrm>
            <a:off x="11230302" y="5184458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275CB5A7-6F99-9879-9AA2-90C0125F0AB4}"/>
              </a:ext>
            </a:extLst>
          </p:cNvPr>
          <p:cNvGrpSpPr/>
          <p:nvPr/>
        </p:nvGrpSpPr>
        <p:grpSpPr>
          <a:xfrm>
            <a:off x="13015410" y="6073261"/>
            <a:ext cx="1328601" cy="792559"/>
            <a:chOff x="4031330" y="7558014"/>
            <a:chExt cx="1920221" cy="792559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E33375C9-FA1D-EA34-6D1F-3F1F9DDAB891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Triển khai nhanh để tạo chuyển động thực tế.</a:t>
              </a: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6090BAD8-A390-2742-973A-1160984314CF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ACTIVATE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6E5D3AC1-D6CF-6B14-6CC1-209C77382DA0}"/>
              </a:ext>
            </a:extLst>
          </p:cNvPr>
          <p:cNvGrpSpPr/>
          <p:nvPr/>
        </p:nvGrpSpPr>
        <p:grpSpPr>
          <a:xfrm>
            <a:off x="11626850" y="5806379"/>
            <a:ext cx="1130300" cy="1087698"/>
            <a:chOff x="5077152" y="5806379"/>
            <a:chExt cx="1130300" cy="1087698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EF7336E0-EE66-6A46-5177-1811FAB325AA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5CA6BCA6-CF28-EBE6-21A9-5E3E90B7375E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346D0EC2-87B8-8E64-9F54-92A01902E1BE}"/>
              </a:ext>
            </a:extLst>
          </p:cNvPr>
          <p:cNvSpPr/>
          <p:nvPr/>
        </p:nvSpPr>
        <p:spPr>
          <a:xfrm>
            <a:off x="14904179" y="5501492"/>
            <a:ext cx="2557462" cy="6231338"/>
          </a:xfrm>
          <a:custGeom>
            <a:avLst/>
            <a:gdLst>
              <a:gd name="csX0" fmla="*/ 1278731 w 2557462"/>
              <a:gd name="csY0" fmla="*/ 0 h 6231338"/>
              <a:gd name="csX1" fmla="*/ 2240429 w 2557462"/>
              <a:gd name="csY1" fmla="*/ 961698 h 6231338"/>
              <a:gd name="csX2" fmla="*/ 2076186 w 2557462"/>
              <a:gd name="csY2" fmla="*/ 1499393 h 6231338"/>
              <a:gd name="csX3" fmla="*/ 1961356 w 2557462"/>
              <a:gd name="csY3" fmla="*/ 1638568 h 6231338"/>
              <a:gd name="csX4" fmla="*/ 1961356 w 2557462"/>
              <a:gd name="csY4" fmla="*/ 3874717 h 6231338"/>
              <a:gd name="csX5" fmla="*/ 1993682 w 2557462"/>
              <a:gd name="csY5" fmla="*/ 3892263 h 6231338"/>
              <a:gd name="csX6" fmla="*/ 2557462 w 2557462"/>
              <a:gd name="csY6" fmla="*/ 4952607 h 6231338"/>
              <a:gd name="csX7" fmla="*/ 1278731 w 2557462"/>
              <a:gd name="csY7" fmla="*/ 6231338 h 6231338"/>
              <a:gd name="csX8" fmla="*/ 0 w 2557462"/>
              <a:gd name="csY8" fmla="*/ 4952607 h 6231338"/>
              <a:gd name="csX9" fmla="*/ 563780 w 2557462"/>
              <a:gd name="csY9" fmla="*/ 3892263 h 6231338"/>
              <a:gd name="csX10" fmla="*/ 596106 w 2557462"/>
              <a:gd name="csY10" fmla="*/ 3874717 h 6231338"/>
              <a:gd name="csX11" fmla="*/ 596106 w 2557462"/>
              <a:gd name="csY11" fmla="*/ 1638568 h 6231338"/>
              <a:gd name="csX12" fmla="*/ 481276 w 2557462"/>
              <a:gd name="csY12" fmla="*/ 1499393 h 6231338"/>
              <a:gd name="csX13" fmla="*/ 317033 w 2557462"/>
              <a:gd name="csY13" fmla="*/ 961698 h 6231338"/>
              <a:gd name="csX14" fmla="*/ 1278731 w 2557462"/>
              <a:gd name="csY14" fmla="*/ 0 h 62313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2557462" h="6231338">
                <a:moveTo>
                  <a:pt x="1278731" y="0"/>
                </a:moveTo>
                <a:cubicBezTo>
                  <a:pt x="1809862" y="0"/>
                  <a:pt x="2240429" y="430567"/>
                  <a:pt x="2240429" y="961698"/>
                </a:cubicBezTo>
                <a:cubicBezTo>
                  <a:pt x="2240429" y="1160872"/>
                  <a:pt x="2179881" y="1345905"/>
                  <a:pt x="2076186" y="1499393"/>
                </a:cubicBezTo>
                <a:lnTo>
                  <a:pt x="1961356" y="1638568"/>
                </a:lnTo>
                <a:lnTo>
                  <a:pt x="1961356" y="3874717"/>
                </a:lnTo>
                <a:lnTo>
                  <a:pt x="1993682" y="3892263"/>
                </a:lnTo>
                <a:cubicBezTo>
                  <a:pt x="2333826" y="4122060"/>
                  <a:pt x="2557462" y="4511217"/>
                  <a:pt x="2557462" y="4952607"/>
                </a:cubicBezTo>
                <a:cubicBezTo>
                  <a:pt x="2557462" y="5658831"/>
                  <a:pt x="1984955" y="6231338"/>
                  <a:pt x="1278731" y="6231338"/>
                </a:cubicBezTo>
                <a:cubicBezTo>
                  <a:pt x="572507" y="6231338"/>
                  <a:pt x="0" y="5658831"/>
                  <a:pt x="0" y="4952607"/>
                </a:cubicBezTo>
                <a:cubicBezTo>
                  <a:pt x="0" y="4511217"/>
                  <a:pt x="223636" y="4122060"/>
                  <a:pt x="563780" y="3892263"/>
                </a:cubicBezTo>
                <a:lnTo>
                  <a:pt x="596106" y="3874717"/>
                </a:lnTo>
                <a:lnTo>
                  <a:pt x="596106" y="1638568"/>
                </a:lnTo>
                <a:lnTo>
                  <a:pt x="481276" y="1499393"/>
                </a:lnTo>
                <a:cubicBezTo>
                  <a:pt x="377582" y="1345905"/>
                  <a:pt x="317033" y="1160872"/>
                  <a:pt x="317033" y="961698"/>
                </a:cubicBezTo>
                <a:cubicBezTo>
                  <a:pt x="317033" y="430567"/>
                  <a:pt x="747600" y="0"/>
                  <a:pt x="1278731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159E43F8-F83C-9F5B-40B2-5A94BFCB8C31}"/>
              </a:ext>
            </a:extLst>
          </p:cNvPr>
          <p:cNvGrpSpPr/>
          <p:nvPr/>
        </p:nvGrpSpPr>
        <p:grpSpPr>
          <a:xfrm>
            <a:off x="15617760" y="5806379"/>
            <a:ext cx="1130300" cy="1087698"/>
            <a:chOff x="5077152" y="5806379"/>
            <a:chExt cx="1130300" cy="1087698"/>
          </a:xfrm>
        </p:grpSpPr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737BCB89-7394-D2EA-1996-A06902099AFE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06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D33F6283-D1DB-49B7-94F1-9EF30C7A794F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161070D7-98FF-1B0B-11E5-FAF5FF1D5392}"/>
              </a:ext>
            </a:extLst>
          </p:cNvPr>
          <p:cNvGrpSpPr/>
          <p:nvPr/>
        </p:nvGrpSpPr>
        <p:grpSpPr>
          <a:xfrm>
            <a:off x="15617760" y="7434566"/>
            <a:ext cx="1130300" cy="792559"/>
            <a:chOff x="4031330" y="7558014"/>
            <a:chExt cx="1920221" cy="792559"/>
          </a:xfrm>
        </p:grpSpPr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593FE8EE-0650-5A03-E59C-9B1909361E99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Giám sát tiến độ, chỉ số và phản hồi thị trường.</a:t>
              </a: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9C8C125B-3DD5-4D21-152B-7316444FCA99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TRACK</a:t>
              </a:r>
            </a:p>
          </p:txBody>
        </p:sp>
      </p:grp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A490FDE1-B449-E5CF-3E81-6498912B10BA}"/>
              </a:ext>
            </a:extLst>
          </p:cNvPr>
          <p:cNvSpPr/>
          <p:nvPr/>
        </p:nvSpPr>
        <p:spPr>
          <a:xfrm>
            <a:off x="15227363" y="9186513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75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446079CF-59D4-38EC-E68B-C5A8DD8F7141}"/>
              </a:ext>
            </a:extLst>
          </p:cNvPr>
          <p:cNvGrpSpPr/>
          <p:nvPr/>
        </p:nvGrpSpPr>
        <p:grpSpPr>
          <a:xfrm>
            <a:off x="17012471" y="10075316"/>
            <a:ext cx="1328601" cy="792559"/>
            <a:chOff x="4031330" y="7558014"/>
            <a:chExt cx="1920221" cy="792559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BAE90D37-A740-F25C-14AB-CBDA271BD240}"/>
                </a:ext>
              </a:extLst>
            </p:cNvPr>
            <p:cNvSpPr txBox="1"/>
            <p:nvPr/>
          </p:nvSpPr>
          <p:spPr>
            <a:xfrm flipH="1">
              <a:off x="4031331" y="7842742"/>
              <a:ext cx="1920220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Cải tiến liên tục dựa trên dữ liệu và trải nghiệm.</a:t>
              </a: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BC1FE835-E932-7DF6-9C76-B33012F6439A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OPTIMIZE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7C59C21E-096B-76B3-07A3-389E5AB6F1EE}"/>
              </a:ext>
            </a:extLst>
          </p:cNvPr>
          <p:cNvGrpSpPr/>
          <p:nvPr/>
        </p:nvGrpSpPr>
        <p:grpSpPr>
          <a:xfrm>
            <a:off x="15623911" y="9808434"/>
            <a:ext cx="1130300" cy="1087698"/>
            <a:chOff x="5077152" y="5806379"/>
            <a:chExt cx="1130300" cy="1087698"/>
          </a:xfrm>
        </p:grpSpPr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AC55B304-CD9E-7A35-99A4-BC748C845F9F}"/>
                </a:ext>
              </a:extLst>
            </p:cNvPr>
            <p:cNvSpPr txBox="1"/>
            <p:nvPr/>
          </p:nvSpPr>
          <p:spPr>
            <a:xfrm flipH="1">
              <a:off x="5077152" y="6032303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07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422857DB-2401-3097-6423-BBB871D9ECF9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C9C94342-DF5E-D248-BB34-1AB44361324E}"/>
              </a:ext>
            </a:extLst>
          </p:cNvPr>
          <p:cNvSpPr/>
          <p:nvPr/>
        </p:nvSpPr>
        <p:spPr>
          <a:xfrm rot="16200000">
            <a:off x="17064301" y="7021397"/>
            <a:ext cx="6231339" cy="2557462"/>
          </a:xfrm>
          <a:custGeom>
            <a:avLst/>
            <a:gdLst>
              <a:gd name="csX0" fmla="*/ 4952608 w 6231339"/>
              <a:gd name="csY0" fmla="*/ 0 h 2557462"/>
              <a:gd name="csX1" fmla="*/ 6231339 w 6231339"/>
              <a:gd name="csY1" fmla="*/ 1278731 h 2557462"/>
              <a:gd name="csX2" fmla="*/ 4952608 w 6231339"/>
              <a:gd name="csY2" fmla="*/ 2557462 h 2557462"/>
              <a:gd name="csX3" fmla="*/ 3892264 w 6231339"/>
              <a:gd name="csY3" fmla="*/ 1993682 h 2557462"/>
              <a:gd name="csX4" fmla="*/ 3874718 w 6231339"/>
              <a:gd name="csY4" fmla="*/ 1961356 h 2557462"/>
              <a:gd name="csX5" fmla="*/ 1638567 w 6231339"/>
              <a:gd name="csY5" fmla="*/ 1961356 h 2557462"/>
              <a:gd name="csX6" fmla="*/ 1499393 w 6231339"/>
              <a:gd name="csY6" fmla="*/ 2076185 h 2557462"/>
              <a:gd name="csX7" fmla="*/ 961698 w 6231339"/>
              <a:gd name="csY7" fmla="*/ 2240428 h 2557462"/>
              <a:gd name="csX8" fmla="*/ 0 w 6231339"/>
              <a:gd name="csY8" fmla="*/ 1278730 h 2557462"/>
              <a:gd name="csX9" fmla="*/ 961698 w 6231339"/>
              <a:gd name="csY9" fmla="*/ 317032 h 2557462"/>
              <a:gd name="csX10" fmla="*/ 1499393 w 6231339"/>
              <a:gd name="csY10" fmla="*/ 481275 h 2557462"/>
              <a:gd name="csX11" fmla="*/ 1638569 w 6231339"/>
              <a:gd name="csY11" fmla="*/ 596106 h 2557462"/>
              <a:gd name="csX12" fmla="*/ 3874718 w 6231339"/>
              <a:gd name="csY12" fmla="*/ 596106 h 2557462"/>
              <a:gd name="csX13" fmla="*/ 3892264 w 6231339"/>
              <a:gd name="csY13" fmla="*/ 563780 h 2557462"/>
              <a:gd name="csX14" fmla="*/ 4952608 w 6231339"/>
              <a:gd name="csY14" fmla="*/ 0 h 255746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</a:cxnLst>
            <a:rect l="l" t="t" r="r" b="b"/>
            <a:pathLst>
              <a:path w="6231339" h="2557462">
                <a:moveTo>
                  <a:pt x="4952608" y="0"/>
                </a:moveTo>
                <a:cubicBezTo>
                  <a:pt x="5658832" y="0"/>
                  <a:pt x="6231339" y="572507"/>
                  <a:pt x="6231339" y="1278731"/>
                </a:cubicBezTo>
                <a:cubicBezTo>
                  <a:pt x="6231339" y="1984955"/>
                  <a:pt x="5658832" y="2557462"/>
                  <a:pt x="4952608" y="2557462"/>
                </a:cubicBezTo>
                <a:cubicBezTo>
                  <a:pt x="4511218" y="2557462"/>
                  <a:pt x="4122061" y="2333827"/>
                  <a:pt x="3892264" y="1993682"/>
                </a:cubicBezTo>
                <a:lnTo>
                  <a:pt x="3874718" y="1961356"/>
                </a:lnTo>
                <a:lnTo>
                  <a:pt x="1638567" y="1961356"/>
                </a:lnTo>
                <a:lnTo>
                  <a:pt x="1499393" y="2076185"/>
                </a:lnTo>
                <a:cubicBezTo>
                  <a:pt x="1345905" y="2179880"/>
                  <a:pt x="1160872" y="2240428"/>
                  <a:pt x="961698" y="2240428"/>
                </a:cubicBezTo>
                <a:cubicBezTo>
                  <a:pt x="430567" y="2240428"/>
                  <a:pt x="0" y="1809861"/>
                  <a:pt x="0" y="1278730"/>
                </a:cubicBezTo>
                <a:cubicBezTo>
                  <a:pt x="0" y="747599"/>
                  <a:pt x="430567" y="317032"/>
                  <a:pt x="961698" y="317032"/>
                </a:cubicBezTo>
                <a:cubicBezTo>
                  <a:pt x="1160872" y="317032"/>
                  <a:pt x="1345905" y="377581"/>
                  <a:pt x="1499393" y="481275"/>
                </a:cubicBezTo>
                <a:lnTo>
                  <a:pt x="1638569" y="596106"/>
                </a:lnTo>
                <a:lnTo>
                  <a:pt x="3874718" y="596106"/>
                </a:lnTo>
                <a:lnTo>
                  <a:pt x="3892264" y="563780"/>
                </a:lnTo>
                <a:cubicBezTo>
                  <a:pt x="4122061" y="223635"/>
                  <a:pt x="4511218" y="0"/>
                  <a:pt x="4952608" y="0"/>
                </a:cubicBezTo>
                <a:close/>
              </a:path>
            </a:pathLst>
          </a:custGeom>
          <a:gradFill>
            <a:gsLst>
              <a:gs pos="0">
                <a:schemeClr val="accent6"/>
              </a:gs>
              <a:gs pos="100000">
                <a:schemeClr val="accent6">
                  <a:lumMod val="50000"/>
                </a:schemeClr>
              </a:gs>
            </a:gsLst>
            <a:lin ang="0" scaled="0"/>
          </a:gra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E57030A7-9AC3-6DE2-4B5D-EA3D8E49B9D7}"/>
              </a:ext>
            </a:extLst>
          </p:cNvPr>
          <p:cNvGrpSpPr/>
          <p:nvPr/>
        </p:nvGrpSpPr>
        <p:grpSpPr>
          <a:xfrm>
            <a:off x="19614820" y="9910251"/>
            <a:ext cx="1130300" cy="1087699"/>
            <a:chOff x="5077152" y="5806379"/>
            <a:chExt cx="1130300" cy="1087699"/>
          </a:xfrm>
        </p:grpSpPr>
        <p:sp>
          <p:nvSpPr>
            <p:cNvPr id="103" name="Textbox 200">
              <a:extLst>
                <a:ext uri="{FF2B5EF4-FFF2-40B4-BE49-F238E27FC236}">
                  <a16:creationId xmlns:a16="http://schemas.microsoft.com/office/drawing/2014/main" id="{840D5D0E-1031-95A9-2CE0-7A67E4A65320}"/>
                </a:ext>
              </a:extLst>
            </p:cNvPr>
            <p:cNvSpPr txBox="1"/>
            <p:nvPr/>
          </p:nvSpPr>
          <p:spPr>
            <a:xfrm flipH="1">
              <a:off x="5077152" y="6032304"/>
              <a:ext cx="1130300" cy="86177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5000" dirty="0">
                  <a:solidFill>
                    <a:schemeClr val="bg1"/>
                  </a:solidFill>
                  <a:latin typeface="+mj-lt"/>
                </a:rPr>
                <a:t>08</a:t>
              </a:r>
              <a:endParaRPr kumimoji="0" lang="en-US" sz="5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7DD3A175-466C-A7AC-B7D6-1F54466E9713}"/>
                </a:ext>
              </a:extLst>
            </p:cNvPr>
            <p:cNvSpPr txBox="1"/>
            <p:nvPr/>
          </p:nvSpPr>
          <p:spPr>
            <a:xfrm flipH="1">
              <a:off x="5077152" y="5806379"/>
              <a:ext cx="113030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ED91988-CB70-EFCB-3194-CC9F56BA894D}"/>
              </a:ext>
            </a:extLst>
          </p:cNvPr>
          <p:cNvGrpSpPr/>
          <p:nvPr/>
        </p:nvGrpSpPr>
        <p:grpSpPr>
          <a:xfrm>
            <a:off x="19614820" y="8452437"/>
            <a:ext cx="1130300" cy="792559"/>
            <a:chOff x="4031330" y="7558014"/>
            <a:chExt cx="1920221" cy="792559"/>
          </a:xfrm>
        </p:grpSpPr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7C42C756-E913-CD1E-4E65-5F10DDF955AA}"/>
                </a:ext>
              </a:extLst>
            </p:cNvPr>
            <p:cNvSpPr txBox="1"/>
            <p:nvPr/>
          </p:nvSpPr>
          <p:spPr>
            <a:xfrm flipH="1">
              <a:off x="4031332" y="7842742"/>
              <a:ext cx="1920219" cy="50783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9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Mở rộng quy mô và khuếch đại kết quả đạt được.</a:t>
              </a: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7974F9D2-8679-235B-D1BE-0461CBC80B44}"/>
                </a:ext>
              </a:extLst>
            </p:cNvPr>
            <p:cNvSpPr txBox="1"/>
            <p:nvPr/>
          </p:nvSpPr>
          <p:spPr>
            <a:xfrm flipH="1">
              <a:off x="4031330" y="7558014"/>
              <a:ext cx="1920218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EXPAND</a:t>
              </a:r>
            </a:p>
          </p:txBody>
        </p:sp>
      </p:grpSp>
      <p:sp>
        <p:nvSpPr>
          <p:cNvPr id="108" name="Arrow: Right 107">
            <a:extLst>
              <a:ext uri="{FF2B5EF4-FFF2-40B4-BE49-F238E27FC236}">
                <a16:creationId xmlns:a16="http://schemas.microsoft.com/office/drawing/2014/main" id="{BD03CB8F-ED3F-2FCC-D336-03ECFD4C9868}"/>
              </a:ext>
            </a:extLst>
          </p:cNvPr>
          <p:cNvSpPr/>
          <p:nvPr/>
        </p:nvSpPr>
        <p:spPr>
          <a:xfrm rot="16200000">
            <a:off x="3902459" y="8172167"/>
            <a:ext cx="603140" cy="572954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Freeform 30">
            <a:extLst>
              <a:ext uri="{FF2B5EF4-FFF2-40B4-BE49-F238E27FC236}">
                <a16:creationId xmlns:a16="http://schemas.microsoft.com/office/drawing/2014/main" id="{ED6FFD2D-69E4-DB5A-CD95-D2CF4E1F7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5883" y="6181771"/>
            <a:ext cx="561242" cy="562836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0" name="Freeform 38">
            <a:extLst>
              <a:ext uri="{FF2B5EF4-FFF2-40B4-BE49-F238E27FC236}">
                <a16:creationId xmlns:a16="http://schemas.microsoft.com/office/drawing/2014/main" id="{23AF45D5-3DED-EE89-7587-65CFC7C82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0332" y="8575447"/>
            <a:ext cx="569214" cy="569214"/>
          </a:xfrm>
          <a:custGeom>
            <a:avLst/>
            <a:gdLst>
              <a:gd name="T0" fmla="*/ 174340679 w 1768"/>
              <a:gd name="T1" fmla="*/ 29827708 h 1768"/>
              <a:gd name="T2" fmla="*/ 174340679 w 1768"/>
              <a:gd name="T3" fmla="*/ 29827708 h 1768"/>
              <a:gd name="T4" fmla="*/ 159426851 w 1768"/>
              <a:gd name="T5" fmla="*/ 44857153 h 1768"/>
              <a:gd name="T6" fmla="*/ 184283124 w 1768"/>
              <a:gd name="T7" fmla="*/ 102200099 h 1768"/>
              <a:gd name="T8" fmla="*/ 102199919 w 1768"/>
              <a:gd name="T9" fmla="*/ 181856030 h 1768"/>
              <a:gd name="T10" fmla="*/ 20000480 w 1768"/>
              <a:gd name="T11" fmla="*/ 102200099 h 1768"/>
              <a:gd name="T12" fmla="*/ 92141562 w 1768"/>
              <a:gd name="T13" fmla="*/ 19885245 h 1768"/>
              <a:gd name="T14" fmla="*/ 92141562 w 1768"/>
              <a:gd name="T15" fmla="*/ 42429092 h 1768"/>
              <a:gd name="T16" fmla="*/ 39885691 w 1768"/>
              <a:gd name="T17" fmla="*/ 102200099 h 1768"/>
              <a:gd name="T18" fmla="*/ 102199919 w 1768"/>
              <a:gd name="T19" fmla="*/ 161971105 h 1768"/>
              <a:gd name="T20" fmla="*/ 161970499 w 1768"/>
              <a:gd name="T21" fmla="*/ 102200099 h 1768"/>
              <a:gd name="T22" fmla="*/ 144513345 w 1768"/>
              <a:gd name="T23" fmla="*/ 57227355 h 1768"/>
              <a:gd name="T24" fmla="*/ 129599517 w 1768"/>
              <a:gd name="T25" fmla="*/ 72256800 h 1768"/>
              <a:gd name="T26" fmla="*/ 141969697 w 1768"/>
              <a:gd name="T27" fmla="*/ 102200099 h 1768"/>
              <a:gd name="T28" fmla="*/ 102199919 w 1768"/>
              <a:gd name="T29" fmla="*/ 141970269 h 1768"/>
              <a:gd name="T30" fmla="*/ 62314228 w 1768"/>
              <a:gd name="T31" fmla="*/ 102200099 h 1768"/>
              <a:gd name="T32" fmla="*/ 92141562 w 1768"/>
              <a:gd name="T33" fmla="*/ 62314338 h 1768"/>
              <a:gd name="T34" fmla="*/ 92141562 w 1768"/>
              <a:gd name="T35" fmla="*/ 84742914 h 1768"/>
              <a:gd name="T36" fmla="*/ 82199117 w 1768"/>
              <a:gd name="T37" fmla="*/ 102200099 h 1768"/>
              <a:gd name="T38" fmla="*/ 102199919 w 1768"/>
              <a:gd name="T39" fmla="*/ 122085344 h 1768"/>
              <a:gd name="T40" fmla="*/ 122084808 w 1768"/>
              <a:gd name="T41" fmla="*/ 102200099 h 1768"/>
              <a:gd name="T42" fmla="*/ 112142363 w 1768"/>
              <a:gd name="T43" fmla="*/ 84742914 h 1768"/>
              <a:gd name="T44" fmla="*/ 112142363 w 1768"/>
              <a:gd name="T45" fmla="*/ 0 h 1768"/>
              <a:gd name="T46" fmla="*/ 102199919 w 1768"/>
              <a:gd name="T47" fmla="*/ 0 h 1768"/>
              <a:gd name="T48" fmla="*/ 0 w 1768"/>
              <a:gd name="T49" fmla="*/ 102200099 h 1768"/>
              <a:gd name="T50" fmla="*/ 102199919 w 1768"/>
              <a:gd name="T51" fmla="*/ 204284606 h 1768"/>
              <a:gd name="T52" fmla="*/ 204283925 w 1768"/>
              <a:gd name="T53" fmla="*/ 102200099 h 1768"/>
              <a:gd name="T54" fmla="*/ 174340679 w 1768"/>
              <a:gd name="T55" fmla="*/ 29827708 h 176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768" h="1768">
                <a:moveTo>
                  <a:pt x="1508" y="258"/>
                </a:moveTo>
                <a:lnTo>
                  <a:pt x="1508" y="258"/>
                </a:lnTo>
                <a:cubicBezTo>
                  <a:pt x="1379" y="388"/>
                  <a:pt x="1379" y="388"/>
                  <a:pt x="1379" y="388"/>
                </a:cubicBezTo>
                <a:cubicBezTo>
                  <a:pt x="1508" y="517"/>
                  <a:pt x="1594" y="689"/>
                  <a:pt x="1594" y="884"/>
                </a:cubicBezTo>
                <a:cubicBezTo>
                  <a:pt x="1594" y="1271"/>
                  <a:pt x="1272" y="1573"/>
                  <a:pt x="884" y="1573"/>
                </a:cubicBezTo>
                <a:cubicBezTo>
                  <a:pt x="496" y="1573"/>
                  <a:pt x="173" y="1271"/>
                  <a:pt x="173" y="884"/>
                </a:cubicBezTo>
                <a:cubicBezTo>
                  <a:pt x="173" y="517"/>
                  <a:pt x="453" y="216"/>
                  <a:pt x="797" y="172"/>
                </a:cubicBezTo>
                <a:cubicBezTo>
                  <a:pt x="797" y="367"/>
                  <a:pt x="797" y="367"/>
                  <a:pt x="797" y="367"/>
                </a:cubicBezTo>
                <a:cubicBezTo>
                  <a:pt x="539" y="409"/>
                  <a:pt x="345" y="625"/>
                  <a:pt x="345" y="884"/>
                </a:cubicBezTo>
                <a:cubicBezTo>
                  <a:pt x="345" y="1164"/>
                  <a:pt x="582" y="1401"/>
                  <a:pt x="884" y="1401"/>
                </a:cubicBezTo>
                <a:cubicBezTo>
                  <a:pt x="1164" y="1401"/>
                  <a:pt x="1401" y="1164"/>
                  <a:pt x="1401" y="884"/>
                </a:cubicBezTo>
                <a:cubicBezTo>
                  <a:pt x="1401" y="733"/>
                  <a:pt x="1358" y="603"/>
                  <a:pt x="1250" y="495"/>
                </a:cubicBezTo>
                <a:cubicBezTo>
                  <a:pt x="1121" y="625"/>
                  <a:pt x="1121" y="625"/>
                  <a:pt x="1121" y="625"/>
                </a:cubicBezTo>
                <a:cubicBezTo>
                  <a:pt x="1186" y="689"/>
                  <a:pt x="1228" y="775"/>
                  <a:pt x="1228" y="884"/>
                </a:cubicBezTo>
                <a:cubicBezTo>
                  <a:pt x="1228" y="1077"/>
                  <a:pt x="1077" y="1228"/>
                  <a:pt x="884" y="1228"/>
                </a:cubicBezTo>
                <a:cubicBezTo>
                  <a:pt x="690" y="1228"/>
                  <a:pt x="539" y="1077"/>
                  <a:pt x="539" y="884"/>
                </a:cubicBezTo>
                <a:cubicBezTo>
                  <a:pt x="539" y="711"/>
                  <a:pt x="646" y="582"/>
                  <a:pt x="797" y="539"/>
                </a:cubicBezTo>
                <a:cubicBezTo>
                  <a:pt x="797" y="733"/>
                  <a:pt x="797" y="733"/>
                  <a:pt x="797" y="733"/>
                </a:cubicBezTo>
                <a:cubicBezTo>
                  <a:pt x="733" y="754"/>
                  <a:pt x="711" y="819"/>
                  <a:pt x="711" y="884"/>
                </a:cubicBezTo>
                <a:cubicBezTo>
                  <a:pt x="711" y="970"/>
                  <a:pt x="776" y="1056"/>
                  <a:pt x="884" y="1056"/>
                </a:cubicBezTo>
                <a:cubicBezTo>
                  <a:pt x="970" y="1056"/>
                  <a:pt x="1056" y="970"/>
                  <a:pt x="1056" y="884"/>
                </a:cubicBezTo>
                <a:cubicBezTo>
                  <a:pt x="1056" y="819"/>
                  <a:pt x="1013" y="754"/>
                  <a:pt x="970" y="733"/>
                </a:cubicBezTo>
                <a:cubicBezTo>
                  <a:pt x="970" y="0"/>
                  <a:pt x="970" y="0"/>
                  <a:pt x="970" y="0"/>
                </a:cubicBezTo>
                <a:cubicBezTo>
                  <a:pt x="884" y="0"/>
                  <a:pt x="884" y="0"/>
                  <a:pt x="884" y="0"/>
                </a:cubicBezTo>
                <a:cubicBezTo>
                  <a:pt x="388" y="0"/>
                  <a:pt x="0" y="388"/>
                  <a:pt x="0" y="884"/>
                </a:cubicBezTo>
                <a:cubicBezTo>
                  <a:pt x="0" y="1357"/>
                  <a:pt x="388" y="1767"/>
                  <a:pt x="884" y="1767"/>
                </a:cubicBezTo>
                <a:cubicBezTo>
                  <a:pt x="1358" y="1767"/>
                  <a:pt x="1767" y="1357"/>
                  <a:pt x="1767" y="884"/>
                </a:cubicBezTo>
                <a:cubicBezTo>
                  <a:pt x="1767" y="625"/>
                  <a:pt x="1659" y="409"/>
                  <a:pt x="1508" y="258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1" name="Freeform 75">
            <a:extLst>
              <a:ext uri="{FF2B5EF4-FFF2-40B4-BE49-F238E27FC236}">
                <a16:creationId xmlns:a16="http://schemas.microsoft.com/office/drawing/2014/main" id="{17E7BAFE-C042-CCDD-39FE-C7830300C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48899" y="10238834"/>
            <a:ext cx="534136" cy="452820"/>
          </a:xfrm>
          <a:custGeom>
            <a:avLst/>
            <a:gdLst>
              <a:gd name="T0" fmla="*/ 191284504 w 1660"/>
              <a:gd name="T1" fmla="*/ 141981051 h 1402"/>
              <a:gd name="T2" fmla="*/ 191284504 w 1660"/>
              <a:gd name="T3" fmla="*/ 141981051 h 1402"/>
              <a:gd name="T4" fmla="*/ 0 w 1660"/>
              <a:gd name="T5" fmla="*/ 141981051 h 1402"/>
              <a:gd name="T6" fmla="*/ 0 w 1660"/>
              <a:gd name="T7" fmla="*/ 161983280 h 1402"/>
              <a:gd name="T8" fmla="*/ 191284504 w 1660"/>
              <a:gd name="T9" fmla="*/ 161983280 h 1402"/>
              <a:gd name="T10" fmla="*/ 191284504 w 1660"/>
              <a:gd name="T11" fmla="*/ 141981051 h 1402"/>
              <a:gd name="T12" fmla="*/ 171452854 w 1660"/>
              <a:gd name="T13" fmla="*/ 59775496 h 1402"/>
              <a:gd name="T14" fmla="*/ 171452854 w 1660"/>
              <a:gd name="T15" fmla="*/ 59775496 h 1402"/>
              <a:gd name="T16" fmla="*/ 171452854 w 1660"/>
              <a:gd name="T17" fmla="*/ 102207784 h 1402"/>
              <a:gd name="T18" fmla="*/ 19831650 w 1660"/>
              <a:gd name="T19" fmla="*/ 102207784 h 1402"/>
              <a:gd name="T20" fmla="*/ 19831650 w 1660"/>
              <a:gd name="T21" fmla="*/ 59775496 h 1402"/>
              <a:gd name="T22" fmla="*/ 171452854 w 1660"/>
              <a:gd name="T23" fmla="*/ 59775496 h 1402"/>
              <a:gd name="T24" fmla="*/ 181368839 w 1660"/>
              <a:gd name="T25" fmla="*/ 39888862 h 1402"/>
              <a:gd name="T26" fmla="*/ 181368839 w 1660"/>
              <a:gd name="T27" fmla="*/ 39888862 h 1402"/>
              <a:gd name="T28" fmla="*/ 9915986 w 1660"/>
              <a:gd name="T29" fmla="*/ 39888862 h 1402"/>
              <a:gd name="T30" fmla="*/ 0 w 1660"/>
              <a:gd name="T31" fmla="*/ 49832018 h 1402"/>
              <a:gd name="T32" fmla="*/ 0 w 1660"/>
              <a:gd name="T33" fmla="*/ 112151261 h 1402"/>
              <a:gd name="T34" fmla="*/ 9915986 w 1660"/>
              <a:gd name="T35" fmla="*/ 122094417 h 1402"/>
              <a:gd name="T36" fmla="*/ 181368839 w 1660"/>
              <a:gd name="T37" fmla="*/ 122094417 h 1402"/>
              <a:gd name="T38" fmla="*/ 191284504 w 1660"/>
              <a:gd name="T39" fmla="*/ 112151261 h 1402"/>
              <a:gd name="T40" fmla="*/ 191284504 w 1660"/>
              <a:gd name="T41" fmla="*/ 49832018 h 1402"/>
              <a:gd name="T42" fmla="*/ 181368839 w 1660"/>
              <a:gd name="T43" fmla="*/ 39888862 h 1402"/>
              <a:gd name="T44" fmla="*/ 191284504 w 1660"/>
              <a:gd name="T45" fmla="*/ 0 h 1402"/>
              <a:gd name="T46" fmla="*/ 191284504 w 1660"/>
              <a:gd name="T47" fmla="*/ 0 h 1402"/>
              <a:gd name="T48" fmla="*/ 0 w 1660"/>
              <a:gd name="T49" fmla="*/ 0 h 1402"/>
              <a:gd name="T50" fmla="*/ 0 w 1660"/>
              <a:gd name="T51" fmla="*/ 19886633 h 1402"/>
              <a:gd name="T52" fmla="*/ 191284504 w 1660"/>
              <a:gd name="T53" fmla="*/ 19886633 h 1402"/>
              <a:gd name="T54" fmla="*/ 191284504 w 1660"/>
              <a:gd name="T55" fmla="*/ 0 h 140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660" h="1402">
                <a:moveTo>
                  <a:pt x="1659" y="1228"/>
                </a:moveTo>
                <a:lnTo>
                  <a:pt x="1659" y="1228"/>
                </a:lnTo>
                <a:cubicBezTo>
                  <a:pt x="0" y="1228"/>
                  <a:pt x="0" y="1228"/>
                  <a:pt x="0" y="1228"/>
                </a:cubicBezTo>
                <a:cubicBezTo>
                  <a:pt x="0" y="1401"/>
                  <a:pt x="0" y="1401"/>
                  <a:pt x="0" y="1401"/>
                </a:cubicBezTo>
                <a:cubicBezTo>
                  <a:pt x="1659" y="1401"/>
                  <a:pt x="1659" y="1401"/>
                  <a:pt x="1659" y="1401"/>
                </a:cubicBezTo>
                <a:lnTo>
                  <a:pt x="1659" y="1228"/>
                </a:lnTo>
                <a:close/>
                <a:moveTo>
                  <a:pt x="1487" y="517"/>
                </a:moveTo>
                <a:lnTo>
                  <a:pt x="1487" y="517"/>
                </a:lnTo>
                <a:cubicBezTo>
                  <a:pt x="1487" y="884"/>
                  <a:pt x="1487" y="884"/>
                  <a:pt x="1487" y="884"/>
                </a:cubicBezTo>
                <a:cubicBezTo>
                  <a:pt x="172" y="884"/>
                  <a:pt x="172" y="884"/>
                  <a:pt x="172" y="884"/>
                </a:cubicBezTo>
                <a:cubicBezTo>
                  <a:pt x="172" y="517"/>
                  <a:pt x="172" y="517"/>
                  <a:pt x="172" y="517"/>
                </a:cubicBezTo>
                <a:lnTo>
                  <a:pt x="1487" y="517"/>
                </a:lnTo>
                <a:close/>
                <a:moveTo>
                  <a:pt x="1573" y="345"/>
                </a:moveTo>
                <a:lnTo>
                  <a:pt x="1573" y="345"/>
                </a:lnTo>
                <a:cubicBezTo>
                  <a:pt x="86" y="345"/>
                  <a:pt x="86" y="345"/>
                  <a:pt x="86" y="345"/>
                </a:cubicBezTo>
                <a:cubicBezTo>
                  <a:pt x="43" y="345"/>
                  <a:pt x="0" y="388"/>
                  <a:pt x="0" y="431"/>
                </a:cubicBezTo>
                <a:cubicBezTo>
                  <a:pt x="0" y="970"/>
                  <a:pt x="0" y="970"/>
                  <a:pt x="0" y="970"/>
                </a:cubicBezTo>
                <a:cubicBezTo>
                  <a:pt x="0" y="1013"/>
                  <a:pt x="43" y="1056"/>
                  <a:pt x="86" y="1056"/>
                </a:cubicBezTo>
                <a:cubicBezTo>
                  <a:pt x="1573" y="1056"/>
                  <a:pt x="1573" y="1056"/>
                  <a:pt x="1573" y="1056"/>
                </a:cubicBezTo>
                <a:cubicBezTo>
                  <a:pt x="1637" y="1056"/>
                  <a:pt x="1659" y="1013"/>
                  <a:pt x="1659" y="970"/>
                </a:cubicBezTo>
                <a:cubicBezTo>
                  <a:pt x="1659" y="431"/>
                  <a:pt x="1659" y="431"/>
                  <a:pt x="1659" y="431"/>
                </a:cubicBezTo>
                <a:cubicBezTo>
                  <a:pt x="1659" y="388"/>
                  <a:pt x="1637" y="345"/>
                  <a:pt x="1573" y="345"/>
                </a:cubicBezTo>
                <a:close/>
                <a:moveTo>
                  <a:pt x="1659" y="0"/>
                </a:moveTo>
                <a:lnTo>
                  <a:pt x="1659" y="0"/>
                </a:lnTo>
                <a:cubicBezTo>
                  <a:pt x="0" y="0"/>
                  <a:pt x="0" y="0"/>
                  <a:pt x="0" y="0"/>
                </a:cubicBezTo>
                <a:cubicBezTo>
                  <a:pt x="0" y="172"/>
                  <a:pt x="0" y="172"/>
                  <a:pt x="0" y="172"/>
                </a:cubicBezTo>
                <a:cubicBezTo>
                  <a:pt x="1659" y="172"/>
                  <a:pt x="1659" y="172"/>
                  <a:pt x="1659" y="172"/>
                </a:cubicBezTo>
                <a:lnTo>
                  <a:pt x="1659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12" name="Freeform 73">
            <a:extLst>
              <a:ext uri="{FF2B5EF4-FFF2-40B4-BE49-F238E27FC236}">
                <a16:creationId xmlns:a16="http://schemas.microsoft.com/office/drawing/2014/main" id="{96D4093C-1DC7-1558-0A9C-65CC95970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41674" y="7733788"/>
            <a:ext cx="500654" cy="473548"/>
          </a:xfrm>
          <a:custGeom>
            <a:avLst/>
            <a:gdLst>
              <a:gd name="T0" fmla="*/ 2147483646 w 1566"/>
              <a:gd name="T1" fmla="*/ 2147483646 h 1567"/>
              <a:gd name="T2" fmla="*/ 2147483646 w 1566"/>
              <a:gd name="T3" fmla="*/ 2147483646 h 1567"/>
              <a:gd name="T4" fmla="*/ 2147483646 w 1566"/>
              <a:gd name="T5" fmla="*/ 2147483646 h 1567"/>
              <a:gd name="T6" fmla="*/ 2147483646 w 1566"/>
              <a:gd name="T7" fmla="*/ 2147483646 h 1567"/>
              <a:gd name="T8" fmla="*/ 2147483646 w 1566"/>
              <a:gd name="T9" fmla="*/ 2147483646 h 1567"/>
              <a:gd name="T10" fmla="*/ 2147483646 w 1566"/>
              <a:gd name="T11" fmla="*/ 2147483646 h 1567"/>
              <a:gd name="T12" fmla="*/ 2147483646 w 1566"/>
              <a:gd name="T13" fmla="*/ 2147483646 h 1567"/>
              <a:gd name="T14" fmla="*/ 2147483646 w 1566"/>
              <a:gd name="T15" fmla="*/ 2147483646 h 1567"/>
              <a:gd name="T16" fmla="*/ 2147483646 w 1566"/>
              <a:gd name="T17" fmla="*/ 2147483646 h 1567"/>
              <a:gd name="T18" fmla="*/ 0 w 1566"/>
              <a:gd name="T19" fmla="*/ 2147483646 h 1567"/>
              <a:gd name="T20" fmla="*/ 0 w 1566"/>
              <a:gd name="T21" fmla="*/ 2147483646 h 1567"/>
              <a:gd name="T22" fmla="*/ 2147483646 w 1566"/>
              <a:gd name="T23" fmla="*/ 2147483646 h 1567"/>
              <a:gd name="T24" fmla="*/ 2147483646 w 1566"/>
              <a:gd name="T25" fmla="*/ 2147483646 h 1567"/>
              <a:gd name="T26" fmla="*/ 2147483646 w 1566"/>
              <a:gd name="T27" fmla="*/ 2147483646 h 1567"/>
              <a:gd name="T28" fmla="*/ 2147483646 w 1566"/>
              <a:gd name="T29" fmla="*/ 2147483646 h 1567"/>
              <a:gd name="T30" fmla="*/ 2147483646 w 1566"/>
              <a:gd name="T31" fmla="*/ 2147483646 h 1567"/>
              <a:gd name="T32" fmla="*/ 2147483646 w 1566"/>
              <a:gd name="T33" fmla="*/ 2147483646 h 1567"/>
              <a:gd name="T34" fmla="*/ 2147483646 w 1566"/>
              <a:gd name="T35" fmla="*/ 2147483646 h 1567"/>
              <a:gd name="T36" fmla="*/ 2147483646 w 1566"/>
              <a:gd name="T37" fmla="*/ 2147483646 h 1567"/>
              <a:gd name="T38" fmla="*/ 2147483646 w 1566"/>
              <a:gd name="T39" fmla="*/ 2147483646 h 1567"/>
              <a:gd name="T40" fmla="*/ 2147483646 w 1566"/>
              <a:gd name="T41" fmla="*/ 2147483646 h 1567"/>
              <a:gd name="T42" fmla="*/ 2147483646 w 1566"/>
              <a:gd name="T43" fmla="*/ 2147483646 h 1567"/>
              <a:gd name="T44" fmla="*/ 2147483646 w 1566"/>
              <a:gd name="T45" fmla="*/ 2147483646 h 1567"/>
              <a:gd name="T46" fmla="*/ 2147483646 w 1566"/>
              <a:gd name="T47" fmla="*/ 2147483646 h 1567"/>
              <a:gd name="T48" fmla="*/ 2147483646 w 1566"/>
              <a:gd name="T49" fmla="*/ 2147483646 h 1567"/>
              <a:gd name="T50" fmla="*/ 2147483646 w 1566"/>
              <a:gd name="T51" fmla="*/ 2147483646 h 1567"/>
              <a:gd name="T52" fmla="*/ 2147483646 w 1566"/>
              <a:gd name="T53" fmla="*/ 2147483646 h 1567"/>
              <a:gd name="T54" fmla="*/ 2147483646 w 1566"/>
              <a:gd name="T55" fmla="*/ 2147483646 h 1567"/>
              <a:gd name="T56" fmla="*/ 2147483646 w 1566"/>
              <a:gd name="T57" fmla="*/ 0 h 1567"/>
              <a:gd name="T58" fmla="*/ 2147483646 w 1566"/>
              <a:gd name="T59" fmla="*/ 0 h 1567"/>
              <a:gd name="T60" fmla="*/ 2147483646 w 1566"/>
              <a:gd name="T61" fmla="*/ 0 h 1567"/>
              <a:gd name="T62" fmla="*/ 0 w 1566"/>
              <a:gd name="T63" fmla="*/ 2147483646 h 1567"/>
              <a:gd name="T64" fmla="*/ 0 w 1566"/>
              <a:gd name="T65" fmla="*/ 2147483646 h 1567"/>
              <a:gd name="T66" fmla="*/ 2147483646 w 1566"/>
              <a:gd name="T67" fmla="*/ 2147483646 h 1567"/>
              <a:gd name="T68" fmla="*/ 2147483646 w 1566"/>
              <a:gd name="T69" fmla="*/ 2147483646 h 1567"/>
              <a:gd name="T70" fmla="*/ 2147483646 w 1566"/>
              <a:gd name="T71" fmla="*/ 2147483646 h 1567"/>
              <a:gd name="T72" fmla="*/ 2147483646 w 1566"/>
              <a:gd name="T73" fmla="*/ 2147483646 h 1567"/>
              <a:gd name="T74" fmla="*/ 2147483646 w 1566"/>
              <a:gd name="T75" fmla="*/ 0 h 1567"/>
              <a:gd name="T76" fmla="*/ 2147483646 w 1566"/>
              <a:gd name="T77" fmla="*/ 2147483646 h 1567"/>
              <a:gd name="T78" fmla="*/ 2147483646 w 1566"/>
              <a:gd name="T79" fmla="*/ 2147483646 h 1567"/>
              <a:gd name="T80" fmla="*/ 2147483646 w 1566"/>
              <a:gd name="T81" fmla="*/ 2147483646 h 1567"/>
              <a:gd name="T82" fmla="*/ 2147483646 w 1566"/>
              <a:gd name="T83" fmla="*/ 2147483646 h 1567"/>
              <a:gd name="T84" fmla="*/ 2147483646 w 1566"/>
              <a:gd name="T85" fmla="*/ 2147483646 h 1567"/>
              <a:gd name="T86" fmla="*/ 2147483646 w 1566"/>
              <a:gd name="T87" fmla="*/ 2147483646 h 156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566" h="1567">
                <a:moveTo>
                  <a:pt x="1394" y="1051"/>
                </a:moveTo>
                <a:lnTo>
                  <a:pt x="1394" y="1051"/>
                </a:lnTo>
                <a:cubicBezTo>
                  <a:pt x="1394" y="1394"/>
                  <a:pt x="1394" y="1394"/>
                  <a:pt x="1394" y="1394"/>
                </a:cubicBezTo>
                <a:cubicBezTo>
                  <a:pt x="172" y="1394"/>
                  <a:pt x="172" y="1394"/>
                  <a:pt x="172" y="1394"/>
                </a:cubicBezTo>
                <a:cubicBezTo>
                  <a:pt x="172" y="1051"/>
                  <a:pt x="172" y="1051"/>
                  <a:pt x="172" y="1051"/>
                </a:cubicBezTo>
                <a:lnTo>
                  <a:pt x="1394" y="1051"/>
                </a:lnTo>
                <a:close/>
                <a:moveTo>
                  <a:pt x="1480" y="879"/>
                </a:moveTo>
                <a:lnTo>
                  <a:pt x="1480" y="879"/>
                </a:lnTo>
                <a:cubicBezTo>
                  <a:pt x="86" y="879"/>
                  <a:pt x="86" y="879"/>
                  <a:pt x="86" y="879"/>
                </a:cubicBezTo>
                <a:cubicBezTo>
                  <a:pt x="21" y="879"/>
                  <a:pt x="0" y="901"/>
                  <a:pt x="0" y="965"/>
                </a:cubicBezTo>
                <a:cubicBezTo>
                  <a:pt x="0" y="1480"/>
                  <a:pt x="0" y="1480"/>
                  <a:pt x="0" y="1480"/>
                </a:cubicBezTo>
                <a:cubicBezTo>
                  <a:pt x="0" y="1523"/>
                  <a:pt x="21" y="1566"/>
                  <a:pt x="86" y="1566"/>
                </a:cubicBezTo>
                <a:cubicBezTo>
                  <a:pt x="1480" y="1566"/>
                  <a:pt x="1480" y="1566"/>
                  <a:pt x="1480" y="1566"/>
                </a:cubicBezTo>
                <a:cubicBezTo>
                  <a:pt x="1523" y="1566"/>
                  <a:pt x="1565" y="1523"/>
                  <a:pt x="1565" y="1480"/>
                </a:cubicBezTo>
                <a:cubicBezTo>
                  <a:pt x="1565" y="965"/>
                  <a:pt x="1565" y="965"/>
                  <a:pt x="1565" y="965"/>
                </a:cubicBezTo>
                <a:cubicBezTo>
                  <a:pt x="1565" y="901"/>
                  <a:pt x="1523" y="879"/>
                  <a:pt x="1480" y="879"/>
                </a:cubicBezTo>
                <a:close/>
                <a:moveTo>
                  <a:pt x="343" y="1351"/>
                </a:moveTo>
                <a:lnTo>
                  <a:pt x="343" y="1351"/>
                </a:lnTo>
                <a:cubicBezTo>
                  <a:pt x="279" y="1351"/>
                  <a:pt x="214" y="1287"/>
                  <a:pt x="214" y="1222"/>
                </a:cubicBezTo>
                <a:cubicBezTo>
                  <a:pt x="214" y="1159"/>
                  <a:pt x="279" y="1094"/>
                  <a:pt x="343" y="1094"/>
                </a:cubicBezTo>
                <a:cubicBezTo>
                  <a:pt x="408" y="1094"/>
                  <a:pt x="471" y="1159"/>
                  <a:pt x="471" y="1222"/>
                </a:cubicBezTo>
                <a:cubicBezTo>
                  <a:pt x="471" y="1287"/>
                  <a:pt x="408" y="1351"/>
                  <a:pt x="343" y="1351"/>
                </a:cubicBezTo>
                <a:close/>
                <a:moveTo>
                  <a:pt x="1394" y="172"/>
                </a:moveTo>
                <a:lnTo>
                  <a:pt x="1394" y="172"/>
                </a:lnTo>
                <a:cubicBezTo>
                  <a:pt x="1394" y="515"/>
                  <a:pt x="1394" y="515"/>
                  <a:pt x="1394" y="515"/>
                </a:cubicBezTo>
                <a:cubicBezTo>
                  <a:pt x="172" y="515"/>
                  <a:pt x="172" y="515"/>
                  <a:pt x="172" y="515"/>
                </a:cubicBezTo>
                <a:cubicBezTo>
                  <a:pt x="172" y="172"/>
                  <a:pt x="172" y="172"/>
                  <a:pt x="172" y="172"/>
                </a:cubicBezTo>
                <a:lnTo>
                  <a:pt x="1394" y="172"/>
                </a:lnTo>
                <a:close/>
                <a:moveTo>
                  <a:pt x="1480" y="0"/>
                </a:moveTo>
                <a:lnTo>
                  <a:pt x="1480" y="0"/>
                </a:lnTo>
                <a:cubicBezTo>
                  <a:pt x="86" y="0"/>
                  <a:pt x="86" y="0"/>
                  <a:pt x="86" y="0"/>
                </a:cubicBezTo>
                <a:cubicBezTo>
                  <a:pt x="21" y="0"/>
                  <a:pt x="0" y="22"/>
                  <a:pt x="0" y="86"/>
                </a:cubicBezTo>
                <a:cubicBezTo>
                  <a:pt x="0" y="601"/>
                  <a:pt x="0" y="601"/>
                  <a:pt x="0" y="601"/>
                </a:cubicBezTo>
                <a:cubicBezTo>
                  <a:pt x="0" y="665"/>
                  <a:pt x="21" y="686"/>
                  <a:pt x="86" y="686"/>
                </a:cubicBezTo>
                <a:cubicBezTo>
                  <a:pt x="1480" y="686"/>
                  <a:pt x="1480" y="686"/>
                  <a:pt x="1480" y="686"/>
                </a:cubicBezTo>
                <a:cubicBezTo>
                  <a:pt x="1523" y="686"/>
                  <a:pt x="1565" y="665"/>
                  <a:pt x="1565" y="601"/>
                </a:cubicBezTo>
                <a:cubicBezTo>
                  <a:pt x="1565" y="86"/>
                  <a:pt x="1565" y="86"/>
                  <a:pt x="1565" y="86"/>
                </a:cubicBezTo>
                <a:cubicBezTo>
                  <a:pt x="1565" y="22"/>
                  <a:pt x="1523" y="0"/>
                  <a:pt x="1480" y="0"/>
                </a:cubicBezTo>
                <a:close/>
                <a:moveTo>
                  <a:pt x="343" y="472"/>
                </a:moveTo>
                <a:lnTo>
                  <a:pt x="343" y="472"/>
                </a:lnTo>
                <a:cubicBezTo>
                  <a:pt x="279" y="472"/>
                  <a:pt x="214" y="408"/>
                  <a:pt x="214" y="343"/>
                </a:cubicBezTo>
                <a:cubicBezTo>
                  <a:pt x="214" y="279"/>
                  <a:pt x="279" y="215"/>
                  <a:pt x="343" y="215"/>
                </a:cubicBezTo>
                <a:cubicBezTo>
                  <a:pt x="408" y="215"/>
                  <a:pt x="471" y="279"/>
                  <a:pt x="471" y="343"/>
                </a:cubicBezTo>
                <a:cubicBezTo>
                  <a:pt x="471" y="408"/>
                  <a:pt x="408" y="472"/>
                  <a:pt x="343" y="472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13" name="Group 4">
            <a:extLst>
              <a:ext uri="{FF2B5EF4-FFF2-40B4-BE49-F238E27FC236}">
                <a16:creationId xmlns:a16="http://schemas.microsoft.com/office/drawing/2014/main" id="{8159278D-FDE4-E996-27C0-E858716A07EC}"/>
              </a:ext>
            </a:extLst>
          </p:cNvPr>
          <p:cNvGrpSpPr>
            <a:grpSpLocks/>
          </p:cNvGrpSpPr>
          <p:nvPr/>
        </p:nvGrpSpPr>
        <p:grpSpPr bwMode="auto">
          <a:xfrm>
            <a:off x="15904680" y="8608931"/>
            <a:ext cx="556458" cy="502246"/>
            <a:chOff x="6354552" y="1855659"/>
            <a:chExt cx="553836" cy="500148"/>
          </a:xfrm>
          <a:solidFill>
            <a:schemeClr val="bg2"/>
          </a:solidFill>
        </p:grpSpPr>
        <p:sp>
          <p:nvSpPr>
            <p:cNvPr id="114" name="Freeform 17">
              <a:extLst>
                <a:ext uri="{FF2B5EF4-FFF2-40B4-BE49-F238E27FC236}">
                  <a16:creationId xmlns:a16="http://schemas.microsoft.com/office/drawing/2014/main" id="{ED9AF5C0-3D97-7A6B-EC08-6CBE650F3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4552" y="1855659"/>
              <a:ext cx="553836" cy="500148"/>
            </a:xfrm>
            <a:custGeom>
              <a:avLst/>
              <a:gdLst>
                <a:gd name="T0" fmla="*/ 159675401 w 1730"/>
                <a:gd name="T1" fmla="*/ 0 h 1559"/>
                <a:gd name="T2" fmla="*/ 159675401 w 1730"/>
                <a:gd name="T3" fmla="*/ 0 h 1559"/>
                <a:gd name="T4" fmla="*/ 17525228 w 1730"/>
                <a:gd name="T5" fmla="*/ 0 h 1559"/>
                <a:gd name="T6" fmla="*/ 0 w 1730"/>
                <a:gd name="T7" fmla="*/ 17599499 h 1559"/>
                <a:gd name="T8" fmla="*/ 0 w 1730"/>
                <a:gd name="T9" fmla="*/ 142751671 h 1559"/>
                <a:gd name="T10" fmla="*/ 17525228 w 1730"/>
                <a:gd name="T11" fmla="*/ 160351170 h 1559"/>
                <a:gd name="T12" fmla="*/ 159675401 w 1730"/>
                <a:gd name="T13" fmla="*/ 160351170 h 1559"/>
                <a:gd name="T14" fmla="*/ 177200629 w 1730"/>
                <a:gd name="T15" fmla="*/ 142751671 h 1559"/>
                <a:gd name="T16" fmla="*/ 177200629 w 1730"/>
                <a:gd name="T17" fmla="*/ 17599499 h 1559"/>
                <a:gd name="T18" fmla="*/ 159675401 w 1730"/>
                <a:gd name="T19" fmla="*/ 0 h 1559"/>
                <a:gd name="T20" fmla="*/ 159675401 w 1730"/>
                <a:gd name="T21" fmla="*/ 142751671 h 1559"/>
                <a:gd name="T22" fmla="*/ 159675401 w 1730"/>
                <a:gd name="T23" fmla="*/ 142751671 h 1559"/>
                <a:gd name="T24" fmla="*/ 17525228 w 1730"/>
                <a:gd name="T25" fmla="*/ 142751671 h 1559"/>
                <a:gd name="T26" fmla="*/ 17525228 w 1730"/>
                <a:gd name="T27" fmla="*/ 17599499 h 1559"/>
                <a:gd name="T28" fmla="*/ 159675401 w 1730"/>
                <a:gd name="T29" fmla="*/ 17599499 h 1559"/>
                <a:gd name="T30" fmla="*/ 159675401 w 1730"/>
                <a:gd name="T31" fmla="*/ 142751671 h 155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730" h="1559">
                  <a:moveTo>
                    <a:pt x="1558" y="0"/>
                  </a:moveTo>
                  <a:lnTo>
                    <a:pt x="1558" y="0"/>
                  </a:lnTo>
                  <a:cubicBezTo>
                    <a:pt x="171" y="0"/>
                    <a:pt x="171" y="0"/>
                    <a:pt x="171" y="0"/>
                  </a:cubicBezTo>
                  <a:cubicBezTo>
                    <a:pt x="64" y="0"/>
                    <a:pt x="0" y="85"/>
                    <a:pt x="0" y="171"/>
                  </a:cubicBezTo>
                  <a:cubicBezTo>
                    <a:pt x="0" y="1387"/>
                    <a:pt x="0" y="1387"/>
                    <a:pt x="0" y="1387"/>
                  </a:cubicBezTo>
                  <a:cubicBezTo>
                    <a:pt x="0" y="1494"/>
                    <a:pt x="64" y="1558"/>
                    <a:pt x="171" y="1558"/>
                  </a:cubicBezTo>
                  <a:cubicBezTo>
                    <a:pt x="1558" y="1558"/>
                    <a:pt x="1558" y="1558"/>
                    <a:pt x="1558" y="1558"/>
                  </a:cubicBezTo>
                  <a:cubicBezTo>
                    <a:pt x="1665" y="1558"/>
                    <a:pt x="1729" y="1494"/>
                    <a:pt x="1729" y="1387"/>
                  </a:cubicBezTo>
                  <a:cubicBezTo>
                    <a:pt x="1729" y="171"/>
                    <a:pt x="1729" y="171"/>
                    <a:pt x="1729" y="171"/>
                  </a:cubicBezTo>
                  <a:cubicBezTo>
                    <a:pt x="1729" y="85"/>
                    <a:pt x="1665" y="0"/>
                    <a:pt x="1558" y="0"/>
                  </a:cubicBezTo>
                  <a:close/>
                  <a:moveTo>
                    <a:pt x="1558" y="1387"/>
                  </a:moveTo>
                  <a:lnTo>
                    <a:pt x="1558" y="1387"/>
                  </a:lnTo>
                  <a:cubicBezTo>
                    <a:pt x="171" y="1387"/>
                    <a:pt x="171" y="1387"/>
                    <a:pt x="171" y="1387"/>
                  </a:cubicBezTo>
                  <a:cubicBezTo>
                    <a:pt x="171" y="171"/>
                    <a:pt x="171" y="171"/>
                    <a:pt x="171" y="171"/>
                  </a:cubicBezTo>
                  <a:cubicBezTo>
                    <a:pt x="1558" y="171"/>
                    <a:pt x="1558" y="171"/>
                    <a:pt x="1558" y="171"/>
                  </a:cubicBezTo>
                  <a:lnTo>
                    <a:pt x="1558" y="138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5" name="Freeform 18">
              <a:extLst>
                <a:ext uri="{FF2B5EF4-FFF2-40B4-BE49-F238E27FC236}">
                  <a16:creationId xmlns:a16="http://schemas.microsoft.com/office/drawing/2014/main" id="{1CB4C8E6-A10C-1F4B-2BD7-F9498A378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5709" y="2019549"/>
              <a:ext cx="204862" cy="170954"/>
            </a:xfrm>
            <a:custGeom>
              <a:avLst/>
              <a:gdLst>
                <a:gd name="T0" fmla="*/ 65371113 w 641"/>
                <a:gd name="T1" fmla="*/ 13069513 h 535"/>
                <a:gd name="T2" fmla="*/ 52297018 w 641"/>
                <a:gd name="T3" fmla="*/ 0 h 535"/>
                <a:gd name="T4" fmla="*/ 24003371 w 641"/>
                <a:gd name="T5" fmla="*/ 28385394 h 535"/>
                <a:gd name="T6" fmla="*/ 10929276 w 641"/>
                <a:gd name="T7" fmla="*/ 17459995 h 535"/>
                <a:gd name="T8" fmla="*/ 0 w 641"/>
                <a:gd name="T9" fmla="*/ 28385394 h 535"/>
                <a:gd name="T10" fmla="*/ 24003371 w 641"/>
                <a:gd name="T11" fmla="*/ 54524420 h 535"/>
                <a:gd name="T12" fmla="*/ 65371113 w 641"/>
                <a:gd name="T13" fmla="*/ 13069513 h 5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41" h="535">
                  <a:moveTo>
                    <a:pt x="640" y="128"/>
                  </a:moveTo>
                  <a:lnTo>
                    <a:pt x="512" y="0"/>
                  </a:lnTo>
                  <a:lnTo>
                    <a:pt x="235" y="278"/>
                  </a:lnTo>
                  <a:lnTo>
                    <a:pt x="107" y="171"/>
                  </a:lnTo>
                  <a:lnTo>
                    <a:pt x="0" y="278"/>
                  </a:lnTo>
                  <a:lnTo>
                    <a:pt x="235" y="534"/>
                  </a:lnTo>
                  <a:lnTo>
                    <a:pt x="640" y="12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6" name="Freeform 19">
              <a:extLst>
                <a:ext uri="{FF2B5EF4-FFF2-40B4-BE49-F238E27FC236}">
                  <a16:creationId xmlns:a16="http://schemas.microsoft.com/office/drawing/2014/main" id="{BE5A9D9E-43A3-8F02-6874-2C8F33D7D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1964448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7" name="Freeform 20">
              <a:extLst>
                <a:ext uri="{FF2B5EF4-FFF2-40B4-BE49-F238E27FC236}">
                  <a16:creationId xmlns:a16="http://schemas.microsoft.com/office/drawing/2014/main" id="{9959CB9F-902C-CC12-176B-556AB271F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080301"/>
              <a:ext cx="137047" cy="55101"/>
            </a:xfrm>
            <a:custGeom>
              <a:avLst/>
              <a:gdLst>
                <a:gd name="T0" fmla="*/ 43780433 w 428"/>
                <a:gd name="T1" fmla="*/ 0 h 172"/>
                <a:gd name="T2" fmla="*/ 0 w 428"/>
                <a:gd name="T3" fmla="*/ 0 h 172"/>
                <a:gd name="T4" fmla="*/ 0 w 428"/>
                <a:gd name="T5" fmla="*/ 17549348 h 172"/>
                <a:gd name="T6" fmla="*/ 43780433 w 428"/>
                <a:gd name="T7" fmla="*/ 17549348 h 172"/>
                <a:gd name="T8" fmla="*/ 43780433 w 428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2">
                  <a:moveTo>
                    <a:pt x="427" y="0"/>
                  </a:moveTo>
                  <a:lnTo>
                    <a:pt x="0" y="0"/>
                  </a:lnTo>
                  <a:lnTo>
                    <a:pt x="0" y="171"/>
                  </a:lnTo>
                  <a:lnTo>
                    <a:pt x="427" y="171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18" name="Freeform 21">
              <a:extLst>
                <a:ext uri="{FF2B5EF4-FFF2-40B4-BE49-F238E27FC236}">
                  <a16:creationId xmlns:a16="http://schemas.microsoft.com/office/drawing/2014/main" id="{3921EA35-26D2-C458-D49E-469A429F3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6497" y="2190503"/>
              <a:ext cx="137047" cy="55101"/>
            </a:xfrm>
            <a:custGeom>
              <a:avLst/>
              <a:gdLst>
                <a:gd name="T0" fmla="*/ 43780433 w 428"/>
                <a:gd name="T1" fmla="*/ 0 h 171"/>
                <a:gd name="T2" fmla="*/ 0 w 428"/>
                <a:gd name="T3" fmla="*/ 0 h 171"/>
                <a:gd name="T4" fmla="*/ 0 w 428"/>
                <a:gd name="T5" fmla="*/ 17651331 h 171"/>
                <a:gd name="T6" fmla="*/ 43780433 w 428"/>
                <a:gd name="T7" fmla="*/ 17651331 h 171"/>
                <a:gd name="T8" fmla="*/ 43780433 w 428"/>
                <a:gd name="T9" fmla="*/ 0 h 1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8" h="171">
                  <a:moveTo>
                    <a:pt x="427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427" y="170"/>
                  </a:lnTo>
                  <a:lnTo>
                    <a:pt x="42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19" name="Freeform 49">
            <a:extLst>
              <a:ext uri="{FF2B5EF4-FFF2-40B4-BE49-F238E27FC236}">
                <a16:creationId xmlns:a16="http://schemas.microsoft.com/office/drawing/2014/main" id="{34D2101C-D0FE-05B5-671A-2612919A36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98143" y="10172681"/>
            <a:ext cx="569212" cy="562836"/>
          </a:xfrm>
          <a:custGeom>
            <a:avLst/>
            <a:gdLst>
              <a:gd name="T0" fmla="*/ 169337698 w 1746"/>
              <a:gd name="T1" fmla="*/ 176701207 h 1724"/>
              <a:gd name="T2" fmla="*/ 169337698 w 1746"/>
              <a:gd name="T3" fmla="*/ 176701207 h 1724"/>
              <a:gd name="T4" fmla="*/ 194264381 w 1746"/>
              <a:gd name="T5" fmla="*/ 176701207 h 1724"/>
              <a:gd name="T6" fmla="*/ 194264381 w 1746"/>
              <a:gd name="T7" fmla="*/ 196594653 h 1724"/>
              <a:gd name="T8" fmla="*/ 132006015 w 1746"/>
              <a:gd name="T9" fmla="*/ 196594653 h 1724"/>
              <a:gd name="T10" fmla="*/ 132006015 w 1746"/>
              <a:gd name="T11" fmla="*/ 136914313 h 1724"/>
              <a:gd name="T12" fmla="*/ 151900623 w 1746"/>
              <a:gd name="T13" fmla="*/ 136914313 h 1724"/>
              <a:gd name="T14" fmla="*/ 151900623 w 1746"/>
              <a:gd name="T15" fmla="*/ 164296851 h 1724"/>
              <a:gd name="T16" fmla="*/ 184316915 w 1746"/>
              <a:gd name="T17" fmla="*/ 102042035 h 1724"/>
              <a:gd name="T18" fmla="*/ 111994398 w 1746"/>
              <a:gd name="T19" fmla="*/ 19893447 h 1724"/>
              <a:gd name="T20" fmla="*/ 111994398 w 1746"/>
              <a:gd name="T21" fmla="*/ 0 h 1724"/>
              <a:gd name="T22" fmla="*/ 204211523 w 1746"/>
              <a:gd name="T23" fmla="*/ 102042035 h 1724"/>
              <a:gd name="T24" fmla="*/ 169337698 w 1746"/>
              <a:gd name="T25" fmla="*/ 176701207 h 1724"/>
              <a:gd name="T26" fmla="*/ 19894608 w 1746"/>
              <a:gd name="T27" fmla="*/ 102042035 h 1724"/>
              <a:gd name="T28" fmla="*/ 19894608 w 1746"/>
              <a:gd name="T29" fmla="*/ 102042035 h 1724"/>
              <a:gd name="T30" fmla="*/ 52310900 w 1746"/>
              <a:gd name="T31" fmla="*/ 37212417 h 1724"/>
              <a:gd name="T32" fmla="*/ 52310900 w 1746"/>
              <a:gd name="T33" fmla="*/ 64712286 h 1724"/>
              <a:gd name="T34" fmla="*/ 72205507 w 1746"/>
              <a:gd name="T35" fmla="*/ 64712286 h 1724"/>
              <a:gd name="T36" fmla="*/ 72205507 w 1746"/>
              <a:gd name="T37" fmla="*/ 4914939 h 1724"/>
              <a:gd name="T38" fmla="*/ 9947141 w 1746"/>
              <a:gd name="T39" fmla="*/ 4914939 h 1724"/>
              <a:gd name="T40" fmla="*/ 9947141 w 1746"/>
              <a:gd name="T41" fmla="*/ 24808386 h 1724"/>
              <a:gd name="T42" fmla="*/ 34873825 w 1746"/>
              <a:gd name="T43" fmla="*/ 24808386 h 1724"/>
              <a:gd name="T44" fmla="*/ 0 w 1746"/>
              <a:gd name="T45" fmla="*/ 102042035 h 1724"/>
              <a:gd name="T46" fmla="*/ 92100115 w 1746"/>
              <a:gd name="T47" fmla="*/ 201626600 h 1724"/>
              <a:gd name="T48" fmla="*/ 92100115 w 1746"/>
              <a:gd name="T49" fmla="*/ 181733153 h 1724"/>
              <a:gd name="T50" fmla="*/ 19894608 w 1746"/>
              <a:gd name="T51" fmla="*/ 102042035 h 1724"/>
              <a:gd name="T52" fmla="*/ 144528024 w 1746"/>
              <a:gd name="T53" fmla="*/ 62137810 h 1724"/>
              <a:gd name="T54" fmla="*/ 144528024 w 1746"/>
              <a:gd name="T55" fmla="*/ 62137810 h 1724"/>
              <a:gd name="T56" fmla="*/ 87184724 w 1746"/>
              <a:gd name="T57" fmla="*/ 119478011 h 1724"/>
              <a:gd name="T58" fmla="*/ 59800508 w 1746"/>
              <a:gd name="T59" fmla="*/ 89637679 h 1724"/>
              <a:gd name="T60" fmla="*/ 44821291 w 1746"/>
              <a:gd name="T61" fmla="*/ 104499504 h 1724"/>
              <a:gd name="T62" fmla="*/ 87184724 w 1746"/>
              <a:gd name="T63" fmla="*/ 146860874 h 1724"/>
              <a:gd name="T64" fmla="*/ 159390232 w 1746"/>
              <a:gd name="T65" fmla="*/ 77116642 h 1724"/>
              <a:gd name="T66" fmla="*/ 144528024 w 1746"/>
              <a:gd name="T67" fmla="*/ 62137810 h 172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746" h="1724">
                <a:moveTo>
                  <a:pt x="1447" y="1510"/>
                </a:moveTo>
                <a:lnTo>
                  <a:pt x="1447" y="1510"/>
                </a:lnTo>
                <a:cubicBezTo>
                  <a:pt x="1660" y="1510"/>
                  <a:pt x="1660" y="1510"/>
                  <a:pt x="1660" y="1510"/>
                </a:cubicBezTo>
                <a:cubicBezTo>
                  <a:pt x="1660" y="1680"/>
                  <a:pt x="1660" y="1680"/>
                  <a:pt x="1660" y="1680"/>
                </a:cubicBezTo>
                <a:cubicBezTo>
                  <a:pt x="1128" y="1680"/>
                  <a:pt x="1128" y="1680"/>
                  <a:pt x="1128" y="1680"/>
                </a:cubicBezTo>
                <a:cubicBezTo>
                  <a:pt x="1128" y="1170"/>
                  <a:pt x="1128" y="1170"/>
                  <a:pt x="1128" y="1170"/>
                </a:cubicBezTo>
                <a:cubicBezTo>
                  <a:pt x="1298" y="1170"/>
                  <a:pt x="1298" y="1170"/>
                  <a:pt x="1298" y="1170"/>
                </a:cubicBezTo>
                <a:cubicBezTo>
                  <a:pt x="1298" y="1404"/>
                  <a:pt x="1298" y="1404"/>
                  <a:pt x="1298" y="1404"/>
                </a:cubicBezTo>
                <a:cubicBezTo>
                  <a:pt x="1468" y="1277"/>
                  <a:pt x="1575" y="1085"/>
                  <a:pt x="1575" y="872"/>
                </a:cubicBezTo>
                <a:cubicBezTo>
                  <a:pt x="1575" y="510"/>
                  <a:pt x="1298" y="212"/>
                  <a:pt x="957" y="170"/>
                </a:cubicBezTo>
                <a:cubicBezTo>
                  <a:pt x="957" y="0"/>
                  <a:pt x="957" y="0"/>
                  <a:pt x="957" y="0"/>
                </a:cubicBezTo>
                <a:cubicBezTo>
                  <a:pt x="1405" y="42"/>
                  <a:pt x="1745" y="425"/>
                  <a:pt x="1745" y="872"/>
                </a:cubicBezTo>
                <a:cubicBezTo>
                  <a:pt x="1745" y="1127"/>
                  <a:pt x="1617" y="1362"/>
                  <a:pt x="1447" y="1510"/>
                </a:cubicBezTo>
                <a:close/>
                <a:moveTo>
                  <a:pt x="170" y="872"/>
                </a:moveTo>
                <a:lnTo>
                  <a:pt x="170" y="872"/>
                </a:lnTo>
                <a:cubicBezTo>
                  <a:pt x="170" y="638"/>
                  <a:pt x="276" y="446"/>
                  <a:pt x="447" y="318"/>
                </a:cubicBezTo>
                <a:cubicBezTo>
                  <a:pt x="447" y="553"/>
                  <a:pt x="447" y="553"/>
                  <a:pt x="447" y="553"/>
                </a:cubicBezTo>
                <a:cubicBezTo>
                  <a:pt x="617" y="553"/>
                  <a:pt x="617" y="553"/>
                  <a:pt x="617" y="553"/>
                </a:cubicBezTo>
                <a:cubicBezTo>
                  <a:pt x="617" y="42"/>
                  <a:pt x="617" y="42"/>
                  <a:pt x="617" y="42"/>
                </a:cubicBezTo>
                <a:cubicBezTo>
                  <a:pt x="85" y="42"/>
                  <a:pt x="85" y="42"/>
                  <a:pt x="85" y="42"/>
                </a:cubicBezTo>
                <a:cubicBezTo>
                  <a:pt x="85" y="212"/>
                  <a:pt x="85" y="212"/>
                  <a:pt x="85" y="212"/>
                </a:cubicBezTo>
                <a:cubicBezTo>
                  <a:pt x="298" y="212"/>
                  <a:pt x="298" y="212"/>
                  <a:pt x="298" y="212"/>
                </a:cubicBezTo>
                <a:cubicBezTo>
                  <a:pt x="128" y="382"/>
                  <a:pt x="0" y="617"/>
                  <a:pt x="0" y="872"/>
                </a:cubicBezTo>
                <a:cubicBezTo>
                  <a:pt x="0" y="1319"/>
                  <a:pt x="340" y="1680"/>
                  <a:pt x="787" y="1723"/>
                </a:cubicBezTo>
                <a:cubicBezTo>
                  <a:pt x="787" y="1553"/>
                  <a:pt x="787" y="1553"/>
                  <a:pt x="787" y="1553"/>
                </a:cubicBezTo>
                <a:cubicBezTo>
                  <a:pt x="447" y="1510"/>
                  <a:pt x="170" y="1213"/>
                  <a:pt x="170" y="872"/>
                </a:cubicBezTo>
                <a:close/>
                <a:moveTo>
                  <a:pt x="1235" y="531"/>
                </a:moveTo>
                <a:lnTo>
                  <a:pt x="1235" y="531"/>
                </a:lnTo>
                <a:cubicBezTo>
                  <a:pt x="745" y="1021"/>
                  <a:pt x="745" y="1021"/>
                  <a:pt x="745" y="1021"/>
                </a:cubicBezTo>
                <a:cubicBezTo>
                  <a:pt x="511" y="766"/>
                  <a:pt x="511" y="766"/>
                  <a:pt x="511" y="766"/>
                </a:cubicBezTo>
                <a:cubicBezTo>
                  <a:pt x="383" y="893"/>
                  <a:pt x="383" y="893"/>
                  <a:pt x="383" y="893"/>
                </a:cubicBezTo>
                <a:cubicBezTo>
                  <a:pt x="745" y="1255"/>
                  <a:pt x="745" y="1255"/>
                  <a:pt x="745" y="1255"/>
                </a:cubicBezTo>
                <a:cubicBezTo>
                  <a:pt x="1362" y="659"/>
                  <a:pt x="1362" y="659"/>
                  <a:pt x="1362" y="659"/>
                </a:cubicBezTo>
                <a:lnTo>
                  <a:pt x="1235" y="53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0" name="Freeform 16">
            <a:extLst>
              <a:ext uri="{FF2B5EF4-FFF2-40B4-BE49-F238E27FC236}">
                <a16:creationId xmlns:a16="http://schemas.microsoft.com/office/drawing/2014/main" id="{D84F9DB4-33D1-6080-EA3C-B570458DC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89756" y="6123574"/>
            <a:ext cx="511814" cy="679230"/>
          </a:xfrm>
          <a:custGeom>
            <a:avLst/>
            <a:gdLst>
              <a:gd name="T0" fmla="*/ 178473788 w 1589"/>
              <a:gd name="T1" fmla="*/ 42220861 h 2104"/>
              <a:gd name="T2" fmla="*/ 178473788 w 1589"/>
              <a:gd name="T3" fmla="*/ 42220861 h 2104"/>
              <a:gd name="T4" fmla="*/ 91720447 w 1589"/>
              <a:gd name="T5" fmla="*/ 52168869 h 2104"/>
              <a:gd name="T6" fmla="*/ 4967107 w 1589"/>
              <a:gd name="T7" fmla="*/ 42220861 h 2104"/>
              <a:gd name="T8" fmla="*/ 0 w 1589"/>
              <a:gd name="T9" fmla="*/ 62001173 h 2104"/>
              <a:gd name="T10" fmla="*/ 61917164 w 1589"/>
              <a:gd name="T11" fmla="*/ 71948859 h 2104"/>
              <a:gd name="T12" fmla="*/ 61917164 w 1589"/>
              <a:gd name="T13" fmla="*/ 193637438 h 2104"/>
              <a:gd name="T14" fmla="*/ 81785912 w 1589"/>
              <a:gd name="T15" fmla="*/ 193637438 h 2104"/>
              <a:gd name="T16" fmla="*/ 81785912 w 1589"/>
              <a:gd name="T17" fmla="*/ 134065736 h 2104"/>
              <a:gd name="T18" fmla="*/ 101539356 w 1589"/>
              <a:gd name="T19" fmla="*/ 134065736 h 2104"/>
              <a:gd name="T20" fmla="*/ 101539356 w 1589"/>
              <a:gd name="T21" fmla="*/ 193637438 h 2104"/>
              <a:gd name="T22" fmla="*/ 121408426 w 1589"/>
              <a:gd name="T23" fmla="*/ 193637438 h 2104"/>
              <a:gd name="T24" fmla="*/ 121408426 w 1589"/>
              <a:gd name="T25" fmla="*/ 71948859 h 2104"/>
              <a:gd name="T26" fmla="*/ 183440895 w 1589"/>
              <a:gd name="T27" fmla="*/ 62001173 h 2104"/>
              <a:gd name="T28" fmla="*/ 178473788 w 1589"/>
              <a:gd name="T29" fmla="*/ 42220861 h 2104"/>
              <a:gd name="T30" fmla="*/ 91720447 w 1589"/>
              <a:gd name="T31" fmla="*/ 42220861 h 2104"/>
              <a:gd name="T32" fmla="*/ 91720447 w 1589"/>
              <a:gd name="T33" fmla="*/ 42220861 h 2104"/>
              <a:gd name="T34" fmla="*/ 111473891 w 1589"/>
              <a:gd name="T35" fmla="*/ 22324845 h 2104"/>
              <a:gd name="T36" fmla="*/ 91720447 w 1589"/>
              <a:gd name="T37" fmla="*/ 0 h 2104"/>
              <a:gd name="T38" fmla="*/ 71851699 w 1589"/>
              <a:gd name="T39" fmla="*/ 22324845 h 2104"/>
              <a:gd name="T40" fmla="*/ 91720447 w 1589"/>
              <a:gd name="T41" fmla="*/ 42220861 h 2104"/>
              <a:gd name="T42" fmla="*/ 39622193 w 1589"/>
              <a:gd name="T43" fmla="*/ 243261453 h 2104"/>
              <a:gd name="T44" fmla="*/ 39622193 w 1589"/>
              <a:gd name="T45" fmla="*/ 243261453 h 2104"/>
              <a:gd name="T46" fmla="*/ 61917164 w 1589"/>
              <a:gd name="T47" fmla="*/ 243261453 h 2104"/>
              <a:gd name="T48" fmla="*/ 61917164 w 1589"/>
              <a:gd name="T49" fmla="*/ 223365758 h 2104"/>
              <a:gd name="T50" fmla="*/ 39622193 w 1589"/>
              <a:gd name="T51" fmla="*/ 223365758 h 2104"/>
              <a:gd name="T52" fmla="*/ 39622193 w 1589"/>
              <a:gd name="T53" fmla="*/ 243261453 h 2104"/>
              <a:gd name="T54" fmla="*/ 81785912 w 1589"/>
              <a:gd name="T55" fmla="*/ 243261453 h 2104"/>
              <a:gd name="T56" fmla="*/ 81785912 w 1589"/>
              <a:gd name="T57" fmla="*/ 243261453 h 2104"/>
              <a:gd name="T58" fmla="*/ 101539356 w 1589"/>
              <a:gd name="T59" fmla="*/ 243261453 h 2104"/>
              <a:gd name="T60" fmla="*/ 101539356 w 1589"/>
              <a:gd name="T61" fmla="*/ 223365758 h 2104"/>
              <a:gd name="T62" fmla="*/ 81785912 w 1589"/>
              <a:gd name="T63" fmla="*/ 223365758 h 2104"/>
              <a:gd name="T64" fmla="*/ 81785912 w 1589"/>
              <a:gd name="T65" fmla="*/ 243261453 h 2104"/>
              <a:gd name="T66" fmla="*/ 121408426 w 1589"/>
              <a:gd name="T67" fmla="*/ 243261453 h 2104"/>
              <a:gd name="T68" fmla="*/ 121408426 w 1589"/>
              <a:gd name="T69" fmla="*/ 243261453 h 2104"/>
              <a:gd name="T70" fmla="*/ 141277175 w 1589"/>
              <a:gd name="T71" fmla="*/ 243261453 h 2104"/>
              <a:gd name="T72" fmla="*/ 141277175 w 1589"/>
              <a:gd name="T73" fmla="*/ 223365758 h 2104"/>
              <a:gd name="T74" fmla="*/ 121408426 w 1589"/>
              <a:gd name="T75" fmla="*/ 223365758 h 2104"/>
              <a:gd name="T76" fmla="*/ 121408426 w 1589"/>
              <a:gd name="T77" fmla="*/ 243261453 h 210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589" h="2104">
                <a:moveTo>
                  <a:pt x="1545" y="365"/>
                </a:moveTo>
                <a:lnTo>
                  <a:pt x="1545" y="365"/>
                </a:lnTo>
                <a:cubicBezTo>
                  <a:pt x="1309" y="429"/>
                  <a:pt x="1030" y="451"/>
                  <a:pt x="794" y="451"/>
                </a:cubicBezTo>
                <a:cubicBezTo>
                  <a:pt x="536" y="451"/>
                  <a:pt x="278" y="429"/>
                  <a:pt x="43" y="365"/>
                </a:cubicBezTo>
                <a:cubicBezTo>
                  <a:pt x="0" y="536"/>
                  <a:pt x="0" y="536"/>
                  <a:pt x="0" y="536"/>
                </a:cubicBezTo>
                <a:cubicBezTo>
                  <a:pt x="171" y="579"/>
                  <a:pt x="343" y="601"/>
                  <a:pt x="536" y="622"/>
                </a:cubicBezTo>
                <a:cubicBezTo>
                  <a:pt x="536" y="1674"/>
                  <a:pt x="536" y="1674"/>
                  <a:pt x="536" y="1674"/>
                </a:cubicBezTo>
                <a:cubicBezTo>
                  <a:pt x="708" y="1674"/>
                  <a:pt x="708" y="1674"/>
                  <a:pt x="708" y="1674"/>
                </a:cubicBezTo>
                <a:cubicBezTo>
                  <a:pt x="708" y="1159"/>
                  <a:pt x="708" y="1159"/>
                  <a:pt x="708" y="1159"/>
                </a:cubicBezTo>
                <a:cubicBezTo>
                  <a:pt x="879" y="1159"/>
                  <a:pt x="879" y="1159"/>
                  <a:pt x="879" y="1159"/>
                </a:cubicBezTo>
                <a:cubicBezTo>
                  <a:pt x="879" y="1674"/>
                  <a:pt x="879" y="1674"/>
                  <a:pt x="879" y="1674"/>
                </a:cubicBezTo>
                <a:cubicBezTo>
                  <a:pt x="1051" y="1674"/>
                  <a:pt x="1051" y="1674"/>
                  <a:pt x="1051" y="1674"/>
                </a:cubicBezTo>
                <a:cubicBezTo>
                  <a:pt x="1051" y="622"/>
                  <a:pt x="1051" y="622"/>
                  <a:pt x="1051" y="622"/>
                </a:cubicBezTo>
                <a:cubicBezTo>
                  <a:pt x="1223" y="601"/>
                  <a:pt x="1417" y="579"/>
                  <a:pt x="1588" y="536"/>
                </a:cubicBezTo>
                <a:lnTo>
                  <a:pt x="1545" y="365"/>
                </a:lnTo>
                <a:close/>
                <a:moveTo>
                  <a:pt x="794" y="365"/>
                </a:moveTo>
                <a:lnTo>
                  <a:pt x="794" y="365"/>
                </a:lnTo>
                <a:cubicBezTo>
                  <a:pt x="879" y="365"/>
                  <a:pt x="965" y="279"/>
                  <a:pt x="965" y="193"/>
                </a:cubicBezTo>
                <a:cubicBezTo>
                  <a:pt x="965" y="86"/>
                  <a:pt x="879" y="0"/>
                  <a:pt x="794" y="0"/>
                </a:cubicBezTo>
                <a:cubicBezTo>
                  <a:pt x="686" y="0"/>
                  <a:pt x="622" y="86"/>
                  <a:pt x="622" y="193"/>
                </a:cubicBezTo>
                <a:cubicBezTo>
                  <a:pt x="622" y="279"/>
                  <a:pt x="686" y="365"/>
                  <a:pt x="794" y="365"/>
                </a:cubicBezTo>
                <a:close/>
                <a:moveTo>
                  <a:pt x="343" y="2103"/>
                </a:moveTo>
                <a:lnTo>
                  <a:pt x="343" y="2103"/>
                </a:lnTo>
                <a:cubicBezTo>
                  <a:pt x="536" y="2103"/>
                  <a:pt x="536" y="2103"/>
                  <a:pt x="536" y="2103"/>
                </a:cubicBezTo>
                <a:cubicBezTo>
                  <a:pt x="536" y="1931"/>
                  <a:pt x="536" y="1931"/>
                  <a:pt x="536" y="1931"/>
                </a:cubicBezTo>
                <a:cubicBezTo>
                  <a:pt x="343" y="1931"/>
                  <a:pt x="343" y="1931"/>
                  <a:pt x="343" y="1931"/>
                </a:cubicBezTo>
                <a:lnTo>
                  <a:pt x="343" y="2103"/>
                </a:lnTo>
                <a:close/>
                <a:moveTo>
                  <a:pt x="708" y="2103"/>
                </a:moveTo>
                <a:lnTo>
                  <a:pt x="708" y="2103"/>
                </a:lnTo>
                <a:cubicBezTo>
                  <a:pt x="879" y="2103"/>
                  <a:pt x="879" y="2103"/>
                  <a:pt x="879" y="2103"/>
                </a:cubicBezTo>
                <a:cubicBezTo>
                  <a:pt x="879" y="1931"/>
                  <a:pt x="879" y="1931"/>
                  <a:pt x="879" y="1931"/>
                </a:cubicBezTo>
                <a:cubicBezTo>
                  <a:pt x="708" y="1931"/>
                  <a:pt x="708" y="1931"/>
                  <a:pt x="708" y="1931"/>
                </a:cubicBezTo>
                <a:lnTo>
                  <a:pt x="708" y="2103"/>
                </a:lnTo>
                <a:close/>
                <a:moveTo>
                  <a:pt x="1051" y="2103"/>
                </a:moveTo>
                <a:lnTo>
                  <a:pt x="1051" y="2103"/>
                </a:lnTo>
                <a:cubicBezTo>
                  <a:pt x="1223" y="2103"/>
                  <a:pt x="1223" y="2103"/>
                  <a:pt x="1223" y="2103"/>
                </a:cubicBezTo>
                <a:cubicBezTo>
                  <a:pt x="1223" y="1931"/>
                  <a:pt x="1223" y="1931"/>
                  <a:pt x="1223" y="1931"/>
                </a:cubicBezTo>
                <a:cubicBezTo>
                  <a:pt x="1051" y="1931"/>
                  <a:pt x="1051" y="1931"/>
                  <a:pt x="1051" y="1931"/>
                </a:cubicBezTo>
                <a:lnTo>
                  <a:pt x="1051" y="210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1" name="Freeform 23">
            <a:extLst>
              <a:ext uri="{FF2B5EF4-FFF2-40B4-BE49-F238E27FC236}">
                <a16:creationId xmlns:a16="http://schemas.microsoft.com/office/drawing/2014/main" id="{7239AD3F-D757-FC0D-323D-082EB882C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72244" y="7669214"/>
            <a:ext cx="615452" cy="602696"/>
          </a:xfrm>
          <a:custGeom>
            <a:avLst/>
            <a:gdLst>
              <a:gd name="T0" fmla="*/ 109188064 w 1911"/>
              <a:gd name="T1" fmla="*/ 39843746 h 1869"/>
              <a:gd name="T2" fmla="*/ 109188064 w 1911"/>
              <a:gd name="T3" fmla="*/ 39843746 h 1869"/>
              <a:gd name="T4" fmla="*/ 39746772 w 1911"/>
              <a:gd name="T5" fmla="*/ 111886545 h 1869"/>
              <a:gd name="T6" fmla="*/ 59504679 w 1911"/>
              <a:gd name="T7" fmla="*/ 111886545 h 1869"/>
              <a:gd name="T8" fmla="*/ 109188064 w 1911"/>
              <a:gd name="T9" fmla="*/ 59765619 h 1869"/>
              <a:gd name="T10" fmla="*/ 161182304 w 1911"/>
              <a:gd name="T11" fmla="*/ 111886545 h 1869"/>
              <a:gd name="T12" fmla="*/ 181055850 w 1911"/>
              <a:gd name="T13" fmla="*/ 111886545 h 1869"/>
              <a:gd name="T14" fmla="*/ 109188064 w 1911"/>
              <a:gd name="T15" fmla="*/ 39843746 h 1869"/>
              <a:gd name="T16" fmla="*/ 121551171 w 1911"/>
              <a:gd name="T17" fmla="*/ 134356542 h 1869"/>
              <a:gd name="T18" fmla="*/ 121551171 w 1911"/>
              <a:gd name="T19" fmla="*/ 134356542 h 1869"/>
              <a:gd name="T20" fmla="*/ 136456411 w 1911"/>
              <a:gd name="T21" fmla="*/ 111886545 h 1869"/>
              <a:gd name="T22" fmla="*/ 109188064 w 1911"/>
              <a:gd name="T23" fmla="*/ 84667961 h 1869"/>
              <a:gd name="T24" fmla="*/ 84346211 w 1911"/>
              <a:gd name="T25" fmla="*/ 111886545 h 1869"/>
              <a:gd name="T26" fmla="*/ 99251451 w 1911"/>
              <a:gd name="T27" fmla="*/ 134356542 h 1869"/>
              <a:gd name="T28" fmla="*/ 99251451 w 1911"/>
              <a:gd name="T29" fmla="*/ 166671696 h 1869"/>
              <a:gd name="T30" fmla="*/ 64588625 w 1911"/>
              <a:gd name="T31" fmla="*/ 201419194 h 1869"/>
              <a:gd name="T32" fmla="*/ 79377905 w 1911"/>
              <a:gd name="T33" fmla="*/ 216360599 h 1869"/>
              <a:gd name="T34" fmla="*/ 109188064 w 1911"/>
              <a:gd name="T35" fmla="*/ 186477789 h 1869"/>
              <a:gd name="T36" fmla="*/ 141424718 w 1911"/>
              <a:gd name="T37" fmla="*/ 216360599 h 1869"/>
              <a:gd name="T38" fmla="*/ 153787824 w 1911"/>
              <a:gd name="T39" fmla="*/ 201419194 h 1869"/>
              <a:gd name="T40" fmla="*/ 121551171 w 1911"/>
              <a:gd name="T41" fmla="*/ 166671696 h 1869"/>
              <a:gd name="T42" fmla="*/ 121551171 w 1911"/>
              <a:gd name="T43" fmla="*/ 134356542 h 1869"/>
              <a:gd name="T44" fmla="*/ 109188064 w 1911"/>
              <a:gd name="T45" fmla="*/ 0 h 1869"/>
              <a:gd name="T46" fmla="*/ 109188064 w 1911"/>
              <a:gd name="T47" fmla="*/ 0 h 1869"/>
              <a:gd name="T48" fmla="*/ 0 w 1911"/>
              <a:gd name="T49" fmla="*/ 111886545 h 1869"/>
              <a:gd name="T50" fmla="*/ 19873547 w 1911"/>
              <a:gd name="T51" fmla="*/ 111886545 h 1869"/>
              <a:gd name="T52" fmla="*/ 109188064 w 1911"/>
              <a:gd name="T53" fmla="*/ 19921873 h 1869"/>
              <a:gd name="T54" fmla="*/ 200929076 w 1911"/>
              <a:gd name="T55" fmla="*/ 111886545 h 1869"/>
              <a:gd name="T56" fmla="*/ 220686983 w 1911"/>
              <a:gd name="T57" fmla="*/ 111886545 h 1869"/>
              <a:gd name="T58" fmla="*/ 109188064 w 1911"/>
              <a:gd name="T59" fmla="*/ 0 h 186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911" h="1869">
                <a:moveTo>
                  <a:pt x="945" y="344"/>
                </a:moveTo>
                <a:lnTo>
                  <a:pt x="945" y="344"/>
                </a:lnTo>
                <a:cubicBezTo>
                  <a:pt x="623" y="344"/>
                  <a:pt x="344" y="623"/>
                  <a:pt x="344" y="966"/>
                </a:cubicBezTo>
                <a:cubicBezTo>
                  <a:pt x="515" y="966"/>
                  <a:pt x="515" y="966"/>
                  <a:pt x="515" y="966"/>
                </a:cubicBezTo>
                <a:cubicBezTo>
                  <a:pt x="515" y="709"/>
                  <a:pt x="708" y="516"/>
                  <a:pt x="945" y="516"/>
                </a:cubicBezTo>
                <a:cubicBezTo>
                  <a:pt x="1202" y="516"/>
                  <a:pt x="1395" y="709"/>
                  <a:pt x="1395" y="966"/>
                </a:cubicBezTo>
                <a:cubicBezTo>
                  <a:pt x="1567" y="966"/>
                  <a:pt x="1567" y="966"/>
                  <a:pt x="1567" y="966"/>
                </a:cubicBezTo>
                <a:cubicBezTo>
                  <a:pt x="1567" y="623"/>
                  <a:pt x="1288" y="344"/>
                  <a:pt x="945" y="344"/>
                </a:cubicBezTo>
                <a:close/>
                <a:moveTo>
                  <a:pt x="1052" y="1160"/>
                </a:moveTo>
                <a:lnTo>
                  <a:pt x="1052" y="1160"/>
                </a:lnTo>
                <a:cubicBezTo>
                  <a:pt x="1116" y="1117"/>
                  <a:pt x="1181" y="1052"/>
                  <a:pt x="1181" y="966"/>
                </a:cubicBezTo>
                <a:cubicBezTo>
                  <a:pt x="1181" y="838"/>
                  <a:pt x="1074" y="731"/>
                  <a:pt x="945" y="731"/>
                </a:cubicBezTo>
                <a:cubicBezTo>
                  <a:pt x="838" y="731"/>
                  <a:pt x="730" y="838"/>
                  <a:pt x="730" y="966"/>
                </a:cubicBezTo>
                <a:cubicBezTo>
                  <a:pt x="730" y="1052"/>
                  <a:pt x="794" y="1117"/>
                  <a:pt x="859" y="1160"/>
                </a:cubicBezTo>
                <a:cubicBezTo>
                  <a:pt x="859" y="1439"/>
                  <a:pt x="859" y="1439"/>
                  <a:pt x="859" y="1439"/>
                </a:cubicBezTo>
                <a:cubicBezTo>
                  <a:pt x="559" y="1739"/>
                  <a:pt x="559" y="1739"/>
                  <a:pt x="559" y="1739"/>
                </a:cubicBezTo>
                <a:cubicBezTo>
                  <a:pt x="687" y="1868"/>
                  <a:pt x="687" y="1868"/>
                  <a:pt x="687" y="1868"/>
                </a:cubicBezTo>
                <a:cubicBezTo>
                  <a:pt x="945" y="1610"/>
                  <a:pt x="945" y="1610"/>
                  <a:pt x="945" y="1610"/>
                </a:cubicBezTo>
                <a:cubicBezTo>
                  <a:pt x="1224" y="1868"/>
                  <a:pt x="1224" y="1868"/>
                  <a:pt x="1224" y="1868"/>
                </a:cubicBezTo>
                <a:cubicBezTo>
                  <a:pt x="1331" y="1739"/>
                  <a:pt x="1331" y="1739"/>
                  <a:pt x="1331" y="1739"/>
                </a:cubicBezTo>
                <a:cubicBezTo>
                  <a:pt x="1052" y="1439"/>
                  <a:pt x="1052" y="1439"/>
                  <a:pt x="1052" y="1439"/>
                </a:cubicBezTo>
                <a:lnTo>
                  <a:pt x="1052" y="1160"/>
                </a:lnTo>
                <a:close/>
                <a:moveTo>
                  <a:pt x="945" y="0"/>
                </a:moveTo>
                <a:lnTo>
                  <a:pt x="945" y="0"/>
                </a:lnTo>
                <a:cubicBezTo>
                  <a:pt x="430" y="0"/>
                  <a:pt x="0" y="430"/>
                  <a:pt x="0" y="966"/>
                </a:cubicBezTo>
                <a:cubicBezTo>
                  <a:pt x="172" y="966"/>
                  <a:pt x="172" y="966"/>
                  <a:pt x="172" y="966"/>
                </a:cubicBezTo>
                <a:cubicBezTo>
                  <a:pt x="172" y="516"/>
                  <a:pt x="515" y="172"/>
                  <a:pt x="945" y="172"/>
                </a:cubicBezTo>
                <a:cubicBezTo>
                  <a:pt x="1395" y="172"/>
                  <a:pt x="1739" y="516"/>
                  <a:pt x="1739" y="966"/>
                </a:cubicBezTo>
                <a:cubicBezTo>
                  <a:pt x="1910" y="966"/>
                  <a:pt x="1910" y="966"/>
                  <a:pt x="1910" y="966"/>
                </a:cubicBezTo>
                <a:cubicBezTo>
                  <a:pt x="1910" y="430"/>
                  <a:pt x="1481" y="0"/>
                  <a:pt x="945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D82B23E7-7F73-12D5-5115-120A3196EB97}"/>
              </a:ext>
            </a:extLst>
          </p:cNvPr>
          <p:cNvSpPr/>
          <p:nvPr/>
        </p:nvSpPr>
        <p:spPr>
          <a:xfrm>
            <a:off x="3242331" y="9492401"/>
            <a:ext cx="1923396" cy="192339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1">
                    <a:lumMod val="75000"/>
                  </a:schemeClr>
                </a:solidFill>
                <a:latin typeface="+mj-lt"/>
              </a:rPr>
              <a:t>START</a:t>
            </a:r>
            <a:endParaRPr lang="en-US" sz="2000" dirty="0">
              <a:latin typeface="+mj-lt"/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61E13C12-A661-1EAA-503B-C96D7E19E0ED}"/>
              </a:ext>
            </a:extLst>
          </p:cNvPr>
          <p:cNvSpPr/>
          <p:nvPr/>
        </p:nvSpPr>
        <p:spPr>
          <a:xfrm>
            <a:off x="19218271" y="5511170"/>
            <a:ext cx="1923396" cy="1923396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>
            <a:outerShdw blurRad="127000" dist="1270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SUCCESS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7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78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79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1" fill="hold" grpId="0" nodeType="withEffect" p14:presetBounceEnd="65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7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88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/>
          <p:bldP spid="46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9" grpId="0" animBg="1"/>
          <p:bldP spid="66" grpId="0" animBg="1"/>
          <p:bldP spid="73" grpId="0" animBg="1"/>
          <p:bldP spid="80" grpId="0" animBg="1"/>
          <p:bldP spid="87" grpId="0" animBg="1"/>
          <p:bldP spid="94" grpId="0" animBg="1"/>
          <p:bldP spid="101" grpId="0" animBg="1"/>
          <p:bldP spid="108" grpId="0" animBg="1"/>
          <p:bldP spid="109" grpId="0" animBg="1"/>
          <p:bldP spid="110" grpId="0" animBg="1"/>
          <p:bldP spid="111" grpId="0" animBg="1"/>
          <p:bldP spid="112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2" presetClass="entr" presetSubtype="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5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39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3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7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75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2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75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9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63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5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4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5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8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9" dur="12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2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4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5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/>
          <p:bldP spid="46" grpId="0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9" grpId="0" animBg="1"/>
          <p:bldP spid="66" grpId="0" animBg="1"/>
          <p:bldP spid="73" grpId="0" animBg="1"/>
          <p:bldP spid="80" grpId="0" animBg="1"/>
          <p:bldP spid="87" grpId="0" animBg="1"/>
          <p:bldP spid="94" grpId="0" animBg="1"/>
          <p:bldP spid="101" grpId="0" animBg="1"/>
          <p:bldP spid="108" grpId="0" animBg="1"/>
          <p:bldP spid="109" grpId="0" animBg="1"/>
          <p:bldP spid="110" grpId="0" animBg="1"/>
          <p:bldP spid="111" grpId="0" animBg="1"/>
          <p:bldP spid="112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79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51E1C"/>
      </a:accent1>
      <a:accent2>
        <a:srgbClr val="733635"/>
      </a:accent2>
      <a:accent3>
        <a:srgbClr val="FF6037"/>
      </a:accent3>
      <a:accent4>
        <a:srgbClr val="A0C9CB"/>
      </a:accent4>
      <a:accent5>
        <a:srgbClr val="ECECDC"/>
      </a:accent5>
      <a:accent6>
        <a:srgbClr val="F5F4ED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2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F8A3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Business_2Tones_L_Red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969"/>
      </a:accent1>
      <a:accent2>
        <a:srgbClr val="FF1515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85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0033D"/>
      </a:accent1>
      <a:accent2>
        <a:srgbClr val="0600AB"/>
      </a:accent2>
      <a:accent3>
        <a:srgbClr val="0033FF"/>
      </a:accent3>
      <a:accent4>
        <a:srgbClr val="977DFF"/>
      </a:accent4>
      <a:accent5>
        <a:srgbClr val="FFCCF2"/>
      </a:accent5>
      <a:accent6>
        <a:srgbClr val="F2E6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14003</TotalTime>
  <Words>1340</Words>
  <Application>Microsoft Office PowerPoint</Application>
  <PresentationFormat>Custom</PresentationFormat>
  <Paragraphs>370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154</dc:title>
  <dc:creator>Slide Ocean</dc:creator>
  <cp:lastModifiedBy>SO</cp:lastModifiedBy>
  <cp:revision>3381</cp:revision>
  <dcterms:created xsi:type="dcterms:W3CDTF">2024-04-24T08:43:56Z</dcterms:created>
  <dcterms:modified xsi:type="dcterms:W3CDTF">2025-12-29T03:09:27Z</dcterms:modified>
</cp:coreProperties>
</file>