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Masters/slideMaster21.xml" ContentType="application/vnd.openxmlformats-officedocument.presentationml.slideMaster+xml"/>
  <Override PartName="/ppt/slideMasters/slideMaster22.xml" ContentType="application/vnd.openxmlformats-officedocument.presentationml.slideMaster+xml"/>
  <Override PartName="/ppt/slideMasters/slideMaster23.xml" ContentType="application/vnd.openxmlformats-officedocument.presentationml.slideMaster+xml"/>
  <Override PartName="/ppt/slideMasters/slideMaster24.xml" ContentType="application/vnd.openxmlformats-officedocument.presentationml.slideMaster+xml"/>
  <Override PartName="/ppt/slideMasters/slideMaster25.xml" ContentType="application/vnd.openxmlformats-officedocument.presentationml.slideMaster+xml"/>
  <Override PartName="/ppt/slideMasters/slideMaster2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theme/theme15.xml" ContentType="application/vnd.openxmlformats-officedocument.theme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theme/theme17.xml" ContentType="application/vnd.openxmlformats-officedocument.theme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theme/theme18.xml" ContentType="application/vnd.openxmlformats-officedocument.theme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theme/theme19.xml" ContentType="application/vnd.openxmlformats-officedocument.theme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slideLayouts/slideLayout189.xml" ContentType="application/vnd.openxmlformats-officedocument.presentationml.slideLayout+xml"/>
  <Override PartName="/ppt/slideLayouts/slideLayout190.xml" ContentType="application/vnd.openxmlformats-officedocument.presentationml.slideLayout+xml"/>
  <Override PartName="/ppt/slideLayouts/slideLayout191.xml" ContentType="application/vnd.openxmlformats-officedocument.presentationml.slideLayout+xml"/>
  <Override PartName="/ppt/slideLayouts/slideLayout192.xml" ContentType="application/vnd.openxmlformats-officedocument.presentationml.slideLayout+xml"/>
  <Override PartName="/ppt/slideLayouts/slideLayout193.xml" ContentType="application/vnd.openxmlformats-officedocument.presentationml.slideLayout+xml"/>
  <Override PartName="/ppt/slideLayouts/slideLayout194.xml" ContentType="application/vnd.openxmlformats-officedocument.presentationml.slideLayout+xml"/>
  <Override PartName="/ppt/slideLayouts/slideLayout195.xml" ContentType="application/vnd.openxmlformats-officedocument.presentationml.slideLayout+xml"/>
  <Override PartName="/ppt/theme/theme20.xml" ContentType="application/vnd.openxmlformats-officedocument.theme+xml"/>
  <Override PartName="/ppt/slideLayouts/slideLayout196.xml" ContentType="application/vnd.openxmlformats-officedocument.presentationml.slideLayout+xml"/>
  <Override PartName="/ppt/slideLayouts/slideLayout197.xml" ContentType="application/vnd.openxmlformats-officedocument.presentationml.slideLayout+xml"/>
  <Override PartName="/ppt/slideLayouts/slideLayout198.xml" ContentType="application/vnd.openxmlformats-officedocument.presentationml.slideLayout+xml"/>
  <Override PartName="/ppt/slideLayouts/slideLayout199.xml" ContentType="application/vnd.openxmlformats-officedocument.presentationml.slideLayout+xml"/>
  <Override PartName="/ppt/slideLayouts/slideLayout200.xml" ContentType="application/vnd.openxmlformats-officedocument.presentationml.slideLayout+xml"/>
  <Override PartName="/ppt/slideLayouts/slideLayout201.xml" ContentType="application/vnd.openxmlformats-officedocument.presentationml.slideLayout+xml"/>
  <Override PartName="/ppt/slideLayouts/slideLayout202.xml" ContentType="application/vnd.openxmlformats-officedocument.presentationml.slideLayout+xml"/>
  <Override PartName="/ppt/slideLayouts/slideLayout203.xml" ContentType="application/vnd.openxmlformats-officedocument.presentationml.slideLayout+xml"/>
  <Override PartName="/ppt/slideLayouts/slideLayout204.xml" ContentType="application/vnd.openxmlformats-officedocument.presentationml.slideLayout+xml"/>
  <Override PartName="/ppt/slideLayouts/slideLayout205.xml" ContentType="application/vnd.openxmlformats-officedocument.presentationml.slideLayout+xml"/>
  <Override PartName="/ppt/theme/theme21.xml" ContentType="application/vnd.openxmlformats-officedocument.theme+xml"/>
  <Override PartName="/ppt/slideLayouts/slideLayout206.xml" ContentType="application/vnd.openxmlformats-officedocument.presentationml.slideLayout+xml"/>
  <Override PartName="/ppt/slideLayouts/slideLayout207.xml" ContentType="application/vnd.openxmlformats-officedocument.presentationml.slideLayout+xml"/>
  <Override PartName="/ppt/slideLayouts/slideLayout208.xml" ContentType="application/vnd.openxmlformats-officedocument.presentationml.slideLayout+xml"/>
  <Override PartName="/ppt/slideLayouts/slideLayout209.xml" ContentType="application/vnd.openxmlformats-officedocument.presentationml.slideLayout+xml"/>
  <Override PartName="/ppt/slideLayouts/slideLayout210.xml" ContentType="application/vnd.openxmlformats-officedocument.presentationml.slideLayout+xml"/>
  <Override PartName="/ppt/slideLayouts/slideLayout211.xml" ContentType="application/vnd.openxmlformats-officedocument.presentationml.slideLayout+xml"/>
  <Override PartName="/ppt/slideLayouts/slideLayout212.xml" ContentType="application/vnd.openxmlformats-officedocument.presentationml.slideLayout+xml"/>
  <Override PartName="/ppt/slideLayouts/slideLayout213.xml" ContentType="application/vnd.openxmlformats-officedocument.presentationml.slideLayout+xml"/>
  <Override PartName="/ppt/slideLayouts/slideLayout214.xml" ContentType="application/vnd.openxmlformats-officedocument.presentationml.slideLayout+xml"/>
  <Override PartName="/ppt/slideLayouts/slideLayout215.xml" ContentType="application/vnd.openxmlformats-officedocument.presentationml.slideLayout+xml"/>
  <Override PartName="/ppt/theme/theme22.xml" ContentType="application/vnd.openxmlformats-officedocument.theme+xml"/>
  <Override PartName="/ppt/slideLayouts/slideLayout216.xml" ContentType="application/vnd.openxmlformats-officedocument.presentationml.slideLayout+xml"/>
  <Override PartName="/ppt/slideLayouts/slideLayout217.xml" ContentType="application/vnd.openxmlformats-officedocument.presentationml.slideLayout+xml"/>
  <Override PartName="/ppt/slideLayouts/slideLayout218.xml" ContentType="application/vnd.openxmlformats-officedocument.presentationml.slideLayout+xml"/>
  <Override PartName="/ppt/slideLayouts/slideLayout219.xml" ContentType="application/vnd.openxmlformats-officedocument.presentationml.slideLayout+xml"/>
  <Override PartName="/ppt/slideLayouts/slideLayout220.xml" ContentType="application/vnd.openxmlformats-officedocument.presentationml.slideLayout+xml"/>
  <Override PartName="/ppt/slideLayouts/slideLayout221.xml" ContentType="application/vnd.openxmlformats-officedocument.presentationml.slideLayout+xml"/>
  <Override PartName="/ppt/slideLayouts/slideLayout222.xml" ContentType="application/vnd.openxmlformats-officedocument.presentationml.slideLayout+xml"/>
  <Override PartName="/ppt/slideLayouts/slideLayout223.xml" ContentType="application/vnd.openxmlformats-officedocument.presentationml.slideLayout+xml"/>
  <Override PartName="/ppt/slideLayouts/slideLayout224.xml" ContentType="application/vnd.openxmlformats-officedocument.presentationml.slideLayout+xml"/>
  <Override PartName="/ppt/slideLayouts/slideLayout225.xml" ContentType="application/vnd.openxmlformats-officedocument.presentationml.slideLayout+xml"/>
  <Override PartName="/ppt/theme/theme23.xml" ContentType="application/vnd.openxmlformats-officedocument.theme+xml"/>
  <Override PartName="/ppt/slideLayouts/slideLayout226.xml" ContentType="application/vnd.openxmlformats-officedocument.presentationml.slideLayout+xml"/>
  <Override PartName="/ppt/slideLayouts/slideLayout227.xml" ContentType="application/vnd.openxmlformats-officedocument.presentationml.slideLayout+xml"/>
  <Override PartName="/ppt/slideLayouts/slideLayout228.xml" ContentType="application/vnd.openxmlformats-officedocument.presentationml.slideLayout+xml"/>
  <Override PartName="/ppt/slideLayouts/slideLayout229.xml" ContentType="application/vnd.openxmlformats-officedocument.presentationml.slideLayout+xml"/>
  <Override PartName="/ppt/slideLayouts/slideLayout230.xml" ContentType="application/vnd.openxmlformats-officedocument.presentationml.slideLayout+xml"/>
  <Override PartName="/ppt/slideLayouts/slideLayout231.xml" ContentType="application/vnd.openxmlformats-officedocument.presentationml.slideLayout+xml"/>
  <Override PartName="/ppt/slideLayouts/slideLayout232.xml" ContentType="application/vnd.openxmlformats-officedocument.presentationml.slideLayout+xml"/>
  <Override PartName="/ppt/slideLayouts/slideLayout233.xml" ContentType="application/vnd.openxmlformats-officedocument.presentationml.slideLayout+xml"/>
  <Override PartName="/ppt/slideLayouts/slideLayout234.xml" ContentType="application/vnd.openxmlformats-officedocument.presentationml.slideLayout+xml"/>
  <Override PartName="/ppt/slideLayouts/slideLayout235.xml" ContentType="application/vnd.openxmlformats-officedocument.presentationml.slideLayout+xml"/>
  <Override PartName="/ppt/theme/theme24.xml" ContentType="application/vnd.openxmlformats-officedocument.theme+xml"/>
  <Override PartName="/ppt/slideLayouts/slideLayout236.xml" ContentType="application/vnd.openxmlformats-officedocument.presentationml.slideLayout+xml"/>
  <Override PartName="/ppt/slideLayouts/slideLayout237.xml" ContentType="application/vnd.openxmlformats-officedocument.presentationml.slideLayout+xml"/>
  <Override PartName="/ppt/slideLayouts/slideLayout238.xml" ContentType="application/vnd.openxmlformats-officedocument.presentationml.slideLayout+xml"/>
  <Override PartName="/ppt/slideLayouts/slideLayout239.xml" ContentType="application/vnd.openxmlformats-officedocument.presentationml.slideLayout+xml"/>
  <Override PartName="/ppt/slideLayouts/slideLayout240.xml" ContentType="application/vnd.openxmlformats-officedocument.presentationml.slideLayout+xml"/>
  <Override PartName="/ppt/slideLayouts/slideLayout241.xml" ContentType="application/vnd.openxmlformats-officedocument.presentationml.slideLayout+xml"/>
  <Override PartName="/ppt/slideLayouts/slideLayout242.xml" ContentType="application/vnd.openxmlformats-officedocument.presentationml.slideLayout+xml"/>
  <Override PartName="/ppt/slideLayouts/slideLayout243.xml" ContentType="application/vnd.openxmlformats-officedocument.presentationml.slideLayout+xml"/>
  <Override PartName="/ppt/slideLayouts/slideLayout244.xml" ContentType="application/vnd.openxmlformats-officedocument.presentationml.slideLayout+xml"/>
  <Override PartName="/ppt/theme/theme25.xml" ContentType="application/vnd.openxmlformats-officedocument.theme+xml"/>
  <Override PartName="/ppt/slideLayouts/slideLayout245.xml" ContentType="application/vnd.openxmlformats-officedocument.presentationml.slideLayout+xml"/>
  <Override PartName="/ppt/slideLayouts/slideLayout246.xml" ContentType="application/vnd.openxmlformats-officedocument.presentationml.slideLayout+xml"/>
  <Override PartName="/ppt/slideLayouts/slideLayout247.xml" ContentType="application/vnd.openxmlformats-officedocument.presentationml.slideLayout+xml"/>
  <Override PartName="/ppt/slideLayouts/slideLayout248.xml" ContentType="application/vnd.openxmlformats-officedocument.presentationml.slideLayout+xml"/>
  <Override PartName="/ppt/slideLayouts/slideLayout249.xml" ContentType="application/vnd.openxmlformats-officedocument.presentationml.slideLayout+xml"/>
  <Override PartName="/ppt/slideLayouts/slideLayout250.xml" ContentType="application/vnd.openxmlformats-officedocument.presentationml.slideLayout+xml"/>
  <Override PartName="/ppt/slideLayouts/slideLayout251.xml" ContentType="application/vnd.openxmlformats-officedocument.presentationml.slideLayout+xml"/>
  <Override PartName="/ppt/slideLayouts/slideLayout252.xml" ContentType="application/vnd.openxmlformats-officedocument.presentationml.slideLayout+xml"/>
  <Override PartName="/ppt/slideLayouts/slideLayout253.xml" ContentType="application/vnd.openxmlformats-officedocument.presentationml.slideLayout+xml"/>
  <Override PartName="/ppt/theme/theme26.xml" ContentType="application/vnd.openxmlformats-officedocument.theme+xml"/>
  <Override PartName="/ppt/theme/theme27.xml" ContentType="application/vnd.openxmlformats-officedocument.theme+xml"/>
  <Override PartName="/ppt/theme/theme28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53" r:id="rId15"/>
    <p:sldMasterId id="2147483865" r:id="rId16"/>
    <p:sldMasterId id="2147483875" r:id="rId17"/>
    <p:sldMasterId id="2147483885" r:id="rId18"/>
    <p:sldMasterId id="2147483907" r:id="rId19"/>
    <p:sldMasterId id="2147483896" r:id="rId20"/>
    <p:sldMasterId id="2147483927" r:id="rId21"/>
    <p:sldMasterId id="2147483938" r:id="rId22"/>
    <p:sldMasterId id="2147483949" r:id="rId23"/>
    <p:sldMasterId id="2147483960" r:id="rId24"/>
    <p:sldMasterId id="2147483971" r:id="rId25"/>
    <p:sldMasterId id="2147483981" r:id="rId26"/>
  </p:sldMasterIdLst>
  <p:notesMasterIdLst>
    <p:notesMasterId r:id="rId37"/>
  </p:notesMasterIdLst>
  <p:handoutMasterIdLst>
    <p:handoutMasterId r:id="rId38"/>
  </p:handoutMasterIdLst>
  <p:sldIdLst>
    <p:sldId id="2147378264" r:id="rId27"/>
    <p:sldId id="2147378262" r:id="rId28"/>
    <p:sldId id="2147378256" r:id="rId29"/>
    <p:sldId id="2147378258" r:id="rId30"/>
    <p:sldId id="2147378263" r:id="rId31"/>
    <p:sldId id="2147378257" r:id="rId32"/>
    <p:sldId id="2147378245" r:id="rId33"/>
    <p:sldId id="2147378254" r:id="rId34"/>
    <p:sldId id="2147378259" r:id="rId35"/>
    <p:sldId id="2147378255" r:id="rId3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D5D4DD"/>
    <a:srgbClr val="ECBA9C"/>
    <a:srgbClr val="F5CDBB"/>
    <a:srgbClr val="EFC6AC"/>
    <a:srgbClr val="000000"/>
    <a:srgbClr val="1C1C1C"/>
    <a:srgbClr val="3D054F"/>
    <a:srgbClr val="A152FD"/>
    <a:srgbClr val="0B0A0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8068" autoAdjust="0"/>
    <p:restoredTop sz="96247" autoAdjust="0"/>
  </p:normalViewPr>
  <p:slideViewPr>
    <p:cSldViewPr snapToGrid="0">
      <p:cViewPr varScale="1">
        <p:scale>
          <a:sx n="54" d="100"/>
          <a:sy n="54" d="100"/>
        </p:scale>
        <p:origin x="198" y="168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Master" Target="slideMasters/slideMaster26.xml"/><Relationship Id="rId39" Type="http://schemas.openxmlformats.org/officeDocument/2006/relationships/presProps" Target="presProps.xml"/><Relationship Id="rId21" Type="http://schemas.openxmlformats.org/officeDocument/2006/relationships/slideMaster" Target="slideMasters/slideMaster21.xml"/><Relationship Id="rId34" Type="http://schemas.openxmlformats.org/officeDocument/2006/relationships/slide" Target="slides/slide8.xml"/><Relationship Id="rId42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3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Master" Target="slideMasters/slideMaster24.xml"/><Relationship Id="rId32" Type="http://schemas.openxmlformats.org/officeDocument/2006/relationships/slide" Target="slides/slide6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Master" Target="slideMasters/slideMaster23.xml"/><Relationship Id="rId28" Type="http://schemas.openxmlformats.org/officeDocument/2006/relationships/slide" Target="slides/slide2.xml"/><Relationship Id="rId36" Type="http://schemas.openxmlformats.org/officeDocument/2006/relationships/slide" Target="slides/slide10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5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Master" Target="slideMasters/slideMaster22.xml"/><Relationship Id="rId27" Type="http://schemas.openxmlformats.org/officeDocument/2006/relationships/slide" Target="slides/slide1.xml"/><Relationship Id="rId30" Type="http://schemas.openxmlformats.org/officeDocument/2006/relationships/slide" Target="slides/slide4.xml"/><Relationship Id="rId35" Type="http://schemas.openxmlformats.org/officeDocument/2006/relationships/slide" Target="slides/slide9.xml"/><Relationship Id="rId8" Type="http://schemas.openxmlformats.org/officeDocument/2006/relationships/slideMaster" Target="slideMasters/slideMaster8.xml"/><Relationship Id="rId3" Type="http://schemas.openxmlformats.org/officeDocument/2006/relationships/slideMaster" Target="slideMasters/slideMaster3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Master" Target="slideMasters/slideMaster25.xml"/><Relationship Id="rId33" Type="http://schemas.openxmlformats.org/officeDocument/2006/relationships/slide" Target="slides/slide7.xml"/><Relationship Id="rId38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272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85C9F-2092-2487-F066-A84BA88C1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2263405-BDA9-2A9A-F29B-15225AA4E85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325351" y="3943350"/>
            <a:ext cx="10382250" cy="8724900"/>
          </a:xfrm>
        </p:spPr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A3D80625-23B3-E645-4DA5-A8C5F3A1DC8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676401" y="3943350"/>
            <a:ext cx="10191750" cy="87249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1B187173-F3B3-D294-F8FC-5E7D5EC3E1AE}"/>
              </a:ext>
            </a:extLst>
          </p:cNvPr>
          <p:cNvSpPr/>
          <p:nvPr userDrawn="1"/>
        </p:nvSpPr>
        <p:spPr>
          <a:xfrm>
            <a:off x="24804060" y="11735753"/>
            <a:ext cx="6398880" cy="6398894"/>
          </a:xfrm>
          <a:custGeom>
            <a:avLst/>
            <a:gdLst>
              <a:gd name="connsiteX0" fmla="*/ 319992 w 639984"/>
              <a:gd name="connsiteY0" fmla="*/ 259546 h 639984"/>
              <a:gd name="connsiteX1" fmla="*/ 261602 w 639984"/>
              <a:gd name="connsiteY1" fmla="*/ 317936 h 639984"/>
              <a:gd name="connsiteX2" fmla="*/ 319992 w 639984"/>
              <a:gd name="connsiteY2" fmla="*/ 376326 h 639984"/>
              <a:gd name="connsiteX3" fmla="*/ 378382 w 639984"/>
              <a:gd name="connsiteY3" fmla="*/ 317936 h 639984"/>
              <a:gd name="connsiteX4" fmla="*/ 319992 w 639984"/>
              <a:gd name="connsiteY4" fmla="*/ 259546 h 639984"/>
              <a:gd name="connsiteX5" fmla="*/ 319992 w 639984"/>
              <a:gd name="connsiteY5" fmla="*/ 0 h 639984"/>
              <a:gd name="connsiteX6" fmla="*/ 639984 w 639984"/>
              <a:gd name="connsiteY6" fmla="*/ 319992 h 639984"/>
              <a:gd name="connsiteX7" fmla="*/ 319992 w 639984"/>
              <a:gd name="connsiteY7" fmla="*/ 639984 h 639984"/>
              <a:gd name="connsiteX8" fmla="*/ 0 w 639984"/>
              <a:gd name="connsiteY8" fmla="*/ 319992 h 639984"/>
              <a:gd name="connsiteX9" fmla="*/ 319992 w 639984"/>
              <a:gd name="connsiteY9" fmla="*/ 0 h 6399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39984" h="639984">
                <a:moveTo>
                  <a:pt x="319992" y="259546"/>
                </a:moveTo>
                <a:cubicBezTo>
                  <a:pt x="287744" y="259546"/>
                  <a:pt x="261602" y="285688"/>
                  <a:pt x="261602" y="317936"/>
                </a:cubicBezTo>
                <a:cubicBezTo>
                  <a:pt x="261602" y="350184"/>
                  <a:pt x="287744" y="376326"/>
                  <a:pt x="319992" y="376326"/>
                </a:cubicBezTo>
                <a:cubicBezTo>
                  <a:pt x="352240" y="376326"/>
                  <a:pt x="378382" y="350184"/>
                  <a:pt x="378382" y="317936"/>
                </a:cubicBezTo>
                <a:cubicBezTo>
                  <a:pt x="378382" y="285688"/>
                  <a:pt x="352240" y="259546"/>
                  <a:pt x="319992" y="259546"/>
                </a:cubicBezTo>
                <a:close/>
                <a:moveTo>
                  <a:pt x="319992" y="0"/>
                </a:moveTo>
                <a:cubicBezTo>
                  <a:pt x="496719" y="0"/>
                  <a:pt x="639984" y="143265"/>
                  <a:pt x="639984" y="319992"/>
                </a:cubicBezTo>
                <a:cubicBezTo>
                  <a:pt x="639984" y="496719"/>
                  <a:pt x="496719" y="639984"/>
                  <a:pt x="319992" y="639984"/>
                </a:cubicBezTo>
                <a:cubicBezTo>
                  <a:pt x="143265" y="639984"/>
                  <a:pt x="0" y="496719"/>
                  <a:pt x="0" y="319992"/>
                </a:cubicBezTo>
                <a:cubicBezTo>
                  <a:pt x="0" y="143265"/>
                  <a:pt x="143265" y="0"/>
                  <a:pt x="319992" y="0"/>
                </a:cubicBezTo>
                <a:close/>
              </a:path>
            </a:pathLst>
          </a:custGeom>
          <a:solidFill>
            <a:schemeClr val="bg2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735394845"/>
      </p:ext>
    </p:extLst>
  </p:cSld>
  <p:clrMapOvr>
    <a:masterClrMapping/>
  </p:clrMapOvr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AE9FF42B-1FE8-42C3-8295-71F8875EB46A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6054780"/>
      </p:ext>
    </p:extLst>
  </p:cSld>
  <p:clrMapOvr>
    <a:masterClrMapping/>
  </p:clrMapOvr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6932890"/>
      </p:ext>
    </p:extLst>
  </p:cSld>
  <p:clrMapOvr>
    <a:masterClrMapping/>
  </p:clrMapOvr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E7B8CE2-8A18-4D7E-BF98-30D7E0CD530E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180084"/>
      </p:ext>
    </p:extLst>
  </p:cSld>
  <p:clrMapOvr>
    <a:masterClrMapping/>
  </p:clrMapOvr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4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C731C930-EA37-48BE-9B38-2824ED9B28FE}" type="datetime1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841915"/>
      </p:ext>
    </p:extLst>
  </p:cSld>
  <p:clrMapOvr>
    <a:masterClrMapping/>
  </p:clrMapOvr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291E6E97-6D84-42ED-850C-7A492C1482FB}" type="datetime1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103713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404585"/>
      </p:ext>
    </p:extLst>
  </p:cSld>
  <p:clrMapOvr>
    <a:masterClrMapping/>
  </p:clrMapOvr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1075171"/>
      </p:ext>
    </p:extLst>
  </p:cSld>
  <p:clrMapOvr>
    <a:masterClrMapping/>
  </p:clrMapOvr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462699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E4D0B64E-87D1-46D7-9DAD-2C376C6EEBC8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609159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4686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9CA16E1F-89E3-4E14-99CD-43E2D166A752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01906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8000"/>
            </a:lvl1pPr>
          </a:lstStyle>
          <a:p>
            <a:r>
              <a:rPr lang="en-US" dirty="0"/>
              <a:t>YOUR MAIN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3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3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579082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2159399"/>
      </p:ext>
    </p:extLst>
  </p:cSld>
  <p:clrMapOvr>
    <a:masterClrMapping/>
  </p:clrMapOvr>
  <p:transition/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29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230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415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549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3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792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78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567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109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584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49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235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686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442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692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944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72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022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443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285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140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008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63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77034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099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5932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65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197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734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163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531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617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14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64515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6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20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755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784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17829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970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736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13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754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1288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755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568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781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95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357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47957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960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960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9283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624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1053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835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89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558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729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084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98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12" Type="http://schemas.openxmlformats.org/officeDocument/2006/relationships/theme" Target="../theme/theme15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11" Type="http://schemas.openxmlformats.org/officeDocument/2006/relationships/slideLayout" Target="../slideLayouts/slideLayout145.xml"/><Relationship Id="rId5" Type="http://schemas.openxmlformats.org/officeDocument/2006/relationships/slideLayout" Target="../slideLayouts/slideLayout139.xml"/><Relationship Id="rId10" Type="http://schemas.openxmlformats.org/officeDocument/2006/relationships/slideLayout" Target="../slideLayouts/slideLayout144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3.xml"/><Relationship Id="rId3" Type="http://schemas.openxmlformats.org/officeDocument/2006/relationships/slideLayout" Target="../slideLayouts/slideLayout148.xml"/><Relationship Id="rId7" Type="http://schemas.openxmlformats.org/officeDocument/2006/relationships/slideLayout" Target="../slideLayouts/slideLayout152.xml"/><Relationship Id="rId2" Type="http://schemas.openxmlformats.org/officeDocument/2006/relationships/slideLayout" Target="../slideLayouts/slideLayout147.xml"/><Relationship Id="rId1" Type="http://schemas.openxmlformats.org/officeDocument/2006/relationships/slideLayout" Target="../slideLayouts/slideLayout146.xml"/><Relationship Id="rId6" Type="http://schemas.openxmlformats.org/officeDocument/2006/relationships/slideLayout" Target="../slideLayouts/slideLayout151.xml"/><Relationship Id="rId5" Type="http://schemas.openxmlformats.org/officeDocument/2006/relationships/slideLayout" Target="../slideLayouts/slideLayout150.xml"/><Relationship Id="rId10" Type="http://schemas.openxmlformats.org/officeDocument/2006/relationships/theme" Target="../theme/theme16.xml"/><Relationship Id="rId4" Type="http://schemas.openxmlformats.org/officeDocument/2006/relationships/slideLayout" Target="../slideLayouts/slideLayout149.xml"/><Relationship Id="rId9" Type="http://schemas.openxmlformats.org/officeDocument/2006/relationships/slideLayout" Target="../slideLayouts/slideLayout154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11" Type="http://schemas.openxmlformats.org/officeDocument/2006/relationships/theme" Target="../theme/theme17.xml"/><Relationship Id="rId5" Type="http://schemas.openxmlformats.org/officeDocument/2006/relationships/slideLayout" Target="../slideLayouts/slideLayout159.xml"/><Relationship Id="rId10" Type="http://schemas.openxmlformats.org/officeDocument/2006/relationships/slideLayout" Target="../slideLayouts/slideLayout164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2.xml"/><Relationship Id="rId3" Type="http://schemas.openxmlformats.org/officeDocument/2006/relationships/slideLayout" Target="../slideLayouts/slideLayout167.xml"/><Relationship Id="rId7" Type="http://schemas.openxmlformats.org/officeDocument/2006/relationships/slideLayout" Target="../slideLayouts/slideLayout171.xml"/><Relationship Id="rId2" Type="http://schemas.openxmlformats.org/officeDocument/2006/relationships/slideLayout" Target="../slideLayouts/slideLayout166.xml"/><Relationship Id="rId1" Type="http://schemas.openxmlformats.org/officeDocument/2006/relationships/slideLayout" Target="../slideLayouts/slideLayout165.xml"/><Relationship Id="rId6" Type="http://schemas.openxmlformats.org/officeDocument/2006/relationships/slideLayout" Target="../slideLayouts/slideLayout170.xml"/><Relationship Id="rId5" Type="http://schemas.openxmlformats.org/officeDocument/2006/relationships/slideLayout" Target="../slideLayouts/slideLayout169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8.xml"/><Relationship Id="rId9" Type="http://schemas.openxmlformats.org/officeDocument/2006/relationships/slideLayout" Target="../slideLayouts/slideLayout173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1.xml"/><Relationship Id="rId13" Type="http://schemas.openxmlformats.org/officeDocument/2006/relationships/slideLayout" Target="../slideLayouts/slideLayout186.xml"/><Relationship Id="rId3" Type="http://schemas.openxmlformats.org/officeDocument/2006/relationships/slideLayout" Target="../slideLayouts/slideLayout176.xml"/><Relationship Id="rId7" Type="http://schemas.openxmlformats.org/officeDocument/2006/relationships/slideLayout" Target="../slideLayouts/slideLayout180.xml"/><Relationship Id="rId12" Type="http://schemas.openxmlformats.org/officeDocument/2006/relationships/slideLayout" Target="../slideLayouts/slideLayout185.xml"/><Relationship Id="rId2" Type="http://schemas.openxmlformats.org/officeDocument/2006/relationships/slideLayout" Target="../slideLayouts/slideLayout175.xml"/><Relationship Id="rId1" Type="http://schemas.openxmlformats.org/officeDocument/2006/relationships/slideLayout" Target="../slideLayouts/slideLayout174.xml"/><Relationship Id="rId6" Type="http://schemas.openxmlformats.org/officeDocument/2006/relationships/slideLayout" Target="../slideLayouts/slideLayout179.xml"/><Relationship Id="rId11" Type="http://schemas.openxmlformats.org/officeDocument/2006/relationships/slideLayout" Target="../slideLayouts/slideLayout184.xml"/><Relationship Id="rId5" Type="http://schemas.openxmlformats.org/officeDocument/2006/relationships/slideLayout" Target="../slideLayouts/slideLayout178.xml"/><Relationship Id="rId10" Type="http://schemas.openxmlformats.org/officeDocument/2006/relationships/slideLayout" Target="../slideLayouts/slideLayout183.xml"/><Relationship Id="rId4" Type="http://schemas.openxmlformats.org/officeDocument/2006/relationships/slideLayout" Target="../slideLayouts/slideLayout177.xml"/><Relationship Id="rId9" Type="http://schemas.openxmlformats.org/officeDocument/2006/relationships/slideLayout" Target="../slideLayouts/slideLayout182.xml"/><Relationship Id="rId14" Type="http://schemas.openxmlformats.org/officeDocument/2006/relationships/theme" Target="../theme/theme1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4.xml"/><Relationship Id="rId3" Type="http://schemas.openxmlformats.org/officeDocument/2006/relationships/slideLayout" Target="../slideLayouts/slideLayout189.xml"/><Relationship Id="rId7" Type="http://schemas.openxmlformats.org/officeDocument/2006/relationships/slideLayout" Target="../slideLayouts/slideLayout193.xml"/><Relationship Id="rId2" Type="http://schemas.openxmlformats.org/officeDocument/2006/relationships/slideLayout" Target="../slideLayouts/slideLayout188.xml"/><Relationship Id="rId1" Type="http://schemas.openxmlformats.org/officeDocument/2006/relationships/slideLayout" Target="../slideLayouts/slideLayout187.xml"/><Relationship Id="rId6" Type="http://schemas.openxmlformats.org/officeDocument/2006/relationships/slideLayout" Target="../slideLayouts/slideLayout192.xml"/><Relationship Id="rId5" Type="http://schemas.openxmlformats.org/officeDocument/2006/relationships/slideLayout" Target="../slideLayouts/slideLayout191.xml"/><Relationship Id="rId10" Type="http://schemas.openxmlformats.org/officeDocument/2006/relationships/theme" Target="../theme/theme20.xml"/><Relationship Id="rId4" Type="http://schemas.openxmlformats.org/officeDocument/2006/relationships/slideLayout" Target="../slideLayouts/slideLayout190.xml"/><Relationship Id="rId9" Type="http://schemas.openxmlformats.org/officeDocument/2006/relationships/slideLayout" Target="../slideLayouts/slideLayout195.xml"/></Relationships>
</file>

<file path=ppt/slideMasters/_rels/slideMaster2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3.xml"/><Relationship Id="rId3" Type="http://schemas.openxmlformats.org/officeDocument/2006/relationships/slideLayout" Target="../slideLayouts/slideLayout198.xml"/><Relationship Id="rId7" Type="http://schemas.openxmlformats.org/officeDocument/2006/relationships/slideLayout" Target="../slideLayouts/slideLayout202.xml"/><Relationship Id="rId2" Type="http://schemas.openxmlformats.org/officeDocument/2006/relationships/slideLayout" Target="../slideLayouts/slideLayout197.xml"/><Relationship Id="rId1" Type="http://schemas.openxmlformats.org/officeDocument/2006/relationships/slideLayout" Target="../slideLayouts/slideLayout196.xml"/><Relationship Id="rId6" Type="http://schemas.openxmlformats.org/officeDocument/2006/relationships/slideLayout" Target="../slideLayouts/slideLayout201.xml"/><Relationship Id="rId11" Type="http://schemas.openxmlformats.org/officeDocument/2006/relationships/theme" Target="../theme/theme21.xml"/><Relationship Id="rId5" Type="http://schemas.openxmlformats.org/officeDocument/2006/relationships/slideLayout" Target="../slideLayouts/slideLayout200.xml"/><Relationship Id="rId10" Type="http://schemas.openxmlformats.org/officeDocument/2006/relationships/slideLayout" Target="../slideLayouts/slideLayout205.xml"/><Relationship Id="rId4" Type="http://schemas.openxmlformats.org/officeDocument/2006/relationships/slideLayout" Target="../slideLayouts/slideLayout199.xml"/><Relationship Id="rId9" Type="http://schemas.openxmlformats.org/officeDocument/2006/relationships/slideLayout" Target="../slideLayouts/slideLayout204.xml"/></Relationships>
</file>

<file path=ppt/slideMasters/_rels/slideMaster2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3.xml"/><Relationship Id="rId3" Type="http://schemas.openxmlformats.org/officeDocument/2006/relationships/slideLayout" Target="../slideLayouts/slideLayout208.xml"/><Relationship Id="rId7" Type="http://schemas.openxmlformats.org/officeDocument/2006/relationships/slideLayout" Target="../slideLayouts/slideLayout212.xml"/><Relationship Id="rId2" Type="http://schemas.openxmlformats.org/officeDocument/2006/relationships/slideLayout" Target="../slideLayouts/slideLayout207.xml"/><Relationship Id="rId1" Type="http://schemas.openxmlformats.org/officeDocument/2006/relationships/slideLayout" Target="../slideLayouts/slideLayout206.xml"/><Relationship Id="rId6" Type="http://schemas.openxmlformats.org/officeDocument/2006/relationships/slideLayout" Target="../slideLayouts/slideLayout211.xml"/><Relationship Id="rId11" Type="http://schemas.openxmlformats.org/officeDocument/2006/relationships/theme" Target="../theme/theme22.xml"/><Relationship Id="rId5" Type="http://schemas.openxmlformats.org/officeDocument/2006/relationships/slideLayout" Target="../slideLayouts/slideLayout210.xml"/><Relationship Id="rId10" Type="http://schemas.openxmlformats.org/officeDocument/2006/relationships/slideLayout" Target="../slideLayouts/slideLayout215.xml"/><Relationship Id="rId4" Type="http://schemas.openxmlformats.org/officeDocument/2006/relationships/slideLayout" Target="../slideLayouts/slideLayout209.xml"/><Relationship Id="rId9" Type="http://schemas.openxmlformats.org/officeDocument/2006/relationships/slideLayout" Target="../slideLayouts/slideLayout214.xml"/></Relationships>
</file>

<file path=ppt/slideMasters/_rels/slideMaster2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3.xml"/><Relationship Id="rId3" Type="http://schemas.openxmlformats.org/officeDocument/2006/relationships/slideLayout" Target="../slideLayouts/slideLayout218.xml"/><Relationship Id="rId7" Type="http://schemas.openxmlformats.org/officeDocument/2006/relationships/slideLayout" Target="../slideLayouts/slideLayout222.xml"/><Relationship Id="rId2" Type="http://schemas.openxmlformats.org/officeDocument/2006/relationships/slideLayout" Target="../slideLayouts/slideLayout217.xml"/><Relationship Id="rId1" Type="http://schemas.openxmlformats.org/officeDocument/2006/relationships/slideLayout" Target="../slideLayouts/slideLayout216.xml"/><Relationship Id="rId6" Type="http://schemas.openxmlformats.org/officeDocument/2006/relationships/slideLayout" Target="../slideLayouts/slideLayout221.xml"/><Relationship Id="rId11" Type="http://schemas.openxmlformats.org/officeDocument/2006/relationships/theme" Target="../theme/theme23.xml"/><Relationship Id="rId5" Type="http://schemas.openxmlformats.org/officeDocument/2006/relationships/slideLayout" Target="../slideLayouts/slideLayout220.xml"/><Relationship Id="rId10" Type="http://schemas.openxmlformats.org/officeDocument/2006/relationships/slideLayout" Target="../slideLayouts/slideLayout225.xml"/><Relationship Id="rId4" Type="http://schemas.openxmlformats.org/officeDocument/2006/relationships/slideLayout" Target="../slideLayouts/slideLayout219.xml"/><Relationship Id="rId9" Type="http://schemas.openxmlformats.org/officeDocument/2006/relationships/slideLayout" Target="../slideLayouts/slideLayout224.xml"/></Relationships>
</file>

<file path=ppt/slideMasters/_rels/slideMaster2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3.xml"/><Relationship Id="rId3" Type="http://schemas.openxmlformats.org/officeDocument/2006/relationships/slideLayout" Target="../slideLayouts/slideLayout228.xml"/><Relationship Id="rId7" Type="http://schemas.openxmlformats.org/officeDocument/2006/relationships/slideLayout" Target="../slideLayouts/slideLayout232.xml"/><Relationship Id="rId2" Type="http://schemas.openxmlformats.org/officeDocument/2006/relationships/slideLayout" Target="../slideLayouts/slideLayout227.xml"/><Relationship Id="rId1" Type="http://schemas.openxmlformats.org/officeDocument/2006/relationships/slideLayout" Target="../slideLayouts/slideLayout226.xml"/><Relationship Id="rId6" Type="http://schemas.openxmlformats.org/officeDocument/2006/relationships/slideLayout" Target="../slideLayouts/slideLayout231.xml"/><Relationship Id="rId11" Type="http://schemas.openxmlformats.org/officeDocument/2006/relationships/theme" Target="../theme/theme24.xml"/><Relationship Id="rId5" Type="http://schemas.openxmlformats.org/officeDocument/2006/relationships/slideLayout" Target="../slideLayouts/slideLayout230.xml"/><Relationship Id="rId10" Type="http://schemas.openxmlformats.org/officeDocument/2006/relationships/slideLayout" Target="../slideLayouts/slideLayout235.xml"/><Relationship Id="rId4" Type="http://schemas.openxmlformats.org/officeDocument/2006/relationships/slideLayout" Target="../slideLayouts/slideLayout229.xml"/><Relationship Id="rId9" Type="http://schemas.openxmlformats.org/officeDocument/2006/relationships/slideLayout" Target="../slideLayouts/slideLayout234.xml"/></Relationships>
</file>

<file path=ppt/slideMasters/_rels/slideMaster2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3.xml"/><Relationship Id="rId3" Type="http://schemas.openxmlformats.org/officeDocument/2006/relationships/slideLayout" Target="../slideLayouts/slideLayout238.xml"/><Relationship Id="rId7" Type="http://schemas.openxmlformats.org/officeDocument/2006/relationships/slideLayout" Target="../slideLayouts/slideLayout242.xml"/><Relationship Id="rId2" Type="http://schemas.openxmlformats.org/officeDocument/2006/relationships/slideLayout" Target="../slideLayouts/slideLayout237.xml"/><Relationship Id="rId1" Type="http://schemas.openxmlformats.org/officeDocument/2006/relationships/slideLayout" Target="../slideLayouts/slideLayout236.xml"/><Relationship Id="rId6" Type="http://schemas.openxmlformats.org/officeDocument/2006/relationships/slideLayout" Target="../slideLayouts/slideLayout241.xml"/><Relationship Id="rId5" Type="http://schemas.openxmlformats.org/officeDocument/2006/relationships/slideLayout" Target="../slideLayouts/slideLayout240.xml"/><Relationship Id="rId10" Type="http://schemas.openxmlformats.org/officeDocument/2006/relationships/theme" Target="../theme/theme25.xml"/><Relationship Id="rId4" Type="http://schemas.openxmlformats.org/officeDocument/2006/relationships/slideLayout" Target="../slideLayouts/slideLayout239.xml"/><Relationship Id="rId9" Type="http://schemas.openxmlformats.org/officeDocument/2006/relationships/slideLayout" Target="../slideLayouts/slideLayout244.xml"/></Relationships>
</file>

<file path=ppt/slideMasters/_rels/slideMaster2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2.xml"/><Relationship Id="rId3" Type="http://schemas.openxmlformats.org/officeDocument/2006/relationships/slideLayout" Target="../slideLayouts/slideLayout247.xml"/><Relationship Id="rId7" Type="http://schemas.openxmlformats.org/officeDocument/2006/relationships/slideLayout" Target="../slideLayouts/slideLayout251.xml"/><Relationship Id="rId2" Type="http://schemas.openxmlformats.org/officeDocument/2006/relationships/slideLayout" Target="../slideLayouts/slideLayout246.xml"/><Relationship Id="rId1" Type="http://schemas.openxmlformats.org/officeDocument/2006/relationships/slideLayout" Target="../slideLayouts/slideLayout245.xml"/><Relationship Id="rId6" Type="http://schemas.openxmlformats.org/officeDocument/2006/relationships/slideLayout" Target="../slideLayouts/slideLayout250.xml"/><Relationship Id="rId5" Type="http://schemas.openxmlformats.org/officeDocument/2006/relationships/slideLayout" Target="../slideLayouts/slideLayout249.xml"/><Relationship Id="rId10" Type="http://schemas.openxmlformats.org/officeDocument/2006/relationships/theme" Target="../theme/theme26.xml"/><Relationship Id="rId4" Type="http://schemas.openxmlformats.org/officeDocument/2006/relationships/slideLayout" Target="../slideLayouts/slideLayout248.xml"/><Relationship Id="rId9" Type="http://schemas.openxmlformats.org/officeDocument/2006/relationships/slideLayout" Target="../slideLayouts/slideLayout25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DEA93BC-D951-2999-6DF3-AA0CD30B8EC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77EBDCC-9A87-9B21-8079-FAA0B54A699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432EB3CD-BFE4-1D04-756D-B5BB0FE5ED11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307F9C9-F716-7862-F13F-D60CB9E6A8C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159A330-A7D7-DF4F-2212-B1C0074F8930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82B6B8F-D3E3-0F0D-A72E-726B8DB69A7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BFF7DECB-994A-FCAD-24AC-519D9260E52B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93766BB-6EF8-EBAB-CFBE-B9A0224205C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4B412FF-4A6A-5E84-E14D-E5B4675F885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AAEBD01-AE15-5D8C-79B3-8FD4FDF5F92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DCAE728-2B5E-9610-7DEF-A26F7383759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53B30E58-9214-6597-78CC-D284191FC60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893423-9330-AA0C-CDD7-BF4A5BC2237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C1F2AF3-39EA-DC9F-A2B2-236D37F14BF3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9AC4F12-C9EB-ED35-256E-72032909BDF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18DA14-81A9-C8E5-9A88-934BF502FBD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24C66D4D-43D7-B1DB-0746-0EF86240F3F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313530C-05DC-2E8E-0F8B-33C2727E38B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52C5473-2482-70FC-D979-8D9BC64B2CBF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4ACFECB-B689-3E33-33C3-438D2958AD35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C1DF56-55BB-2C1F-DC55-1B4A2AEA9F6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C07CD969-52EA-BC24-8E5F-A56B4A2CDF12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87943D8-F670-F081-2029-DDED1866D5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3A585FF-E291-EFF3-AE2E-4600AFB0904A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E65F4212-7FBD-F943-4E37-53F909A405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65AC8A1-891B-36E0-7CB5-5748885493E1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9667E39-C79C-9B4D-9FEE-11266CCA2E4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FB9B55B2-F68D-23C4-8F3A-76C236D019A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0AE6B7FE-8699-720B-CB62-C7A1037AFC4D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E16EC96-C34F-8870-0BF0-3EC46E1DCC48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6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3B1E8C-BF75-EE1D-F5A9-5B5FBA2F89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937079" y="1491356"/>
            <a:ext cx="162384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bg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</a:t>
            </a:r>
            <a:r>
              <a:rPr lang="en-US" sz="1400" b="1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</a:t>
            </a:r>
            <a:r>
              <a:rPr lang="en-US" sz="1400" b="1" i="0" spc="300" dirty="0">
                <a:solidFill>
                  <a:schemeClr val="accent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OCEAN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6A4F226-B5CF-DA9E-5877-98E8B311ADFF}"/>
              </a:ext>
            </a:extLst>
          </p:cNvPr>
          <p:cNvGrpSpPr/>
          <p:nvPr userDrawn="1"/>
        </p:nvGrpSpPr>
        <p:grpSpPr>
          <a:xfrm>
            <a:off x="167640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869A437-4B42-A994-21E0-5945E74F53E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751ACD4-D1D0-75CC-CC7D-B1D144C38B3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54D7EEF-6275-9A6B-D08D-3AA96B58D08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573482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8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9" r:id="rId8"/>
    <p:sldLayoutId id="2147483920" r:id="rId9"/>
    <p:sldLayoutId id="2147483921" r:id="rId10"/>
    <p:sldLayoutId id="2147483922" r:id="rId11"/>
    <p:sldLayoutId id="2147483924" r:id="rId12"/>
    <p:sldLayoutId id="2147483925" r:id="rId13"/>
  </p:sldLayoutIdLst>
  <p:hf hdr="0" ftr="0" dt="0"/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7E5D794-E3D6-570B-967F-85556AF7D85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064BF79-66E2-9BD3-6A98-E53E418425D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C7D463D-CD2D-50A2-C297-9B9CCD623CA3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A582A4E-2EEB-2DFB-93C5-BA894687D8F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EB73F605-4377-5E8D-250E-E5FEF7A25A79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0BEAB59-9F78-984F-F4EB-04047DCA9B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7" r:id="rId1"/>
    <p:sldLayoutId id="2147483898" r:id="rId2"/>
    <p:sldLayoutId id="2147483899" r:id="rId3"/>
    <p:sldLayoutId id="2147483900" r:id="rId4"/>
    <p:sldLayoutId id="2147483901" r:id="rId5"/>
    <p:sldLayoutId id="2147483902" r:id="rId6"/>
    <p:sldLayoutId id="2147483903" r:id="rId7"/>
    <p:sldLayoutId id="2147483904" r:id="rId8"/>
    <p:sldLayoutId id="2147483905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8" r:id="rId1"/>
    <p:sldLayoutId id="2147483929" r:id="rId2"/>
    <p:sldLayoutId id="2147483930" r:id="rId3"/>
    <p:sldLayoutId id="2147483931" r:id="rId4"/>
    <p:sldLayoutId id="2147483932" r:id="rId5"/>
    <p:sldLayoutId id="2147483933" r:id="rId6"/>
    <p:sldLayoutId id="2147483934" r:id="rId7"/>
    <p:sldLayoutId id="2147483935" r:id="rId8"/>
    <p:sldLayoutId id="2147483936" r:id="rId9"/>
    <p:sldLayoutId id="2147483937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00761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  <p:sldLayoutId id="2147483941" r:id="rId3"/>
    <p:sldLayoutId id="2147483942" r:id="rId4"/>
    <p:sldLayoutId id="2147483943" r:id="rId5"/>
    <p:sldLayoutId id="2147483944" r:id="rId6"/>
    <p:sldLayoutId id="2147483945" r:id="rId7"/>
    <p:sldLayoutId id="2147483946" r:id="rId8"/>
    <p:sldLayoutId id="2147483947" r:id="rId9"/>
    <p:sldLayoutId id="2147483948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95155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0" r:id="rId1"/>
    <p:sldLayoutId id="2147483951" r:id="rId2"/>
    <p:sldLayoutId id="2147483952" r:id="rId3"/>
    <p:sldLayoutId id="2147483953" r:id="rId4"/>
    <p:sldLayoutId id="2147483954" r:id="rId5"/>
    <p:sldLayoutId id="2147483955" r:id="rId6"/>
    <p:sldLayoutId id="2147483956" r:id="rId7"/>
    <p:sldLayoutId id="2147483957" r:id="rId8"/>
    <p:sldLayoutId id="2147483958" r:id="rId9"/>
    <p:sldLayoutId id="2147483959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04508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C563F91-9FF4-C169-22D9-A03DDB0E0A6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4020659-4335-78F6-0B76-92F7554F90FF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3073462C-6DB9-F1A3-EFEE-D90884D9147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D25594A2-E834-A68B-42D3-3F0DF9A5643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6FC5036E-7C25-5943-9067-18F252DA4EE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6526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2" r:id="rId1"/>
    <p:sldLayoutId id="2147483973" r:id="rId2"/>
    <p:sldLayoutId id="2147483974" r:id="rId3"/>
    <p:sldLayoutId id="2147483975" r:id="rId4"/>
    <p:sldLayoutId id="2147483976" r:id="rId5"/>
    <p:sldLayoutId id="2147483977" r:id="rId6"/>
    <p:sldLayoutId id="2147483978" r:id="rId7"/>
    <p:sldLayoutId id="2147483979" r:id="rId8"/>
    <p:sldLayoutId id="214748398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822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2" r:id="rId1"/>
    <p:sldLayoutId id="2147483983" r:id="rId2"/>
    <p:sldLayoutId id="2147483984" r:id="rId3"/>
    <p:sldLayoutId id="2147483985" r:id="rId4"/>
    <p:sldLayoutId id="2147483986" r:id="rId5"/>
    <p:sldLayoutId id="2147483987" r:id="rId6"/>
    <p:sldLayoutId id="2147483988" r:id="rId7"/>
    <p:sldLayoutId id="2147483989" r:id="rId8"/>
    <p:sldLayoutId id="214748399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19869CC-FC6A-85B4-70DF-503E18E9565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38AA8D-DB4C-7599-AFFF-A88D185507FE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AF66ADC-C93C-3B3C-91D3-EF5607482E3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265DE9D-9CE0-51DB-B9A3-50F840CB92B0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62A115B-940A-F167-2CFB-317ADC5E030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3755C6-B992-4E07-A6DD-AAC7148213E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0D510DEC-8EB6-A773-C90C-1865AF0FC15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08B1A39-5B65-00A3-8CAD-C69EC975CFAE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574ED1C-FEE6-C3CA-9678-CD4A7CEA21C8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A365D742-B0C4-9407-8CD6-F57EF9939B6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F8B7951-3A72-28C9-AD22-63792277F74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CCA4DD9-F684-A65B-C508-C7B14846031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A84E3C1B-3D5B-7BEC-6445-209A4E6BF4E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70F7473-DA37-3C4E-CAD5-841E266B4C5C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4A6B64F-EC85-1475-62EC-EAD927E535D4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51B99A6-C76D-2CD2-CE38-6A995A2781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80B8B45-B249-EB68-EEE0-B479039FCC1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4ADDC6D-4CB9-3875-BDA2-DC8BE155B6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18BEECF-B772-3E61-DAC0-687D2C7A682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6B1E64E-E4E3-C891-1F40-761DB7FF90F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D8DEFAB-D01F-B667-5A9D-C602AD9E436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0D14861-E91F-1AD7-2E46-81D4EDE2BD0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58F3B272-EE74-E78C-2A0D-29F1EC857D1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9EF5F3-EE3F-082F-8CA6-9B46AE296AE1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E874569-0180-4A5B-2B9F-0E25367DB7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256292-51E2-A0F1-455E-89CCF83FD1C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4CDC524-C36B-E6F0-94D8-F10AA726713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255B5E7-83B9-EA7C-159A-A049C3C151F4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229A060-03F1-1A5E-B8B4-7401B0021B37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42F99EE-7649-C4B0-4BE7-A346C9F0E55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12/28/2025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CCAD0BF-B453-9468-9E07-CA8EF09DB4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338A1D6-DF28-1CC5-F8E2-A8303573C42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99EACBA-6C68-2968-73E1-9F8A3C778CB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13D5117-E738-70F5-D81C-6F1EEAF1AC4B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3C42C26-72D2-E043-A7CC-B652F7FCC1C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236526AD-C475-D2A5-C93C-457F4C8ADEF0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C0BB617F-A4E7-36CE-BA40-B36F6776C2C7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CDECEEB7-B343-D3E4-818C-9F667E08CEA5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E9D36192-AD46-63D3-E839-0100D58D7260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660B697B-225F-8DC3-6654-005B1A4873C4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6F44E17F-0D84-150A-0056-439F050EF37C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A3A6C5AB-F37E-E1C6-2B98-97426E39210F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4894B03-C6AD-80F3-A5C0-1905E63F0188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0E3C0B03-C8FF-4789-3FD3-D725155B30CA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5" name="Group 54">
            <a:extLst>
              <a:ext uri="{FF2B5EF4-FFF2-40B4-BE49-F238E27FC236}">
                <a16:creationId xmlns:a16="http://schemas.microsoft.com/office/drawing/2014/main" id="{8321E598-CB55-B05B-3E22-5550C2579213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5917482F-8849-9D35-9B11-094C6980E4D0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624AF0DC-FB5D-370B-2D2B-7DECDABB9C7B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19" name="Textbox 200">
            <a:extLst>
              <a:ext uri="{FF2B5EF4-FFF2-40B4-BE49-F238E27FC236}">
                <a16:creationId xmlns:a16="http://schemas.microsoft.com/office/drawing/2014/main" id="{DA505FFC-FE47-9902-A1CD-FB0AA7CF6829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02A1443E-6B42-703A-D409-26F0FB93FCC3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2548846-925A-598F-E10E-D36949AF349C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17256A0F-82C8-812B-B152-E35C9C1313F3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01C8DD03-FC0B-8C13-0457-C76EBEE9D264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6" name="Textbox 200">
              <a:extLst>
                <a:ext uri="{FF2B5EF4-FFF2-40B4-BE49-F238E27FC236}">
                  <a16:creationId xmlns:a16="http://schemas.microsoft.com/office/drawing/2014/main" id="{31D8E5F6-DAD5-F27E-B1C7-D9F84DD5A28C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27" name="Textbox 200">
            <a:extLst>
              <a:ext uri="{FF2B5EF4-FFF2-40B4-BE49-F238E27FC236}">
                <a16:creationId xmlns:a16="http://schemas.microsoft.com/office/drawing/2014/main" id="{B5A651AA-8FBA-582D-6BA5-1603A777113A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0" name="Rectangle: Rounded Corners 29">
            <a:extLst>
              <a:ext uri="{FF2B5EF4-FFF2-40B4-BE49-F238E27FC236}">
                <a16:creationId xmlns:a16="http://schemas.microsoft.com/office/drawing/2014/main" id="{07FAD69A-868D-DB07-B507-66674FCA15EA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F36F7A3D-B70A-B736-64DF-3220BEA2C5AF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977D3917-8DC4-F28E-46DD-0C4CFCF265B2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32" name="Textbox 200">
              <a:extLst>
                <a:ext uri="{FF2B5EF4-FFF2-40B4-BE49-F238E27FC236}">
                  <a16:creationId xmlns:a16="http://schemas.microsoft.com/office/drawing/2014/main" id="{80A7985F-86AB-3457-303C-C9D18768E3DF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3" name="Textbox 200">
              <a:extLst>
                <a:ext uri="{FF2B5EF4-FFF2-40B4-BE49-F238E27FC236}">
                  <a16:creationId xmlns:a16="http://schemas.microsoft.com/office/drawing/2014/main" id="{F8372C1C-1CD0-6ACA-3D29-EC1BABE6DEAD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34" name="Textbox 200">
            <a:extLst>
              <a:ext uri="{FF2B5EF4-FFF2-40B4-BE49-F238E27FC236}">
                <a16:creationId xmlns:a16="http://schemas.microsoft.com/office/drawing/2014/main" id="{E01E0EF3-2920-0763-6D34-DA59CE81F98B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7" name="Rectangle: Rounded Corners 36">
            <a:extLst>
              <a:ext uri="{FF2B5EF4-FFF2-40B4-BE49-F238E27FC236}">
                <a16:creationId xmlns:a16="http://schemas.microsoft.com/office/drawing/2014/main" id="{64928815-AE3D-6F88-56DC-63F9AC866C16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16C7505C-DB6C-A70C-D9F1-19238F9952EA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93347730-C287-7A4C-F677-C240DF991984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39" name="Textbox 200">
              <a:extLst>
                <a:ext uri="{FF2B5EF4-FFF2-40B4-BE49-F238E27FC236}">
                  <a16:creationId xmlns:a16="http://schemas.microsoft.com/office/drawing/2014/main" id="{A2AADDF0-9437-DEC6-1FFF-43254B47C20B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0" name="Textbox 200">
              <a:extLst>
                <a:ext uri="{FF2B5EF4-FFF2-40B4-BE49-F238E27FC236}">
                  <a16:creationId xmlns:a16="http://schemas.microsoft.com/office/drawing/2014/main" id="{08024850-E871-1A87-15F2-8E780608C1D3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41" name="Textbox 200">
            <a:extLst>
              <a:ext uri="{FF2B5EF4-FFF2-40B4-BE49-F238E27FC236}">
                <a16:creationId xmlns:a16="http://schemas.microsoft.com/office/drawing/2014/main" id="{EF875BC8-5B06-253F-E1AC-DF728BD27D17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44" name="Rectangle: Rounded Corners 43">
            <a:extLst>
              <a:ext uri="{FF2B5EF4-FFF2-40B4-BE49-F238E27FC236}">
                <a16:creationId xmlns:a16="http://schemas.microsoft.com/office/drawing/2014/main" id="{0CB32D66-B1D7-C125-A264-CB818DF9CB7C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Freeform: Shape 44">
            <a:extLst>
              <a:ext uri="{FF2B5EF4-FFF2-40B4-BE49-F238E27FC236}">
                <a16:creationId xmlns:a16="http://schemas.microsoft.com/office/drawing/2014/main" id="{8C56141D-2A9D-B223-C073-7BE9F591E140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119C0225-F376-C578-7325-CEBD075FAF93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46" name="Textbox 200">
              <a:extLst>
                <a:ext uri="{FF2B5EF4-FFF2-40B4-BE49-F238E27FC236}">
                  <a16:creationId xmlns:a16="http://schemas.microsoft.com/office/drawing/2014/main" id="{9F0CD210-6FF2-D83D-3457-DD87EEF964E1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7" name="Textbox 200">
              <a:extLst>
                <a:ext uri="{FF2B5EF4-FFF2-40B4-BE49-F238E27FC236}">
                  <a16:creationId xmlns:a16="http://schemas.microsoft.com/office/drawing/2014/main" id="{D1E52D43-472A-8DAB-91DA-CA8759FE17F0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48" name="Textbox 200">
            <a:extLst>
              <a:ext uri="{FF2B5EF4-FFF2-40B4-BE49-F238E27FC236}">
                <a16:creationId xmlns:a16="http://schemas.microsoft.com/office/drawing/2014/main" id="{AB727743-1DFA-E541-B9D2-4E263B78C8AE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CB51F89A-54CB-2283-046E-B975986D34D1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62" name="Freeform 103">
            <a:extLst>
              <a:ext uri="{FF2B5EF4-FFF2-40B4-BE49-F238E27FC236}">
                <a16:creationId xmlns:a16="http://schemas.microsoft.com/office/drawing/2014/main" id="{4AC7DA1F-535E-9825-CF03-D2B2B6D7F3BD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63" name="Freeform 111">
            <a:extLst>
              <a:ext uri="{FF2B5EF4-FFF2-40B4-BE49-F238E27FC236}">
                <a16:creationId xmlns:a16="http://schemas.microsoft.com/office/drawing/2014/main" id="{C9D1526D-428B-6442-659B-47C4BD54EE1C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64" name="Freeform: Shape 63">
            <a:extLst>
              <a:ext uri="{FF2B5EF4-FFF2-40B4-BE49-F238E27FC236}">
                <a16:creationId xmlns:a16="http://schemas.microsoft.com/office/drawing/2014/main" id="{AFC00B95-C183-216C-473E-6DC26FF7609E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65" name="Freeform 34">
            <a:extLst>
              <a:ext uri="{FF2B5EF4-FFF2-40B4-BE49-F238E27FC236}">
                <a16:creationId xmlns:a16="http://schemas.microsoft.com/office/drawing/2014/main" id="{B8200B80-4763-0769-3124-7A0FD27C933E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5986189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3000"/>
    </mc:Choice>
    <mc:Fallback>
      <p:transition advClick="0" advTm="3000"/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13" grpId="0" animBg="1"/>
          <p:bldP spid="9" grpId="0" animBg="1"/>
          <p:bldP spid="19" grpId="0"/>
          <p:bldP spid="23" grpId="0" animBg="1"/>
          <p:bldP spid="24" grpId="0" animBg="1"/>
          <p:bldP spid="27" grpId="0"/>
          <p:bldP spid="30" grpId="0" animBg="1"/>
          <p:bldP spid="31" grpId="0" animBg="1"/>
          <p:bldP spid="34" grpId="0"/>
          <p:bldP spid="37" grpId="0" animBg="1"/>
          <p:bldP spid="38" grpId="0" animBg="1"/>
          <p:bldP spid="41" grpId="0"/>
          <p:bldP spid="44" grpId="0" animBg="1"/>
          <p:bldP spid="45" grpId="0" animBg="1"/>
          <p:bldP spid="48" grpId="0"/>
          <p:bldP spid="61" grpId="0" animBg="1"/>
          <p:bldP spid="62" grpId="0" animBg="1"/>
          <p:bldP spid="63" grpId="0" animBg="1"/>
          <p:bldP spid="64" grpId="0" animBg="1"/>
          <p:bldP spid="65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3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3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3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3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4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4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5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6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6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5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6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6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6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6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13" grpId="0" animBg="1"/>
          <p:bldP spid="9" grpId="0" animBg="1"/>
          <p:bldP spid="19" grpId="0"/>
          <p:bldP spid="23" grpId="0" animBg="1"/>
          <p:bldP spid="24" grpId="0" animBg="1"/>
          <p:bldP spid="27" grpId="0"/>
          <p:bldP spid="30" grpId="0" animBg="1"/>
          <p:bldP spid="31" grpId="0" animBg="1"/>
          <p:bldP spid="34" grpId="0"/>
          <p:bldP spid="37" grpId="0" animBg="1"/>
          <p:bldP spid="38" grpId="0" animBg="1"/>
          <p:bldP spid="41" grpId="0"/>
          <p:bldP spid="44" grpId="0" animBg="1"/>
          <p:bldP spid="45" grpId="0" animBg="1"/>
          <p:bldP spid="48" grpId="0"/>
          <p:bldP spid="61" grpId="0" animBg="1"/>
          <p:bldP spid="62" grpId="0" animBg="1"/>
          <p:bldP spid="63" grpId="0" animBg="1"/>
          <p:bldP spid="64" grpId="0" animBg="1"/>
          <p:bldP spid="65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271FB7F-035D-AA58-56D6-E035E92CA3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Rectangle 43">
            <a:extLst>
              <a:ext uri="{FF2B5EF4-FFF2-40B4-BE49-F238E27FC236}">
                <a16:creationId xmlns:a16="http://schemas.microsoft.com/office/drawing/2014/main" id="{FD7D448C-23F1-9244-84D6-20DD9CE117B9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5" name="!!MainTitle1">
            <a:extLst>
              <a:ext uri="{FF2B5EF4-FFF2-40B4-BE49-F238E27FC236}">
                <a16:creationId xmlns:a16="http://schemas.microsoft.com/office/drawing/2014/main" id="{A31EE65A-E061-7FB9-C414-30F3E3FE07AB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2">
                    <a:lumMod val="25000"/>
                    <a:lumOff val="75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6" name="!!SubTitle">
            <a:extLst>
              <a:ext uri="{FF2B5EF4-FFF2-40B4-BE49-F238E27FC236}">
                <a16:creationId xmlns:a16="http://schemas.microsoft.com/office/drawing/2014/main" id="{B8561586-8F99-6120-7A1D-FF8933404D6C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21C8D21D-97B8-D815-3C1E-45EA514E266A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FD1A933D-8731-91B0-9E25-EE86DD657164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E1F17C5C-BDE1-A300-4A56-0303234EFA3B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E542E200-1722-893D-65C5-D4C8B1367659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1" name="Rectangle: Rounded Corners 50">
            <a:extLst>
              <a:ext uri="{FF2B5EF4-FFF2-40B4-BE49-F238E27FC236}">
                <a16:creationId xmlns:a16="http://schemas.microsoft.com/office/drawing/2014/main" id="{720E8024-2202-F8FC-DCEA-D9CA9C309C34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A2610748-6742-5830-E5C5-0F4D879FF63E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4757DDD3-5429-7105-D996-A6561D8EB566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54" name="Textbox 200">
              <a:extLst>
                <a:ext uri="{FF2B5EF4-FFF2-40B4-BE49-F238E27FC236}">
                  <a16:creationId xmlns:a16="http://schemas.microsoft.com/office/drawing/2014/main" id="{09A7B868-9996-E3B7-C799-EC2DD94588AE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2905AC64-A39D-1B42-33D3-7D596B5C78C2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56" name="Textbox 200">
            <a:extLst>
              <a:ext uri="{FF2B5EF4-FFF2-40B4-BE49-F238E27FC236}">
                <a16:creationId xmlns:a16="http://schemas.microsoft.com/office/drawing/2014/main" id="{073C9AE3-6757-117D-D92F-9FDCBFF1F596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7" name="Rectangle: Rounded Corners 56">
            <a:extLst>
              <a:ext uri="{FF2B5EF4-FFF2-40B4-BE49-F238E27FC236}">
                <a16:creationId xmlns:a16="http://schemas.microsoft.com/office/drawing/2014/main" id="{BB9D8F23-838E-ACBD-DDC1-B3CEEB537B64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AB6FB482-29F4-795B-210B-37E33FF5CF50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EC4DBEA3-77CD-F34B-EB32-3019C12FD6CD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4ED0D4F2-F6E2-AD24-6FCF-3DC7AA889A4D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3E135802-0EE9-43E6-6E00-480B99CFA8B6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62" name="Textbox 200">
            <a:extLst>
              <a:ext uri="{FF2B5EF4-FFF2-40B4-BE49-F238E27FC236}">
                <a16:creationId xmlns:a16="http://schemas.microsoft.com/office/drawing/2014/main" id="{A97A6539-A56B-A3A2-383F-98F4AD9DB1BC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63" name="Rectangle: Rounded Corners 62">
            <a:extLst>
              <a:ext uri="{FF2B5EF4-FFF2-40B4-BE49-F238E27FC236}">
                <a16:creationId xmlns:a16="http://schemas.microsoft.com/office/drawing/2014/main" id="{FBF6D332-C2FA-C250-9B1A-D729681716F3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9" name="Freeform: Shape 448">
            <a:extLst>
              <a:ext uri="{FF2B5EF4-FFF2-40B4-BE49-F238E27FC236}">
                <a16:creationId xmlns:a16="http://schemas.microsoft.com/office/drawing/2014/main" id="{F271B951-5912-A63A-3F01-BBC9E9FFB5AF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50" name="Group 449">
            <a:extLst>
              <a:ext uri="{FF2B5EF4-FFF2-40B4-BE49-F238E27FC236}">
                <a16:creationId xmlns:a16="http://schemas.microsoft.com/office/drawing/2014/main" id="{7CEA00DE-343F-41A2-5E28-FE562960FE92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451" name="Textbox 200">
              <a:extLst>
                <a:ext uri="{FF2B5EF4-FFF2-40B4-BE49-F238E27FC236}">
                  <a16:creationId xmlns:a16="http://schemas.microsoft.com/office/drawing/2014/main" id="{7190F69E-7CAC-BB38-5F17-FFC7EBEDD8E0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52" name="Textbox 200">
              <a:extLst>
                <a:ext uri="{FF2B5EF4-FFF2-40B4-BE49-F238E27FC236}">
                  <a16:creationId xmlns:a16="http://schemas.microsoft.com/office/drawing/2014/main" id="{09A4AE18-711B-2C0E-0A7F-3AEA4D9AF9C3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453" name="Textbox 200">
            <a:extLst>
              <a:ext uri="{FF2B5EF4-FFF2-40B4-BE49-F238E27FC236}">
                <a16:creationId xmlns:a16="http://schemas.microsoft.com/office/drawing/2014/main" id="{1FF2EF33-ECD2-A1A7-D5D0-C8E47B84DE21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54" name="Rectangle: Rounded Corners 453">
            <a:extLst>
              <a:ext uri="{FF2B5EF4-FFF2-40B4-BE49-F238E27FC236}">
                <a16:creationId xmlns:a16="http://schemas.microsoft.com/office/drawing/2014/main" id="{5DD3F2A4-CB7D-EA9A-81E1-43B2AE7B47F7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55" name="Freeform: Shape 454">
            <a:extLst>
              <a:ext uri="{FF2B5EF4-FFF2-40B4-BE49-F238E27FC236}">
                <a16:creationId xmlns:a16="http://schemas.microsoft.com/office/drawing/2014/main" id="{7672410E-18CD-3444-63B5-4FB8EC0F6A8B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56" name="Group 455">
            <a:extLst>
              <a:ext uri="{FF2B5EF4-FFF2-40B4-BE49-F238E27FC236}">
                <a16:creationId xmlns:a16="http://schemas.microsoft.com/office/drawing/2014/main" id="{9CAD82E5-9F5B-2087-9573-7F55044D8C32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457" name="Textbox 200">
              <a:extLst>
                <a:ext uri="{FF2B5EF4-FFF2-40B4-BE49-F238E27FC236}">
                  <a16:creationId xmlns:a16="http://schemas.microsoft.com/office/drawing/2014/main" id="{C09CE8D5-FB50-A5B8-D67F-FA61EEAE33A3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58" name="Textbox 200">
              <a:extLst>
                <a:ext uri="{FF2B5EF4-FFF2-40B4-BE49-F238E27FC236}">
                  <a16:creationId xmlns:a16="http://schemas.microsoft.com/office/drawing/2014/main" id="{318E7D29-01BF-19D5-7B1E-4A440FD0DED2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459" name="Textbox 200">
            <a:extLst>
              <a:ext uri="{FF2B5EF4-FFF2-40B4-BE49-F238E27FC236}">
                <a16:creationId xmlns:a16="http://schemas.microsoft.com/office/drawing/2014/main" id="{3E641167-D480-B2FA-A843-1C9F070E1F21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60" name="Rectangle: Rounded Corners 459">
            <a:extLst>
              <a:ext uri="{FF2B5EF4-FFF2-40B4-BE49-F238E27FC236}">
                <a16:creationId xmlns:a16="http://schemas.microsoft.com/office/drawing/2014/main" id="{A7D58F8D-EDDD-84B3-15D0-45131DE2C242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1" name="Freeform: Shape 460">
            <a:extLst>
              <a:ext uri="{FF2B5EF4-FFF2-40B4-BE49-F238E27FC236}">
                <a16:creationId xmlns:a16="http://schemas.microsoft.com/office/drawing/2014/main" id="{E9B3ED2C-268D-C1F0-D6FE-279EFAB933D8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462" name="Group 461">
            <a:extLst>
              <a:ext uri="{FF2B5EF4-FFF2-40B4-BE49-F238E27FC236}">
                <a16:creationId xmlns:a16="http://schemas.microsoft.com/office/drawing/2014/main" id="{F0D09E7E-7B16-9470-9F54-CD1D91676B9F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463" name="Textbox 200">
              <a:extLst>
                <a:ext uri="{FF2B5EF4-FFF2-40B4-BE49-F238E27FC236}">
                  <a16:creationId xmlns:a16="http://schemas.microsoft.com/office/drawing/2014/main" id="{691FAB9D-BE1D-C617-D099-6F3B92A2FD2A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464" name="Textbox 200">
              <a:extLst>
                <a:ext uri="{FF2B5EF4-FFF2-40B4-BE49-F238E27FC236}">
                  <a16:creationId xmlns:a16="http://schemas.microsoft.com/office/drawing/2014/main" id="{0C7FBAD2-1156-9416-26EF-58D6AF161566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465" name="Textbox 200">
            <a:extLst>
              <a:ext uri="{FF2B5EF4-FFF2-40B4-BE49-F238E27FC236}">
                <a16:creationId xmlns:a16="http://schemas.microsoft.com/office/drawing/2014/main" id="{4589BF88-7E45-12EA-D840-4965DF528478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466" name="Freeform: Shape 465">
            <a:extLst>
              <a:ext uri="{FF2B5EF4-FFF2-40B4-BE49-F238E27FC236}">
                <a16:creationId xmlns:a16="http://schemas.microsoft.com/office/drawing/2014/main" id="{AC97BEE2-7FCC-B3A1-FE81-1C716BAD9943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67" name="Freeform 103">
            <a:extLst>
              <a:ext uri="{FF2B5EF4-FFF2-40B4-BE49-F238E27FC236}">
                <a16:creationId xmlns:a16="http://schemas.microsoft.com/office/drawing/2014/main" id="{F3D6A13A-02A6-1FAA-5CEF-B62D5114083C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68" name="Freeform 111">
            <a:extLst>
              <a:ext uri="{FF2B5EF4-FFF2-40B4-BE49-F238E27FC236}">
                <a16:creationId xmlns:a16="http://schemas.microsoft.com/office/drawing/2014/main" id="{CE79498D-044E-6BB8-D1F2-FB4E15EFD7F9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69" name="Freeform: Shape 468">
            <a:extLst>
              <a:ext uri="{FF2B5EF4-FFF2-40B4-BE49-F238E27FC236}">
                <a16:creationId xmlns:a16="http://schemas.microsoft.com/office/drawing/2014/main" id="{45D81565-6159-1369-2A5A-EAA08AA30AA0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70" name="Freeform 34">
            <a:extLst>
              <a:ext uri="{FF2B5EF4-FFF2-40B4-BE49-F238E27FC236}">
                <a16:creationId xmlns:a16="http://schemas.microsoft.com/office/drawing/2014/main" id="{9921385C-17BC-4B01-3A87-6DA71310977B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72529341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000">
        <p14:gallery dir="l"/>
      </p:transition>
    </mc:Choice>
    <mc:Fallback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4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4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4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4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4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4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4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4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4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4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4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4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46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4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4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4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4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4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4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4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4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4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4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5" grpId="0"/>
          <p:bldP spid="46" grpId="0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6" grpId="0"/>
          <p:bldP spid="57" grpId="0" animBg="1"/>
          <p:bldP spid="58" grpId="0" animBg="1"/>
          <p:bldP spid="62" grpId="0"/>
          <p:bldP spid="63" grpId="0" animBg="1"/>
          <p:bldP spid="449" grpId="0" animBg="1"/>
          <p:bldP spid="453" grpId="0"/>
          <p:bldP spid="454" grpId="0" animBg="1"/>
          <p:bldP spid="455" grpId="0" animBg="1"/>
          <p:bldP spid="459" grpId="0"/>
          <p:bldP spid="460" grpId="0" animBg="1"/>
          <p:bldP spid="461" grpId="0" animBg="1"/>
          <p:bldP spid="465" grpId="0"/>
          <p:bldP spid="466" grpId="0" animBg="1"/>
          <p:bldP spid="467" grpId="0" animBg="1"/>
          <p:bldP spid="468" grpId="0" animBg="1"/>
          <p:bldP spid="469" grpId="0" animBg="1"/>
          <p:bldP spid="470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45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4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4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44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4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4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45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45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4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45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45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45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46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46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46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46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4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4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4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46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46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46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6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6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4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45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6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6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6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4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4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6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6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6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4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46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7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7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5" grpId="0"/>
          <p:bldP spid="46" grpId="0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6" grpId="0"/>
          <p:bldP spid="57" grpId="0" animBg="1"/>
          <p:bldP spid="58" grpId="0" animBg="1"/>
          <p:bldP spid="62" grpId="0"/>
          <p:bldP spid="63" grpId="0" animBg="1"/>
          <p:bldP spid="449" grpId="0" animBg="1"/>
          <p:bldP spid="453" grpId="0"/>
          <p:bldP spid="454" grpId="0" animBg="1"/>
          <p:bldP spid="455" grpId="0" animBg="1"/>
          <p:bldP spid="459" grpId="0"/>
          <p:bldP spid="460" grpId="0" animBg="1"/>
          <p:bldP spid="461" grpId="0" animBg="1"/>
          <p:bldP spid="465" grpId="0"/>
          <p:bldP spid="466" grpId="0" animBg="1"/>
          <p:bldP spid="467" grpId="0" animBg="1"/>
          <p:bldP spid="468" grpId="0" animBg="1"/>
          <p:bldP spid="469" grpId="0" animBg="1"/>
          <p:bldP spid="470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3" name="Rectangle 872">
            <a:extLst>
              <a:ext uri="{FF2B5EF4-FFF2-40B4-BE49-F238E27FC236}">
                <a16:creationId xmlns:a16="http://schemas.microsoft.com/office/drawing/2014/main" id="{ADC01C9F-2800-C28A-67FE-FFA0B17522A6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874" name="!!MainTitle1">
            <a:extLst>
              <a:ext uri="{FF2B5EF4-FFF2-40B4-BE49-F238E27FC236}">
                <a16:creationId xmlns:a16="http://schemas.microsoft.com/office/drawing/2014/main" id="{42BC4EEF-FE53-F510-82C0-52E7AF3CABB2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>
                    <a:lumMod val="40000"/>
                    <a:lumOff val="6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875" name="!!SubTitle">
            <a:extLst>
              <a:ext uri="{FF2B5EF4-FFF2-40B4-BE49-F238E27FC236}">
                <a16:creationId xmlns:a16="http://schemas.microsoft.com/office/drawing/2014/main" id="{9CC1B665-D053-6A3A-DBB3-A5AA91231563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876" name="Oval 875">
            <a:extLst>
              <a:ext uri="{FF2B5EF4-FFF2-40B4-BE49-F238E27FC236}">
                <a16:creationId xmlns:a16="http://schemas.microsoft.com/office/drawing/2014/main" id="{1E13B6CA-9AD1-7A79-C116-5C046524B318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77" name="Oval 876">
            <a:extLst>
              <a:ext uri="{FF2B5EF4-FFF2-40B4-BE49-F238E27FC236}">
                <a16:creationId xmlns:a16="http://schemas.microsoft.com/office/drawing/2014/main" id="{C67088A7-B930-DB6F-9358-FAC945CCE4C8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78" name="Oval 877">
            <a:extLst>
              <a:ext uri="{FF2B5EF4-FFF2-40B4-BE49-F238E27FC236}">
                <a16:creationId xmlns:a16="http://schemas.microsoft.com/office/drawing/2014/main" id="{D4A8F935-7F46-525F-7BAD-3F2D11BAA9C7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79" name="Oval 878">
            <a:extLst>
              <a:ext uri="{FF2B5EF4-FFF2-40B4-BE49-F238E27FC236}">
                <a16:creationId xmlns:a16="http://schemas.microsoft.com/office/drawing/2014/main" id="{FA88D100-DA55-DFBC-1901-36C29FC35722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80" name="Rectangle: Rounded Corners 879">
            <a:extLst>
              <a:ext uri="{FF2B5EF4-FFF2-40B4-BE49-F238E27FC236}">
                <a16:creationId xmlns:a16="http://schemas.microsoft.com/office/drawing/2014/main" id="{B532E46A-ACA5-C565-557E-79E2CB4142C7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1" name="Freeform: Shape 880">
            <a:extLst>
              <a:ext uri="{FF2B5EF4-FFF2-40B4-BE49-F238E27FC236}">
                <a16:creationId xmlns:a16="http://schemas.microsoft.com/office/drawing/2014/main" id="{E0BC812F-0B7A-BB4C-71ED-2CBB776542A6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882" name="Group 881">
            <a:extLst>
              <a:ext uri="{FF2B5EF4-FFF2-40B4-BE49-F238E27FC236}">
                <a16:creationId xmlns:a16="http://schemas.microsoft.com/office/drawing/2014/main" id="{A35A8DB2-C3E2-E67A-8EF6-EDAD67E65B33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883" name="Textbox 200">
              <a:extLst>
                <a:ext uri="{FF2B5EF4-FFF2-40B4-BE49-F238E27FC236}">
                  <a16:creationId xmlns:a16="http://schemas.microsoft.com/office/drawing/2014/main" id="{F789B979-ABBF-02C8-ED11-5F9527150D07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884" name="Textbox 200">
              <a:extLst>
                <a:ext uri="{FF2B5EF4-FFF2-40B4-BE49-F238E27FC236}">
                  <a16:creationId xmlns:a16="http://schemas.microsoft.com/office/drawing/2014/main" id="{E3EFFC48-9F3F-1EC0-BE82-B450858AD3FF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885" name="Textbox 200">
            <a:extLst>
              <a:ext uri="{FF2B5EF4-FFF2-40B4-BE49-F238E27FC236}">
                <a16:creationId xmlns:a16="http://schemas.microsoft.com/office/drawing/2014/main" id="{1A6D2EC6-1C7B-81BA-52CF-B50FBAC90D38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886" name="Rectangle: Rounded Corners 885">
            <a:extLst>
              <a:ext uri="{FF2B5EF4-FFF2-40B4-BE49-F238E27FC236}">
                <a16:creationId xmlns:a16="http://schemas.microsoft.com/office/drawing/2014/main" id="{57219BE2-CDDE-4028-EE97-C17A10B606CC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7" name="Freeform: Shape 886">
            <a:extLst>
              <a:ext uri="{FF2B5EF4-FFF2-40B4-BE49-F238E27FC236}">
                <a16:creationId xmlns:a16="http://schemas.microsoft.com/office/drawing/2014/main" id="{F9C60B5C-1859-8561-C503-F273014493F7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888" name="Group 887">
            <a:extLst>
              <a:ext uri="{FF2B5EF4-FFF2-40B4-BE49-F238E27FC236}">
                <a16:creationId xmlns:a16="http://schemas.microsoft.com/office/drawing/2014/main" id="{4299F2BE-A6A3-9E9D-D3EA-73B821D5756B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889" name="Textbox 200">
              <a:extLst>
                <a:ext uri="{FF2B5EF4-FFF2-40B4-BE49-F238E27FC236}">
                  <a16:creationId xmlns:a16="http://schemas.microsoft.com/office/drawing/2014/main" id="{78B7AAAE-FB4A-CC75-86DD-E8BED1422324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90" name="Textbox 200">
              <a:extLst>
                <a:ext uri="{FF2B5EF4-FFF2-40B4-BE49-F238E27FC236}">
                  <a16:creationId xmlns:a16="http://schemas.microsoft.com/office/drawing/2014/main" id="{3ABCE1F1-BFDF-5EC7-2E6A-B3C155F5CA4F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891" name="Textbox 200">
            <a:extLst>
              <a:ext uri="{FF2B5EF4-FFF2-40B4-BE49-F238E27FC236}">
                <a16:creationId xmlns:a16="http://schemas.microsoft.com/office/drawing/2014/main" id="{348DC093-3906-801E-6E52-87FD66BD0BAF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892" name="Rectangle: Rounded Corners 891">
            <a:extLst>
              <a:ext uri="{FF2B5EF4-FFF2-40B4-BE49-F238E27FC236}">
                <a16:creationId xmlns:a16="http://schemas.microsoft.com/office/drawing/2014/main" id="{0CDA8995-4DAD-CB46-78FE-5A4CCDC0C47D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3" name="Freeform: Shape 892">
            <a:extLst>
              <a:ext uri="{FF2B5EF4-FFF2-40B4-BE49-F238E27FC236}">
                <a16:creationId xmlns:a16="http://schemas.microsoft.com/office/drawing/2014/main" id="{80C5CA34-63A2-BF1E-F170-CBBC84D8B5BA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894" name="Group 893">
            <a:extLst>
              <a:ext uri="{FF2B5EF4-FFF2-40B4-BE49-F238E27FC236}">
                <a16:creationId xmlns:a16="http://schemas.microsoft.com/office/drawing/2014/main" id="{286FB36F-0333-864E-7706-9818BF2AB688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895" name="Textbox 200">
              <a:extLst>
                <a:ext uri="{FF2B5EF4-FFF2-40B4-BE49-F238E27FC236}">
                  <a16:creationId xmlns:a16="http://schemas.microsoft.com/office/drawing/2014/main" id="{69B65F92-DE3B-2ACE-8C4C-A3BF97C3E909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896" name="Textbox 200">
              <a:extLst>
                <a:ext uri="{FF2B5EF4-FFF2-40B4-BE49-F238E27FC236}">
                  <a16:creationId xmlns:a16="http://schemas.microsoft.com/office/drawing/2014/main" id="{3E4142B0-B3BE-C76E-6435-47B596F94DFE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897" name="Textbox 200">
            <a:extLst>
              <a:ext uri="{FF2B5EF4-FFF2-40B4-BE49-F238E27FC236}">
                <a16:creationId xmlns:a16="http://schemas.microsoft.com/office/drawing/2014/main" id="{A6B18627-2D78-C43F-0690-761C79365CC8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898" name="Rectangle: Rounded Corners 897">
            <a:extLst>
              <a:ext uri="{FF2B5EF4-FFF2-40B4-BE49-F238E27FC236}">
                <a16:creationId xmlns:a16="http://schemas.microsoft.com/office/drawing/2014/main" id="{180B29F9-24AD-3F41-B649-B30614CD9ECA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99" name="Freeform: Shape 898">
            <a:extLst>
              <a:ext uri="{FF2B5EF4-FFF2-40B4-BE49-F238E27FC236}">
                <a16:creationId xmlns:a16="http://schemas.microsoft.com/office/drawing/2014/main" id="{008792C6-EE3A-D766-3B20-EDDF56D48BF6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900" name="Group 899">
            <a:extLst>
              <a:ext uri="{FF2B5EF4-FFF2-40B4-BE49-F238E27FC236}">
                <a16:creationId xmlns:a16="http://schemas.microsoft.com/office/drawing/2014/main" id="{3425D11A-BC44-287B-57C8-DDBCB5E832A2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901" name="Textbox 200">
              <a:extLst>
                <a:ext uri="{FF2B5EF4-FFF2-40B4-BE49-F238E27FC236}">
                  <a16:creationId xmlns:a16="http://schemas.microsoft.com/office/drawing/2014/main" id="{FB4F2853-28DF-0CF1-B61D-F8D8C3D08D90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902" name="Textbox 200">
              <a:extLst>
                <a:ext uri="{FF2B5EF4-FFF2-40B4-BE49-F238E27FC236}">
                  <a16:creationId xmlns:a16="http://schemas.microsoft.com/office/drawing/2014/main" id="{75046EDF-815B-B87F-B7A3-3DB805904A25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903" name="Textbox 200">
            <a:extLst>
              <a:ext uri="{FF2B5EF4-FFF2-40B4-BE49-F238E27FC236}">
                <a16:creationId xmlns:a16="http://schemas.microsoft.com/office/drawing/2014/main" id="{524567B5-86BE-C9A8-7D2C-A2B6C1F01177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904" name="Rectangle: Rounded Corners 903">
            <a:extLst>
              <a:ext uri="{FF2B5EF4-FFF2-40B4-BE49-F238E27FC236}">
                <a16:creationId xmlns:a16="http://schemas.microsoft.com/office/drawing/2014/main" id="{418C1543-A791-D138-D870-4C385DC3C584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5" name="Freeform: Shape 904">
            <a:extLst>
              <a:ext uri="{FF2B5EF4-FFF2-40B4-BE49-F238E27FC236}">
                <a16:creationId xmlns:a16="http://schemas.microsoft.com/office/drawing/2014/main" id="{4869F757-E088-8357-BC4C-A3FAE4C6185F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906" name="Group 905">
            <a:extLst>
              <a:ext uri="{FF2B5EF4-FFF2-40B4-BE49-F238E27FC236}">
                <a16:creationId xmlns:a16="http://schemas.microsoft.com/office/drawing/2014/main" id="{3FE86C0C-10D1-2521-8285-B55794B30253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907" name="Textbox 200">
              <a:extLst>
                <a:ext uri="{FF2B5EF4-FFF2-40B4-BE49-F238E27FC236}">
                  <a16:creationId xmlns:a16="http://schemas.microsoft.com/office/drawing/2014/main" id="{07813C6D-373F-6C97-A3B5-01ECF22A934E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908" name="Textbox 200">
              <a:extLst>
                <a:ext uri="{FF2B5EF4-FFF2-40B4-BE49-F238E27FC236}">
                  <a16:creationId xmlns:a16="http://schemas.microsoft.com/office/drawing/2014/main" id="{B0DEB7C4-2912-326C-66AD-B5B5C4DE186D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909" name="Textbox 200">
            <a:extLst>
              <a:ext uri="{FF2B5EF4-FFF2-40B4-BE49-F238E27FC236}">
                <a16:creationId xmlns:a16="http://schemas.microsoft.com/office/drawing/2014/main" id="{BCB32405-DC23-EFC9-5E77-EBD32A62C7C1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910" name="Freeform: Shape 909">
            <a:extLst>
              <a:ext uri="{FF2B5EF4-FFF2-40B4-BE49-F238E27FC236}">
                <a16:creationId xmlns:a16="http://schemas.microsoft.com/office/drawing/2014/main" id="{62620A95-D29C-71A7-5BDA-70A89CB084B0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11" name="Freeform 103">
            <a:extLst>
              <a:ext uri="{FF2B5EF4-FFF2-40B4-BE49-F238E27FC236}">
                <a16:creationId xmlns:a16="http://schemas.microsoft.com/office/drawing/2014/main" id="{7A948405-DF34-0F5F-C13A-504D3195136C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12" name="Freeform 111">
            <a:extLst>
              <a:ext uri="{FF2B5EF4-FFF2-40B4-BE49-F238E27FC236}">
                <a16:creationId xmlns:a16="http://schemas.microsoft.com/office/drawing/2014/main" id="{C13866B3-9B77-6E3A-BE80-35B90E6196B5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13" name="Freeform: Shape 912">
            <a:extLst>
              <a:ext uri="{FF2B5EF4-FFF2-40B4-BE49-F238E27FC236}">
                <a16:creationId xmlns:a16="http://schemas.microsoft.com/office/drawing/2014/main" id="{A778788A-0F76-44D5-6728-4FB267FBFB3B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914" name="Freeform 34">
            <a:extLst>
              <a:ext uri="{FF2B5EF4-FFF2-40B4-BE49-F238E27FC236}">
                <a16:creationId xmlns:a16="http://schemas.microsoft.com/office/drawing/2014/main" id="{53E7155E-979D-7E9D-1497-67FED382D072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0745276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000">
        <p14:gallery dir="l"/>
      </p:transition>
    </mc:Choice>
    <mc:Fallback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8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8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8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8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8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8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8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8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8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8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8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8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8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8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8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8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8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9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9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8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8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8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8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8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8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8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8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8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8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8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8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8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8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8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8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8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8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8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8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9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9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9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9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9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9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9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9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9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9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9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8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8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9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9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9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8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8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9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9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9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8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8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9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9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9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9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9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9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9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9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9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9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9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9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9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74" grpId="0"/>
          <p:bldP spid="875" grpId="0"/>
          <p:bldP spid="876" grpId="0" animBg="1"/>
          <p:bldP spid="877" grpId="0" animBg="1"/>
          <p:bldP spid="878" grpId="0" animBg="1"/>
          <p:bldP spid="879" grpId="0" animBg="1"/>
          <p:bldP spid="880" grpId="0" animBg="1"/>
          <p:bldP spid="881" grpId="0" animBg="1"/>
          <p:bldP spid="885" grpId="0"/>
          <p:bldP spid="886" grpId="0" animBg="1"/>
          <p:bldP spid="887" grpId="0" animBg="1"/>
          <p:bldP spid="891" grpId="0"/>
          <p:bldP spid="892" grpId="0" animBg="1"/>
          <p:bldP spid="893" grpId="0" animBg="1"/>
          <p:bldP spid="897" grpId="0"/>
          <p:bldP spid="898" grpId="0" animBg="1"/>
          <p:bldP spid="899" grpId="0" animBg="1"/>
          <p:bldP spid="903" grpId="0"/>
          <p:bldP spid="904" grpId="0" animBg="1"/>
          <p:bldP spid="905" grpId="0" animBg="1"/>
          <p:bldP spid="909" grpId="0"/>
          <p:bldP spid="910" grpId="0" animBg="1"/>
          <p:bldP spid="911" grpId="0" animBg="1"/>
          <p:bldP spid="912" grpId="0" animBg="1"/>
          <p:bldP spid="913" grpId="0" animBg="1"/>
          <p:bldP spid="914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8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8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87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87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8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8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7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7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87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87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87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88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88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8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8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8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8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8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8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90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90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88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88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88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88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8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8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8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88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88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8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891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8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8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8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89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89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8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897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89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8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89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89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8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8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903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90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9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90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905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9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9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909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9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9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9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88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8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9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9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9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88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8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9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9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9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89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8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91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91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91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90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9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91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91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9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9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9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9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9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9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874" grpId="0"/>
          <p:bldP spid="875" grpId="0"/>
          <p:bldP spid="876" grpId="0" animBg="1"/>
          <p:bldP spid="877" grpId="0" animBg="1"/>
          <p:bldP spid="878" grpId="0" animBg="1"/>
          <p:bldP spid="879" grpId="0" animBg="1"/>
          <p:bldP spid="880" grpId="0" animBg="1"/>
          <p:bldP spid="881" grpId="0" animBg="1"/>
          <p:bldP spid="885" grpId="0"/>
          <p:bldP spid="886" grpId="0" animBg="1"/>
          <p:bldP spid="887" grpId="0" animBg="1"/>
          <p:bldP spid="891" grpId="0"/>
          <p:bldP spid="892" grpId="0" animBg="1"/>
          <p:bldP spid="893" grpId="0" animBg="1"/>
          <p:bldP spid="897" grpId="0"/>
          <p:bldP spid="898" grpId="0" animBg="1"/>
          <p:bldP spid="899" grpId="0" animBg="1"/>
          <p:bldP spid="903" grpId="0"/>
          <p:bldP spid="904" grpId="0" animBg="1"/>
          <p:bldP spid="905" grpId="0" animBg="1"/>
          <p:bldP spid="909" grpId="0"/>
          <p:bldP spid="910" grpId="0" animBg="1"/>
          <p:bldP spid="911" grpId="0" animBg="1"/>
          <p:bldP spid="912" grpId="0" animBg="1"/>
          <p:bldP spid="913" grpId="0" animBg="1"/>
          <p:bldP spid="914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80FDED2-8C02-5779-A666-05BA16C1667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D8C78514-B39F-2858-8BBE-672AEDFBE2E3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C0D731E3-A346-B7E6-7C47-4C9CCA88F7ED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7CF54A5A-D80A-D18B-02D9-0BDA57C5093F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BB56F44E-E24D-088E-6CBD-1B0CEFABAA0B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4681A546-2349-0DDD-F20D-EAEBC89A0D25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0893CAA9-5A41-0906-F6A0-E47FD4101E8F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219FFC9A-ECF6-5A33-3A2B-E88B9F641ACF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6E1A3606-943D-5D63-739F-3D9000944201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4AB33EF4-77D3-2115-FFD5-A10F7C986BAC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B93DBC36-8EC2-D3DF-6177-5A34944CE428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59756F24-3EC5-C3BF-E1B5-B3EEFFDAA64E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13" name="Textbox 200">
              <a:extLst>
                <a:ext uri="{FF2B5EF4-FFF2-40B4-BE49-F238E27FC236}">
                  <a16:creationId xmlns:a16="http://schemas.microsoft.com/office/drawing/2014/main" id="{6959E7A3-6FD9-6C6F-1A0C-6C42CEA07CB3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14" name="Textbox 200">
            <a:extLst>
              <a:ext uri="{FF2B5EF4-FFF2-40B4-BE49-F238E27FC236}">
                <a16:creationId xmlns:a16="http://schemas.microsoft.com/office/drawing/2014/main" id="{D4F0B81C-CED7-5A53-F64B-89A8CCB245D3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8CD57CD9-FB95-C147-E573-F988793E37C5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1EF93D2D-6FA6-1F7D-B823-EF4024FD671F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FDD7D179-C29C-9363-768F-F679E105C956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3206A2B3-0770-A396-CB20-F800BFD6D59A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70D47723-1350-7624-3519-653186CD1240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20" name="Textbox 200">
            <a:extLst>
              <a:ext uri="{FF2B5EF4-FFF2-40B4-BE49-F238E27FC236}">
                <a16:creationId xmlns:a16="http://schemas.microsoft.com/office/drawing/2014/main" id="{CB11B89E-6723-7FAB-CA1A-CD27B983B0E2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1" name="Rectangle: Rounded Corners 20">
            <a:extLst>
              <a:ext uri="{FF2B5EF4-FFF2-40B4-BE49-F238E27FC236}">
                <a16:creationId xmlns:a16="http://schemas.microsoft.com/office/drawing/2014/main" id="{B9CABE25-8C3E-8696-6C1A-9CCCE3A7C6BB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A33F73FC-3C85-A68E-CEAF-4B6D099F234A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46D74EF2-A715-1D49-0016-540A1C265EED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5ED8953B-974B-6253-033F-7DF40A5205CF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2DEE8A9B-869E-95E0-0A98-24BE0017EC3A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26" name="Textbox 200">
            <a:extLst>
              <a:ext uri="{FF2B5EF4-FFF2-40B4-BE49-F238E27FC236}">
                <a16:creationId xmlns:a16="http://schemas.microsoft.com/office/drawing/2014/main" id="{36C9E59E-FC37-61ED-FD58-51FBC509EF12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7" name="Rectangle: Rounded Corners 26">
            <a:extLst>
              <a:ext uri="{FF2B5EF4-FFF2-40B4-BE49-F238E27FC236}">
                <a16:creationId xmlns:a16="http://schemas.microsoft.com/office/drawing/2014/main" id="{017F80E2-FA83-3863-CD79-16688E2F8414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AFEDAD17-57A0-F4FF-27B0-A76B0952A792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3F3A2FD1-7D8B-6A6C-5980-92E879406FDE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11B48517-105F-A315-00A3-759B36818162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1DF5B7A4-E596-705C-BD2C-36202B1EA011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32" name="Textbox 200">
            <a:extLst>
              <a:ext uri="{FF2B5EF4-FFF2-40B4-BE49-F238E27FC236}">
                <a16:creationId xmlns:a16="http://schemas.microsoft.com/office/drawing/2014/main" id="{17A5BEE0-489E-797D-2306-71CEAF6EAFF1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3" name="Rectangle: Rounded Corners 32">
            <a:extLst>
              <a:ext uri="{FF2B5EF4-FFF2-40B4-BE49-F238E27FC236}">
                <a16:creationId xmlns:a16="http://schemas.microsoft.com/office/drawing/2014/main" id="{A23A24E7-EC45-BE5A-A248-0237D255F481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1AB53AE5-BD2A-8605-E39F-6276FA5C7E90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9FB1A1EF-BAF8-6ABA-DF26-6E46909182D4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6A6EE577-AE98-D5F2-70A0-7467F94E8EA4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7" name="Textbox 200">
              <a:extLst>
                <a:ext uri="{FF2B5EF4-FFF2-40B4-BE49-F238E27FC236}">
                  <a16:creationId xmlns:a16="http://schemas.microsoft.com/office/drawing/2014/main" id="{C9D373B0-675C-5C70-1AE0-027F6CBC6FD4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38" name="Textbox 200">
            <a:extLst>
              <a:ext uri="{FF2B5EF4-FFF2-40B4-BE49-F238E27FC236}">
                <a16:creationId xmlns:a16="http://schemas.microsoft.com/office/drawing/2014/main" id="{ADB84BCC-F2BC-BDF3-6698-BE80E89E8DC5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64227303-F8D9-2B03-7BE9-C8B1DDF2032A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0" name="Freeform 103">
            <a:extLst>
              <a:ext uri="{FF2B5EF4-FFF2-40B4-BE49-F238E27FC236}">
                <a16:creationId xmlns:a16="http://schemas.microsoft.com/office/drawing/2014/main" id="{B2ED3A88-5C19-EE34-F863-9673FBC221E6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1" name="Freeform 111">
            <a:extLst>
              <a:ext uri="{FF2B5EF4-FFF2-40B4-BE49-F238E27FC236}">
                <a16:creationId xmlns:a16="http://schemas.microsoft.com/office/drawing/2014/main" id="{D76CD07B-7AAA-8455-2563-244FF0CB5769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93E865C0-FF04-9660-B8E0-876FF6EB27D2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3" name="Freeform 34">
            <a:extLst>
              <a:ext uri="{FF2B5EF4-FFF2-40B4-BE49-F238E27FC236}">
                <a16:creationId xmlns:a16="http://schemas.microsoft.com/office/drawing/2014/main" id="{9517EE67-E40A-A75F-4028-938AE2CF0681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4955329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000">
        <p:blinds dir="vert"/>
      </p:transition>
    </mc:Choice>
    <mc:Fallback>
      <p:transition spd="slow" advClick="0" advTm="3000">
        <p:blinds dir="vert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A532E41-B94B-DDE6-910D-B9AA7B18A79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C6146F2-CFC0-1EBA-6241-8351F86D4007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693BDB19-E1E1-4154-DACD-763E7DDB6114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2">
                    <a:lumMod val="25000"/>
                    <a:lumOff val="75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15FBE8BD-9B80-1217-0997-A8FD1619854E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7431243-81D3-270A-C4EB-6C0600A17AC5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4A0971B2-7593-BE2F-1062-D0C9EED6B84B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CE997093-79DD-DE0E-AE8F-ECDBA0B8161B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42B02CE9-BBEC-1D05-A735-543965C8AF97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D811ECB-200E-6378-CF44-E62671E0EDD6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031791FC-3B7E-E693-D7D5-B6A0D09813A7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75F61888-DC43-C3EC-3731-4CDEB62A3888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E82A2D3E-033F-0B0A-AA01-D56F030504F1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13" name="Textbox 200">
              <a:extLst>
                <a:ext uri="{FF2B5EF4-FFF2-40B4-BE49-F238E27FC236}">
                  <a16:creationId xmlns:a16="http://schemas.microsoft.com/office/drawing/2014/main" id="{F49541E1-B88F-3E50-9D8B-7FD69F7771BF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14" name="Textbox 200">
            <a:extLst>
              <a:ext uri="{FF2B5EF4-FFF2-40B4-BE49-F238E27FC236}">
                <a16:creationId xmlns:a16="http://schemas.microsoft.com/office/drawing/2014/main" id="{03E1DF6B-D7B6-D9A4-552B-11EA5459D2D1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DC1FE0E1-B20C-7A83-F9D6-64819C66C7F0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EC14474A-2BB9-0CFA-F9AA-FC9247EDFBB0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23B24162-D1AE-2B30-35D2-7E70DF0A435B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3B11DC74-BF82-391B-776D-ED171B370118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37AFC82E-AA82-7912-2E13-9AAB2BAF0306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20" name="Textbox 200">
            <a:extLst>
              <a:ext uri="{FF2B5EF4-FFF2-40B4-BE49-F238E27FC236}">
                <a16:creationId xmlns:a16="http://schemas.microsoft.com/office/drawing/2014/main" id="{61966FAB-925D-8628-6EA1-5D2611A931BC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50000"/>
                  <a:lumOff val="50000"/>
                </a:schemeClr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21" name="Rectangle: Rounded Corners 20">
            <a:extLst>
              <a:ext uri="{FF2B5EF4-FFF2-40B4-BE49-F238E27FC236}">
                <a16:creationId xmlns:a16="http://schemas.microsoft.com/office/drawing/2014/main" id="{55E6D099-5CDA-CDBF-13FA-FA02D51DEFAC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5BEB027B-1298-F227-20D7-AA99B19E79BA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DEC851CC-E758-0AB8-58E3-0C0371CAB1E0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34A355F3-30D5-56EB-BF02-8B87ED866569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E471FE76-DC0C-AC8B-8F97-7C020814A10D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26" name="Textbox 200">
            <a:extLst>
              <a:ext uri="{FF2B5EF4-FFF2-40B4-BE49-F238E27FC236}">
                <a16:creationId xmlns:a16="http://schemas.microsoft.com/office/drawing/2014/main" id="{EA675F27-E72C-8C61-ECE9-0C89D8692947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7" name="Rectangle: Rounded Corners 26">
            <a:extLst>
              <a:ext uri="{FF2B5EF4-FFF2-40B4-BE49-F238E27FC236}">
                <a16:creationId xmlns:a16="http://schemas.microsoft.com/office/drawing/2014/main" id="{7C3F2016-A45D-0FD5-C7E4-A1F7D53D680D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72CE5B2F-69CE-A003-1077-01B539F1490F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15DA1C51-2323-625F-B098-8BA79A23B951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2675A14A-80BA-4D14-D89D-D2BE87650FBE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7AF87ACE-BDA5-7680-96BF-E0B7E1A18195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32" name="Textbox 200">
            <a:extLst>
              <a:ext uri="{FF2B5EF4-FFF2-40B4-BE49-F238E27FC236}">
                <a16:creationId xmlns:a16="http://schemas.microsoft.com/office/drawing/2014/main" id="{E0395993-EDF2-B741-1A97-EC204DE7F74C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>
                  <a:lumMod val="50000"/>
                  <a:lumOff val="50000"/>
                </a:schemeClr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3" name="Rectangle: Rounded Corners 32">
            <a:extLst>
              <a:ext uri="{FF2B5EF4-FFF2-40B4-BE49-F238E27FC236}">
                <a16:creationId xmlns:a16="http://schemas.microsoft.com/office/drawing/2014/main" id="{7675449D-D4AA-CDEA-311E-B387D91A66A7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FCF2B622-BEC7-EE2C-C355-73B8F4EBB889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6BBEE0F5-72CA-5737-8B36-339E2C6F5169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919FF796-758A-B8CD-823A-F70AE8D3CC68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7" name="Textbox 200">
              <a:extLst>
                <a:ext uri="{FF2B5EF4-FFF2-40B4-BE49-F238E27FC236}">
                  <a16:creationId xmlns:a16="http://schemas.microsoft.com/office/drawing/2014/main" id="{123C1372-64EE-09D3-7085-B1EAAB2C8BC2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38" name="Textbox 200">
            <a:extLst>
              <a:ext uri="{FF2B5EF4-FFF2-40B4-BE49-F238E27FC236}">
                <a16:creationId xmlns:a16="http://schemas.microsoft.com/office/drawing/2014/main" id="{6B540B7E-FB99-4A14-37E0-6F87C72C6F65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659EA15A-4830-01C5-7C37-A60916C5ED46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0" name="Freeform 103">
            <a:extLst>
              <a:ext uri="{FF2B5EF4-FFF2-40B4-BE49-F238E27FC236}">
                <a16:creationId xmlns:a16="http://schemas.microsoft.com/office/drawing/2014/main" id="{708CC645-82DA-5A1A-2373-229A6CA97913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1" name="Freeform 111">
            <a:extLst>
              <a:ext uri="{FF2B5EF4-FFF2-40B4-BE49-F238E27FC236}">
                <a16:creationId xmlns:a16="http://schemas.microsoft.com/office/drawing/2014/main" id="{B538475A-09B6-F4C7-BC8B-7C4A1614EBC6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8130E4D5-87EB-2E79-DE3D-2862F6292DFF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3" name="Freeform 34">
            <a:extLst>
              <a:ext uri="{FF2B5EF4-FFF2-40B4-BE49-F238E27FC236}">
                <a16:creationId xmlns:a16="http://schemas.microsoft.com/office/drawing/2014/main" id="{A3FCB44D-6268-DC42-D862-E3B3F860E79E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11046873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000">
        <p:checker/>
      </p:transition>
    </mc:Choice>
    <mc:Fallback>
      <p:transition spd="slow" advClick="0" advTm="3000">
        <p:checker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B95D141-20AF-F621-1251-79E30615E6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7920A7F1-C367-DA2B-80D9-3C1F81F5BF3B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08FD2222-CFDD-2E66-1332-41B2DF536A9F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F2D367E3-8A65-AD85-18D6-155485387D7A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284103BD-9624-7B32-1376-C7EEDEC08420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41F48755-B178-50F4-08B0-B2F293BA1352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0E9E1DA1-8DB2-4ADE-1803-DFC095D4BB2E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6D80CCB1-1B10-E222-CA22-33D9F7E1F9D2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A8DA16A5-ED60-179E-F945-54A562C584D1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3483DD98-244F-AB60-BF92-1A62BE0BD77C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55585052-4F1A-6A07-7241-F04EF143A5BF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4288F9A5-EBBA-5994-FA63-57D86AE40DA2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13" name="Textbox 200">
              <a:extLst>
                <a:ext uri="{FF2B5EF4-FFF2-40B4-BE49-F238E27FC236}">
                  <a16:creationId xmlns:a16="http://schemas.microsoft.com/office/drawing/2014/main" id="{19D7EA54-5C39-2695-0C82-BD751321AB29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14" name="Textbox 200">
            <a:extLst>
              <a:ext uri="{FF2B5EF4-FFF2-40B4-BE49-F238E27FC236}">
                <a16:creationId xmlns:a16="http://schemas.microsoft.com/office/drawing/2014/main" id="{5765CEEC-C467-F9B6-76A0-81F50BBB5ED5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89F5476C-0BAA-24B9-51CC-523EEFF1AA4D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73C8C135-06BE-EFD1-62EB-9FD53B5DBB35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2A285FB9-A464-73F0-F64B-4F6D85A1F6A3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64A62E5E-A73E-F3BE-04D0-4AAAE392E3D7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AB643BC1-6F36-FED1-9D18-22ECDB19CD58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20" name="Textbox 200">
            <a:extLst>
              <a:ext uri="{FF2B5EF4-FFF2-40B4-BE49-F238E27FC236}">
                <a16:creationId xmlns:a16="http://schemas.microsoft.com/office/drawing/2014/main" id="{CEBE4ACD-E46E-56C5-A1A5-FD03F6D71970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1" name="Rectangle: Rounded Corners 20">
            <a:extLst>
              <a:ext uri="{FF2B5EF4-FFF2-40B4-BE49-F238E27FC236}">
                <a16:creationId xmlns:a16="http://schemas.microsoft.com/office/drawing/2014/main" id="{E6721256-A37D-FE6C-C440-D1C57890F312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008713AA-9963-75A9-365A-2242A4FDCAEF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51A10F0B-CB8F-AD19-E97E-04F7732FED79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8D469F02-ADEF-E9C7-CB37-3F5DF07FA0C7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587B754D-F4E6-15A6-0AE7-F86731CA1E21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26" name="Textbox 200">
            <a:extLst>
              <a:ext uri="{FF2B5EF4-FFF2-40B4-BE49-F238E27FC236}">
                <a16:creationId xmlns:a16="http://schemas.microsoft.com/office/drawing/2014/main" id="{B528E311-C4E2-C691-0E63-086DFF929A22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7" name="Rectangle: Rounded Corners 26">
            <a:extLst>
              <a:ext uri="{FF2B5EF4-FFF2-40B4-BE49-F238E27FC236}">
                <a16:creationId xmlns:a16="http://schemas.microsoft.com/office/drawing/2014/main" id="{CD8B493F-6033-A1B7-05AA-1ADEC8589C0E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52A29721-76C4-B972-BF6C-A3228819C4BF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4ED150F0-FCFD-137E-22A0-EA793645A505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B6F3C24B-04B3-058A-CC70-5A24F10E02F4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AA3D1AE0-E536-9CCC-02DF-C1654A733876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32" name="Textbox 200">
            <a:extLst>
              <a:ext uri="{FF2B5EF4-FFF2-40B4-BE49-F238E27FC236}">
                <a16:creationId xmlns:a16="http://schemas.microsoft.com/office/drawing/2014/main" id="{E8BB4F53-A731-C8BE-EC80-D9818D0D9968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3" name="Rectangle: Rounded Corners 32">
            <a:extLst>
              <a:ext uri="{FF2B5EF4-FFF2-40B4-BE49-F238E27FC236}">
                <a16:creationId xmlns:a16="http://schemas.microsoft.com/office/drawing/2014/main" id="{99771E24-8A6D-B8D8-5C63-2C75BD0FCDD6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FE3AB95F-B52C-508C-BCFA-50A533227194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303E5293-F2FA-8FF4-5DBF-7C18ACCE6F13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A9B4DBB3-9802-AC72-8FC3-CE42E4864A11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7" name="Textbox 200">
              <a:extLst>
                <a:ext uri="{FF2B5EF4-FFF2-40B4-BE49-F238E27FC236}">
                  <a16:creationId xmlns:a16="http://schemas.microsoft.com/office/drawing/2014/main" id="{7ED8C085-A9AA-2A5B-1769-A82383BE4801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38" name="Textbox 200">
            <a:extLst>
              <a:ext uri="{FF2B5EF4-FFF2-40B4-BE49-F238E27FC236}">
                <a16:creationId xmlns:a16="http://schemas.microsoft.com/office/drawing/2014/main" id="{8BBD5764-60C8-867A-67D9-DFE0DCDC71FF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A7CF4B14-79F6-9FA4-6872-1DA2F175EF37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0" name="Freeform 103">
            <a:extLst>
              <a:ext uri="{FF2B5EF4-FFF2-40B4-BE49-F238E27FC236}">
                <a16:creationId xmlns:a16="http://schemas.microsoft.com/office/drawing/2014/main" id="{600DD0BF-7F56-6108-D868-F57D4F61BE73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1" name="Freeform 111">
            <a:extLst>
              <a:ext uri="{FF2B5EF4-FFF2-40B4-BE49-F238E27FC236}">
                <a16:creationId xmlns:a16="http://schemas.microsoft.com/office/drawing/2014/main" id="{84FA5CCB-FDB9-3AEC-7AF2-AB24C08B9C5C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EEB88B15-575C-E6CC-B60D-9DC0C7BC3099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3" name="Freeform 34">
            <a:extLst>
              <a:ext uri="{FF2B5EF4-FFF2-40B4-BE49-F238E27FC236}">
                <a16:creationId xmlns:a16="http://schemas.microsoft.com/office/drawing/2014/main" id="{213F143C-A5D7-84FF-C9BE-5190F96F6446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227236312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000">
        <p14:gallery dir="l"/>
      </p:transition>
    </mc:Choice>
    <mc:Fallback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6C5A513-B083-1713-059E-99417F04496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Rectangle 43">
            <a:extLst>
              <a:ext uri="{FF2B5EF4-FFF2-40B4-BE49-F238E27FC236}">
                <a16:creationId xmlns:a16="http://schemas.microsoft.com/office/drawing/2014/main" id="{7C104A5A-BF5B-06ED-C2C6-A26C47DD7717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5" name="!!MainTitle1">
            <a:extLst>
              <a:ext uri="{FF2B5EF4-FFF2-40B4-BE49-F238E27FC236}">
                <a16:creationId xmlns:a16="http://schemas.microsoft.com/office/drawing/2014/main" id="{15365E79-104D-4172-8E96-A14AC8D830BE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2">
                    <a:lumMod val="25000"/>
                    <a:lumOff val="75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6" name="!!SubTitle">
            <a:extLst>
              <a:ext uri="{FF2B5EF4-FFF2-40B4-BE49-F238E27FC236}">
                <a16:creationId xmlns:a16="http://schemas.microsoft.com/office/drawing/2014/main" id="{963B948C-4E36-DDFC-222E-BEF91D5BC605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7ABBA1A9-B3A1-609F-87EE-C9E7B70241BE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FBAF1031-01B7-33B5-CC90-7A2EF63EE900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2F356BBE-251E-D533-B1AF-73BB8224338F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52A20E3F-E0C2-2E51-08A7-91230EC333C5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1" name="Rectangle: Rounded Corners 50">
            <a:extLst>
              <a:ext uri="{FF2B5EF4-FFF2-40B4-BE49-F238E27FC236}">
                <a16:creationId xmlns:a16="http://schemas.microsoft.com/office/drawing/2014/main" id="{3193E3B4-F4D0-8C0D-927B-9EE07F00857F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FF3F03EB-F8B8-C978-F921-23629C92708E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80B1C720-156A-91EB-CAAD-FB5A6555ADF1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54" name="Textbox 200">
              <a:extLst>
                <a:ext uri="{FF2B5EF4-FFF2-40B4-BE49-F238E27FC236}">
                  <a16:creationId xmlns:a16="http://schemas.microsoft.com/office/drawing/2014/main" id="{4DBEC1FF-7343-FD63-CF23-8A76374777F8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A6C03C9D-AC75-35AC-75AF-FD0048AFC21E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56" name="Textbox 200">
            <a:extLst>
              <a:ext uri="{FF2B5EF4-FFF2-40B4-BE49-F238E27FC236}">
                <a16:creationId xmlns:a16="http://schemas.microsoft.com/office/drawing/2014/main" id="{70BB6255-AE21-2327-5408-9D718E77762D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tx1">
                    <a:lumMod val="65000"/>
                  </a:schemeClr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6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7" name="Rectangle: Rounded Corners 56">
            <a:extLst>
              <a:ext uri="{FF2B5EF4-FFF2-40B4-BE49-F238E27FC236}">
                <a16:creationId xmlns:a16="http://schemas.microsoft.com/office/drawing/2014/main" id="{EA7274BD-41F7-6755-8CDC-49673300A49B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A039074D-B9DD-A039-BB10-959EBAB41F4A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C5DDC379-67AF-5A82-6A5F-BC1B2ECFD83B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BC91DD9E-634D-21E5-6509-8FBB3254FE0B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FD5E5D64-AB1F-0C10-B268-B6DE05327316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62" name="Textbox 200">
            <a:extLst>
              <a:ext uri="{FF2B5EF4-FFF2-40B4-BE49-F238E27FC236}">
                <a16:creationId xmlns:a16="http://schemas.microsoft.com/office/drawing/2014/main" id="{25052069-1174-B710-23F7-12A0CA29D0C6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tx1">
                    <a:lumMod val="65000"/>
                  </a:schemeClr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6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63" name="Rectangle: Rounded Corners 62">
            <a:extLst>
              <a:ext uri="{FF2B5EF4-FFF2-40B4-BE49-F238E27FC236}">
                <a16:creationId xmlns:a16="http://schemas.microsoft.com/office/drawing/2014/main" id="{D7CEAB2A-ADCD-42E2-9510-011A5655490D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0" name="Freeform: Shape 319">
            <a:extLst>
              <a:ext uri="{FF2B5EF4-FFF2-40B4-BE49-F238E27FC236}">
                <a16:creationId xmlns:a16="http://schemas.microsoft.com/office/drawing/2014/main" id="{FD171E46-BCB1-058A-4999-A89CE6C56C5D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21" name="Group 320">
            <a:extLst>
              <a:ext uri="{FF2B5EF4-FFF2-40B4-BE49-F238E27FC236}">
                <a16:creationId xmlns:a16="http://schemas.microsoft.com/office/drawing/2014/main" id="{65C4DFC6-5846-8865-9856-FBA83A62181C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322" name="Textbox 200">
              <a:extLst>
                <a:ext uri="{FF2B5EF4-FFF2-40B4-BE49-F238E27FC236}">
                  <a16:creationId xmlns:a16="http://schemas.microsoft.com/office/drawing/2014/main" id="{F0EE40D8-168E-BB69-8CF0-C92D100586F9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23" name="Textbox 200">
              <a:extLst>
                <a:ext uri="{FF2B5EF4-FFF2-40B4-BE49-F238E27FC236}">
                  <a16:creationId xmlns:a16="http://schemas.microsoft.com/office/drawing/2014/main" id="{095DFE72-9D02-D491-30A3-690ABF25F526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324" name="Textbox 200">
            <a:extLst>
              <a:ext uri="{FF2B5EF4-FFF2-40B4-BE49-F238E27FC236}">
                <a16:creationId xmlns:a16="http://schemas.microsoft.com/office/drawing/2014/main" id="{4BCFEEDF-D098-7609-925E-04F3F5E8EFD1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85" name="Rectangle: Rounded Corners 384">
            <a:extLst>
              <a:ext uri="{FF2B5EF4-FFF2-40B4-BE49-F238E27FC236}">
                <a16:creationId xmlns:a16="http://schemas.microsoft.com/office/drawing/2014/main" id="{5C204495-6D0D-25C9-8DEE-E058B513C08D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6" name="Freeform: Shape 385">
            <a:extLst>
              <a:ext uri="{FF2B5EF4-FFF2-40B4-BE49-F238E27FC236}">
                <a16:creationId xmlns:a16="http://schemas.microsoft.com/office/drawing/2014/main" id="{242295A2-5165-756C-66E9-388518624FA2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87" name="Group 386">
            <a:extLst>
              <a:ext uri="{FF2B5EF4-FFF2-40B4-BE49-F238E27FC236}">
                <a16:creationId xmlns:a16="http://schemas.microsoft.com/office/drawing/2014/main" id="{53A904EC-8853-4833-601F-ABF60018CB26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388" name="Textbox 200">
              <a:extLst>
                <a:ext uri="{FF2B5EF4-FFF2-40B4-BE49-F238E27FC236}">
                  <a16:creationId xmlns:a16="http://schemas.microsoft.com/office/drawing/2014/main" id="{11BFFD2F-1354-2600-3438-99A5C0F9B4CC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89" name="Textbox 200">
              <a:extLst>
                <a:ext uri="{FF2B5EF4-FFF2-40B4-BE49-F238E27FC236}">
                  <a16:creationId xmlns:a16="http://schemas.microsoft.com/office/drawing/2014/main" id="{6CBAEECE-F869-2912-6B76-185408A56321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390" name="Textbox 200">
            <a:extLst>
              <a:ext uri="{FF2B5EF4-FFF2-40B4-BE49-F238E27FC236}">
                <a16:creationId xmlns:a16="http://schemas.microsoft.com/office/drawing/2014/main" id="{548D122C-A94F-63CB-8239-856FAB9B2708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91" name="Rectangle: Rounded Corners 390">
            <a:extLst>
              <a:ext uri="{FF2B5EF4-FFF2-40B4-BE49-F238E27FC236}">
                <a16:creationId xmlns:a16="http://schemas.microsoft.com/office/drawing/2014/main" id="{F06182BB-0D36-73A6-4F18-908F3E796ADF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2" name="Freeform: Shape 391">
            <a:extLst>
              <a:ext uri="{FF2B5EF4-FFF2-40B4-BE49-F238E27FC236}">
                <a16:creationId xmlns:a16="http://schemas.microsoft.com/office/drawing/2014/main" id="{EB5CC2F3-1EA6-2115-5B5F-86B217A53BA4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93" name="Group 392">
            <a:extLst>
              <a:ext uri="{FF2B5EF4-FFF2-40B4-BE49-F238E27FC236}">
                <a16:creationId xmlns:a16="http://schemas.microsoft.com/office/drawing/2014/main" id="{DED8E53C-3B55-06EB-9575-C04A4DE2E0DA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394" name="Textbox 200">
              <a:extLst>
                <a:ext uri="{FF2B5EF4-FFF2-40B4-BE49-F238E27FC236}">
                  <a16:creationId xmlns:a16="http://schemas.microsoft.com/office/drawing/2014/main" id="{D5E1610A-48FE-DEF9-764E-AF56C48C85AD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95" name="Textbox 200">
              <a:extLst>
                <a:ext uri="{FF2B5EF4-FFF2-40B4-BE49-F238E27FC236}">
                  <a16:creationId xmlns:a16="http://schemas.microsoft.com/office/drawing/2014/main" id="{C9F3E083-8900-D80E-E10F-F7EB668C9FD7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396" name="Textbox 200">
            <a:extLst>
              <a:ext uri="{FF2B5EF4-FFF2-40B4-BE49-F238E27FC236}">
                <a16:creationId xmlns:a16="http://schemas.microsoft.com/office/drawing/2014/main" id="{200308E6-0C54-5980-9C6B-2BB1E7901E88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397" name="Freeform: Shape 396">
            <a:extLst>
              <a:ext uri="{FF2B5EF4-FFF2-40B4-BE49-F238E27FC236}">
                <a16:creationId xmlns:a16="http://schemas.microsoft.com/office/drawing/2014/main" id="{D0E1D3AE-CE5E-A7A3-3A19-34FB33A5FF6B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98" name="Freeform 103">
            <a:extLst>
              <a:ext uri="{FF2B5EF4-FFF2-40B4-BE49-F238E27FC236}">
                <a16:creationId xmlns:a16="http://schemas.microsoft.com/office/drawing/2014/main" id="{CC303672-586A-24AC-867E-A7141216C456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399" name="Freeform 111">
            <a:extLst>
              <a:ext uri="{FF2B5EF4-FFF2-40B4-BE49-F238E27FC236}">
                <a16:creationId xmlns:a16="http://schemas.microsoft.com/office/drawing/2014/main" id="{5BD327BA-924B-1C8F-C8FB-B192E0CAE1CC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00" name="Freeform: Shape 399">
            <a:extLst>
              <a:ext uri="{FF2B5EF4-FFF2-40B4-BE49-F238E27FC236}">
                <a16:creationId xmlns:a16="http://schemas.microsoft.com/office/drawing/2014/main" id="{456DF346-5A4F-B570-F688-3FCC72230659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01" name="Freeform 34">
            <a:extLst>
              <a:ext uri="{FF2B5EF4-FFF2-40B4-BE49-F238E27FC236}">
                <a16:creationId xmlns:a16="http://schemas.microsoft.com/office/drawing/2014/main" id="{E8AAD385-5186-3E2F-2A07-0459460022F2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6957067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000">
        <p14:prism dir="u" isInverted="1"/>
      </p:transition>
    </mc:Choice>
    <mc:Fallback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3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3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3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3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3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3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3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3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3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0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0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5" grpId="0"/>
          <p:bldP spid="46" grpId="0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6" grpId="0"/>
          <p:bldP spid="57" grpId="0" animBg="1"/>
          <p:bldP spid="58" grpId="0" animBg="1"/>
          <p:bldP spid="62" grpId="0"/>
          <p:bldP spid="63" grpId="0" animBg="1"/>
          <p:bldP spid="320" grpId="0" animBg="1"/>
          <p:bldP spid="324" grpId="0"/>
          <p:bldP spid="385" grpId="0" animBg="1"/>
          <p:bldP spid="386" grpId="0" animBg="1"/>
          <p:bldP spid="390" grpId="0"/>
          <p:bldP spid="391" grpId="0" animBg="1"/>
          <p:bldP spid="392" grpId="0" animBg="1"/>
          <p:bldP spid="396" grpId="0"/>
          <p:bldP spid="397" grpId="0" animBg="1"/>
          <p:bldP spid="398" grpId="0" animBg="1"/>
          <p:bldP spid="399" grpId="0" animBg="1"/>
          <p:bldP spid="400" grpId="0" animBg="1"/>
          <p:bldP spid="40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38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3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3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3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3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32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38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3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9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9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9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9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9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39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39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3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3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39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39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38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3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0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0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0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9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0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0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5" grpId="0"/>
          <p:bldP spid="46" grpId="0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6" grpId="0"/>
          <p:bldP spid="57" grpId="0" animBg="1"/>
          <p:bldP spid="58" grpId="0" animBg="1"/>
          <p:bldP spid="62" grpId="0"/>
          <p:bldP spid="63" grpId="0" animBg="1"/>
          <p:bldP spid="320" grpId="0" animBg="1"/>
          <p:bldP spid="324" grpId="0"/>
          <p:bldP spid="385" grpId="0" animBg="1"/>
          <p:bldP spid="386" grpId="0" animBg="1"/>
          <p:bldP spid="390" grpId="0"/>
          <p:bldP spid="391" grpId="0" animBg="1"/>
          <p:bldP spid="392" grpId="0" animBg="1"/>
          <p:bldP spid="396" grpId="0"/>
          <p:bldP spid="397" grpId="0" animBg="1"/>
          <p:bldP spid="398" grpId="0" animBg="1"/>
          <p:bldP spid="399" grpId="0" animBg="1"/>
          <p:bldP spid="400" grpId="0" animBg="1"/>
          <p:bldP spid="401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CB4BD7C-A0F8-739A-EE90-9C40E4750F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A0540FA2-7C53-E07A-12D9-63A6C32B4AE4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93B14F1C-F43F-0F50-4810-CE0187319996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27A2A9E0-74AE-A22A-9B2B-9E6F477C12F7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5AC8C4E8-C78C-906C-A769-A93F25DF63D3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703A2588-9A65-24F9-C6F0-7382FCC6456B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037B88F7-8646-8862-15E2-BA53485AD0A1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D8DC39B0-6BE9-1AED-3C28-7C8322C4C266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E22D4D33-E180-CD90-F697-67D7E3ACC882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7960EBBF-C30B-4B1E-61C9-78A1BC7200D2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6FACB4A4-0530-36B6-4DC2-9F9B730E1D1A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5DC8B205-4B29-2813-0FEC-9EDF8AE30936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13" name="Textbox 200">
              <a:extLst>
                <a:ext uri="{FF2B5EF4-FFF2-40B4-BE49-F238E27FC236}">
                  <a16:creationId xmlns:a16="http://schemas.microsoft.com/office/drawing/2014/main" id="{C0F27955-F047-235C-4BC7-7697C78F8568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14" name="Textbox 200">
            <a:extLst>
              <a:ext uri="{FF2B5EF4-FFF2-40B4-BE49-F238E27FC236}">
                <a16:creationId xmlns:a16="http://schemas.microsoft.com/office/drawing/2014/main" id="{0F93A3CD-273A-9A15-4339-FB21EAA527DB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8850D0A8-9B72-0282-7CB2-7143C9D344E6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61EF3E36-474D-0C9A-09CA-1C921388D7DF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EF50AEA4-BF37-9751-07D0-609369979CDE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FB5E043D-B80A-AD4E-0A9C-31DF8E6E76E5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9BD46D77-54DC-129F-7FC5-168EEAE42092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20" name="Textbox 200">
            <a:extLst>
              <a:ext uri="{FF2B5EF4-FFF2-40B4-BE49-F238E27FC236}">
                <a16:creationId xmlns:a16="http://schemas.microsoft.com/office/drawing/2014/main" id="{2A73F9D4-3433-7B0D-D739-2B571EE3523C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1" name="Rectangle: Rounded Corners 20">
            <a:extLst>
              <a:ext uri="{FF2B5EF4-FFF2-40B4-BE49-F238E27FC236}">
                <a16:creationId xmlns:a16="http://schemas.microsoft.com/office/drawing/2014/main" id="{03EF1053-2981-F545-4763-3425100C3C09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FCF3516E-B66C-738D-BA43-017D8EDAEFAF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39B9B111-D9F0-D352-998B-F7A80F97674C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A5BC7736-23FB-7C4B-1A56-DEBF8B5A2E14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F0109C5B-EFFD-9FA2-CADA-8678D010A7B5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26" name="Textbox 200">
            <a:extLst>
              <a:ext uri="{FF2B5EF4-FFF2-40B4-BE49-F238E27FC236}">
                <a16:creationId xmlns:a16="http://schemas.microsoft.com/office/drawing/2014/main" id="{682C5CC4-E547-BC40-2BFA-4BF9A2E89103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7" name="Rectangle: Rounded Corners 26">
            <a:extLst>
              <a:ext uri="{FF2B5EF4-FFF2-40B4-BE49-F238E27FC236}">
                <a16:creationId xmlns:a16="http://schemas.microsoft.com/office/drawing/2014/main" id="{6F2777F6-5003-6E54-8092-D3A2308A93D0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2AB9CC8C-021C-68F9-FAAD-0D9AE12E9EFD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BA85E38D-794A-A1ED-A529-B42399A49ED0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44FDCBAC-2E78-C176-D9F8-207E80D18E71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491F7772-0CCC-D24C-A4EF-12E7515E96AF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32" name="Textbox 200">
            <a:extLst>
              <a:ext uri="{FF2B5EF4-FFF2-40B4-BE49-F238E27FC236}">
                <a16:creationId xmlns:a16="http://schemas.microsoft.com/office/drawing/2014/main" id="{D1A45D55-3A64-1FEB-8ED3-5268C1EABD39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3" name="Rectangle: Rounded Corners 32">
            <a:extLst>
              <a:ext uri="{FF2B5EF4-FFF2-40B4-BE49-F238E27FC236}">
                <a16:creationId xmlns:a16="http://schemas.microsoft.com/office/drawing/2014/main" id="{36FB143E-B575-E2AE-B477-67A091B57CFF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B90D5E36-E622-D5AC-3F9C-B7E204B1913D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C078C022-2130-D9AF-E098-8C92156285BA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10450CBC-C2C8-FF1A-78CC-E039161E0E79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7" name="Textbox 200">
              <a:extLst>
                <a:ext uri="{FF2B5EF4-FFF2-40B4-BE49-F238E27FC236}">
                  <a16:creationId xmlns:a16="http://schemas.microsoft.com/office/drawing/2014/main" id="{7B02653F-E0EE-5B3C-35EB-C94B3426572D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38" name="Textbox 200">
            <a:extLst>
              <a:ext uri="{FF2B5EF4-FFF2-40B4-BE49-F238E27FC236}">
                <a16:creationId xmlns:a16="http://schemas.microsoft.com/office/drawing/2014/main" id="{BFD04ED3-92CD-EA1F-22FE-7A852F978770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30261564-AF33-3504-7B92-022AC86102D0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0" name="Freeform 103">
            <a:extLst>
              <a:ext uri="{FF2B5EF4-FFF2-40B4-BE49-F238E27FC236}">
                <a16:creationId xmlns:a16="http://schemas.microsoft.com/office/drawing/2014/main" id="{9AA53526-863C-6BC1-199F-45568F97E14B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1" name="Freeform 111">
            <a:extLst>
              <a:ext uri="{FF2B5EF4-FFF2-40B4-BE49-F238E27FC236}">
                <a16:creationId xmlns:a16="http://schemas.microsoft.com/office/drawing/2014/main" id="{2FF01C58-FC3A-36FD-26B7-D47C129023F7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E3A9E30C-9A4F-7963-8AA1-5AA85EC2403E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3" name="Freeform 34">
            <a:extLst>
              <a:ext uri="{FF2B5EF4-FFF2-40B4-BE49-F238E27FC236}">
                <a16:creationId xmlns:a16="http://schemas.microsoft.com/office/drawing/2014/main" id="{3C7365CC-83E5-1E50-1F3F-1801A5FF1BD8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76634970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000">
        <p:push dir="u"/>
      </p:transition>
    </mc:Choice>
    <mc:Fallback>
      <p:transition spd="slow" advClick="0" advTm="30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AB5D4BC-38C9-511C-79D8-D1D1C2B581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Rectangle 43">
            <a:extLst>
              <a:ext uri="{FF2B5EF4-FFF2-40B4-BE49-F238E27FC236}">
                <a16:creationId xmlns:a16="http://schemas.microsoft.com/office/drawing/2014/main" id="{A7C8F023-9F23-C736-383C-832269D5577D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45" name="!!MainTitle1">
            <a:extLst>
              <a:ext uri="{FF2B5EF4-FFF2-40B4-BE49-F238E27FC236}">
                <a16:creationId xmlns:a16="http://schemas.microsoft.com/office/drawing/2014/main" id="{5D39C0D6-5E4B-57F1-6D27-824E002BD874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bg2">
                    <a:lumMod val="25000"/>
                    <a:lumOff val="75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6" name="!!SubTitle">
            <a:extLst>
              <a:ext uri="{FF2B5EF4-FFF2-40B4-BE49-F238E27FC236}">
                <a16:creationId xmlns:a16="http://schemas.microsoft.com/office/drawing/2014/main" id="{A750E121-67A7-A0FD-EB29-25A75558C911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72337701-DFCF-FEB9-0BA2-2DACECAB8E9B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DAB3617D-7698-22D0-AC4F-E3962A45C4E1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5FE03A92-AD02-C0AD-3A34-516C0C86D67B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B8663A10-3828-A8E8-2D92-8DAE3CA1EE76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51" name="Rectangle: Rounded Corners 50">
            <a:extLst>
              <a:ext uri="{FF2B5EF4-FFF2-40B4-BE49-F238E27FC236}">
                <a16:creationId xmlns:a16="http://schemas.microsoft.com/office/drawing/2014/main" id="{5E8C50B5-776D-7ECA-632B-BAE625F6CD29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Freeform: Shape 51">
            <a:extLst>
              <a:ext uri="{FF2B5EF4-FFF2-40B4-BE49-F238E27FC236}">
                <a16:creationId xmlns:a16="http://schemas.microsoft.com/office/drawing/2014/main" id="{D39086C7-FA28-0C6F-025C-F2FDCD29BFE1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4597C828-4C35-0A82-4EF5-E1A4DA0F1171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54" name="Textbox 200">
              <a:extLst>
                <a:ext uri="{FF2B5EF4-FFF2-40B4-BE49-F238E27FC236}">
                  <a16:creationId xmlns:a16="http://schemas.microsoft.com/office/drawing/2014/main" id="{6770D54C-843F-7420-2C54-A99F3E641AF1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E2A1CA12-F57C-A742-24D7-B9F77616F9FA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56" name="Textbox 200">
            <a:extLst>
              <a:ext uri="{FF2B5EF4-FFF2-40B4-BE49-F238E27FC236}">
                <a16:creationId xmlns:a16="http://schemas.microsoft.com/office/drawing/2014/main" id="{BC990F8E-99C0-4E9E-1D8C-10AA6E594E61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tx1">
                    <a:lumMod val="65000"/>
                  </a:schemeClr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6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57" name="Rectangle: Rounded Corners 56">
            <a:extLst>
              <a:ext uri="{FF2B5EF4-FFF2-40B4-BE49-F238E27FC236}">
                <a16:creationId xmlns:a16="http://schemas.microsoft.com/office/drawing/2014/main" id="{C7EE8DFB-89FC-4F84-2FA9-DAD70E147541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Freeform: Shape 57">
            <a:extLst>
              <a:ext uri="{FF2B5EF4-FFF2-40B4-BE49-F238E27FC236}">
                <a16:creationId xmlns:a16="http://schemas.microsoft.com/office/drawing/2014/main" id="{D6443826-C3B1-306C-C0B1-A3EAD3C7DA0A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59" name="Group 58">
            <a:extLst>
              <a:ext uri="{FF2B5EF4-FFF2-40B4-BE49-F238E27FC236}">
                <a16:creationId xmlns:a16="http://schemas.microsoft.com/office/drawing/2014/main" id="{0E98A8B5-A801-4622-1E6F-3512A23C1A80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4DDDFC41-A512-4289-12F9-444FF5DFC0B6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4C6541AD-3659-A5EF-CD59-F74AC7A78681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62" name="Textbox 200">
            <a:extLst>
              <a:ext uri="{FF2B5EF4-FFF2-40B4-BE49-F238E27FC236}">
                <a16:creationId xmlns:a16="http://schemas.microsoft.com/office/drawing/2014/main" id="{23AF4BC2-3FCE-CDC7-8978-CEE3384A0795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tx1">
                    <a:lumMod val="65000"/>
                  </a:schemeClr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tx1">
                  <a:lumMod val="65000"/>
                </a:schemeClr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63" name="Rectangle: Rounded Corners 62">
            <a:extLst>
              <a:ext uri="{FF2B5EF4-FFF2-40B4-BE49-F238E27FC236}">
                <a16:creationId xmlns:a16="http://schemas.microsoft.com/office/drawing/2014/main" id="{3A8436DA-BD80-3607-A472-ED08E7EF7EC5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0" name="Freeform: Shape 639">
            <a:extLst>
              <a:ext uri="{FF2B5EF4-FFF2-40B4-BE49-F238E27FC236}">
                <a16:creationId xmlns:a16="http://schemas.microsoft.com/office/drawing/2014/main" id="{29379769-C7DA-692D-41BE-D0E5342D7FC6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641" name="Group 640">
            <a:extLst>
              <a:ext uri="{FF2B5EF4-FFF2-40B4-BE49-F238E27FC236}">
                <a16:creationId xmlns:a16="http://schemas.microsoft.com/office/drawing/2014/main" id="{C73913FB-CA94-52E2-E22A-8DCB56191ACF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642" name="Textbox 200">
              <a:extLst>
                <a:ext uri="{FF2B5EF4-FFF2-40B4-BE49-F238E27FC236}">
                  <a16:creationId xmlns:a16="http://schemas.microsoft.com/office/drawing/2014/main" id="{28C6A781-1075-A030-8D78-1D79D03D79B4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643" name="Textbox 200">
              <a:extLst>
                <a:ext uri="{FF2B5EF4-FFF2-40B4-BE49-F238E27FC236}">
                  <a16:creationId xmlns:a16="http://schemas.microsoft.com/office/drawing/2014/main" id="{E182B4C2-6631-B3AA-E840-5E5D4EC5A756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644" name="Textbox 200">
            <a:extLst>
              <a:ext uri="{FF2B5EF4-FFF2-40B4-BE49-F238E27FC236}">
                <a16:creationId xmlns:a16="http://schemas.microsoft.com/office/drawing/2014/main" id="{5A9EB58C-D7D5-78D5-5E72-209923737FD8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705" name="Rectangle: Rounded Corners 704">
            <a:extLst>
              <a:ext uri="{FF2B5EF4-FFF2-40B4-BE49-F238E27FC236}">
                <a16:creationId xmlns:a16="http://schemas.microsoft.com/office/drawing/2014/main" id="{784B7C11-2E48-FF0F-EE64-5965059961D7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06" name="Freeform: Shape 705">
            <a:extLst>
              <a:ext uri="{FF2B5EF4-FFF2-40B4-BE49-F238E27FC236}">
                <a16:creationId xmlns:a16="http://schemas.microsoft.com/office/drawing/2014/main" id="{66DAF550-5051-EA05-8B5C-0E83E9F63549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707" name="Group 706">
            <a:extLst>
              <a:ext uri="{FF2B5EF4-FFF2-40B4-BE49-F238E27FC236}">
                <a16:creationId xmlns:a16="http://schemas.microsoft.com/office/drawing/2014/main" id="{67B68B1C-61E6-5CC6-0FCD-55F7148ABCD2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708" name="Textbox 200">
              <a:extLst>
                <a:ext uri="{FF2B5EF4-FFF2-40B4-BE49-F238E27FC236}">
                  <a16:creationId xmlns:a16="http://schemas.microsoft.com/office/drawing/2014/main" id="{187F0E88-829F-F6A0-68A1-0CB48E8E3612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09" name="Textbox 200">
              <a:extLst>
                <a:ext uri="{FF2B5EF4-FFF2-40B4-BE49-F238E27FC236}">
                  <a16:creationId xmlns:a16="http://schemas.microsoft.com/office/drawing/2014/main" id="{A4B5890B-7C2E-A14B-9528-40CF07CF37F2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710" name="Textbox 200">
            <a:extLst>
              <a:ext uri="{FF2B5EF4-FFF2-40B4-BE49-F238E27FC236}">
                <a16:creationId xmlns:a16="http://schemas.microsoft.com/office/drawing/2014/main" id="{0B36A675-31C2-F83D-8FDF-1E80EC0B304D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711" name="Rectangle: Rounded Corners 710">
            <a:extLst>
              <a:ext uri="{FF2B5EF4-FFF2-40B4-BE49-F238E27FC236}">
                <a16:creationId xmlns:a16="http://schemas.microsoft.com/office/drawing/2014/main" id="{8D453E48-AB75-D38D-4E43-4D2083E2D3C9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2" name="Freeform: Shape 711">
            <a:extLst>
              <a:ext uri="{FF2B5EF4-FFF2-40B4-BE49-F238E27FC236}">
                <a16:creationId xmlns:a16="http://schemas.microsoft.com/office/drawing/2014/main" id="{EE420A83-28E2-9298-A8CF-8EFEA6ECA927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2">
              <a:lumMod val="10000"/>
              <a:lumOff val="90000"/>
            </a:schemeClr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713" name="Group 712">
            <a:extLst>
              <a:ext uri="{FF2B5EF4-FFF2-40B4-BE49-F238E27FC236}">
                <a16:creationId xmlns:a16="http://schemas.microsoft.com/office/drawing/2014/main" id="{290101F6-185D-B971-4173-2EF4C3643E97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714" name="Textbox 200">
              <a:extLst>
                <a:ext uri="{FF2B5EF4-FFF2-40B4-BE49-F238E27FC236}">
                  <a16:creationId xmlns:a16="http://schemas.microsoft.com/office/drawing/2014/main" id="{0AC6B661-8237-0A12-21F3-F4B92307CBA6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715" name="Textbox 200">
              <a:extLst>
                <a:ext uri="{FF2B5EF4-FFF2-40B4-BE49-F238E27FC236}">
                  <a16:creationId xmlns:a16="http://schemas.microsoft.com/office/drawing/2014/main" id="{39E3E522-A760-0B8E-3346-249237368B75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716" name="Textbox 200">
            <a:extLst>
              <a:ext uri="{FF2B5EF4-FFF2-40B4-BE49-F238E27FC236}">
                <a16:creationId xmlns:a16="http://schemas.microsoft.com/office/drawing/2014/main" id="{46DE0D50-D28F-6884-AEC2-790B9BA0C801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2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2"/>
              </a:solidFill>
              <a:effectLst/>
              <a:uLnTx/>
              <a:uFillTx/>
              <a:latin typeface="+mj-lt"/>
            </a:endParaRPr>
          </a:p>
        </p:txBody>
      </p:sp>
      <p:sp>
        <p:nvSpPr>
          <p:cNvPr id="717" name="Freeform: Shape 716">
            <a:extLst>
              <a:ext uri="{FF2B5EF4-FFF2-40B4-BE49-F238E27FC236}">
                <a16:creationId xmlns:a16="http://schemas.microsoft.com/office/drawing/2014/main" id="{207D6AE8-8CD7-6BEF-456E-993E4E35987B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18" name="Freeform 103">
            <a:extLst>
              <a:ext uri="{FF2B5EF4-FFF2-40B4-BE49-F238E27FC236}">
                <a16:creationId xmlns:a16="http://schemas.microsoft.com/office/drawing/2014/main" id="{B0AC0488-B068-FA48-C61D-2246536A36E5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19" name="Freeform 111">
            <a:extLst>
              <a:ext uri="{FF2B5EF4-FFF2-40B4-BE49-F238E27FC236}">
                <a16:creationId xmlns:a16="http://schemas.microsoft.com/office/drawing/2014/main" id="{184F7A85-B51F-6187-AA6D-F749D073C015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20" name="Freeform: Shape 719">
            <a:extLst>
              <a:ext uri="{FF2B5EF4-FFF2-40B4-BE49-F238E27FC236}">
                <a16:creationId xmlns:a16="http://schemas.microsoft.com/office/drawing/2014/main" id="{57184654-BD09-1342-ADC0-58A8BB0D9F77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721" name="Freeform 34">
            <a:extLst>
              <a:ext uri="{FF2B5EF4-FFF2-40B4-BE49-F238E27FC236}">
                <a16:creationId xmlns:a16="http://schemas.microsoft.com/office/drawing/2014/main" id="{863C8BA3-E046-585D-EFBD-910A12C1C70A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bg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19482234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000">
        <p14:prism dir="u"/>
      </p:transition>
    </mc:Choice>
    <mc:Fallback>
      <p:transition spd="slow" advClick="0" advTm="3000">
        <p:fade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7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7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7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7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6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6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6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6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6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6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6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7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7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7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7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7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7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7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71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7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7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7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7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7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7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7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7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7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7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7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7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6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6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7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7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7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7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7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7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7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7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7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7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7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7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7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5" grpId="0"/>
          <p:bldP spid="46" grpId="0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6" grpId="0"/>
          <p:bldP spid="57" grpId="0" animBg="1"/>
          <p:bldP spid="58" grpId="0" animBg="1"/>
          <p:bldP spid="62" grpId="0"/>
          <p:bldP spid="63" grpId="0" animBg="1"/>
          <p:bldP spid="640" grpId="0" animBg="1"/>
          <p:bldP spid="644" grpId="0"/>
          <p:bldP spid="705" grpId="0" animBg="1"/>
          <p:bldP spid="706" grpId="0" animBg="1"/>
          <p:bldP spid="710" grpId="0"/>
          <p:bldP spid="711" grpId="0" animBg="1"/>
          <p:bldP spid="712" grpId="0" animBg="1"/>
          <p:bldP spid="716" grpId="0"/>
          <p:bldP spid="717" grpId="0" animBg="1"/>
          <p:bldP spid="718" grpId="0" animBg="1"/>
          <p:bldP spid="719" grpId="0" animBg="1"/>
          <p:bldP spid="720" grpId="0" animBg="1"/>
          <p:bldP spid="721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4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4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5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4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5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5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70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70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71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7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5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5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6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64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64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64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64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64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6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64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70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70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70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7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7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7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7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71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71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71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7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7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7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7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5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5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7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7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7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7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7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7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64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6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7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7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7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70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7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7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7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7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1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71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71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7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7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7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45" grpId="0"/>
          <p:bldP spid="46" grpId="0"/>
          <p:bldP spid="47" grpId="0" animBg="1"/>
          <p:bldP spid="48" grpId="0" animBg="1"/>
          <p:bldP spid="49" grpId="0" animBg="1"/>
          <p:bldP spid="50" grpId="0" animBg="1"/>
          <p:bldP spid="51" grpId="0" animBg="1"/>
          <p:bldP spid="52" grpId="0" animBg="1"/>
          <p:bldP spid="56" grpId="0"/>
          <p:bldP spid="57" grpId="0" animBg="1"/>
          <p:bldP spid="58" grpId="0" animBg="1"/>
          <p:bldP spid="62" grpId="0"/>
          <p:bldP spid="63" grpId="0" animBg="1"/>
          <p:bldP spid="640" grpId="0" animBg="1"/>
          <p:bldP spid="644" grpId="0"/>
          <p:bldP spid="705" grpId="0" animBg="1"/>
          <p:bldP spid="706" grpId="0" animBg="1"/>
          <p:bldP spid="710" grpId="0"/>
          <p:bldP spid="711" grpId="0" animBg="1"/>
          <p:bldP spid="712" grpId="0" animBg="1"/>
          <p:bldP spid="716" grpId="0"/>
          <p:bldP spid="717" grpId="0" animBg="1"/>
          <p:bldP spid="718" grpId="0" animBg="1"/>
          <p:bldP spid="719" grpId="0" animBg="1"/>
          <p:bldP spid="720" grpId="0" animBg="1"/>
          <p:bldP spid="721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49176D5A-904F-9BA6-ADC6-B26A001702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C3973901-77A3-BE8A-F8CF-11793E0A246B}"/>
              </a:ext>
            </a:extLst>
          </p:cNvPr>
          <p:cNvSpPr>
            <a:spLocks/>
          </p:cNvSpPr>
          <p:nvPr/>
        </p:nvSpPr>
        <p:spPr bwMode="auto">
          <a:xfrm>
            <a:off x="2453578" y="12869525"/>
            <a:ext cx="8357857" cy="4616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153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sp>
        <p:nvSpPr>
          <p:cNvPr id="3" name="!!MainTitle1">
            <a:extLst>
              <a:ext uri="{FF2B5EF4-FFF2-40B4-BE49-F238E27FC236}">
                <a16:creationId xmlns:a16="http://schemas.microsoft.com/office/drawing/2014/main" id="{CA28E832-2A2C-BBC1-AA3C-48AB15D0E21C}"/>
              </a:ext>
            </a:extLst>
          </p:cNvPr>
          <p:cNvSpPr txBox="1"/>
          <p:nvPr/>
        </p:nvSpPr>
        <p:spPr>
          <a:xfrm>
            <a:off x="5182758" y="1246722"/>
            <a:ext cx="14018582" cy="124649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>
              <a:defRPr/>
            </a:pPr>
            <a:r>
              <a:rPr lang="en-US" sz="7500" b="1" noProof="0" dirty="0">
                <a:solidFill>
                  <a:schemeClr val="tx2"/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Customer Experience </a:t>
            </a:r>
            <a:r>
              <a:rPr lang="en-US" sz="7500" noProof="0" dirty="0">
                <a:solidFill>
                  <a:schemeClr val="tx2">
                    <a:lumMod val="50000"/>
                    <a:lumOff val="50000"/>
                  </a:schemeClr>
                </a:solidFill>
                <a:effectLst>
                  <a:outerShdw blurRad="127000" dist="101600" dir="5400000" algn="t" rotWithShape="0">
                    <a:prstClr val="black">
                      <a:alpha val="20000"/>
                    </a:prstClr>
                  </a:outerShdw>
                </a:effectLst>
                <a:latin typeface="+mj-lt"/>
              </a:rPr>
              <a:t>Chain</a:t>
            </a:r>
            <a:endParaRPr kumimoji="0" lang="en-US" sz="7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50000"/>
                  <a:lumOff val="50000"/>
                </a:schemeClr>
              </a:solidFill>
              <a:effectLst>
                <a:outerShdw blurRad="127000" dist="101600" dir="5400000" algn="t" rotWithShape="0">
                  <a:prstClr val="black">
                    <a:alpha val="20000"/>
                  </a:prstClr>
                </a:outerShdw>
              </a:effectLst>
              <a:uLnTx/>
              <a:uFillTx/>
              <a:latin typeface="+mj-lt"/>
            </a:endParaRPr>
          </a:p>
        </p:txBody>
      </p:sp>
      <p:sp>
        <p:nvSpPr>
          <p:cNvPr id="4" name="!!SubTitle">
            <a:extLst>
              <a:ext uri="{FF2B5EF4-FFF2-40B4-BE49-F238E27FC236}">
                <a16:creationId xmlns:a16="http://schemas.microsoft.com/office/drawing/2014/main" id="{1C73F6C8-AE4D-8765-3CE8-88811B22629A}"/>
              </a:ext>
            </a:extLst>
          </p:cNvPr>
          <p:cNvSpPr txBox="1"/>
          <p:nvPr/>
        </p:nvSpPr>
        <p:spPr>
          <a:xfrm>
            <a:off x="9617417" y="2416582"/>
            <a:ext cx="5149167" cy="47705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we sell </a:t>
            </a:r>
            <a:r>
              <a:rPr lang="en-US" sz="1900" b="1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CONFIDENCE</a:t>
            </a:r>
            <a:r>
              <a:rPr lang="en-US" sz="19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 </a:t>
            </a:r>
            <a:r>
              <a:rPr lang="en-US" sz="25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</a:rPr>
              <a:t>not templates</a:t>
            </a:r>
            <a:endParaRPr kumimoji="0" lang="en-US" sz="2500" i="0" u="none" strike="noStrike" kern="1200" cap="none" spc="0" normalizeH="0" baseline="0" noProof="0" dirty="0">
              <a:ln>
                <a:noFill/>
              </a:ln>
              <a:solidFill>
                <a:schemeClr val="tx2">
                  <a:lumMod val="60000"/>
                  <a:lumOff val="40000"/>
                </a:schemeClr>
              </a:solidFill>
              <a:effectLst/>
              <a:uLnTx/>
              <a:uFillTx/>
              <a:latin typeface="Open Sans Ligh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2E305426-3CD2-D202-96E0-8EA2B09FC681}"/>
              </a:ext>
            </a:extLst>
          </p:cNvPr>
          <p:cNvSpPr/>
          <p:nvPr/>
        </p:nvSpPr>
        <p:spPr>
          <a:xfrm>
            <a:off x="11844135" y="851083"/>
            <a:ext cx="247918" cy="24791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A1A1936-9AD4-C219-CB36-1AD059B158DE}"/>
              </a:ext>
            </a:extLst>
          </p:cNvPr>
          <p:cNvSpPr/>
          <p:nvPr/>
        </p:nvSpPr>
        <p:spPr>
          <a:xfrm>
            <a:off x="11380460" y="851083"/>
            <a:ext cx="247918" cy="247918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941BC82F-F125-E172-1694-DEDB936B153E}"/>
              </a:ext>
            </a:extLst>
          </p:cNvPr>
          <p:cNvSpPr/>
          <p:nvPr/>
        </p:nvSpPr>
        <p:spPr>
          <a:xfrm>
            <a:off x="12307810" y="851083"/>
            <a:ext cx="247918" cy="24791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131A3BEC-B7A6-2113-99B5-8E5A2B231A6E}"/>
              </a:ext>
            </a:extLst>
          </p:cNvPr>
          <p:cNvSpPr/>
          <p:nvPr/>
        </p:nvSpPr>
        <p:spPr>
          <a:xfrm>
            <a:off x="12771486" y="851083"/>
            <a:ext cx="247918" cy="24791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037A63EB-3C4F-4F1F-DAE9-381D29B8309A}"/>
              </a:ext>
            </a:extLst>
          </p:cNvPr>
          <p:cNvSpPr/>
          <p:nvPr/>
        </p:nvSpPr>
        <p:spPr>
          <a:xfrm>
            <a:off x="3570952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0821D355-367C-C308-5C71-681A21B9AFA5}"/>
              </a:ext>
            </a:extLst>
          </p:cNvPr>
          <p:cNvSpPr/>
          <p:nvPr/>
        </p:nvSpPr>
        <p:spPr>
          <a:xfrm>
            <a:off x="3725976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2EB6797D-4002-7DE7-0FD0-9F756C067103}"/>
              </a:ext>
            </a:extLst>
          </p:cNvPr>
          <p:cNvGrpSpPr/>
          <p:nvPr/>
        </p:nvGrpSpPr>
        <p:grpSpPr>
          <a:xfrm>
            <a:off x="4031331" y="7311850"/>
            <a:ext cx="2241542" cy="1547680"/>
            <a:chOff x="4031331" y="7311850"/>
            <a:chExt cx="2241542" cy="1547680"/>
          </a:xfrm>
        </p:grpSpPr>
        <p:sp>
          <p:nvSpPr>
            <p:cNvPr id="12" name="Textbox 200">
              <a:extLst>
                <a:ext uri="{FF2B5EF4-FFF2-40B4-BE49-F238E27FC236}">
                  <a16:creationId xmlns:a16="http://schemas.microsoft.com/office/drawing/2014/main" id="{3D10E80B-743C-A56D-F96A-58BA95982D6D}"/>
                </a:ext>
              </a:extLst>
            </p:cNvPr>
            <p:cNvSpPr txBox="1"/>
            <p:nvPr/>
          </p:nvSpPr>
          <p:spPr>
            <a:xfrm flipH="1">
              <a:off x="4191992" y="7782312"/>
              <a:ext cx="1920220" cy="1077218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Thu hút khách hàng bằng nhu cầu và thông điệp phù hợp.</a:t>
              </a:r>
            </a:p>
          </p:txBody>
        </p:sp>
        <p:sp>
          <p:nvSpPr>
            <p:cNvPr id="13" name="Textbox 200">
              <a:extLst>
                <a:ext uri="{FF2B5EF4-FFF2-40B4-BE49-F238E27FC236}">
                  <a16:creationId xmlns:a16="http://schemas.microsoft.com/office/drawing/2014/main" id="{CE25934B-1B91-DF5B-873B-45104D682C2A}"/>
                </a:ext>
              </a:extLst>
            </p:cNvPr>
            <p:cNvSpPr txBox="1"/>
            <p:nvPr/>
          </p:nvSpPr>
          <p:spPr>
            <a:xfrm flipH="1">
              <a:off x="4031331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EXTRACT</a:t>
              </a:r>
            </a:p>
          </p:txBody>
        </p:sp>
      </p:grpSp>
      <p:sp>
        <p:nvSpPr>
          <p:cNvPr id="14" name="Textbox 200">
            <a:extLst>
              <a:ext uri="{FF2B5EF4-FFF2-40B4-BE49-F238E27FC236}">
                <a16:creationId xmlns:a16="http://schemas.microsoft.com/office/drawing/2014/main" id="{6F63A0CC-3677-FE05-F98F-8F7FEB192E46}"/>
              </a:ext>
            </a:extLst>
          </p:cNvPr>
          <p:cNvSpPr txBox="1"/>
          <p:nvPr/>
        </p:nvSpPr>
        <p:spPr>
          <a:xfrm flipH="1">
            <a:off x="4586952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01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9418321F-7FAE-4A39-67AA-B8094C868B35}"/>
              </a:ext>
            </a:extLst>
          </p:cNvPr>
          <p:cNvSpPr/>
          <p:nvPr/>
        </p:nvSpPr>
        <p:spPr>
          <a:xfrm>
            <a:off x="7090901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FBE72EC9-113D-53DC-5F99-DF6A2F25AE6F}"/>
              </a:ext>
            </a:extLst>
          </p:cNvPr>
          <p:cNvSpPr/>
          <p:nvPr/>
        </p:nvSpPr>
        <p:spPr>
          <a:xfrm>
            <a:off x="7245925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61816094-74F3-BF72-ACAA-EEE969FEE6B5}"/>
              </a:ext>
            </a:extLst>
          </p:cNvPr>
          <p:cNvGrpSpPr/>
          <p:nvPr/>
        </p:nvGrpSpPr>
        <p:grpSpPr>
          <a:xfrm>
            <a:off x="7551280" y="7311850"/>
            <a:ext cx="2241542" cy="1301459"/>
            <a:chOff x="7551280" y="7311850"/>
            <a:chExt cx="2241542" cy="1301459"/>
          </a:xfrm>
        </p:grpSpPr>
        <p:sp>
          <p:nvSpPr>
            <p:cNvPr id="18" name="Textbox 200">
              <a:extLst>
                <a:ext uri="{FF2B5EF4-FFF2-40B4-BE49-F238E27FC236}">
                  <a16:creationId xmlns:a16="http://schemas.microsoft.com/office/drawing/2014/main" id="{84EAD464-8D46-EB96-F87C-9249D3B0FBB4}"/>
                </a:ext>
              </a:extLst>
            </p:cNvPr>
            <p:cNvSpPr txBox="1"/>
            <p:nvPr/>
          </p:nvSpPr>
          <p:spPr>
            <a:xfrm flipH="1">
              <a:off x="7711941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Hướng dẫn khách hàng làm quen trải nghiệm ban đầu.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19" name="Textbox 200">
              <a:extLst>
                <a:ext uri="{FF2B5EF4-FFF2-40B4-BE49-F238E27FC236}">
                  <a16:creationId xmlns:a16="http://schemas.microsoft.com/office/drawing/2014/main" id="{4179C8A4-7318-D68E-F623-8434084D4887}"/>
                </a:ext>
              </a:extLst>
            </p:cNvPr>
            <p:cNvSpPr txBox="1"/>
            <p:nvPr/>
          </p:nvSpPr>
          <p:spPr>
            <a:xfrm flipH="1">
              <a:off x="7551280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ONBOARD</a:t>
              </a:r>
            </a:p>
          </p:txBody>
        </p:sp>
      </p:grpSp>
      <p:sp>
        <p:nvSpPr>
          <p:cNvPr id="20" name="Textbox 200">
            <a:extLst>
              <a:ext uri="{FF2B5EF4-FFF2-40B4-BE49-F238E27FC236}">
                <a16:creationId xmlns:a16="http://schemas.microsoft.com/office/drawing/2014/main" id="{85921DD7-B76E-A367-0711-85D1BB13CD79}"/>
              </a:ext>
            </a:extLst>
          </p:cNvPr>
          <p:cNvSpPr txBox="1"/>
          <p:nvPr/>
        </p:nvSpPr>
        <p:spPr>
          <a:xfrm flipH="1">
            <a:off x="8106901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02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1" name="Rectangle: Rounded Corners 20">
            <a:extLst>
              <a:ext uri="{FF2B5EF4-FFF2-40B4-BE49-F238E27FC236}">
                <a16:creationId xmlns:a16="http://schemas.microsoft.com/office/drawing/2014/main" id="{B3B284DC-2A71-2D2F-A4E3-6F2E32887406}"/>
              </a:ext>
            </a:extLst>
          </p:cNvPr>
          <p:cNvSpPr/>
          <p:nvPr/>
        </p:nvSpPr>
        <p:spPr>
          <a:xfrm>
            <a:off x="10610850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2DD3DE96-53B6-A329-A011-FB4B4545CC29}"/>
              </a:ext>
            </a:extLst>
          </p:cNvPr>
          <p:cNvSpPr/>
          <p:nvPr/>
        </p:nvSpPr>
        <p:spPr>
          <a:xfrm>
            <a:off x="10765874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3" name="Group 22">
            <a:extLst>
              <a:ext uri="{FF2B5EF4-FFF2-40B4-BE49-F238E27FC236}">
                <a16:creationId xmlns:a16="http://schemas.microsoft.com/office/drawing/2014/main" id="{321DD76D-D983-932E-1D8C-F6DFD60244F1}"/>
              </a:ext>
            </a:extLst>
          </p:cNvPr>
          <p:cNvGrpSpPr/>
          <p:nvPr/>
        </p:nvGrpSpPr>
        <p:grpSpPr>
          <a:xfrm>
            <a:off x="11071229" y="7311850"/>
            <a:ext cx="2241542" cy="1301459"/>
            <a:chOff x="11071229" y="7311850"/>
            <a:chExt cx="2241542" cy="1301459"/>
          </a:xfrm>
        </p:grpSpPr>
        <p:sp>
          <p:nvSpPr>
            <p:cNvPr id="24" name="Textbox 200">
              <a:extLst>
                <a:ext uri="{FF2B5EF4-FFF2-40B4-BE49-F238E27FC236}">
                  <a16:creationId xmlns:a16="http://schemas.microsoft.com/office/drawing/2014/main" id="{FFA7ABFE-9E45-2EA0-A45F-1DDA5CCAEA2D}"/>
                </a:ext>
              </a:extLst>
            </p:cNvPr>
            <p:cNvSpPr txBox="1"/>
            <p:nvPr/>
          </p:nvSpPr>
          <p:spPr>
            <a:xfrm flipH="1">
              <a:off x="11231890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Cung cấp trải nghiệm mượt mà và nhất quán.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25" name="Textbox 200">
              <a:extLst>
                <a:ext uri="{FF2B5EF4-FFF2-40B4-BE49-F238E27FC236}">
                  <a16:creationId xmlns:a16="http://schemas.microsoft.com/office/drawing/2014/main" id="{DB67E1F1-A056-639A-BA02-2AC4C2733C45}"/>
                </a:ext>
              </a:extLst>
            </p:cNvPr>
            <p:cNvSpPr txBox="1"/>
            <p:nvPr/>
          </p:nvSpPr>
          <p:spPr>
            <a:xfrm flipH="1">
              <a:off x="11071229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SERVE</a:t>
              </a:r>
            </a:p>
          </p:txBody>
        </p:sp>
      </p:grpSp>
      <p:sp>
        <p:nvSpPr>
          <p:cNvPr id="26" name="Textbox 200">
            <a:extLst>
              <a:ext uri="{FF2B5EF4-FFF2-40B4-BE49-F238E27FC236}">
                <a16:creationId xmlns:a16="http://schemas.microsoft.com/office/drawing/2014/main" id="{C7E24228-E50E-FD66-A232-E5D0657D061A}"/>
              </a:ext>
            </a:extLst>
          </p:cNvPr>
          <p:cNvSpPr txBox="1"/>
          <p:nvPr/>
        </p:nvSpPr>
        <p:spPr>
          <a:xfrm flipH="1">
            <a:off x="11626850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03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27" name="Rectangle: Rounded Corners 26">
            <a:extLst>
              <a:ext uri="{FF2B5EF4-FFF2-40B4-BE49-F238E27FC236}">
                <a16:creationId xmlns:a16="http://schemas.microsoft.com/office/drawing/2014/main" id="{B95BD017-FB82-1834-BDE1-E87129CF0950}"/>
              </a:ext>
            </a:extLst>
          </p:cNvPr>
          <p:cNvSpPr/>
          <p:nvPr/>
        </p:nvSpPr>
        <p:spPr>
          <a:xfrm>
            <a:off x="14130799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0541DB05-CA28-6D6A-7950-72B6C5FE4788}"/>
              </a:ext>
            </a:extLst>
          </p:cNvPr>
          <p:cNvSpPr/>
          <p:nvPr/>
        </p:nvSpPr>
        <p:spPr>
          <a:xfrm>
            <a:off x="14285823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AB9F89E2-42FC-F728-62F9-4EA2AB31E19D}"/>
              </a:ext>
            </a:extLst>
          </p:cNvPr>
          <p:cNvGrpSpPr/>
          <p:nvPr/>
        </p:nvGrpSpPr>
        <p:grpSpPr>
          <a:xfrm>
            <a:off x="14591178" y="7311850"/>
            <a:ext cx="2241542" cy="1301459"/>
            <a:chOff x="14591178" y="7311850"/>
            <a:chExt cx="2241542" cy="1301459"/>
          </a:xfrm>
        </p:grpSpPr>
        <p:sp>
          <p:nvSpPr>
            <p:cNvPr id="30" name="Textbox 200">
              <a:extLst>
                <a:ext uri="{FF2B5EF4-FFF2-40B4-BE49-F238E27FC236}">
                  <a16:creationId xmlns:a16="http://schemas.microsoft.com/office/drawing/2014/main" id="{8BB43980-A823-24E4-B5B8-5840D18F8A5D}"/>
                </a:ext>
              </a:extLst>
            </p:cNvPr>
            <p:cNvSpPr txBox="1"/>
            <p:nvPr/>
          </p:nvSpPr>
          <p:spPr>
            <a:xfrm flipH="1">
              <a:off x="14751839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Giải quyết vấn đề nhanh chóng, đúng kỳ vọng.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1" name="Textbox 200">
              <a:extLst>
                <a:ext uri="{FF2B5EF4-FFF2-40B4-BE49-F238E27FC236}">
                  <a16:creationId xmlns:a16="http://schemas.microsoft.com/office/drawing/2014/main" id="{E320463A-5BB8-1468-780D-B0E9DCDE8587}"/>
                </a:ext>
              </a:extLst>
            </p:cNvPr>
            <p:cNvSpPr txBox="1"/>
            <p:nvPr/>
          </p:nvSpPr>
          <p:spPr>
            <a:xfrm flipH="1">
              <a:off x="14591178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SUPPORT</a:t>
              </a:r>
            </a:p>
          </p:txBody>
        </p:sp>
      </p:grpSp>
      <p:sp>
        <p:nvSpPr>
          <p:cNvPr id="32" name="Textbox 200">
            <a:extLst>
              <a:ext uri="{FF2B5EF4-FFF2-40B4-BE49-F238E27FC236}">
                <a16:creationId xmlns:a16="http://schemas.microsoft.com/office/drawing/2014/main" id="{61B58984-C2D1-B304-33B3-0776C42E735E}"/>
              </a:ext>
            </a:extLst>
          </p:cNvPr>
          <p:cNvSpPr txBox="1"/>
          <p:nvPr/>
        </p:nvSpPr>
        <p:spPr>
          <a:xfrm flipH="1">
            <a:off x="15146799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04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3" name="Rectangle: Rounded Corners 32">
            <a:extLst>
              <a:ext uri="{FF2B5EF4-FFF2-40B4-BE49-F238E27FC236}">
                <a16:creationId xmlns:a16="http://schemas.microsoft.com/office/drawing/2014/main" id="{9E353C1C-9A9C-10BC-BC1B-B75C7804D7BC}"/>
              </a:ext>
            </a:extLst>
          </p:cNvPr>
          <p:cNvSpPr/>
          <p:nvPr/>
        </p:nvSpPr>
        <p:spPr>
          <a:xfrm>
            <a:off x="17650748" y="5414438"/>
            <a:ext cx="3162300" cy="5199755"/>
          </a:xfrm>
          <a:prstGeom prst="roundRect">
            <a:avLst>
              <a:gd name="adj" fmla="val 50000"/>
            </a:avLst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Freeform: Shape 33">
            <a:extLst>
              <a:ext uri="{FF2B5EF4-FFF2-40B4-BE49-F238E27FC236}">
                <a16:creationId xmlns:a16="http://schemas.microsoft.com/office/drawing/2014/main" id="{CEBF0B19-A178-5887-E3A0-5E82B38B081B}"/>
              </a:ext>
            </a:extLst>
          </p:cNvPr>
          <p:cNvSpPr/>
          <p:nvPr/>
        </p:nvSpPr>
        <p:spPr>
          <a:xfrm>
            <a:off x="17805772" y="5600765"/>
            <a:ext cx="2852252" cy="3997428"/>
          </a:xfrm>
          <a:custGeom>
            <a:avLst/>
            <a:gdLst>
              <a:gd name="csX0" fmla="*/ 1426126 w 2852252"/>
              <a:gd name="csY0" fmla="*/ 0 h 3997428"/>
              <a:gd name="csX1" fmla="*/ 2852252 w 2852252"/>
              <a:gd name="csY1" fmla="*/ 1426125 h 3997428"/>
              <a:gd name="csX2" fmla="*/ 2852252 w 2852252"/>
              <a:gd name="csY2" fmla="*/ 3371403 h 3997428"/>
              <a:gd name="csX3" fmla="*/ 2823278 w 2852252"/>
              <a:gd name="csY3" fmla="*/ 3658817 h 3997428"/>
              <a:gd name="csX4" fmla="*/ 2817748 w 2852252"/>
              <a:gd name="csY4" fmla="*/ 3680322 h 3997428"/>
              <a:gd name="csX5" fmla="*/ 2788136 w 2852252"/>
              <a:gd name="csY5" fmla="*/ 3795489 h 3997428"/>
              <a:gd name="csX6" fmla="*/ 2773562 w 2852252"/>
              <a:gd name="csY6" fmla="*/ 3835308 h 3997428"/>
              <a:gd name="csX7" fmla="*/ 2763108 w 2852252"/>
              <a:gd name="csY7" fmla="*/ 3854568 h 3997428"/>
              <a:gd name="csX8" fmla="*/ 2494420 w 2852252"/>
              <a:gd name="csY8" fmla="*/ 3997428 h 3997428"/>
              <a:gd name="csX9" fmla="*/ 2299510 w 2852252"/>
              <a:gd name="csY9" fmla="*/ 3997428 h 3997428"/>
              <a:gd name="csX10" fmla="*/ 2070388 w 2852252"/>
              <a:gd name="csY10" fmla="*/ 3902523 h 3997428"/>
              <a:gd name="csX11" fmla="*/ 2039790 w 2852252"/>
              <a:gd name="csY11" fmla="*/ 3865437 h 3997428"/>
              <a:gd name="csX12" fmla="*/ 1996850 w 2852252"/>
              <a:gd name="csY12" fmla="*/ 3786324 h 3997428"/>
              <a:gd name="csX13" fmla="*/ 1978606 w 2852252"/>
              <a:gd name="csY13" fmla="*/ 3752714 h 3997428"/>
              <a:gd name="csX14" fmla="*/ 1423786 w 2852252"/>
              <a:gd name="csY14" fmla="*/ 3457718 h 3997428"/>
              <a:gd name="csX15" fmla="*/ 868966 w 2852252"/>
              <a:gd name="csY15" fmla="*/ 3752714 h 3997428"/>
              <a:gd name="csX16" fmla="*/ 854432 w 2852252"/>
              <a:gd name="csY16" fmla="*/ 3779490 h 3997428"/>
              <a:gd name="csX17" fmla="*/ 807276 w 2852252"/>
              <a:gd name="csY17" fmla="*/ 3866368 h 3997428"/>
              <a:gd name="csX18" fmla="*/ 806476 w 2852252"/>
              <a:gd name="csY18" fmla="*/ 3868943 h 3997428"/>
              <a:gd name="csX19" fmla="*/ 778772 w 2852252"/>
              <a:gd name="csY19" fmla="*/ 3902523 h 3997428"/>
              <a:gd name="csX20" fmla="*/ 549650 w 2852252"/>
              <a:gd name="csY20" fmla="*/ 3997428 h 3997428"/>
              <a:gd name="csX21" fmla="*/ 354740 w 2852252"/>
              <a:gd name="csY21" fmla="*/ 3997428 h 3997428"/>
              <a:gd name="csX22" fmla="*/ 86052 w 2852252"/>
              <a:gd name="csY22" fmla="*/ 3854568 h 3997428"/>
              <a:gd name="csX23" fmla="*/ 85092 w 2852252"/>
              <a:gd name="csY23" fmla="*/ 3852798 h 3997428"/>
              <a:gd name="csX24" fmla="*/ 56176 w 2852252"/>
              <a:gd name="csY24" fmla="*/ 3799528 h 3997428"/>
              <a:gd name="csX25" fmla="*/ 30714 w 2852252"/>
              <a:gd name="csY25" fmla="*/ 3673402 h 3997428"/>
              <a:gd name="csX26" fmla="*/ 30714 w 2852252"/>
              <a:gd name="csY26" fmla="*/ 3665584 h 3997428"/>
              <a:gd name="csX27" fmla="*/ 28974 w 2852252"/>
              <a:gd name="csY27" fmla="*/ 3658817 h 3997428"/>
              <a:gd name="csX28" fmla="*/ 0 w 2852252"/>
              <a:gd name="csY28" fmla="*/ 3371403 h 3997428"/>
              <a:gd name="csX29" fmla="*/ 0 w 2852252"/>
              <a:gd name="csY29" fmla="*/ 1426125 h 3997428"/>
              <a:gd name="csX30" fmla="*/ 1426126 w 2852252"/>
              <a:gd name="csY30" fmla="*/ 0 h 3997428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  <a:cxn ang="0">
                <a:pos x="csX8" y="csY8"/>
              </a:cxn>
              <a:cxn ang="0">
                <a:pos x="csX9" y="csY9"/>
              </a:cxn>
              <a:cxn ang="0">
                <a:pos x="csX10" y="csY10"/>
              </a:cxn>
              <a:cxn ang="0">
                <a:pos x="csX11" y="csY11"/>
              </a:cxn>
              <a:cxn ang="0">
                <a:pos x="csX12" y="csY12"/>
              </a:cxn>
              <a:cxn ang="0">
                <a:pos x="csX13" y="csY13"/>
              </a:cxn>
              <a:cxn ang="0">
                <a:pos x="csX14" y="csY14"/>
              </a:cxn>
              <a:cxn ang="0">
                <a:pos x="csX15" y="csY15"/>
              </a:cxn>
              <a:cxn ang="0">
                <a:pos x="csX16" y="csY16"/>
              </a:cxn>
              <a:cxn ang="0">
                <a:pos x="csX17" y="csY17"/>
              </a:cxn>
              <a:cxn ang="0">
                <a:pos x="csX18" y="csY18"/>
              </a:cxn>
              <a:cxn ang="0">
                <a:pos x="csX19" y="csY19"/>
              </a:cxn>
              <a:cxn ang="0">
                <a:pos x="csX20" y="csY20"/>
              </a:cxn>
              <a:cxn ang="0">
                <a:pos x="csX21" y="csY21"/>
              </a:cxn>
              <a:cxn ang="0">
                <a:pos x="csX22" y="csY22"/>
              </a:cxn>
              <a:cxn ang="0">
                <a:pos x="csX23" y="csY23"/>
              </a:cxn>
              <a:cxn ang="0">
                <a:pos x="csX24" y="csY24"/>
              </a:cxn>
              <a:cxn ang="0">
                <a:pos x="csX25" y="csY25"/>
              </a:cxn>
              <a:cxn ang="0">
                <a:pos x="csX26" y="csY26"/>
              </a:cxn>
              <a:cxn ang="0">
                <a:pos x="csX27" y="csY27"/>
              </a:cxn>
              <a:cxn ang="0">
                <a:pos x="csX28" y="csY28"/>
              </a:cxn>
              <a:cxn ang="0">
                <a:pos x="csX29" y="csY29"/>
              </a:cxn>
              <a:cxn ang="0">
                <a:pos x="csX30" y="csY30"/>
              </a:cxn>
            </a:cxnLst>
            <a:rect l="l" t="t" r="r" b="b"/>
            <a:pathLst>
              <a:path w="2852252" h="3997428">
                <a:moveTo>
                  <a:pt x="1426126" y="0"/>
                </a:moveTo>
                <a:cubicBezTo>
                  <a:pt x="2213752" y="0"/>
                  <a:pt x="2852252" y="638498"/>
                  <a:pt x="2852252" y="1426125"/>
                </a:cubicBezTo>
                <a:lnTo>
                  <a:pt x="2852252" y="3371403"/>
                </a:lnTo>
                <a:cubicBezTo>
                  <a:pt x="2852252" y="3469856"/>
                  <a:pt x="2842276" y="3565980"/>
                  <a:pt x="2823278" y="3658817"/>
                </a:cubicBezTo>
                <a:lnTo>
                  <a:pt x="2817748" y="3680322"/>
                </a:lnTo>
                <a:lnTo>
                  <a:pt x="2788136" y="3795489"/>
                </a:lnTo>
                <a:lnTo>
                  <a:pt x="2773562" y="3835308"/>
                </a:lnTo>
                <a:lnTo>
                  <a:pt x="2763108" y="3854568"/>
                </a:lnTo>
                <a:cubicBezTo>
                  <a:pt x="2704878" y="3940760"/>
                  <a:pt x="2606268" y="3997428"/>
                  <a:pt x="2494420" y="3997428"/>
                </a:cubicBezTo>
                <a:lnTo>
                  <a:pt x="2299510" y="3997428"/>
                </a:lnTo>
                <a:cubicBezTo>
                  <a:pt x="2210032" y="3997428"/>
                  <a:pt x="2129026" y="3961160"/>
                  <a:pt x="2070388" y="3902523"/>
                </a:cubicBezTo>
                <a:lnTo>
                  <a:pt x="2039790" y="3865437"/>
                </a:lnTo>
                <a:lnTo>
                  <a:pt x="1996850" y="3786324"/>
                </a:lnTo>
                <a:lnTo>
                  <a:pt x="1978606" y="3752714"/>
                </a:lnTo>
                <a:cubicBezTo>
                  <a:pt x="1858366" y="3574734"/>
                  <a:pt x="1654740" y="3457718"/>
                  <a:pt x="1423786" y="3457718"/>
                </a:cubicBezTo>
                <a:cubicBezTo>
                  <a:pt x="1192832" y="3457718"/>
                  <a:pt x="989206" y="3574734"/>
                  <a:pt x="868966" y="3752714"/>
                </a:cubicBezTo>
                <a:lnTo>
                  <a:pt x="854432" y="3779490"/>
                </a:lnTo>
                <a:lnTo>
                  <a:pt x="807276" y="3866368"/>
                </a:lnTo>
                <a:lnTo>
                  <a:pt x="806476" y="3868943"/>
                </a:lnTo>
                <a:lnTo>
                  <a:pt x="778772" y="3902523"/>
                </a:lnTo>
                <a:cubicBezTo>
                  <a:pt x="720134" y="3961160"/>
                  <a:pt x="639128" y="3997428"/>
                  <a:pt x="549650" y="3997428"/>
                </a:cubicBezTo>
                <a:lnTo>
                  <a:pt x="354740" y="3997428"/>
                </a:lnTo>
                <a:cubicBezTo>
                  <a:pt x="242892" y="3997428"/>
                  <a:pt x="144282" y="3940760"/>
                  <a:pt x="86052" y="3854568"/>
                </a:cubicBezTo>
                <a:lnTo>
                  <a:pt x="85092" y="3852798"/>
                </a:lnTo>
                <a:lnTo>
                  <a:pt x="56176" y="3799528"/>
                </a:lnTo>
                <a:cubicBezTo>
                  <a:pt x="39780" y="3760762"/>
                  <a:pt x="30714" y="3718141"/>
                  <a:pt x="30714" y="3673402"/>
                </a:cubicBezTo>
                <a:lnTo>
                  <a:pt x="30714" y="3665584"/>
                </a:lnTo>
                <a:lnTo>
                  <a:pt x="28974" y="3658817"/>
                </a:lnTo>
                <a:cubicBezTo>
                  <a:pt x="9976" y="3565980"/>
                  <a:pt x="0" y="3469856"/>
                  <a:pt x="0" y="3371403"/>
                </a:cubicBezTo>
                <a:lnTo>
                  <a:pt x="0" y="1426125"/>
                </a:lnTo>
                <a:cubicBezTo>
                  <a:pt x="0" y="638498"/>
                  <a:pt x="638500" y="0"/>
                  <a:pt x="1426126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254000" dist="127000" dir="5400000" algn="t" rotWithShape="0">
              <a:prstClr val="black">
                <a:alpha val="25000"/>
              </a:prstClr>
            </a:outerShdw>
          </a:effectLst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7B3D7A16-7BFC-B834-ABEA-606B485653DB}"/>
              </a:ext>
            </a:extLst>
          </p:cNvPr>
          <p:cNvGrpSpPr/>
          <p:nvPr/>
        </p:nvGrpSpPr>
        <p:grpSpPr>
          <a:xfrm>
            <a:off x="18111127" y="7311850"/>
            <a:ext cx="2241542" cy="1301459"/>
            <a:chOff x="18111127" y="7311850"/>
            <a:chExt cx="2241542" cy="1301459"/>
          </a:xfrm>
        </p:grpSpPr>
        <p:sp>
          <p:nvSpPr>
            <p:cNvPr id="36" name="Textbox 200">
              <a:extLst>
                <a:ext uri="{FF2B5EF4-FFF2-40B4-BE49-F238E27FC236}">
                  <a16:creationId xmlns:a16="http://schemas.microsoft.com/office/drawing/2014/main" id="{BD2875CE-15A7-CACA-A2B2-60E3E8920124}"/>
                </a:ext>
              </a:extLst>
            </p:cNvPr>
            <p:cNvSpPr txBox="1"/>
            <p:nvPr/>
          </p:nvSpPr>
          <p:spPr>
            <a:xfrm flipH="1">
              <a:off x="18271788" y="7782312"/>
              <a:ext cx="1920220" cy="830997"/>
            </a:xfrm>
            <a:prstGeom prst="rect">
              <a:avLst/>
            </a:prstGeom>
            <a:noFill/>
          </p:spPr>
          <p:txBody>
            <a:bodyPr wrap="square" rtlCol="0" anchor="t">
              <a:spAutoFit/>
            </a:bodyPr>
            <a:lstStyle/>
            <a:p>
              <a:pPr lvl="0" algn="just">
                <a:defRPr/>
              </a:pPr>
              <a:r>
                <a:rPr kumimoji="0" lang="vi-VN" sz="1600" b="0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ea typeface="+mn-ea"/>
                  <a:cs typeface="+mn-cs"/>
                </a:rPr>
                <a:t>Vượt mong đợi để tạo cảm xúc tích cực.</a:t>
              </a:r>
              <a:endParaRPr kumimoji="0" lang="en-US" sz="16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ea typeface="+mn-ea"/>
                <a:cs typeface="+mn-cs"/>
              </a:endParaRPr>
            </a:p>
          </p:txBody>
        </p:sp>
        <p:sp>
          <p:nvSpPr>
            <p:cNvPr id="37" name="Textbox 200">
              <a:extLst>
                <a:ext uri="{FF2B5EF4-FFF2-40B4-BE49-F238E27FC236}">
                  <a16:creationId xmlns:a16="http://schemas.microsoft.com/office/drawing/2014/main" id="{B39E5739-D450-52D5-3B0C-89589057B48A}"/>
                </a:ext>
              </a:extLst>
            </p:cNvPr>
            <p:cNvSpPr txBox="1"/>
            <p:nvPr/>
          </p:nvSpPr>
          <p:spPr>
            <a:xfrm flipH="1">
              <a:off x="18111127" y="7311850"/>
              <a:ext cx="2241542" cy="430887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2200" b="1" i="0" u="none" strike="noStrike" kern="1200" cap="none" spc="0" normalizeH="0" baseline="0" noProof="0" dirty="0">
                  <a:ln>
                    <a:noFill/>
                  </a:ln>
                  <a:solidFill>
                    <a:sysClr val="windowText" lastClr="000000"/>
                  </a:solidFill>
                  <a:effectLst/>
                  <a:uLnTx/>
                  <a:uFillTx/>
                  <a:latin typeface="+mj-lt"/>
                </a:rPr>
                <a:t>DELIGHT</a:t>
              </a:r>
            </a:p>
          </p:txBody>
        </p:sp>
      </p:grpSp>
      <p:sp>
        <p:nvSpPr>
          <p:cNvPr id="38" name="Textbox 200">
            <a:extLst>
              <a:ext uri="{FF2B5EF4-FFF2-40B4-BE49-F238E27FC236}">
                <a16:creationId xmlns:a16="http://schemas.microsoft.com/office/drawing/2014/main" id="{B7B0C5D5-087B-3384-37D5-7E2C869D166C}"/>
              </a:ext>
            </a:extLst>
          </p:cNvPr>
          <p:cNvSpPr txBox="1"/>
          <p:nvPr/>
        </p:nvSpPr>
        <p:spPr>
          <a:xfrm flipH="1">
            <a:off x="18666748" y="9328233"/>
            <a:ext cx="1130300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5000" b="1" dirty="0">
                <a:solidFill>
                  <a:schemeClr val="bg1"/>
                </a:solidFill>
                <a:latin typeface="+mj-lt"/>
              </a:rPr>
              <a:t>05</a:t>
            </a:r>
            <a:endParaRPr kumimoji="0" lang="en-US" sz="5000" b="1" i="0" u="none" strike="noStrike" kern="1200" cap="none" spc="0" normalizeH="0" baseline="0" noProof="0" dirty="0">
              <a:ln>
                <a:noFill/>
              </a:ln>
              <a:solidFill>
                <a:schemeClr val="bg1"/>
              </a:solidFill>
              <a:effectLst/>
              <a:uLnTx/>
              <a:uFillTx/>
              <a:latin typeface="+mj-lt"/>
              <a:ea typeface="+mn-ea"/>
              <a:cs typeface="+mn-cs"/>
            </a:endParaRPr>
          </a:p>
        </p:txBody>
      </p:sp>
      <p:sp>
        <p:nvSpPr>
          <p:cNvPr id="39" name="Freeform: Shape 38">
            <a:extLst>
              <a:ext uri="{FF2B5EF4-FFF2-40B4-BE49-F238E27FC236}">
                <a16:creationId xmlns:a16="http://schemas.microsoft.com/office/drawing/2014/main" id="{4950BCD2-043B-343D-97D9-B03A7191B528}"/>
              </a:ext>
            </a:extLst>
          </p:cNvPr>
          <p:cNvSpPr/>
          <p:nvPr/>
        </p:nvSpPr>
        <p:spPr>
          <a:xfrm>
            <a:off x="4744592" y="6144444"/>
            <a:ext cx="815020" cy="736148"/>
          </a:xfrm>
          <a:custGeom>
            <a:avLst/>
            <a:gdLst>
              <a:gd name="connsiteX0" fmla="*/ 294818 w 472440"/>
              <a:gd name="connsiteY0" fmla="*/ 229591 h 426720"/>
              <a:gd name="connsiteX1" fmla="*/ 302895 w 472440"/>
              <a:gd name="connsiteY1" fmla="*/ 276987 h 426720"/>
              <a:gd name="connsiteX2" fmla="*/ 161163 w 472440"/>
              <a:gd name="connsiteY2" fmla="*/ 418719 h 426720"/>
              <a:gd name="connsiteX3" fmla="*/ 19431 w 472440"/>
              <a:gd name="connsiteY3" fmla="*/ 276987 h 426720"/>
              <a:gd name="connsiteX4" fmla="*/ 161163 w 472440"/>
              <a:gd name="connsiteY4" fmla="*/ 135255 h 426720"/>
              <a:gd name="connsiteX5" fmla="*/ 224866 w 472440"/>
              <a:gd name="connsiteY5" fmla="*/ 150343 h 426720"/>
              <a:gd name="connsiteX6" fmla="*/ 161316 w 472440"/>
              <a:gd name="connsiteY6" fmla="*/ 194996 h 426720"/>
              <a:gd name="connsiteX7" fmla="*/ 79325 w 472440"/>
              <a:gd name="connsiteY7" fmla="*/ 276987 h 426720"/>
              <a:gd name="connsiteX8" fmla="*/ 161316 w 472440"/>
              <a:gd name="connsiteY8" fmla="*/ 358978 h 426720"/>
              <a:gd name="connsiteX9" fmla="*/ 243307 w 472440"/>
              <a:gd name="connsiteY9" fmla="*/ 276987 h 426720"/>
              <a:gd name="connsiteX10" fmla="*/ 161316 w 472440"/>
              <a:gd name="connsiteY10" fmla="*/ 277139 h 426720"/>
              <a:gd name="connsiteX11" fmla="*/ 309906 w 472440"/>
              <a:gd name="connsiteY11" fmla="*/ 156743 h 426720"/>
              <a:gd name="connsiteX12" fmla="*/ 390678 w 472440"/>
              <a:gd name="connsiteY12" fmla="*/ 19431 h 426720"/>
              <a:gd name="connsiteX13" fmla="*/ 307315 w 472440"/>
              <a:gd name="connsiteY13" fmla="*/ 86944 h 426720"/>
              <a:gd name="connsiteX14" fmla="*/ 309906 w 472440"/>
              <a:gd name="connsiteY14" fmla="*/ 156743 h 426720"/>
              <a:gd name="connsiteX15" fmla="*/ 377571 w 472440"/>
              <a:gd name="connsiteY15" fmla="*/ 173812 h 426720"/>
              <a:gd name="connsiteX16" fmla="*/ 460934 w 472440"/>
              <a:gd name="connsiteY16" fmla="*/ 106299 h 426720"/>
              <a:gd name="connsiteX17" fmla="*/ 395097 w 472440"/>
              <a:gd name="connsiteY17" fmla="*/ 87706 h 426720"/>
              <a:gd name="connsiteX18" fmla="*/ 390678 w 472440"/>
              <a:gd name="connsiteY18" fmla="*/ 19431 h 4267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472440" h="426720">
                <a:moveTo>
                  <a:pt x="294818" y="229591"/>
                </a:moveTo>
                <a:cubicBezTo>
                  <a:pt x="300152" y="244373"/>
                  <a:pt x="302895" y="260375"/>
                  <a:pt x="302895" y="276987"/>
                </a:cubicBezTo>
                <a:cubicBezTo>
                  <a:pt x="302895" y="355321"/>
                  <a:pt x="239497" y="418719"/>
                  <a:pt x="161163" y="418719"/>
                </a:cubicBezTo>
                <a:cubicBezTo>
                  <a:pt x="82829" y="418719"/>
                  <a:pt x="19431" y="355321"/>
                  <a:pt x="19431" y="276987"/>
                </a:cubicBezTo>
                <a:cubicBezTo>
                  <a:pt x="19431" y="198653"/>
                  <a:pt x="82829" y="135255"/>
                  <a:pt x="161163" y="135255"/>
                </a:cubicBezTo>
                <a:cubicBezTo>
                  <a:pt x="184023" y="135255"/>
                  <a:pt x="205664" y="140742"/>
                  <a:pt x="224866" y="150343"/>
                </a:cubicBezTo>
                <a:moveTo>
                  <a:pt x="161316" y="194996"/>
                </a:moveTo>
                <a:cubicBezTo>
                  <a:pt x="116053" y="194996"/>
                  <a:pt x="79325" y="231724"/>
                  <a:pt x="79325" y="276987"/>
                </a:cubicBezTo>
                <a:cubicBezTo>
                  <a:pt x="79325" y="322250"/>
                  <a:pt x="116053" y="358978"/>
                  <a:pt x="161316" y="358978"/>
                </a:cubicBezTo>
                <a:cubicBezTo>
                  <a:pt x="206578" y="358978"/>
                  <a:pt x="243307" y="322250"/>
                  <a:pt x="243307" y="276987"/>
                </a:cubicBezTo>
                <a:moveTo>
                  <a:pt x="161316" y="277139"/>
                </a:moveTo>
                <a:lnTo>
                  <a:pt x="309906" y="156743"/>
                </a:lnTo>
                <a:moveTo>
                  <a:pt x="390678" y="19431"/>
                </a:moveTo>
                <a:lnTo>
                  <a:pt x="307315" y="86944"/>
                </a:lnTo>
                <a:lnTo>
                  <a:pt x="309906" y="156743"/>
                </a:lnTo>
                <a:lnTo>
                  <a:pt x="377571" y="173812"/>
                </a:lnTo>
                <a:lnTo>
                  <a:pt x="460934" y="106299"/>
                </a:lnTo>
                <a:lnTo>
                  <a:pt x="395097" y="87706"/>
                </a:lnTo>
                <a:lnTo>
                  <a:pt x="390678" y="19431"/>
                </a:lnTo>
                <a:close/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0" name="Freeform 103">
            <a:extLst>
              <a:ext uri="{FF2B5EF4-FFF2-40B4-BE49-F238E27FC236}">
                <a16:creationId xmlns:a16="http://schemas.microsoft.com/office/drawing/2014/main" id="{03717B92-6D3C-B7AB-A752-3BF1F4748418}"/>
              </a:ext>
            </a:extLst>
          </p:cNvPr>
          <p:cNvSpPr>
            <a:spLocks noEditPoints="1"/>
          </p:cNvSpPr>
          <p:nvPr/>
        </p:nvSpPr>
        <p:spPr bwMode="auto">
          <a:xfrm>
            <a:off x="8298341" y="6226739"/>
            <a:ext cx="747422" cy="571558"/>
          </a:xfrm>
          <a:custGeom>
            <a:avLst/>
            <a:gdLst>
              <a:gd name="T0" fmla="*/ 502 w 993"/>
              <a:gd name="T1" fmla="*/ 174 h 760"/>
              <a:gd name="T2" fmla="*/ 328 w 993"/>
              <a:gd name="T3" fmla="*/ 348 h 760"/>
              <a:gd name="T4" fmla="*/ 154 w 993"/>
              <a:gd name="T5" fmla="*/ 174 h 760"/>
              <a:gd name="T6" fmla="*/ 328 w 993"/>
              <a:gd name="T7" fmla="*/ 0 h 760"/>
              <a:gd name="T8" fmla="*/ 502 w 993"/>
              <a:gd name="T9" fmla="*/ 174 h 760"/>
              <a:gd name="T10" fmla="*/ 655 w 993"/>
              <a:gd name="T11" fmla="*/ 760 h 760"/>
              <a:gd name="T12" fmla="*/ 328 w 993"/>
              <a:gd name="T13" fmla="*/ 469 h 760"/>
              <a:gd name="T14" fmla="*/ 0 w 993"/>
              <a:gd name="T15" fmla="*/ 760 h 760"/>
              <a:gd name="T16" fmla="*/ 655 w 993"/>
              <a:gd name="T17" fmla="*/ 760 h 760"/>
              <a:gd name="T18" fmla="*/ 761 w 993"/>
              <a:gd name="T19" fmla="*/ 68 h 760"/>
              <a:gd name="T20" fmla="*/ 637 w 993"/>
              <a:gd name="T21" fmla="*/ 192 h 760"/>
              <a:gd name="T22" fmla="*/ 761 w 993"/>
              <a:gd name="T23" fmla="*/ 315 h 760"/>
              <a:gd name="T24" fmla="*/ 884 w 993"/>
              <a:gd name="T25" fmla="*/ 192 h 760"/>
              <a:gd name="T26" fmla="*/ 761 w 993"/>
              <a:gd name="T27" fmla="*/ 68 h 760"/>
              <a:gd name="T28" fmla="*/ 746 w 993"/>
              <a:gd name="T29" fmla="*/ 631 h 760"/>
              <a:gd name="T30" fmla="*/ 993 w 993"/>
              <a:gd name="T31" fmla="*/ 631 h 760"/>
              <a:gd name="T32" fmla="*/ 761 w 993"/>
              <a:gd name="T33" fmla="*/ 424 h 760"/>
              <a:gd name="T34" fmla="*/ 637 w 993"/>
              <a:gd name="T35" fmla="*/ 456 h 76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993" h="760">
                <a:moveTo>
                  <a:pt x="502" y="174"/>
                </a:moveTo>
                <a:cubicBezTo>
                  <a:pt x="502" y="270"/>
                  <a:pt x="424" y="348"/>
                  <a:pt x="328" y="348"/>
                </a:cubicBezTo>
                <a:cubicBezTo>
                  <a:pt x="232" y="348"/>
                  <a:pt x="154" y="270"/>
                  <a:pt x="154" y="174"/>
                </a:cubicBezTo>
                <a:cubicBezTo>
                  <a:pt x="154" y="78"/>
                  <a:pt x="232" y="0"/>
                  <a:pt x="328" y="0"/>
                </a:cubicBezTo>
                <a:cubicBezTo>
                  <a:pt x="424" y="0"/>
                  <a:pt x="502" y="78"/>
                  <a:pt x="502" y="174"/>
                </a:cubicBezTo>
                <a:close/>
                <a:moveTo>
                  <a:pt x="655" y="760"/>
                </a:moveTo>
                <a:cubicBezTo>
                  <a:pt x="655" y="599"/>
                  <a:pt x="509" y="469"/>
                  <a:pt x="328" y="469"/>
                </a:cubicBezTo>
                <a:cubicBezTo>
                  <a:pt x="147" y="469"/>
                  <a:pt x="0" y="599"/>
                  <a:pt x="0" y="760"/>
                </a:cubicBezTo>
                <a:lnTo>
                  <a:pt x="655" y="760"/>
                </a:lnTo>
                <a:close/>
                <a:moveTo>
                  <a:pt x="761" y="68"/>
                </a:moveTo>
                <a:cubicBezTo>
                  <a:pt x="692" y="68"/>
                  <a:pt x="637" y="123"/>
                  <a:pt x="637" y="192"/>
                </a:cubicBezTo>
                <a:cubicBezTo>
                  <a:pt x="637" y="260"/>
                  <a:pt x="692" y="315"/>
                  <a:pt x="761" y="315"/>
                </a:cubicBezTo>
                <a:cubicBezTo>
                  <a:pt x="829" y="315"/>
                  <a:pt x="884" y="260"/>
                  <a:pt x="884" y="192"/>
                </a:cubicBezTo>
                <a:cubicBezTo>
                  <a:pt x="884" y="123"/>
                  <a:pt x="829" y="68"/>
                  <a:pt x="761" y="68"/>
                </a:cubicBezTo>
                <a:close/>
                <a:moveTo>
                  <a:pt x="746" y="631"/>
                </a:moveTo>
                <a:cubicBezTo>
                  <a:pt x="993" y="631"/>
                  <a:pt x="993" y="631"/>
                  <a:pt x="993" y="631"/>
                </a:cubicBezTo>
                <a:cubicBezTo>
                  <a:pt x="993" y="517"/>
                  <a:pt x="889" y="424"/>
                  <a:pt x="761" y="424"/>
                </a:cubicBezTo>
                <a:cubicBezTo>
                  <a:pt x="715" y="424"/>
                  <a:pt x="673" y="436"/>
                  <a:pt x="637" y="45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1" name="Freeform 111">
            <a:extLst>
              <a:ext uri="{FF2B5EF4-FFF2-40B4-BE49-F238E27FC236}">
                <a16:creationId xmlns:a16="http://schemas.microsoft.com/office/drawing/2014/main" id="{6BA615D9-FC00-6C5E-A9B2-7F073454315D}"/>
              </a:ext>
            </a:extLst>
          </p:cNvPr>
          <p:cNvSpPr>
            <a:spLocks noEditPoints="1"/>
          </p:cNvSpPr>
          <p:nvPr/>
        </p:nvSpPr>
        <p:spPr bwMode="auto">
          <a:xfrm>
            <a:off x="11865396" y="6203187"/>
            <a:ext cx="653208" cy="618664"/>
          </a:xfrm>
          <a:custGeom>
            <a:avLst/>
            <a:gdLst>
              <a:gd name="T0" fmla="*/ 248 w 864"/>
              <a:gd name="T1" fmla="*/ 796 h 820"/>
              <a:gd name="T2" fmla="*/ 222 w 864"/>
              <a:gd name="T3" fmla="*/ 820 h 820"/>
              <a:gd name="T4" fmla="*/ 26 w 864"/>
              <a:gd name="T5" fmla="*/ 820 h 820"/>
              <a:gd name="T6" fmla="*/ 0 w 864"/>
              <a:gd name="T7" fmla="*/ 796 h 820"/>
              <a:gd name="T8" fmla="*/ 0 w 864"/>
              <a:gd name="T9" fmla="*/ 353 h 820"/>
              <a:gd name="T10" fmla="*/ 26 w 864"/>
              <a:gd name="T11" fmla="*/ 329 h 820"/>
              <a:gd name="T12" fmla="*/ 222 w 864"/>
              <a:gd name="T13" fmla="*/ 329 h 820"/>
              <a:gd name="T14" fmla="*/ 248 w 864"/>
              <a:gd name="T15" fmla="*/ 353 h 820"/>
              <a:gd name="T16" fmla="*/ 248 w 864"/>
              <a:gd name="T17" fmla="*/ 758 h 820"/>
              <a:gd name="T18" fmla="*/ 248 w 864"/>
              <a:gd name="T19" fmla="*/ 796 h 820"/>
              <a:gd name="T20" fmla="*/ 248 w 864"/>
              <a:gd name="T21" fmla="*/ 377 h 820"/>
              <a:gd name="T22" fmla="*/ 248 w 864"/>
              <a:gd name="T23" fmla="*/ 765 h 820"/>
              <a:gd name="T24" fmla="*/ 494 w 864"/>
              <a:gd name="T25" fmla="*/ 820 h 820"/>
              <a:gd name="T26" fmla="*/ 736 w 864"/>
              <a:gd name="T27" fmla="*/ 820 h 820"/>
              <a:gd name="T28" fmla="*/ 799 w 864"/>
              <a:gd name="T29" fmla="*/ 774 h 820"/>
              <a:gd name="T30" fmla="*/ 739 w 864"/>
              <a:gd name="T31" fmla="*/ 696 h 820"/>
              <a:gd name="T32" fmla="*/ 680 w 864"/>
              <a:gd name="T33" fmla="*/ 696 h 820"/>
              <a:gd name="T34" fmla="*/ 721 w 864"/>
              <a:gd name="T35" fmla="*/ 571 h 820"/>
              <a:gd name="T36" fmla="*/ 779 w 864"/>
              <a:gd name="T37" fmla="*/ 571 h 820"/>
              <a:gd name="T38" fmla="*/ 842 w 864"/>
              <a:gd name="T39" fmla="*/ 509 h 820"/>
              <a:gd name="T40" fmla="*/ 779 w 864"/>
              <a:gd name="T41" fmla="*/ 446 h 820"/>
              <a:gd name="T42" fmla="*/ 721 w 864"/>
              <a:gd name="T43" fmla="*/ 446 h 820"/>
              <a:gd name="T44" fmla="*/ 702 w 864"/>
              <a:gd name="T45" fmla="*/ 696 h 820"/>
              <a:gd name="T46" fmla="*/ 760 w 864"/>
              <a:gd name="T47" fmla="*/ 696 h 820"/>
              <a:gd name="T48" fmla="*/ 823 w 864"/>
              <a:gd name="T49" fmla="*/ 633 h 820"/>
              <a:gd name="T50" fmla="*/ 760 w 864"/>
              <a:gd name="T51" fmla="*/ 571 h 820"/>
              <a:gd name="T52" fmla="*/ 702 w 864"/>
              <a:gd name="T53" fmla="*/ 571 h 820"/>
              <a:gd name="T54" fmla="*/ 735 w 864"/>
              <a:gd name="T55" fmla="*/ 446 h 820"/>
              <a:gd name="T56" fmla="*/ 793 w 864"/>
              <a:gd name="T57" fmla="*/ 446 h 820"/>
              <a:gd name="T58" fmla="*/ 854 w 864"/>
              <a:gd name="T59" fmla="*/ 368 h 820"/>
              <a:gd name="T60" fmla="*/ 791 w 864"/>
              <a:gd name="T61" fmla="*/ 322 h 820"/>
              <a:gd name="T62" fmla="*/ 524 w 864"/>
              <a:gd name="T63" fmla="*/ 322 h 820"/>
              <a:gd name="T64" fmla="*/ 595 w 864"/>
              <a:gd name="T65" fmla="*/ 121 h 820"/>
              <a:gd name="T66" fmla="*/ 497 w 864"/>
              <a:gd name="T67" fmla="*/ 95 h 820"/>
              <a:gd name="T68" fmla="*/ 248 w 864"/>
              <a:gd name="T69" fmla="*/ 376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864" h="820">
                <a:moveTo>
                  <a:pt x="248" y="796"/>
                </a:moveTo>
                <a:cubicBezTo>
                  <a:pt x="248" y="809"/>
                  <a:pt x="237" y="820"/>
                  <a:pt x="222" y="820"/>
                </a:cubicBezTo>
                <a:cubicBezTo>
                  <a:pt x="26" y="820"/>
                  <a:pt x="26" y="820"/>
                  <a:pt x="26" y="820"/>
                </a:cubicBezTo>
                <a:cubicBezTo>
                  <a:pt x="12" y="820"/>
                  <a:pt x="0" y="809"/>
                  <a:pt x="0" y="796"/>
                </a:cubicBezTo>
                <a:cubicBezTo>
                  <a:pt x="0" y="353"/>
                  <a:pt x="0" y="353"/>
                  <a:pt x="0" y="353"/>
                </a:cubicBezTo>
                <a:cubicBezTo>
                  <a:pt x="0" y="340"/>
                  <a:pt x="12" y="329"/>
                  <a:pt x="26" y="329"/>
                </a:cubicBezTo>
                <a:cubicBezTo>
                  <a:pt x="222" y="329"/>
                  <a:pt x="222" y="329"/>
                  <a:pt x="222" y="329"/>
                </a:cubicBezTo>
                <a:cubicBezTo>
                  <a:pt x="237" y="329"/>
                  <a:pt x="248" y="340"/>
                  <a:pt x="248" y="353"/>
                </a:cubicBezTo>
                <a:cubicBezTo>
                  <a:pt x="248" y="353"/>
                  <a:pt x="248" y="758"/>
                  <a:pt x="248" y="758"/>
                </a:cubicBezTo>
                <a:lnTo>
                  <a:pt x="248" y="796"/>
                </a:lnTo>
                <a:close/>
                <a:moveTo>
                  <a:pt x="248" y="377"/>
                </a:moveTo>
                <a:cubicBezTo>
                  <a:pt x="248" y="765"/>
                  <a:pt x="248" y="765"/>
                  <a:pt x="248" y="765"/>
                </a:cubicBezTo>
                <a:cubicBezTo>
                  <a:pt x="325" y="801"/>
                  <a:pt x="409" y="820"/>
                  <a:pt x="494" y="820"/>
                </a:cubicBezTo>
                <a:cubicBezTo>
                  <a:pt x="736" y="820"/>
                  <a:pt x="736" y="820"/>
                  <a:pt x="736" y="820"/>
                </a:cubicBezTo>
                <a:cubicBezTo>
                  <a:pt x="765" y="820"/>
                  <a:pt x="792" y="802"/>
                  <a:pt x="799" y="774"/>
                </a:cubicBezTo>
                <a:cubicBezTo>
                  <a:pt x="809" y="733"/>
                  <a:pt x="778" y="696"/>
                  <a:pt x="739" y="696"/>
                </a:cubicBezTo>
                <a:cubicBezTo>
                  <a:pt x="680" y="696"/>
                  <a:pt x="680" y="696"/>
                  <a:pt x="680" y="696"/>
                </a:cubicBezTo>
                <a:moveTo>
                  <a:pt x="721" y="571"/>
                </a:moveTo>
                <a:cubicBezTo>
                  <a:pt x="779" y="571"/>
                  <a:pt x="779" y="571"/>
                  <a:pt x="779" y="571"/>
                </a:cubicBezTo>
                <a:cubicBezTo>
                  <a:pt x="814" y="571"/>
                  <a:pt x="842" y="543"/>
                  <a:pt x="842" y="509"/>
                </a:cubicBezTo>
                <a:cubicBezTo>
                  <a:pt x="842" y="474"/>
                  <a:pt x="814" y="446"/>
                  <a:pt x="779" y="446"/>
                </a:cubicBezTo>
                <a:cubicBezTo>
                  <a:pt x="721" y="446"/>
                  <a:pt x="721" y="446"/>
                  <a:pt x="721" y="446"/>
                </a:cubicBezTo>
                <a:moveTo>
                  <a:pt x="702" y="696"/>
                </a:moveTo>
                <a:cubicBezTo>
                  <a:pt x="760" y="696"/>
                  <a:pt x="760" y="696"/>
                  <a:pt x="760" y="696"/>
                </a:cubicBezTo>
                <a:cubicBezTo>
                  <a:pt x="795" y="696"/>
                  <a:pt x="823" y="668"/>
                  <a:pt x="823" y="633"/>
                </a:cubicBezTo>
                <a:cubicBezTo>
                  <a:pt x="823" y="599"/>
                  <a:pt x="795" y="571"/>
                  <a:pt x="760" y="571"/>
                </a:cubicBezTo>
                <a:cubicBezTo>
                  <a:pt x="702" y="571"/>
                  <a:pt x="702" y="571"/>
                  <a:pt x="702" y="571"/>
                </a:cubicBezTo>
                <a:moveTo>
                  <a:pt x="735" y="446"/>
                </a:moveTo>
                <a:cubicBezTo>
                  <a:pt x="793" y="446"/>
                  <a:pt x="793" y="446"/>
                  <a:pt x="793" y="446"/>
                </a:cubicBezTo>
                <a:cubicBezTo>
                  <a:pt x="833" y="446"/>
                  <a:pt x="864" y="409"/>
                  <a:pt x="854" y="368"/>
                </a:cubicBezTo>
                <a:cubicBezTo>
                  <a:pt x="847" y="340"/>
                  <a:pt x="820" y="322"/>
                  <a:pt x="791" y="322"/>
                </a:cubicBezTo>
                <a:cubicBezTo>
                  <a:pt x="791" y="322"/>
                  <a:pt x="524" y="322"/>
                  <a:pt x="524" y="322"/>
                </a:cubicBezTo>
                <a:cubicBezTo>
                  <a:pt x="589" y="235"/>
                  <a:pt x="605" y="193"/>
                  <a:pt x="595" y="121"/>
                </a:cubicBezTo>
                <a:cubicBezTo>
                  <a:pt x="584" y="43"/>
                  <a:pt x="531" y="0"/>
                  <a:pt x="497" y="95"/>
                </a:cubicBezTo>
                <a:cubicBezTo>
                  <a:pt x="463" y="189"/>
                  <a:pt x="344" y="310"/>
                  <a:pt x="248" y="376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2" name="Freeform: Shape 41">
            <a:extLst>
              <a:ext uri="{FF2B5EF4-FFF2-40B4-BE49-F238E27FC236}">
                <a16:creationId xmlns:a16="http://schemas.microsoft.com/office/drawing/2014/main" id="{3D02D013-1BB1-AD6C-E7AF-CD4CE583BF74}"/>
              </a:ext>
            </a:extLst>
          </p:cNvPr>
          <p:cNvSpPr/>
          <p:nvPr/>
        </p:nvSpPr>
        <p:spPr>
          <a:xfrm>
            <a:off x="15357021" y="6157590"/>
            <a:ext cx="709856" cy="709856"/>
          </a:xfrm>
          <a:custGeom>
            <a:avLst/>
            <a:gdLst>
              <a:gd name="connsiteX0" fmla="*/ 79172 w 411480"/>
              <a:gd name="connsiteY0" fmla="*/ 291160 h 411480"/>
              <a:gd name="connsiteX1" fmla="*/ 69571 w 411480"/>
              <a:gd name="connsiteY1" fmla="*/ 291160 h 411480"/>
              <a:gd name="connsiteX2" fmla="*/ 19431 w 411480"/>
              <a:gd name="connsiteY2" fmla="*/ 241021 h 411480"/>
              <a:gd name="connsiteX3" fmla="*/ 19431 w 411480"/>
              <a:gd name="connsiteY3" fmla="*/ 202921 h 411480"/>
              <a:gd name="connsiteX4" fmla="*/ 69571 w 411480"/>
              <a:gd name="connsiteY4" fmla="*/ 152781 h 411480"/>
              <a:gd name="connsiteX5" fmla="*/ 79172 w 411480"/>
              <a:gd name="connsiteY5" fmla="*/ 152781 h 411480"/>
              <a:gd name="connsiteX6" fmla="*/ 79172 w 411480"/>
              <a:gd name="connsiteY6" fmla="*/ 291160 h 411480"/>
              <a:gd name="connsiteX7" fmla="*/ 346786 w 411480"/>
              <a:gd name="connsiteY7" fmla="*/ 291160 h 411480"/>
              <a:gd name="connsiteX8" fmla="*/ 356387 w 411480"/>
              <a:gd name="connsiteY8" fmla="*/ 291160 h 411480"/>
              <a:gd name="connsiteX9" fmla="*/ 406527 w 411480"/>
              <a:gd name="connsiteY9" fmla="*/ 241021 h 411480"/>
              <a:gd name="connsiteX10" fmla="*/ 406527 w 411480"/>
              <a:gd name="connsiteY10" fmla="*/ 202921 h 411480"/>
              <a:gd name="connsiteX11" fmla="*/ 356387 w 411480"/>
              <a:gd name="connsiteY11" fmla="*/ 152781 h 411480"/>
              <a:gd name="connsiteX12" fmla="*/ 346786 w 411480"/>
              <a:gd name="connsiteY12" fmla="*/ 152781 h 411480"/>
              <a:gd name="connsiteX13" fmla="*/ 346786 w 411480"/>
              <a:gd name="connsiteY13" fmla="*/ 291160 h 411480"/>
              <a:gd name="connsiteX14" fmla="*/ 346786 w 411480"/>
              <a:gd name="connsiteY14" fmla="*/ 152781 h 411480"/>
              <a:gd name="connsiteX15" fmla="*/ 346786 w 411480"/>
              <a:gd name="connsiteY15" fmla="*/ 152781 h 411480"/>
              <a:gd name="connsiteX16" fmla="*/ 213436 w 411480"/>
              <a:gd name="connsiteY16" fmla="*/ 19431 h 411480"/>
              <a:gd name="connsiteX17" fmla="*/ 212369 w 411480"/>
              <a:gd name="connsiteY17" fmla="*/ 19431 h 411480"/>
              <a:gd name="connsiteX18" fmla="*/ 79019 w 411480"/>
              <a:gd name="connsiteY18" fmla="*/ 152781 h 411480"/>
              <a:gd name="connsiteX19" fmla="*/ 79019 w 411480"/>
              <a:gd name="connsiteY19" fmla="*/ 152781 h 411480"/>
              <a:gd name="connsiteX20" fmla="*/ 262357 w 411480"/>
              <a:gd name="connsiteY20" fmla="*/ 367817 h 411480"/>
              <a:gd name="connsiteX21" fmla="*/ 346786 w 411480"/>
              <a:gd name="connsiteY21" fmla="*/ 283388 h 411480"/>
              <a:gd name="connsiteX22" fmla="*/ 346786 w 411480"/>
              <a:gd name="connsiteY22" fmla="*/ 234467 h 411480"/>
              <a:gd name="connsiteX23" fmla="*/ 236601 w 411480"/>
              <a:gd name="connsiteY23" fmla="*/ 341909 h 411480"/>
              <a:gd name="connsiteX24" fmla="*/ 210845 w 411480"/>
              <a:gd name="connsiteY24" fmla="*/ 367665 h 411480"/>
              <a:gd name="connsiteX25" fmla="*/ 236601 w 411480"/>
              <a:gd name="connsiteY25" fmla="*/ 393421 h 411480"/>
              <a:gd name="connsiteX26" fmla="*/ 262357 w 411480"/>
              <a:gd name="connsiteY26" fmla="*/ 367665 h 411480"/>
              <a:gd name="connsiteX27" fmla="*/ 236601 w 411480"/>
              <a:gd name="connsiteY27" fmla="*/ 341909 h 411480"/>
              <a:gd name="connsiteX28" fmla="*/ 127178 w 411480"/>
              <a:gd name="connsiteY28" fmla="*/ 258394 h 411480"/>
              <a:gd name="connsiteX29" fmla="*/ 127178 w 411480"/>
              <a:gd name="connsiteY29" fmla="*/ 185547 h 411480"/>
              <a:gd name="connsiteX30" fmla="*/ 297866 w 411480"/>
              <a:gd name="connsiteY30" fmla="*/ 258394 h 411480"/>
              <a:gd name="connsiteX31" fmla="*/ 297866 w 411480"/>
              <a:gd name="connsiteY31" fmla="*/ 185547 h 4114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11480" h="411480">
                <a:moveTo>
                  <a:pt x="79172" y="291160"/>
                </a:moveTo>
                <a:lnTo>
                  <a:pt x="69571" y="291160"/>
                </a:lnTo>
                <a:cubicBezTo>
                  <a:pt x="41834" y="291160"/>
                  <a:pt x="19431" y="268757"/>
                  <a:pt x="19431" y="241021"/>
                </a:cubicBezTo>
                <a:lnTo>
                  <a:pt x="19431" y="202921"/>
                </a:lnTo>
                <a:cubicBezTo>
                  <a:pt x="19431" y="175184"/>
                  <a:pt x="41834" y="152781"/>
                  <a:pt x="69571" y="152781"/>
                </a:cubicBezTo>
                <a:lnTo>
                  <a:pt x="79172" y="152781"/>
                </a:lnTo>
                <a:lnTo>
                  <a:pt x="79172" y="291160"/>
                </a:lnTo>
                <a:close/>
                <a:moveTo>
                  <a:pt x="346786" y="291160"/>
                </a:moveTo>
                <a:lnTo>
                  <a:pt x="356387" y="291160"/>
                </a:lnTo>
                <a:cubicBezTo>
                  <a:pt x="384124" y="291160"/>
                  <a:pt x="406527" y="268757"/>
                  <a:pt x="406527" y="241021"/>
                </a:cubicBezTo>
                <a:lnTo>
                  <a:pt x="406527" y="202921"/>
                </a:lnTo>
                <a:cubicBezTo>
                  <a:pt x="406527" y="175184"/>
                  <a:pt x="384124" y="152781"/>
                  <a:pt x="356387" y="152781"/>
                </a:cubicBezTo>
                <a:lnTo>
                  <a:pt x="346786" y="152781"/>
                </a:lnTo>
                <a:lnTo>
                  <a:pt x="346786" y="291160"/>
                </a:lnTo>
                <a:close/>
                <a:moveTo>
                  <a:pt x="346786" y="152781"/>
                </a:moveTo>
                <a:lnTo>
                  <a:pt x="346786" y="152781"/>
                </a:lnTo>
                <a:cubicBezTo>
                  <a:pt x="346786" y="79172"/>
                  <a:pt x="287045" y="19431"/>
                  <a:pt x="213436" y="19431"/>
                </a:cubicBezTo>
                <a:lnTo>
                  <a:pt x="212369" y="19431"/>
                </a:lnTo>
                <a:cubicBezTo>
                  <a:pt x="138760" y="19431"/>
                  <a:pt x="79019" y="79172"/>
                  <a:pt x="79019" y="152781"/>
                </a:cubicBezTo>
                <a:lnTo>
                  <a:pt x="79019" y="152781"/>
                </a:lnTo>
                <a:moveTo>
                  <a:pt x="262357" y="367817"/>
                </a:moveTo>
                <a:cubicBezTo>
                  <a:pt x="308991" y="367817"/>
                  <a:pt x="346786" y="330022"/>
                  <a:pt x="346786" y="283388"/>
                </a:cubicBezTo>
                <a:lnTo>
                  <a:pt x="346786" y="234467"/>
                </a:lnTo>
                <a:moveTo>
                  <a:pt x="236601" y="341909"/>
                </a:moveTo>
                <a:cubicBezTo>
                  <a:pt x="222275" y="341909"/>
                  <a:pt x="210845" y="353492"/>
                  <a:pt x="210845" y="367665"/>
                </a:cubicBezTo>
                <a:cubicBezTo>
                  <a:pt x="210845" y="381838"/>
                  <a:pt x="222428" y="393421"/>
                  <a:pt x="236601" y="393421"/>
                </a:cubicBezTo>
                <a:cubicBezTo>
                  <a:pt x="250927" y="393421"/>
                  <a:pt x="262357" y="381838"/>
                  <a:pt x="262357" y="367665"/>
                </a:cubicBezTo>
                <a:cubicBezTo>
                  <a:pt x="262357" y="353492"/>
                  <a:pt x="250774" y="341909"/>
                  <a:pt x="236601" y="341909"/>
                </a:cubicBezTo>
                <a:close/>
                <a:moveTo>
                  <a:pt x="127178" y="258394"/>
                </a:moveTo>
                <a:lnTo>
                  <a:pt x="127178" y="185547"/>
                </a:lnTo>
                <a:moveTo>
                  <a:pt x="297866" y="258394"/>
                </a:moveTo>
                <a:lnTo>
                  <a:pt x="297866" y="185547"/>
                </a:ln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  <p:sp>
        <p:nvSpPr>
          <p:cNvPr id="43" name="Freeform 34">
            <a:extLst>
              <a:ext uri="{FF2B5EF4-FFF2-40B4-BE49-F238E27FC236}">
                <a16:creationId xmlns:a16="http://schemas.microsoft.com/office/drawing/2014/main" id="{380867A4-73C6-267C-D402-1D08616455B1}"/>
              </a:ext>
            </a:extLst>
          </p:cNvPr>
          <p:cNvSpPr>
            <a:spLocks noEditPoints="1"/>
          </p:cNvSpPr>
          <p:nvPr/>
        </p:nvSpPr>
        <p:spPr bwMode="auto">
          <a:xfrm>
            <a:off x="19004944" y="6153837"/>
            <a:ext cx="453908" cy="717363"/>
          </a:xfrm>
          <a:custGeom>
            <a:avLst/>
            <a:gdLst>
              <a:gd name="T0" fmla="*/ 298 w 595"/>
              <a:gd name="T1" fmla="*/ 549 h 941"/>
              <a:gd name="T2" fmla="*/ 123 w 595"/>
              <a:gd name="T3" fmla="*/ 420 h 941"/>
              <a:gd name="T4" fmla="*/ 35 w 595"/>
              <a:gd name="T5" fmla="*/ 126 h 941"/>
              <a:gd name="T6" fmla="*/ 77 w 595"/>
              <a:gd name="T7" fmla="*/ 0 h 941"/>
              <a:gd name="T8" fmla="*/ 519 w 595"/>
              <a:gd name="T9" fmla="*/ 0 h 941"/>
              <a:gd name="T10" fmla="*/ 560 w 595"/>
              <a:gd name="T11" fmla="*/ 126 h 941"/>
              <a:gd name="T12" fmla="*/ 472 w 595"/>
              <a:gd name="T13" fmla="*/ 420 h 941"/>
              <a:gd name="T14" fmla="*/ 298 w 595"/>
              <a:gd name="T15" fmla="*/ 549 h 941"/>
              <a:gd name="T16" fmla="*/ 298 w 595"/>
              <a:gd name="T17" fmla="*/ 549 h 941"/>
              <a:gd name="T18" fmla="*/ 298 w 595"/>
              <a:gd name="T19" fmla="*/ 941 h 941"/>
              <a:gd name="T20" fmla="*/ 202 w 595"/>
              <a:gd name="T21" fmla="*/ 941 h 941"/>
              <a:gd name="T22" fmla="*/ 393 w 595"/>
              <a:gd name="T23" fmla="*/ 941 h 9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95" h="941">
                <a:moveTo>
                  <a:pt x="298" y="549"/>
                </a:moveTo>
                <a:cubicBezTo>
                  <a:pt x="298" y="549"/>
                  <a:pt x="207" y="486"/>
                  <a:pt x="123" y="420"/>
                </a:cubicBezTo>
                <a:cubicBezTo>
                  <a:pt x="36" y="349"/>
                  <a:pt x="0" y="233"/>
                  <a:pt x="35" y="126"/>
                </a:cubicBezTo>
                <a:cubicBezTo>
                  <a:pt x="77" y="0"/>
                  <a:pt x="77" y="0"/>
                  <a:pt x="77" y="0"/>
                </a:cubicBezTo>
                <a:cubicBezTo>
                  <a:pt x="519" y="0"/>
                  <a:pt x="519" y="0"/>
                  <a:pt x="519" y="0"/>
                </a:cubicBezTo>
                <a:cubicBezTo>
                  <a:pt x="560" y="126"/>
                  <a:pt x="560" y="126"/>
                  <a:pt x="560" y="126"/>
                </a:cubicBezTo>
                <a:cubicBezTo>
                  <a:pt x="595" y="233"/>
                  <a:pt x="560" y="349"/>
                  <a:pt x="472" y="420"/>
                </a:cubicBezTo>
                <a:cubicBezTo>
                  <a:pt x="389" y="486"/>
                  <a:pt x="298" y="549"/>
                  <a:pt x="298" y="549"/>
                </a:cubicBezTo>
                <a:close/>
                <a:moveTo>
                  <a:pt x="298" y="549"/>
                </a:moveTo>
                <a:cubicBezTo>
                  <a:pt x="298" y="941"/>
                  <a:pt x="298" y="941"/>
                  <a:pt x="298" y="941"/>
                </a:cubicBezTo>
                <a:moveTo>
                  <a:pt x="202" y="941"/>
                </a:moveTo>
                <a:cubicBezTo>
                  <a:pt x="393" y="941"/>
                  <a:pt x="393" y="941"/>
                  <a:pt x="393" y="941"/>
                </a:cubicBezTo>
              </a:path>
            </a:pathLst>
          </a:custGeom>
          <a:noFill/>
          <a:ln w="19050">
            <a:solidFill>
              <a:schemeClr val="tx2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182832" tIns="91416" rIns="182832" bIns="91416" numCol="1" anchor="t" anchorCtr="0" compatLnSpc="1">
            <a:prstTxWarp prst="textNoShape">
              <a:avLst/>
            </a:prstTxWarp>
          </a:bodyPr>
          <a:lstStyle/>
          <a:p>
            <a:endParaRPr lang="ru-UA" sz="7198"/>
          </a:p>
        </p:txBody>
      </p:sp>
    </p:spTree>
    <p:extLst>
      <p:ext uri="{BB962C8B-B14F-4D97-AF65-F5344CB8AC3E}">
        <p14:creationId xmlns:p14="http://schemas.microsoft.com/office/powerpoint/2010/main" val="30563435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250" advClick="0" advTm="3000">
        <p:push dir="u"/>
      </p:transition>
    </mc:Choice>
    <mc:Fallback>
      <p:transition spd="slow" advClick="0" advTm="3000">
        <p:push dir="u"/>
      </p:transition>
    </mc:Fallback>
  </mc:AlternateContent>
  <mc:AlternateContent xmlns:mc="http://schemas.openxmlformats.org/markup-compatibility/2006">
    <mc:Choice xmlns:p14="http://schemas.microsoft.com/office/powerpoint/2010/main"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 p14:presetBounceEnd="7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 p14:presetBounceEnd="7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 p14:presetBounceEnd="7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 p14:presetBounceEnd="7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75000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75000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 p14:presetBounceEnd="50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 p14:presetBounceEnd="50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 p14:presetBounceEnd="50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 p14:presetBounceEnd="50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 p14:presetBounceEnd="50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50000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50000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Choice>
    <mc:Fallback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000" fill="hold"/>
                                            <p:tgtEl>
                                              <p:spTgt spid="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000" fill="hold"/>
                                            <p:tgtEl>
                                              <p:spTgt spid="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000" fill="hold"/>
                                            <p:tgtEl>
                                              <p:spTgt spid="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000" fill="hold"/>
                                            <p:tgtEl>
                                              <p:spTgt spid="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250" fill="hold"/>
                                            <p:tgtEl>
                                              <p:spTgt spid="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16" presetClass="entr" presetSubtype="37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barn(outVertical)">
                                          <p:cBhvr>
                                            <p:cTn id="27" dur="500"/>
                                            <p:tgtEl>
                                              <p:spTgt spid="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4" fill="hold" grpId="0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" presetClass="entr" presetSubtype="4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4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5" dur="1500" fill="hold"/>
                                            <p:tgtEl>
                                              <p:spTgt spid="1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6" presetID="2" presetClass="entr" presetSubtype="4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8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9" dur="1500" fill="hold"/>
                                            <p:tgtEl>
                                              <p:spTgt spid="2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0" presetID="2" presetClass="entr" presetSubtype="4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2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3" dur="1500" fill="hold"/>
                                            <p:tgtEl>
                                              <p:spTgt spid="2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4" presetID="2" presetClass="entr" presetSubtype="4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46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47" dur="1500" fill="hold"/>
                                            <p:tgtEl>
                                              <p:spTgt spid="3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1+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48" presetID="47" presetClass="entr" presetSubtype="0" fill="hold" grpId="0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4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0" dur="750"/>
                                            <p:tgtEl>
                                              <p:spTgt spid="1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3" presetID="3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675" decel="100000" fill="hold"/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8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1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59" presetID="47" presetClass="entr" presetSubtype="0" fill="hold" grpId="0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1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64" presetID="3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66" dur="750"/>
                                            <p:tgtEl>
                                              <p:spTgt spid="20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67" dur="75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8" dur="675" decel="100000" fill="hold"/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9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0" presetID="47" presetClass="entr" presetSubtype="0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7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2" dur="750"/>
                                            <p:tgtEl>
                                              <p:spTgt spid="2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3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4" dur="750" fill="hold"/>
                                            <p:tgtEl>
                                              <p:spTgt spid="2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75" presetID="3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7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77" dur="750"/>
                                            <p:tgtEl>
                                              <p:spTgt spid="26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9" dur="675" decel="100000" fill="hold"/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0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2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1" presetID="47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8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3" dur="750"/>
                                            <p:tgtEl>
                                              <p:spTgt spid="2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5" dur="750" fill="hold"/>
                                            <p:tgtEl>
                                              <p:spTgt spid="2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86" presetID="3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88" dur="750"/>
                                            <p:tgtEl>
                                              <p:spTgt spid="32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675" decel="100000" fill="hold"/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1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2" presetID="47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4" dur="750"/>
                                            <p:tgtEl>
                                              <p:spTgt spid="34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4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7" presetID="37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9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fade">
                                          <p:cBhvr>
                                            <p:cTn id="99" dur="750"/>
                                            <p:tgtEl>
                                              <p:spTgt spid="38"/>
                                            </p:tgtEl>
                                          </p:cBhvr>
                                        </p:animEffect>
                                        <p:anim calcmode="lin" valueType="num">
                                          <p:cBhvr>
                                            <p:cTn id="100" dur="75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1" dur="675" decel="100000" fill="hold"/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1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02" dur="75" accel="100000" fill="hold">
                                              <p:stCondLst>
                                                <p:cond delay="675"/>
                                              </p:stCondLst>
                                            </p:cTn>
                                            <p:tgtEl>
                                              <p:spTgt spid="3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-.03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03" presetID="12" presetClass="entr" presetSubtype="4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5" dur="500"/>
                                            <p:tgtEl>
                                              <p:spTgt spid="1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06" dur="500"/>
                                            <p:tgtEl>
                                              <p:spTgt spid="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07" presetID="53" presetClass="entr" presetSubtype="16" fill="hold" grpId="0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0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09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0" dur="750" fill="hold"/>
                                            <p:tgtEl>
                                              <p:spTgt spid="3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11" dur="750"/>
                                            <p:tgtEl>
                                              <p:spTgt spid="3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2" presetID="12" presetClass="entr" presetSubtype="4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4" dur="500"/>
                                            <p:tgtEl>
                                              <p:spTgt spid="1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15" dur="500"/>
                                            <p:tgtEl>
                                              <p:spTgt spid="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16" presetID="53" presetClass="entr" presetSubtype="16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1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18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19" dur="750" fill="hold"/>
                                            <p:tgtEl>
                                              <p:spTgt spid="4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0" dur="750"/>
                                            <p:tgtEl>
                                              <p:spTgt spid="4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1" presetID="12" presetClass="entr" presetSubtype="4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23" dur="500"/>
                                            <p:tgtEl>
                                              <p:spTgt spid="2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24" dur="500"/>
                                            <p:tgtEl>
                                              <p:spTgt spid="2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25" presetID="53" presetClass="entr" presetSubtype="16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1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27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28" dur="750" fill="hold"/>
                                            <p:tgtEl>
                                              <p:spTgt spid="4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29" dur="750"/>
                                            <p:tgtEl>
                                              <p:spTgt spid="4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0" presetID="12" presetClass="entr" presetSubtype="4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32" dur="500"/>
                                            <p:tgtEl>
                                              <p:spTgt spid="2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33" dur="500"/>
                                            <p:tgtEl>
                                              <p:spTgt spid="2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4" presetID="53" presetClass="entr" presetSubtype="16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13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36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37" dur="750" fill="hold"/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38" dur="7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39" presetID="12" presetClass="entr" presetSubtype="4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1" dur="500"/>
                                            <p:tgtEl>
                                              <p:spTgt spid="3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y+#ppt_h*1.12500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wipe(up)">
                                          <p:cBhvr>
                                            <p:cTn id="142" dur="500"/>
                                            <p:tgtEl>
                                              <p:spTgt spid="3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143" presetID="53" presetClass="entr" presetSubtype="16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14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145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146" dur="750" fill="hold"/>
                                            <p:tgtEl>
                                              <p:spTgt spid="4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147" dur="750"/>
                                            <p:tgtEl>
                                              <p:spTgt spid="4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" grpId="0"/>
          <p:bldP spid="4" grpId="0"/>
          <p:bldP spid="5" grpId="0" animBg="1"/>
          <p:bldP spid="6" grpId="0" animBg="1"/>
          <p:bldP spid="7" grpId="0" animBg="1"/>
          <p:bldP spid="8" grpId="0" animBg="1"/>
          <p:bldP spid="9" grpId="0" animBg="1"/>
          <p:bldP spid="10" grpId="0" animBg="1"/>
          <p:bldP spid="14" grpId="0"/>
          <p:bldP spid="15" grpId="0" animBg="1"/>
          <p:bldP spid="16" grpId="0" animBg="1"/>
          <p:bldP spid="20" grpId="0"/>
          <p:bldP spid="21" grpId="0" animBg="1"/>
          <p:bldP spid="22" grpId="0" animBg="1"/>
          <p:bldP spid="26" grpId="0"/>
          <p:bldP spid="27" grpId="0" animBg="1"/>
          <p:bldP spid="28" grpId="0" animBg="1"/>
          <p:bldP spid="32" grpId="0"/>
          <p:bldP spid="33" grpId="0" animBg="1"/>
          <p:bldP spid="34" grpId="0" animBg="1"/>
          <p:bldP spid="38" grpId="0"/>
          <p:bldP spid="39" grpId="0" animBg="1"/>
          <p:bldP spid="40" grpId="0" animBg="1"/>
          <p:bldP spid="41" grpId="0" animBg="1"/>
          <p:bldP spid="42" grpId="0" animBg="1"/>
          <p:bldP spid="43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2_D_19">
      <a:dk1>
        <a:srgbClr val="F2F2F2"/>
      </a:dk1>
      <a:lt1>
        <a:srgbClr val="000000"/>
      </a:lt1>
      <a:dk2>
        <a:srgbClr val="FFFFFF"/>
      </a:dk2>
      <a:lt2>
        <a:srgbClr val="0E2841"/>
      </a:lt2>
      <a:accent1>
        <a:srgbClr val="EB008B"/>
      </a:accent1>
      <a:accent2>
        <a:srgbClr val="AD148E"/>
      </a:accent2>
      <a:accent3>
        <a:srgbClr val="5C2E90"/>
      </a:accent3>
      <a:accent4>
        <a:srgbClr val="2E37FE"/>
      </a:accent4>
      <a:accent5>
        <a:srgbClr val="6666FF"/>
      </a:accent5>
      <a:accent6>
        <a:srgbClr val="D1D1D1"/>
      </a:accent6>
      <a:hlink>
        <a:srgbClr val="467886"/>
      </a:hlink>
      <a:folHlink>
        <a:srgbClr val="96607D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6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5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3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Office 2013 - 2022 Theme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2013 - 2022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3">
  <a:themeElements>
    <a:clrScheme name="CP2_L_21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29606A"/>
      </a:accent1>
      <a:accent2>
        <a:srgbClr val="31AEBF"/>
      </a:accent2>
      <a:accent3>
        <a:srgbClr val="9DC53E"/>
      </a:accent3>
      <a:accent4>
        <a:srgbClr val="F9AD4C"/>
      </a:accent4>
      <a:accent5>
        <a:srgbClr val="E6504D"/>
      </a:accent5>
      <a:accent6>
        <a:srgbClr val="A63676"/>
      </a:accent6>
      <a:hlink>
        <a:srgbClr val="0070C0"/>
      </a:hlink>
      <a:folHlink>
        <a:srgbClr val="C19EB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3_SO 05">
  <a:themeElements>
    <a:clrScheme name="CP_L_25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322039"/>
      </a:accent1>
      <a:accent2>
        <a:srgbClr val="DE592E"/>
      </a:accent2>
      <a:accent3>
        <a:srgbClr val="855853"/>
      </a:accent3>
      <a:accent4>
        <a:srgbClr val="21C394"/>
      </a:accent4>
      <a:accent5>
        <a:srgbClr val="4F8B82"/>
      </a:accent5>
      <a:accent6>
        <a:srgbClr val="0A3945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4_SO 05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2_SO 02">
  <a:themeElements>
    <a:clrScheme name="CP_D_79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51E1C"/>
      </a:accent1>
      <a:accent2>
        <a:srgbClr val="733635"/>
      </a:accent2>
      <a:accent3>
        <a:srgbClr val="FF6037"/>
      </a:accent3>
      <a:accent4>
        <a:srgbClr val="A0C9CB"/>
      </a:accent4>
      <a:accent5>
        <a:srgbClr val="ECECDC"/>
      </a:accent5>
      <a:accent6>
        <a:srgbClr val="F5F4ED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3.xml><?xml version="1.0" encoding="utf-8"?>
<a:theme xmlns:a="http://schemas.openxmlformats.org/drawingml/2006/main" name="3_SO 02">
  <a:themeElements>
    <a:clrScheme name="CP2_D_20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EE1923"/>
      </a:accent1>
      <a:accent2>
        <a:srgbClr val="1B1563"/>
      </a:accent2>
      <a:accent3>
        <a:srgbClr val="DCDBE7"/>
      </a:accent3>
      <a:accent4>
        <a:srgbClr val="383434"/>
      </a:accent4>
      <a:accent5>
        <a:srgbClr val="959597"/>
      </a:accent5>
      <a:accent6>
        <a:srgbClr val="DADADA"/>
      </a:accent6>
      <a:hlink>
        <a:srgbClr val="1B1563"/>
      </a:hlink>
      <a:folHlink>
        <a:srgbClr val="F8A3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4.xml><?xml version="1.0" encoding="utf-8"?>
<a:theme xmlns:a="http://schemas.openxmlformats.org/drawingml/2006/main" name="3_SO 03">
  <a:themeElements>
    <a:clrScheme name="Business_2Tones_L_Red2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FF6969"/>
      </a:accent1>
      <a:accent2>
        <a:srgbClr val="FF1515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5.xml><?xml version="1.0" encoding="utf-8"?>
<a:theme xmlns:a="http://schemas.openxmlformats.org/drawingml/2006/main" name="SO 01">
  <a:themeElements>
    <a:clrScheme name="CP_L_104">
      <a:dk1>
        <a:srgbClr val="251E3B"/>
      </a:dk1>
      <a:lt1>
        <a:srgbClr val="FFFFFF"/>
      </a:lt1>
      <a:dk2>
        <a:srgbClr val="595959"/>
      </a:dk2>
      <a:lt2>
        <a:srgbClr val="EEEEEE"/>
      </a:lt2>
      <a:accent1>
        <a:srgbClr val="0D4899"/>
      </a:accent1>
      <a:accent2>
        <a:srgbClr val="FF8C00"/>
      </a:accent2>
      <a:accent3>
        <a:srgbClr val="FF0039"/>
      </a:accent3>
      <a:accent4>
        <a:srgbClr val="1578FF"/>
      </a:accent4>
      <a:accent5>
        <a:srgbClr val="372F52"/>
      </a:accent5>
      <a:accent6>
        <a:srgbClr val="77BEB6"/>
      </a:accent6>
      <a:hlink>
        <a:srgbClr val="251E3B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6.xml><?xml version="1.0" encoding="utf-8"?>
<a:theme xmlns:a="http://schemas.openxmlformats.org/drawingml/2006/main" name="4_SO 03">
  <a:themeElements>
    <a:clrScheme name="CP2_L_01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17184B"/>
      </a:accent1>
      <a:accent2>
        <a:srgbClr val="273287"/>
      </a:accent2>
      <a:accent3>
        <a:srgbClr val="D6B4F2"/>
      </a:accent3>
      <a:accent4>
        <a:srgbClr val="D8E63C"/>
      </a:accent4>
      <a:accent5>
        <a:srgbClr val="D3DDE7"/>
      </a:accent5>
      <a:accent6>
        <a:srgbClr val="F0EEE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D_85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00033D"/>
      </a:accent1>
      <a:accent2>
        <a:srgbClr val="0600AB"/>
      </a:accent2>
      <a:accent3>
        <a:srgbClr val="0033FF"/>
      </a:accent3>
      <a:accent4>
        <a:srgbClr val="977DFF"/>
      </a:accent4>
      <a:accent5>
        <a:srgbClr val="FFCCF2"/>
      </a:accent5>
      <a:accent6>
        <a:srgbClr val="F2E6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2_L_13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0E3269"/>
      </a:accent1>
      <a:accent2>
        <a:srgbClr val="016EA6"/>
      </a:accent2>
      <a:accent3>
        <a:srgbClr val="0DA2C8"/>
      </a:accent3>
      <a:accent4>
        <a:srgbClr val="1DCCE7"/>
      </a:accent4>
      <a:accent5>
        <a:srgbClr val="FFDB56"/>
      </a:accent5>
      <a:accent6>
        <a:srgbClr val="9A525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13858</TotalTime>
  <Words>750</Words>
  <Application>Microsoft Office PowerPoint</Application>
  <PresentationFormat>Custom</PresentationFormat>
  <Paragraphs>180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26</vt:i4>
      </vt:variant>
      <vt:variant>
        <vt:lpstr>Slide Titles</vt:lpstr>
      </vt:variant>
      <vt:variant>
        <vt:i4>10</vt:i4>
      </vt:variant>
    </vt:vector>
  </HeadingPairs>
  <TitlesOfParts>
    <vt:vector size="41" baseType="lpstr">
      <vt:lpstr>Aptos</vt:lpstr>
      <vt:lpstr>Arial</vt:lpstr>
      <vt:lpstr>Calibri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2_SO 07</vt:lpstr>
      <vt:lpstr>2_SO 06</vt:lpstr>
      <vt:lpstr>2_SO 05</vt:lpstr>
      <vt:lpstr>2_SO 03</vt:lpstr>
      <vt:lpstr>Office 2013 - 2022 Theme</vt:lpstr>
      <vt:lpstr>3_SO 05</vt:lpstr>
      <vt:lpstr>4_SO 05</vt:lpstr>
      <vt:lpstr>2_SO 02</vt:lpstr>
      <vt:lpstr>3_SO 02</vt:lpstr>
      <vt:lpstr>3_SO 03</vt:lpstr>
      <vt:lpstr>SO 01</vt:lpstr>
      <vt:lpstr>4_SO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153</dc:title>
  <dc:creator>Slide Ocean</dc:creator>
  <cp:lastModifiedBy>SO</cp:lastModifiedBy>
  <cp:revision>3324</cp:revision>
  <dcterms:created xsi:type="dcterms:W3CDTF">2024-04-24T08:43:56Z</dcterms:created>
  <dcterms:modified xsi:type="dcterms:W3CDTF">2025-12-28T12:27:59Z</dcterms:modified>
</cp:coreProperties>
</file>

<file path=docProps/thumbnail.jpeg>
</file>