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4" r:id="rId27"/>
    <p:sldId id="2147378262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98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4894B03-C6AD-80F3-A5C0-1905E63F0188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0E3C0B03-C8FF-4789-3FD3-D725155B30CA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321E598-CB55-B05B-3E22-5550C2579213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5917482F-8849-9D35-9B11-094C6980E4D0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624AF0DC-FB5D-370B-2D2B-7DECDABB9C7B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DA505FFC-FE47-9902-A1CD-FB0AA7CF6829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02A1443E-6B42-703A-D409-26F0FB93FCC3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2548846-925A-598F-E10E-D36949AF349C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7256A0F-82C8-812B-B152-E35C9C1313F3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1C8DD03-FC0B-8C13-0457-C76EBEE9D264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31D8E5F6-DAD5-F27E-B1C7-D9F84DD5A28C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B5A651AA-8FBA-582D-6BA5-1603A777113A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7FAD69A-868D-DB07-B507-66674FCA15EA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36F7A3D-B70A-B736-64DF-3220BEA2C5AF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77D3917-8DC4-F28E-46DD-0C4CFCF265B2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80A7985F-86AB-3457-303C-C9D18768E3DF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F8372C1C-1CD0-6ACA-3D29-EC1BABE6DEAD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34" name="Textbox 200">
            <a:extLst>
              <a:ext uri="{FF2B5EF4-FFF2-40B4-BE49-F238E27FC236}">
                <a16:creationId xmlns:a16="http://schemas.microsoft.com/office/drawing/2014/main" id="{E01E0EF3-2920-0763-6D34-DA59CE81F98B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4928815-AE3D-6F88-56DC-63F9AC866C16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16C7505C-DB6C-A70C-D9F1-19238F9952EA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3347730-C287-7A4C-F677-C240DF991984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A2AADDF0-9437-DEC6-1FFF-43254B47C20B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8024850-E871-1A87-15F2-8E780608C1D3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41" name="Textbox 200">
            <a:extLst>
              <a:ext uri="{FF2B5EF4-FFF2-40B4-BE49-F238E27FC236}">
                <a16:creationId xmlns:a16="http://schemas.microsoft.com/office/drawing/2014/main" id="{EF875BC8-5B06-253F-E1AC-DF728BD27D17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0CB32D66-B1D7-C125-A264-CB818DF9CB7C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C56141D-2A9D-B223-C073-7BE9F591E140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19C0225-F376-C578-7325-CEBD075FAF93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9F0CD210-6FF2-D83D-3457-DD87EEF964E1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D1E52D43-472A-8DAB-91DA-CA8759FE17F0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48" name="Textbox 200">
            <a:extLst>
              <a:ext uri="{FF2B5EF4-FFF2-40B4-BE49-F238E27FC236}">
                <a16:creationId xmlns:a16="http://schemas.microsoft.com/office/drawing/2014/main" id="{AB727743-1DFA-E541-B9D2-4E263B78C8AE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CB51F89A-54CB-2283-046E-B975986D34D1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03">
            <a:extLst>
              <a:ext uri="{FF2B5EF4-FFF2-40B4-BE49-F238E27FC236}">
                <a16:creationId xmlns:a16="http://schemas.microsoft.com/office/drawing/2014/main" id="{4AC7DA1F-535E-9825-CF03-D2B2B6D7F3BD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 111">
            <a:extLst>
              <a:ext uri="{FF2B5EF4-FFF2-40B4-BE49-F238E27FC236}">
                <a16:creationId xmlns:a16="http://schemas.microsoft.com/office/drawing/2014/main" id="{C9D1526D-428B-6442-659B-47C4BD54EE1C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FC00B95-C183-216C-473E-6DC26FF7609E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 34">
            <a:extLst>
              <a:ext uri="{FF2B5EF4-FFF2-40B4-BE49-F238E27FC236}">
                <a16:creationId xmlns:a16="http://schemas.microsoft.com/office/drawing/2014/main" id="{B8200B80-4763-0769-3124-7A0FD27C933E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598618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13" grpId="0" animBg="1"/>
          <p:bldP spid="9" grpId="0" animBg="1"/>
          <p:bldP spid="19" grpId="0"/>
          <p:bldP spid="23" grpId="0" animBg="1"/>
          <p:bldP spid="24" grpId="0" animBg="1"/>
          <p:bldP spid="27" grpId="0"/>
          <p:bldP spid="30" grpId="0" animBg="1"/>
          <p:bldP spid="31" grpId="0" animBg="1"/>
          <p:bldP spid="34" grpId="0"/>
          <p:bldP spid="37" grpId="0" animBg="1"/>
          <p:bldP spid="38" grpId="0" animBg="1"/>
          <p:bldP spid="41" grpId="0"/>
          <p:bldP spid="44" grpId="0" animBg="1"/>
          <p:bldP spid="45" grpId="0" animBg="1"/>
          <p:bldP spid="48" grpId="0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13" grpId="0" animBg="1"/>
          <p:bldP spid="9" grpId="0" animBg="1"/>
          <p:bldP spid="19" grpId="0"/>
          <p:bldP spid="23" grpId="0" animBg="1"/>
          <p:bldP spid="24" grpId="0" animBg="1"/>
          <p:bldP spid="27" grpId="0"/>
          <p:bldP spid="30" grpId="0" animBg="1"/>
          <p:bldP spid="31" grpId="0" animBg="1"/>
          <p:bldP spid="34" grpId="0"/>
          <p:bldP spid="37" grpId="0" animBg="1"/>
          <p:bldP spid="38" grpId="0" animBg="1"/>
          <p:bldP spid="41" grpId="0"/>
          <p:bldP spid="44" grpId="0" animBg="1"/>
          <p:bldP spid="45" grpId="0" animBg="1"/>
          <p:bldP spid="48" grpId="0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D7D448C-23F1-9244-84D6-20DD9CE117B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A31EE65A-E061-7FB9-C414-30F3E3FE07AB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B8561586-8F99-6120-7A1D-FF8933404D6C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1C8D21D-97B8-D815-3C1E-45EA514E266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D1A933D-8731-91B0-9E25-EE86DD65716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1F17C5C-BDE1-A300-4A56-0303234EFA3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542E200-1722-893D-65C5-D4C8B136765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720E8024-2202-F8FC-DCEA-D9CA9C309C34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2610748-6742-5830-E5C5-0F4D879FF63E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757DDD3-5429-7105-D996-A6561D8EB566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09A7B868-9996-E3B7-C799-EC2DD94588AE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2905AC64-A39D-1B42-33D3-7D596B5C78C2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56" name="Textbox 200">
            <a:extLst>
              <a:ext uri="{FF2B5EF4-FFF2-40B4-BE49-F238E27FC236}">
                <a16:creationId xmlns:a16="http://schemas.microsoft.com/office/drawing/2014/main" id="{073C9AE3-6757-117D-D92F-9FDCBFF1F596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BB9D8F23-838E-ACBD-DDC1-B3CEEB537B64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B6FB482-29F4-795B-210B-37E33FF5CF50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C4DBEA3-77CD-F34B-EB32-3019C12FD6CD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4ED0D4F2-F6E2-AD24-6FCF-3DC7AA889A4D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3E135802-0EE9-43E6-6E00-480B99CFA8B6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A97A6539-A56B-A3A2-383F-98F4AD9DB1BC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FBF6D332-C2FA-C250-9B1A-D729681716F3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F271B951-5912-A63A-3F01-BBC9E9FFB5AF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0" name="Group 449">
            <a:extLst>
              <a:ext uri="{FF2B5EF4-FFF2-40B4-BE49-F238E27FC236}">
                <a16:creationId xmlns:a16="http://schemas.microsoft.com/office/drawing/2014/main" id="{7CEA00DE-343F-41A2-5E28-FE562960FE92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451" name="Textbox 200">
              <a:extLst>
                <a:ext uri="{FF2B5EF4-FFF2-40B4-BE49-F238E27FC236}">
                  <a16:creationId xmlns:a16="http://schemas.microsoft.com/office/drawing/2014/main" id="{7190F69E-7CAC-BB38-5F17-FFC7EBEDD8E0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2" name="Textbox 200">
              <a:extLst>
                <a:ext uri="{FF2B5EF4-FFF2-40B4-BE49-F238E27FC236}">
                  <a16:creationId xmlns:a16="http://schemas.microsoft.com/office/drawing/2014/main" id="{09A4AE18-711B-2C0E-0A7F-3AEA4D9AF9C3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453" name="Textbox 200">
            <a:extLst>
              <a:ext uri="{FF2B5EF4-FFF2-40B4-BE49-F238E27FC236}">
                <a16:creationId xmlns:a16="http://schemas.microsoft.com/office/drawing/2014/main" id="{1FF2EF33-ECD2-A1A7-D5D0-C8E47B84DE21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54" name="Rectangle: Rounded Corners 453">
            <a:extLst>
              <a:ext uri="{FF2B5EF4-FFF2-40B4-BE49-F238E27FC236}">
                <a16:creationId xmlns:a16="http://schemas.microsoft.com/office/drawing/2014/main" id="{5DD3F2A4-CB7D-EA9A-81E1-43B2AE7B47F7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7672410E-18CD-3444-63B5-4FB8EC0F6A8B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9CAD82E5-9F5B-2087-9573-7F55044D8C32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457" name="Textbox 200">
              <a:extLst>
                <a:ext uri="{FF2B5EF4-FFF2-40B4-BE49-F238E27FC236}">
                  <a16:creationId xmlns:a16="http://schemas.microsoft.com/office/drawing/2014/main" id="{C09CE8D5-FB50-A5B8-D67F-FA61EEAE33A3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8" name="Textbox 200">
              <a:extLst>
                <a:ext uri="{FF2B5EF4-FFF2-40B4-BE49-F238E27FC236}">
                  <a16:creationId xmlns:a16="http://schemas.microsoft.com/office/drawing/2014/main" id="{318E7D29-01BF-19D5-7B1E-4A440FD0DED2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459" name="Textbox 200">
            <a:extLst>
              <a:ext uri="{FF2B5EF4-FFF2-40B4-BE49-F238E27FC236}">
                <a16:creationId xmlns:a16="http://schemas.microsoft.com/office/drawing/2014/main" id="{3E641167-D480-B2FA-A843-1C9F070E1F21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0" name="Rectangle: Rounded Corners 459">
            <a:extLst>
              <a:ext uri="{FF2B5EF4-FFF2-40B4-BE49-F238E27FC236}">
                <a16:creationId xmlns:a16="http://schemas.microsoft.com/office/drawing/2014/main" id="{A7D58F8D-EDDD-84B3-15D0-45131DE2C242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E9B3ED2C-268D-C1F0-D6FE-279EFAB933D8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2" name="Group 461">
            <a:extLst>
              <a:ext uri="{FF2B5EF4-FFF2-40B4-BE49-F238E27FC236}">
                <a16:creationId xmlns:a16="http://schemas.microsoft.com/office/drawing/2014/main" id="{F0D09E7E-7B16-9470-9F54-CD1D91676B9F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463" name="Textbox 200">
              <a:extLst>
                <a:ext uri="{FF2B5EF4-FFF2-40B4-BE49-F238E27FC236}">
                  <a16:creationId xmlns:a16="http://schemas.microsoft.com/office/drawing/2014/main" id="{691FAB9D-BE1D-C617-D099-6F3B92A2FD2A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4" name="Textbox 200">
              <a:extLst>
                <a:ext uri="{FF2B5EF4-FFF2-40B4-BE49-F238E27FC236}">
                  <a16:creationId xmlns:a16="http://schemas.microsoft.com/office/drawing/2014/main" id="{0C7FBAD2-1156-9416-26EF-58D6AF161566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465" name="Textbox 200">
            <a:extLst>
              <a:ext uri="{FF2B5EF4-FFF2-40B4-BE49-F238E27FC236}">
                <a16:creationId xmlns:a16="http://schemas.microsoft.com/office/drawing/2014/main" id="{4589BF88-7E45-12EA-D840-4965DF528478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AC97BEE2-7FCC-B3A1-FE81-1C716BAD9943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7" name="Freeform 103">
            <a:extLst>
              <a:ext uri="{FF2B5EF4-FFF2-40B4-BE49-F238E27FC236}">
                <a16:creationId xmlns:a16="http://schemas.microsoft.com/office/drawing/2014/main" id="{F3D6A13A-02A6-1FAA-5CEF-B62D5114083C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8" name="Freeform 111">
            <a:extLst>
              <a:ext uri="{FF2B5EF4-FFF2-40B4-BE49-F238E27FC236}">
                <a16:creationId xmlns:a16="http://schemas.microsoft.com/office/drawing/2014/main" id="{CE79498D-044E-6BB8-D1F2-FB4E15EFD7F9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45D81565-6159-1369-2A5A-EAA08AA30AA0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70" name="Freeform 34">
            <a:extLst>
              <a:ext uri="{FF2B5EF4-FFF2-40B4-BE49-F238E27FC236}">
                <a16:creationId xmlns:a16="http://schemas.microsoft.com/office/drawing/2014/main" id="{9921385C-17BC-4B01-3A87-6DA71310977B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6" grpId="0"/>
          <p:bldP spid="57" grpId="0" animBg="1"/>
          <p:bldP spid="58" grpId="0" animBg="1"/>
          <p:bldP spid="62" grpId="0"/>
          <p:bldP spid="63" grpId="0" animBg="1"/>
          <p:bldP spid="449" grpId="0" animBg="1"/>
          <p:bldP spid="453" grpId="0"/>
          <p:bldP spid="454" grpId="0" animBg="1"/>
          <p:bldP spid="455" grpId="0" animBg="1"/>
          <p:bldP spid="459" grpId="0"/>
          <p:bldP spid="460" grpId="0" animBg="1"/>
          <p:bldP spid="461" grpId="0" animBg="1"/>
          <p:bldP spid="465" grpId="0"/>
          <p:bldP spid="466" grpId="0" animBg="1"/>
          <p:bldP spid="467" grpId="0" animBg="1"/>
          <p:bldP spid="468" grpId="0" animBg="1"/>
          <p:bldP spid="469" grpId="0" animBg="1"/>
          <p:bldP spid="47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4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6" grpId="0"/>
          <p:bldP spid="57" grpId="0" animBg="1"/>
          <p:bldP spid="58" grpId="0" animBg="1"/>
          <p:bldP spid="62" grpId="0"/>
          <p:bldP spid="63" grpId="0" animBg="1"/>
          <p:bldP spid="449" grpId="0" animBg="1"/>
          <p:bldP spid="453" grpId="0"/>
          <p:bldP spid="454" grpId="0" animBg="1"/>
          <p:bldP spid="455" grpId="0" animBg="1"/>
          <p:bldP spid="459" grpId="0"/>
          <p:bldP spid="460" grpId="0" animBg="1"/>
          <p:bldP spid="461" grpId="0" animBg="1"/>
          <p:bldP spid="465" grpId="0"/>
          <p:bldP spid="466" grpId="0" animBg="1"/>
          <p:bldP spid="467" grpId="0" animBg="1"/>
          <p:bldP spid="468" grpId="0" animBg="1"/>
          <p:bldP spid="469" grpId="0" animBg="1"/>
          <p:bldP spid="47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Rectangle 872">
            <a:extLst>
              <a:ext uri="{FF2B5EF4-FFF2-40B4-BE49-F238E27FC236}">
                <a16:creationId xmlns:a16="http://schemas.microsoft.com/office/drawing/2014/main" id="{ADC01C9F-2800-C28A-67FE-FFA0B17522A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74" name="!!MainTitle1">
            <a:extLst>
              <a:ext uri="{FF2B5EF4-FFF2-40B4-BE49-F238E27FC236}">
                <a16:creationId xmlns:a16="http://schemas.microsoft.com/office/drawing/2014/main" id="{42BC4EEF-FE53-F510-82C0-52E7AF3CABB2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75" name="!!SubTitle">
            <a:extLst>
              <a:ext uri="{FF2B5EF4-FFF2-40B4-BE49-F238E27FC236}">
                <a16:creationId xmlns:a16="http://schemas.microsoft.com/office/drawing/2014/main" id="{9CC1B665-D053-6A3A-DBB3-A5AA91231563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76" name="Oval 875">
            <a:extLst>
              <a:ext uri="{FF2B5EF4-FFF2-40B4-BE49-F238E27FC236}">
                <a16:creationId xmlns:a16="http://schemas.microsoft.com/office/drawing/2014/main" id="{1E13B6CA-9AD1-7A79-C116-5C046524B318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7" name="Oval 876">
            <a:extLst>
              <a:ext uri="{FF2B5EF4-FFF2-40B4-BE49-F238E27FC236}">
                <a16:creationId xmlns:a16="http://schemas.microsoft.com/office/drawing/2014/main" id="{C67088A7-B930-DB6F-9358-FAC945CCE4C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8" name="Oval 877">
            <a:extLst>
              <a:ext uri="{FF2B5EF4-FFF2-40B4-BE49-F238E27FC236}">
                <a16:creationId xmlns:a16="http://schemas.microsoft.com/office/drawing/2014/main" id="{D4A8F935-7F46-525F-7BAD-3F2D11BAA9C7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79" name="Oval 878">
            <a:extLst>
              <a:ext uri="{FF2B5EF4-FFF2-40B4-BE49-F238E27FC236}">
                <a16:creationId xmlns:a16="http://schemas.microsoft.com/office/drawing/2014/main" id="{FA88D100-DA55-DFBC-1901-36C29FC3572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80" name="Rectangle: Rounded Corners 879">
            <a:extLst>
              <a:ext uri="{FF2B5EF4-FFF2-40B4-BE49-F238E27FC236}">
                <a16:creationId xmlns:a16="http://schemas.microsoft.com/office/drawing/2014/main" id="{B532E46A-ACA5-C565-557E-79E2CB4142C7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1" name="Freeform: Shape 880">
            <a:extLst>
              <a:ext uri="{FF2B5EF4-FFF2-40B4-BE49-F238E27FC236}">
                <a16:creationId xmlns:a16="http://schemas.microsoft.com/office/drawing/2014/main" id="{E0BC812F-0B7A-BB4C-71ED-2CBB776542A6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82" name="Group 881">
            <a:extLst>
              <a:ext uri="{FF2B5EF4-FFF2-40B4-BE49-F238E27FC236}">
                <a16:creationId xmlns:a16="http://schemas.microsoft.com/office/drawing/2014/main" id="{A35A8DB2-C3E2-E67A-8EF6-EDAD67E65B33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883" name="Textbox 200">
              <a:extLst>
                <a:ext uri="{FF2B5EF4-FFF2-40B4-BE49-F238E27FC236}">
                  <a16:creationId xmlns:a16="http://schemas.microsoft.com/office/drawing/2014/main" id="{F789B979-ABBF-02C8-ED11-5F9527150D07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884" name="Textbox 200">
              <a:extLst>
                <a:ext uri="{FF2B5EF4-FFF2-40B4-BE49-F238E27FC236}">
                  <a16:creationId xmlns:a16="http://schemas.microsoft.com/office/drawing/2014/main" id="{E3EFFC48-9F3F-1EC0-BE82-B450858AD3FF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885" name="Textbox 200">
            <a:extLst>
              <a:ext uri="{FF2B5EF4-FFF2-40B4-BE49-F238E27FC236}">
                <a16:creationId xmlns:a16="http://schemas.microsoft.com/office/drawing/2014/main" id="{1A6D2EC6-1C7B-81BA-52CF-B50FBAC90D38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86" name="Rectangle: Rounded Corners 885">
            <a:extLst>
              <a:ext uri="{FF2B5EF4-FFF2-40B4-BE49-F238E27FC236}">
                <a16:creationId xmlns:a16="http://schemas.microsoft.com/office/drawing/2014/main" id="{57219BE2-CDDE-4028-EE97-C17A10B606CC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7" name="Freeform: Shape 886">
            <a:extLst>
              <a:ext uri="{FF2B5EF4-FFF2-40B4-BE49-F238E27FC236}">
                <a16:creationId xmlns:a16="http://schemas.microsoft.com/office/drawing/2014/main" id="{F9C60B5C-1859-8561-C503-F273014493F7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88" name="Group 887">
            <a:extLst>
              <a:ext uri="{FF2B5EF4-FFF2-40B4-BE49-F238E27FC236}">
                <a16:creationId xmlns:a16="http://schemas.microsoft.com/office/drawing/2014/main" id="{4299F2BE-A6A3-9E9D-D3EA-73B821D5756B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889" name="Textbox 200">
              <a:extLst>
                <a:ext uri="{FF2B5EF4-FFF2-40B4-BE49-F238E27FC236}">
                  <a16:creationId xmlns:a16="http://schemas.microsoft.com/office/drawing/2014/main" id="{78B7AAAE-FB4A-CC75-86DD-E8BED1422324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90" name="Textbox 200">
              <a:extLst>
                <a:ext uri="{FF2B5EF4-FFF2-40B4-BE49-F238E27FC236}">
                  <a16:creationId xmlns:a16="http://schemas.microsoft.com/office/drawing/2014/main" id="{3ABCE1F1-BFDF-5EC7-2E6A-B3C155F5CA4F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891" name="Textbox 200">
            <a:extLst>
              <a:ext uri="{FF2B5EF4-FFF2-40B4-BE49-F238E27FC236}">
                <a16:creationId xmlns:a16="http://schemas.microsoft.com/office/drawing/2014/main" id="{348DC093-3906-801E-6E52-87FD66BD0BAF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92" name="Rectangle: Rounded Corners 891">
            <a:extLst>
              <a:ext uri="{FF2B5EF4-FFF2-40B4-BE49-F238E27FC236}">
                <a16:creationId xmlns:a16="http://schemas.microsoft.com/office/drawing/2014/main" id="{0CDA8995-4DAD-CB46-78FE-5A4CCDC0C47D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3" name="Freeform: Shape 892">
            <a:extLst>
              <a:ext uri="{FF2B5EF4-FFF2-40B4-BE49-F238E27FC236}">
                <a16:creationId xmlns:a16="http://schemas.microsoft.com/office/drawing/2014/main" id="{80C5CA34-63A2-BF1E-F170-CBBC84D8B5BA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94" name="Group 893">
            <a:extLst>
              <a:ext uri="{FF2B5EF4-FFF2-40B4-BE49-F238E27FC236}">
                <a16:creationId xmlns:a16="http://schemas.microsoft.com/office/drawing/2014/main" id="{286FB36F-0333-864E-7706-9818BF2AB688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895" name="Textbox 200">
              <a:extLst>
                <a:ext uri="{FF2B5EF4-FFF2-40B4-BE49-F238E27FC236}">
                  <a16:creationId xmlns:a16="http://schemas.microsoft.com/office/drawing/2014/main" id="{69B65F92-DE3B-2ACE-8C4C-A3BF97C3E909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96" name="Textbox 200">
              <a:extLst>
                <a:ext uri="{FF2B5EF4-FFF2-40B4-BE49-F238E27FC236}">
                  <a16:creationId xmlns:a16="http://schemas.microsoft.com/office/drawing/2014/main" id="{3E4142B0-B3BE-C76E-6435-47B596F94DFE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897" name="Textbox 200">
            <a:extLst>
              <a:ext uri="{FF2B5EF4-FFF2-40B4-BE49-F238E27FC236}">
                <a16:creationId xmlns:a16="http://schemas.microsoft.com/office/drawing/2014/main" id="{A6B18627-2D78-C43F-0690-761C79365CC8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98" name="Rectangle: Rounded Corners 897">
            <a:extLst>
              <a:ext uri="{FF2B5EF4-FFF2-40B4-BE49-F238E27FC236}">
                <a16:creationId xmlns:a16="http://schemas.microsoft.com/office/drawing/2014/main" id="{180B29F9-24AD-3F41-B649-B30614CD9ECA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9" name="Freeform: Shape 898">
            <a:extLst>
              <a:ext uri="{FF2B5EF4-FFF2-40B4-BE49-F238E27FC236}">
                <a16:creationId xmlns:a16="http://schemas.microsoft.com/office/drawing/2014/main" id="{008792C6-EE3A-D766-3B20-EDDF56D48BF6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00" name="Group 899">
            <a:extLst>
              <a:ext uri="{FF2B5EF4-FFF2-40B4-BE49-F238E27FC236}">
                <a16:creationId xmlns:a16="http://schemas.microsoft.com/office/drawing/2014/main" id="{3425D11A-BC44-287B-57C8-DDBCB5E832A2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901" name="Textbox 200">
              <a:extLst>
                <a:ext uri="{FF2B5EF4-FFF2-40B4-BE49-F238E27FC236}">
                  <a16:creationId xmlns:a16="http://schemas.microsoft.com/office/drawing/2014/main" id="{FB4F2853-28DF-0CF1-B61D-F8D8C3D08D90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02" name="Textbox 200">
              <a:extLst>
                <a:ext uri="{FF2B5EF4-FFF2-40B4-BE49-F238E27FC236}">
                  <a16:creationId xmlns:a16="http://schemas.microsoft.com/office/drawing/2014/main" id="{75046EDF-815B-B87F-B7A3-3DB805904A25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903" name="Textbox 200">
            <a:extLst>
              <a:ext uri="{FF2B5EF4-FFF2-40B4-BE49-F238E27FC236}">
                <a16:creationId xmlns:a16="http://schemas.microsoft.com/office/drawing/2014/main" id="{524567B5-86BE-C9A8-7D2C-A2B6C1F01177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04" name="Rectangle: Rounded Corners 903">
            <a:extLst>
              <a:ext uri="{FF2B5EF4-FFF2-40B4-BE49-F238E27FC236}">
                <a16:creationId xmlns:a16="http://schemas.microsoft.com/office/drawing/2014/main" id="{418C1543-A791-D138-D870-4C385DC3C584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5" name="Freeform: Shape 904">
            <a:extLst>
              <a:ext uri="{FF2B5EF4-FFF2-40B4-BE49-F238E27FC236}">
                <a16:creationId xmlns:a16="http://schemas.microsoft.com/office/drawing/2014/main" id="{4869F757-E088-8357-BC4C-A3FAE4C6185F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06" name="Group 905">
            <a:extLst>
              <a:ext uri="{FF2B5EF4-FFF2-40B4-BE49-F238E27FC236}">
                <a16:creationId xmlns:a16="http://schemas.microsoft.com/office/drawing/2014/main" id="{3FE86C0C-10D1-2521-8285-B55794B30253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907" name="Textbox 200">
              <a:extLst>
                <a:ext uri="{FF2B5EF4-FFF2-40B4-BE49-F238E27FC236}">
                  <a16:creationId xmlns:a16="http://schemas.microsoft.com/office/drawing/2014/main" id="{07813C6D-373F-6C97-A3B5-01ECF22A934E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08" name="Textbox 200">
              <a:extLst>
                <a:ext uri="{FF2B5EF4-FFF2-40B4-BE49-F238E27FC236}">
                  <a16:creationId xmlns:a16="http://schemas.microsoft.com/office/drawing/2014/main" id="{B0DEB7C4-2912-326C-66AD-B5B5C4DE186D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909" name="Textbox 200">
            <a:extLst>
              <a:ext uri="{FF2B5EF4-FFF2-40B4-BE49-F238E27FC236}">
                <a16:creationId xmlns:a16="http://schemas.microsoft.com/office/drawing/2014/main" id="{BCB32405-DC23-EFC9-5E77-EBD32A62C7C1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10" name="Freeform: Shape 909">
            <a:extLst>
              <a:ext uri="{FF2B5EF4-FFF2-40B4-BE49-F238E27FC236}">
                <a16:creationId xmlns:a16="http://schemas.microsoft.com/office/drawing/2014/main" id="{62620A95-D29C-71A7-5BDA-70A89CB084B0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1" name="Freeform 103">
            <a:extLst>
              <a:ext uri="{FF2B5EF4-FFF2-40B4-BE49-F238E27FC236}">
                <a16:creationId xmlns:a16="http://schemas.microsoft.com/office/drawing/2014/main" id="{7A948405-DF34-0F5F-C13A-504D3195136C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2" name="Freeform 111">
            <a:extLst>
              <a:ext uri="{FF2B5EF4-FFF2-40B4-BE49-F238E27FC236}">
                <a16:creationId xmlns:a16="http://schemas.microsoft.com/office/drawing/2014/main" id="{C13866B3-9B77-6E3A-BE80-35B90E6196B5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3" name="Freeform: Shape 912">
            <a:extLst>
              <a:ext uri="{FF2B5EF4-FFF2-40B4-BE49-F238E27FC236}">
                <a16:creationId xmlns:a16="http://schemas.microsoft.com/office/drawing/2014/main" id="{A778788A-0F76-44D5-6728-4FB267FBFB3B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14" name="Freeform 34">
            <a:extLst>
              <a:ext uri="{FF2B5EF4-FFF2-40B4-BE49-F238E27FC236}">
                <a16:creationId xmlns:a16="http://schemas.microsoft.com/office/drawing/2014/main" id="{53E7155E-979D-7E9D-1497-67FED382D072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8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8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8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8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8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8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8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8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8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8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8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8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8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9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9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8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8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9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9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9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8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8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8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8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9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9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9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9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9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9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9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74" grpId="0"/>
          <p:bldP spid="875" grpId="0"/>
          <p:bldP spid="876" grpId="0" animBg="1"/>
          <p:bldP spid="877" grpId="0" animBg="1"/>
          <p:bldP spid="878" grpId="0" animBg="1"/>
          <p:bldP spid="879" grpId="0" animBg="1"/>
          <p:bldP spid="880" grpId="0" animBg="1"/>
          <p:bldP spid="881" grpId="0" animBg="1"/>
          <p:bldP spid="885" grpId="0"/>
          <p:bldP spid="886" grpId="0" animBg="1"/>
          <p:bldP spid="887" grpId="0" animBg="1"/>
          <p:bldP spid="891" grpId="0"/>
          <p:bldP spid="892" grpId="0" animBg="1"/>
          <p:bldP spid="893" grpId="0" animBg="1"/>
          <p:bldP spid="897" grpId="0"/>
          <p:bldP spid="898" grpId="0" animBg="1"/>
          <p:bldP spid="899" grpId="0" animBg="1"/>
          <p:bldP spid="903" grpId="0"/>
          <p:bldP spid="904" grpId="0" animBg="1"/>
          <p:bldP spid="905" grpId="0" animBg="1"/>
          <p:bldP spid="909" grpId="0"/>
          <p:bldP spid="910" grpId="0" animBg="1"/>
          <p:bldP spid="911" grpId="0" animBg="1"/>
          <p:bldP spid="912" grpId="0" animBg="1"/>
          <p:bldP spid="913" grpId="0" animBg="1"/>
          <p:bldP spid="91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8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8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8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8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8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8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8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8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8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8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8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8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9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9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9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8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8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9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9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9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8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8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8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8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9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9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9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9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9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9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9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74" grpId="0"/>
          <p:bldP spid="875" grpId="0"/>
          <p:bldP spid="876" grpId="0" animBg="1"/>
          <p:bldP spid="877" grpId="0" animBg="1"/>
          <p:bldP spid="878" grpId="0" animBg="1"/>
          <p:bldP spid="879" grpId="0" animBg="1"/>
          <p:bldP spid="880" grpId="0" animBg="1"/>
          <p:bldP spid="881" grpId="0" animBg="1"/>
          <p:bldP spid="885" grpId="0"/>
          <p:bldP spid="886" grpId="0" animBg="1"/>
          <p:bldP spid="887" grpId="0" animBg="1"/>
          <p:bldP spid="891" grpId="0"/>
          <p:bldP spid="892" grpId="0" animBg="1"/>
          <p:bldP spid="893" grpId="0" animBg="1"/>
          <p:bldP spid="897" grpId="0"/>
          <p:bldP spid="898" grpId="0" animBg="1"/>
          <p:bldP spid="899" grpId="0" animBg="1"/>
          <p:bldP spid="903" grpId="0"/>
          <p:bldP spid="904" grpId="0" animBg="1"/>
          <p:bldP spid="905" grpId="0" animBg="1"/>
          <p:bldP spid="909" grpId="0"/>
          <p:bldP spid="910" grpId="0" animBg="1"/>
          <p:bldP spid="911" grpId="0" animBg="1"/>
          <p:bldP spid="912" grpId="0" animBg="1"/>
          <p:bldP spid="913" grpId="0" animBg="1"/>
          <p:bldP spid="91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C78514-B39F-2858-8BBE-672AEDFBE2E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D731E3-A346-B7E6-7C47-4C9CCA88F7ED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7CF54A5A-D80A-D18B-02D9-0BDA57C5093F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B56F44E-E24D-088E-6CBD-1B0CEFABAA0B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681A546-2349-0DDD-F20D-EAEBC89A0D2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893CAA9-5A41-0906-F6A0-E47FD4101E8F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9FFC9A-ECF6-5A33-3A2B-E88B9F641AC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E1A3606-943D-5D63-739F-3D9000944201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AB33EF4-77D3-2115-FFD5-A10F7C986BAC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93DBC36-8EC2-D3DF-6177-5A34944CE428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59756F24-3EC5-C3BF-E1B5-B3EEFFDAA64E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959E7A3-6FD9-6C6F-1A0C-6C42CEA07CB3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D4F0B81C-CED7-5A53-F64B-89A8CCB245D3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CD57CD9-FB95-C147-E573-F988793E37C5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EF93D2D-6FA6-1F7D-B823-EF4024FD671F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D7D179-C29C-9363-768F-F679E105C956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3206A2B3-0770-A396-CB20-F800BFD6D59A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70D47723-1350-7624-3519-653186CD1240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CB11B89E-6723-7FAB-CA1A-CD27B983B0E2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9CABE25-8C3E-8696-6C1A-9CCCE3A7C6BB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33F73FC-3C85-A68E-CEAF-4B6D099F234A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6D74EF2-A715-1D49-0016-540A1C265EED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ED8953B-974B-6253-033F-7DF40A5205CF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DEE8A9B-869E-95E0-0A98-24BE0017EC3A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36C9E59E-FC37-61ED-FD58-51FBC509EF12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17F80E2-FA83-3863-CD79-16688E2F8414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AFEDAD17-57A0-F4FF-27B0-A76B0952A792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3A2FD1-7D8B-6A6C-5980-92E879406FDE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11B48517-105F-A315-00A3-759B36818162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1DF5B7A4-E596-705C-BD2C-36202B1EA011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17A5BEE0-489E-797D-2306-71CEAF6EAFF1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23A24E7-EC45-BE5A-A248-0237D255F481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AB53AE5-BD2A-8605-E39F-6276FA5C7E90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FB1A1EF-BAF8-6ABA-DF26-6E46909182D4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6A6EE577-AE98-D5F2-70A0-7467F94E8EA4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C9D373B0-675C-5C70-1AE0-027F6CBC6FD4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ADB84BCC-F2BC-BDF3-6698-BE80E89E8DC5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4227303-F8D9-2B03-7BE9-C8B1DDF2032A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3">
            <a:extLst>
              <a:ext uri="{FF2B5EF4-FFF2-40B4-BE49-F238E27FC236}">
                <a16:creationId xmlns:a16="http://schemas.microsoft.com/office/drawing/2014/main" id="{B2ED3A88-5C19-EE34-F863-9673FBC221E6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11">
            <a:extLst>
              <a:ext uri="{FF2B5EF4-FFF2-40B4-BE49-F238E27FC236}">
                <a16:creationId xmlns:a16="http://schemas.microsoft.com/office/drawing/2014/main" id="{D76CD07B-7AAA-8455-2563-244FF0CB5769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93E865C0-FF04-9660-B8E0-876FF6EB27D2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34">
            <a:extLst>
              <a:ext uri="{FF2B5EF4-FFF2-40B4-BE49-F238E27FC236}">
                <a16:creationId xmlns:a16="http://schemas.microsoft.com/office/drawing/2014/main" id="{9517EE67-E40A-A75F-4028-938AE2CF0681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blinds dir="vert"/>
      </p:transition>
    </mc:Choice>
    <mc:Fallback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6146F2-CFC0-1EBA-6241-8351F86D400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693BDB19-E1E1-4154-DACD-763E7DDB6114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15FBE8BD-9B80-1217-0997-A8FD1619854E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431243-81D3-270A-C4EB-6C0600A17AC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A0971B2-7593-BE2F-1062-D0C9EED6B84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997093-79DD-DE0E-AE8F-ECDBA0B8161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2B02CE9-BBEC-1D05-A735-543965C8AF9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D811ECB-200E-6378-CF44-E62671E0EDD6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31791FC-3B7E-E693-D7D5-B6A0D09813A7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5F61888-DC43-C3EC-3731-4CDEB62A3888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E82A2D3E-033F-0B0A-AA01-D56F030504F1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F49541E1-B88F-3E50-9D8B-7FD69F7771BF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03E1DF6B-D7B6-D9A4-552B-11EA5459D2D1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C1FE0E1-B20C-7A83-F9D6-64819C66C7F0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C14474A-2BB9-0CFA-F9AA-FC9247EDFBB0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3B24162-D1AE-2B30-35D2-7E70DF0A435B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3B11DC74-BF82-391B-776D-ED171B370118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7AFC82E-AA82-7912-2E13-9AAB2BAF0306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61966FAB-925D-8628-6EA1-5D2611A931BC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5E6D099-5CDA-CDBF-13FA-FA02D51DEFAC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BEB027B-1298-F227-20D7-AA99B19E79BA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C851CC-E758-0AB8-58E3-0C0371CAB1E0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4A355F3-30D5-56EB-BF02-8B87ED866569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E471FE76-DC0C-AC8B-8F97-7C020814A10D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EA675F27-E72C-8C61-ECE9-0C89D8692947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C3F2016-A45D-0FD5-C7E4-A1F7D53D680D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2CE5B2F-69CE-A003-1077-01B539F1490F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5DA1C51-2323-625F-B098-8BA79A23B951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2675A14A-80BA-4D14-D89D-D2BE87650FBE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7AF87ACE-BDA5-7680-96BF-E0B7E1A18195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E0395993-EDF2-B741-1A97-EC204DE7F74C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675449D-D4AA-CDEA-311E-B387D91A66A7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CF2B622-BEC7-EE2C-C355-73B8F4EBB889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BBEE0F5-72CA-5737-8B36-339E2C6F5169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919FF796-758A-B8CD-823A-F70AE8D3CC68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123C1372-64EE-09D3-7085-B1EAAB2C8BC2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6B540B7E-FB99-4A14-37E0-6F87C72C6F65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659EA15A-4830-01C5-7C37-A60916C5ED46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3">
            <a:extLst>
              <a:ext uri="{FF2B5EF4-FFF2-40B4-BE49-F238E27FC236}">
                <a16:creationId xmlns:a16="http://schemas.microsoft.com/office/drawing/2014/main" id="{708CC645-82DA-5A1A-2373-229A6CA97913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11">
            <a:extLst>
              <a:ext uri="{FF2B5EF4-FFF2-40B4-BE49-F238E27FC236}">
                <a16:creationId xmlns:a16="http://schemas.microsoft.com/office/drawing/2014/main" id="{B538475A-09B6-F4C7-BC8B-7C4A1614EBC6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8130E4D5-87EB-2E79-DE3D-2862F6292DFF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34">
            <a:extLst>
              <a:ext uri="{FF2B5EF4-FFF2-40B4-BE49-F238E27FC236}">
                <a16:creationId xmlns:a16="http://schemas.microsoft.com/office/drawing/2014/main" id="{A3FCB44D-6268-DC42-D862-E3B3F860E79E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checker/>
      </p:transition>
    </mc:Choice>
    <mc:Fallback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20A7F1-C367-DA2B-80D9-3C1F81F5BF3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08FD2222-CFDD-2E66-1332-41B2DF536A9F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F2D367E3-8A65-AD85-18D6-155485387D7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84103BD-9624-7B32-1376-C7EEDEC0842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1F48755-B178-50F4-08B0-B2F293BA135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E9E1DA1-8DB2-4ADE-1803-DFC095D4BB2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D80CCB1-1B10-E222-CA22-33D9F7E1F9D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8DA16A5-ED60-179E-F945-54A562C584D1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483DD98-244F-AB60-BF92-1A62BE0BD77C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585052-4F1A-6A07-7241-F04EF143A5BF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4288F9A5-EBBA-5994-FA63-57D86AE40DA2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19D7EA54-5C39-2695-0C82-BD751321AB29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5765CEEC-C467-F9B6-76A0-81F50BBB5ED5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9F5476C-0BAA-24B9-51CC-523EEFF1AA4D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3C8C135-06BE-EFD1-62EB-9FD53B5DBB35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A285FB9-A464-73F0-F64B-4F6D85A1F6A3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64A62E5E-A73E-F3BE-04D0-4AAAE392E3D7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AB643BC1-6F36-FED1-9D18-22ECDB19CD58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CEBE4ACD-E46E-56C5-A1A5-FD03F6D71970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6721256-A37D-FE6C-C440-D1C57890F312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08713AA-9963-75A9-365A-2242A4FDCAEF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1A10F0B-CB8F-AD19-E97E-04F7732FED79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8D469F02-ADEF-E9C7-CB37-3F5DF07FA0C7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587B754D-F4E6-15A6-0AE7-F86731CA1E21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B528E311-C4E2-C691-0E63-086DFF929A22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D8B493F-6033-A1B7-05AA-1ADEC8589C0E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2A29721-76C4-B972-BF6C-A3228819C4BF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4ED150F0-FCFD-137E-22A0-EA793645A505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B6F3C24B-04B3-058A-CC70-5A24F10E02F4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AA3D1AE0-E536-9CCC-02DF-C1654A733876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E8BB4F53-A731-C8BE-EC80-D9818D0D9968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9771E24-8A6D-B8D8-5C63-2C75BD0FCDD6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E3AB95F-B52C-508C-BCFA-50A533227194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3E5293-F2FA-8FF4-5DBF-7C18ACCE6F13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A9B4DBB3-9802-AC72-8FC3-CE42E4864A11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7ED8C085-A9AA-2A5B-1769-A82383BE4801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8BBD5764-60C8-867A-67D9-DFE0DCDC71FF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7CF4B14-79F6-9FA4-6872-1DA2F175EF37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3">
            <a:extLst>
              <a:ext uri="{FF2B5EF4-FFF2-40B4-BE49-F238E27FC236}">
                <a16:creationId xmlns:a16="http://schemas.microsoft.com/office/drawing/2014/main" id="{600DD0BF-7F56-6108-D868-F57D4F61BE73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11">
            <a:extLst>
              <a:ext uri="{FF2B5EF4-FFF2-40B4-BE49-F238E27FC236}">
                <a16:creationId xmlns:a16="http://schemas.microsoft.com/office/drawing/2014/main" id="{84FA5CCB-FDB9-3AEC-7AF2-AB24C08B9C5C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EB88B15-575C-E6CC-B60D-9DC0C7BC3099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34">
            <a:extLst>
              <a:ext uri="{FF2B5EF4-FFF2-40B4-BE49-F238E27FC236}">
                <a16:creationId xmlns:a16="http://schemas.microsoft.com/office/drawing/2014/main" id="{213F143C-A5D7-84FF-C9BE-5190F96F6446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7C104A5A-BF5B-06ED-C2C6-A26C47DD771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15365E79-104D-4172-8E96-A14AC8D830BE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963B948C-4E36-DDFC-222E-BEF91D5BC60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ABBA1A9-B3A1-609F-87EE-C9E7B70241B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BAF1031-01B7-33B5-CC90-7A2EF63EE90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F356BBE-251E-D533-B1AF-73BB8224338F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2A20E3F-E0C2-2E51-08A7-91230EC333C5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3193E3B4-F4D0-8C0D-927B-9EE07F00857F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F3F03EB-F8B8-C978-F921-23629C92708E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0B1C720-156A-91EB-CAAD-FB5A6555ADF1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DBEC1FF-7343-FD63-CF23-8A76374777F8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A6C03C9D-AC75-35AC-75AF-FD0048AFC21E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56" name="Textbox 200">
            <a:extLst>
              <a:ext uri="{FF2B5EF4-FFF2-40B4-BE49-F238E27FC236}">
                <a16:creationId xmlns:a16="http://schemas.microsoft.com/office/drawing/2014/main" id="{70BB6255-AE21-2327-5408-9D718E77762D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EA7274BD-41F7-6755-8CDC-49673300A49B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039074D-B9DD-A039-BB10-959EBAB41F4A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5DDC379-67AF-5A82-6A5F-BC1B2ECFD83B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BC91DD9E-634D-21E5-6509-8FBB3254FE0B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D5E5D64-AB1F-0C10-B268-B6DE05327316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25052069-1174-B710-23F7-12A0CA29D0C6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D7CEAB2A-ADCD-42E2-9510-011A5655490D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FD171E46-BCB1-058A-4999-A89CE6C56C5D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65C4DFC6-5846-8865-9856-FBA83A62181C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F0EE40D8-168E-BB69-8CF0-C92D100586F9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095DFE72-9D02-D491-30A3-690ABF25F526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324" name="Textbox 200">
            <a:extLst>
              <a:ext uri="{FF2B5EF4-FFF2-40B4-BE49-F238E27FC236}">
                <a16:creationId xmlns:a16="http://schemas.microsoft.com/office/drawing/2014/main" id="{4BCFEEDF-D098-7609-925E-04F3F5E8EFD1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85" name="Rectangle: Rounded Corners 384">
            <a:extLst>
              <a:ext uri="{FF2B5EF4-FFF2-40B4-BE49-F238E27FC236}">
                <a16:creationId xmlns:a16="http://schemas.microsoft.com/office/drawing/2014/main" id="{5C204495-6D0D-25C9-8DEE-E058B513C08D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6" name="Freeform: Shape 385">
            <a:extLst>
              <a:ext uri="{FF2B5EF4-FFF2-40B4-BE49-F238E27FC236}">
                <a16:creationId xmlns:a16="http://schemas.microsoft.com/office/drawing/2014/main" id="{242295A2-5165-756C-66E9-388518624FA2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53A904EC-8853-4833-601F-ABF60018CB26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88" name="Textbox 200">
              <a:extLst>
                <a:ext uri="{FF2B5EF4-FFF2-40B4-BE49-F238E27FC236}">
                  <a16:creationId xmlns:a16="http://schemas.microsoft.com/office/drawing/2014/main" id="{11BFFD2F-1354-2600-3438-99A5C0F9B4CC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89" name="Textbox 200">
              <a:extLst>
                <a:ext uri="{FF2B5EF4-FFF2-40B4-BE49-F238E27FC236}">
                  <a16:creationId xmlns:a16="http://schemas.microsoft.com/office/drawing/2014/main" id="{6CBAEECE-F869-2912-6B76-185408A56321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390" name="Textbox 200">
            <a:extLst>
              <a:ext uri="{FF2B5EF4-FFF2-40B4-BE49-F238E27FC236}">
                <a16:creationId xmlns:a16="http://schemas.microsoft.com/office/drawing/2014/main" id="{548D122C-A94F-63CB-8239-856FAB9B2708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1" name="Rectangle: Rounded Corners 390">
            <a:extLst>
              <a:ext uri="{FF2B5EF4-FFF2-40B4-BE49-F238E27FC236}">
                <a16:creationId xmlns:a16="http://schemas.microsoft.com/office/drawing/2014/main" id="{F06182BB-0D36-73A6-4F18-908F3E796ADF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2" name="Freeform: Shape 391">
            <a:extLst>
              <a:ext uri="{FF2B5EF4-FFF2-40B4-BE49-F238E27FC236}">
                <a16:creationId xmlns:a16="http://schemas.microsoft.com/office/drawing/2014/main" id="{EB5CC2F3-1EA6-2115-5B5F-86B217A53BA4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3" name="Group 392">
            <a:extLst>
              <a:ext uri="{FF2B5EF4-FFF2-40B4-BE49-F238E27FC236}">
                <a16:creationId xmlns:a16="http://schemas.microsoft.com/office/drawing/2014/main" id="{DED8E53C-3B55-06EB-9575-C04A4DE2E0DA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394" name="Textbox 200">
              <a:extLst>
                <a:ext uri="{FF2B5EF4-FFF2-40B4-BE49-F238E27FC236}">
                  <a16:creationId xmlns:a16="http://schemas.microsoft.com/office/drawing/2014/main" id="{D5E1610A-48FE-DEF9-764E-AF56C48C85AD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5" name="Textbox 200">
              <a:extLst>
                <a:ext uri="{FF2B5EF4-FFF2-40B4-BE49-F238E27FC236}">
                  <a16:creationId xmlns:a16="http://schemas.microsoft.com/office/drawing/2014/main" id="{C9F3E083-8900-D80E-E10F-F7EB668C9FD7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396" name="Textbox 200">
            <a:extLst>
              <a:ext uri="{FF2B5EF4-FFF2-40B4-BE49-F238E27FC236}">
                <a16:creationId xmlns:a16="http://schemas.microsoft.com/office/drawing/2014/main" id="{200308E6-0C54-5980-9C6B-2BB1E7901E88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7" name="Freeform: Shape 396">
            <a:extLst>
              <a:ext uri="{FF2B5EF4-FFF2-40B4-BE49-F238E27FC236}">
                <a16:creationId xmlns:a16="http://schemas.microsoft.com/office/drawing/2014/main" id="{D0E1D3AE-CE5E-A7A3-3A19-34FB33A5FF6B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8" name="Freeform 103">
            <a:extLst>
              <a:ext uri="{FF2B5EF4-FFF2-40B4-BE49-F238E27FC236}">
                <a16:creationId xmlns:a16="http://schemas.microsoft.com/office/drawing/2014/main" id="{CC303672-586A-24AC-867E-A7141216C456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9" name="Freeform 111">
            <a:extLst>
              <a:ext uri="{FF2B5EF4-FFF2-40B4-BE49-F238E27FC236}">
                <a16:creationId xmlns:a16="http://schemas.microsoft.com/office/drawing/2014/main" id="{5BD327BA-924B-1C8F-C8FB-B192E0CAE1CC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456DF346-5A4F-B570-F688-3FCC72230659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1" name="Freeform 34">
            <a:extLst>
              <a:ext uri="{FF2B5EF4-FFF2-40B4-BE49-F238E27FC236}">
                <a16:creationId xmlns:a16="http://schemas.microsoft.com/office/drawing/2014/main" id="{E8AAD385-5186-3E2F-2A07-0459460022F2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prism dir="u" isInverted="1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3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6" grpId="0"/>
          <p:bldP spid="57" grpId="0" animBg="1"/>
          <p:bldP spid="58" grpId="0" animBg="1"/>
          <p:bldP spid="62" grpId="0"/>
          <p:bldP spid="63" grpId="0" animBg="1"/>
          <p:bldP spid="320" grpId="0" animBg="1"/>
          <p:bldP spid="324" grpId="0"/>
          <p:bldP spid="385" grpId="0" animBg="1"/>
          <p:bldP spid="386" grpId="0" animBg="1"/>
          <p:bldP spid="390" grpId="0"/>
          <p:bldP spid="391" grpId="0" animBg="1"/>
          <p:bldP spid="392" grpId="0" animBg="1"/>
          <p:bldP spid="396" grpId="0"/>
          <p:bldP spid="397" grpId="0" animBg="1"/>
          <p:bldP spid="398" grpId="0" animBg="1"/>
          <p:bldP spid="399" grpId="0" animBg="1"/>
          <p:bldP spid="400" grpId="0" animBg="1"/>
          <p:bldP spid="4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3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6" grpId="0"/>
          <p:bldP spid="57" grpId="0" animBg="1"/>
          <p:bldP spid="58" grpId="0" animBg="1"/>
          <p:bldP spid="62" grpId="0"/>
          <p:bldP spid="63" grpId="0" animBg="1"/>
          <p:bldP spid="320" grpId="0" animBg="1"/>
          <p:bldP spid="324" grpId="0"/>
          <p:bldP spid="385" grpId="0" animBg="1"/>
          <p:bldP spid="386" grpId="0" animBg="1"/>
          <p:bldP spid="390" grpId="0"/>
          <p:bldP spid="391" grpId="0" animBg="1"/>
          <p:bldP spid="392" grpId="0" animBg="1"/>
          <p:bldP spid="396" grpId="0"/>
          <p:bldP spid="397" grpId="0" animBg="1"/>
          <p:bldP spid="398" grpId="0" animBg="1"/>
          <p:bldP spid="399" grpId="0" animBg="1"/>
          <p:bldP spid="400" grpId="0" animBg="1"/>
          <p:bldP spid="40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0540FA2-7C53-E07A-12D9-63A6C32B4AE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93B14F1C-F43F-0F50-4810-CE0187319996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27A2A9E0-74AE-A22A-9B2B-9E6F477C12F7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AC8C4E8-C78C-906C-A769-A93F25DF63D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3A2588-9A65-24F9-C6F0-7382FCC6456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37B88F7-8646-8862-15E2-BA53485AD0A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8DC39B0-6BE9-1AED-3C28-7C8322C4C266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22D4D33-E180-CD90-F697-67D7E3ACC882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960EBBF-C30B-4B1E-61C9-78A1BC7200D2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ACB4A4-0530-36B6-4DC2-9F9B730E1D1A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5DC8B205-4B29-2813-0FEC-9EDF8AE30936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0F27955-F047-235C-4BC7-7697C78F8568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0F93A3CD-273A-9A15-4339-FB21EAA527DB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850D0A8-9B72-0282-7CB2-7143C9D344E6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1EF3E36-474D-0C9A-09CA-1C921388D7DF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F50AEA4-BF37-9751-07D0-609369979CDE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FB5E043D-B80A-AD4E-0A9C-31DF8E6E76E5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9BD46D77-54DC-129F-7FC5-168EEAE42092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2A73F9D4-3433-7B0D-D739-2B571EE3523C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3EF1053-2981-F545-4763-3425100C3C09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FCF3516E-B66C-738D-BA43-017D8EDAEFAF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9B9B111-D9F0-D352-998B-F7A80F97674C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A5BC7736-23FB-7C4B-1A56-DEBF8B5A2E14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F0109C5B-EFFD-9FA2-CADA-8678D010A7B5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682C5CC4-E547-BC40-2BFA-4BF9A2E89103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6F2777F6-5003-6E54-8092-D3A2308A93D0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AB9CC8C-021C-68F9-FAAD-0D9AE12E9EFD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A85E38D-794A-A1ED-A529-B42399A49ED0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44FDCBAC-2E78-C176-D9F8-207E80D18E71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491F7772-0CCC-D24C-A4EF-12E7515E96AF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D1A45D55-3A64-1FEB-8ED3-5268C1EABD39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6FB143E-B575-E2AE-B477-67A091B57CFF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B90D5E36-E622-D5AC-3F9C-B7E204B1913D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078C022-2130-D9AF-E098-8C92156285BA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10450CBC-C2C8-FF1A-78CC-E039161E0E79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7B02653F-E0EE-5B3C-35EB-C94B3426572D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BFD04ED3-92CD-EA1F-22FE-7A852F978770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0261564-AF33-3504-7B92-022AC86102D0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3">
            <a:extLst>
              <a:ext uri="{FF2B5EF4-FFF2-40B4-BE49-F238E27FC236}">
                <a16:creationId xmlns:a16="http://schemas.microsoft.com/office/drawing/2014/main" id="{9AA53526-863C-6BC1-199F-45568F97E14B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11">
            <a:extLst>
              <a:ext uri="{FF2B5EF4-FFF2-40B4-BE49-F238E27FC236}">
                <a16:creationId xmlns:a16="http://schemas.microsoft.com/office/drawing/2014/main" id="{2FF01C58-FC3A-36FD-26B7-D47C129023F7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E3A9E30C-9A4F-7963-8AA1-5AA85EC2403E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34">
            <a:extLst>
              <a:ext uri="{FF2B5EF4-FFF2-40B4-BE49-F238E27FC236}">
                <a16:creationId xmlns:a16="http://schemas.microsoft.com/office/drawing/2014/main" id="{3C7365CC-83E5-1E50-1F3F-1801A5FF1BD8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push dir="u"/>
      </p:transition>
    </mc:Choice>
    <mc:Fallback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A7C8F023-9F23-C736-383C-832269D5577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5D39C0D6-5E4B-57F1-6D27-824E002BD874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A750E121-67A7-A0FD-EB29-25A75558C911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2337701-DFCF-FEB9-0BA2-2DACECAB8E9B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AB3617D-7698-22D0-AC4F-E3962A45C4E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FE03A92-AD02-C0AD-3A34-516C0C86D67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8663A10-3828-A8E8-2D92-8DAE3CA1EE76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E8C50B5-776D-7ECA-632B-BAE625F6CD29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39086C7-FA28-0C6F-025C-F2FDCD29BFE1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97C828-4C35-0A82-4EF5-E1A4DA0F1171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6770D54C-843F-7420-2C54-A99F3E641AF1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E2A1CA12-F57C-A742-24D7-B9F77616F9FA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56" name="Textbox 200">
            <a:extLst>
              <a:ext uri="{FF2B5EF4-FFF2-40B4-BE49-F238E27FC236}">
                <a16:creationId xmlns:a16="http://schemas.microsoft.com/office/drawing/2014/main" id="{BC990F8E-99C0-4E9E-1D8C-10AA6E594E61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C7EE8DFB-89FC-4F84-2FA9-DAD70E147541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D6443826-C3B1-306C-C0B1-A3EAD3C7DA0A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E98A8B5-A801-4622-1E6F-3512A23C1A80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4DDDFC41-A512-4289-12F9-444FF5DFC0B6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4C6541AD-3659-A5EF-CD59-F74AC7A78681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62" name="Textbox 200">
            <a:extLst>
              <a:ext uri="{FF2B5EF4-FFF2-40B4-BE49-F238E27FC236}">
                <a16:creationId xmlns:a16="http://schemas.microsoft.com/office/drawing/2014/main" id="{23AF4BC2-3FCE-CDC7-8978-CEE3384A0795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tx1">
                    <a:lumMod val="65000"/>
                  </a:schemeClr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3A8436DA-BD80-3607-A472-ED08E7EF7EC5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0" name="Freeform: Shape 639">
            <a:extLst>
              <a:ext uri="{FF2B5EF4-FFF2-40B4-BE49-F238E27FC236}">
                <a16:creationId xmlns:a16="http://schemas.microsoft.com/office/drawing/2014/main" id="{29379769-C7DA-692D-41BE-D0E5342D7FC6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41" name="Group 640">
            <a:extLst>
              <a:ext uri="{FF2B5EF4-FFF2-40B4-BE49-F238E27FC236}">
                <a16:creationId xmlns:a16="http://schemas.microsoft.com/office/drawing/2014/main" id="{C73913FB-CA94-52E2-E22A-8DCB56191ACF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642" name="Textbox 200">
              <a:extLst>
                <a:ext uri="{FF2B5EF4-FFF2-40B4-BE49-F238E27FC236}">
                  <a16:creationId xmlns:a16="http://schemas.microsoft.com/office/drawing/2014/main" id="{28C6A781-1075-A030-8D78-1D79D03D79B4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43" name="Textbox 200">
              <a:extLst>
                <a:ext uri="{FF2B5EF4-FFF2-40B4-BE49-F238E27FC236}">
                  <a16:creationId xmlns:a16="http://schemas.microsoft.com/office/drawing/2014/main" id="{E182B4C2-6631-B3AA-E840-5E5D4EC5A756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644" name="Textbox 200">
            <a:extLst>
              <a:ext uri="{FF2B5EF4-FFF2-40B4-BE49-F238E27FC236}">
                <a16:creationId xmlns:a16="http://schemas.microsoft.com/office/drawing/2014/main" id="{5A9EB58C-D7D5-78D5-5E72-209923737FD8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05" name="Rectangle: Rounded Corners 704">
            <a:extLst>
              <a:ext uri="{FF2B5EF4-FFF2-40B4-BE49-F238E27FC236}">
                <a16:creationId xmlns:a16="http://schemas.microsoft.com/office/drawing/2014/main" id="{784B7C11-2E48-FF0F-EE64-5965059961D7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6" name="Freeform: Shape 705">
            <a:extLst>
              <a:ext uri="{FF2B5EF4-FFF2-40B4-BE49-F238E27FC236}">
                <a16:creationId xmlns:a16="http://schemas.microsoft.com/office/drawing/2014/main" id="{66DAF550-5051-EA05-8B5C-0E83E9F63549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07" name="Group 706">
            <a:extLst>
              <a:ext uri="{FF2B5EF4-FFF2-40B4-BE49-F238E27FC236}">
                <a16:creationId xmlns:a16="http://schemas.microsoft.com/office/drawing/2014/main" id="{67B68B1C-61E6-5CC6-0FCD-55F7148ABCD2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708" name="Textbox 200">
              <a:extLst>
                <a:ext uri="{FF2B5EF4-FFF2-40B4-BE49-F238E27FC236}">
                  <a16:creationId xmlns:a16="http://schemas.microsoft.com/office/drawing/2014/main" id="{187F0E88-829F-F6A0-68A1-0CB48E8E3612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09" name="Textbox 200">
              <a:extLst>
                <a:ext uri="{FF2B5EF4-FFF2-40B4-BE49-F238E27FC236}">
                  <a16:creationId xmlns:a16="http://schemas.microsoft.com/office/drawing/2014/main" id="{A4B5890B-7C2E-A14B-9528-40CF07CF37F2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710" name="Textbox 200">
            <a:extLst>
              <a:ext uri="{FF2B5EF4-FFF2-40B4-BE49-F238E27FC236}">
                <a16:creationId xmlns:a16="http://schemas.microsoft.com/office/drawing/2014/main" id="{0B36A675-31C2-F83D-8FDF-1E80EC0B304D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11" name="Rectangle: Rounded Corners 710">
            <a:extLst>
              <a:ext uri="{FF2B5EF4-FFF2-40B4-BE49-F238E27FC236}">
                <a16:creationId xmlns:a16="http://schemas.microsoft.com/office/drawing/2014/main" id="{8D453E48-AB75-D38D-4E43-4D2083E2D3C9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Freeform: Shape 711">
            <a:extLst>
              <a:ext uri="{FF2B5EF4-FFF2-40B4-BE49-F238E27FC236}">
                <a16:creationId xmlns:a16="http://schemas.microsoft.com/office/drawing/2014/main" id="{EE420A83-28E2-9298-A8CF-8EFEA6ECA927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13" name="Group 712">
            <a:extLst>
              <a:ext uri="{FF2B5EF4-FFF2-40B4-BE49-F238E27FC236}">
                <a16:creationId xmlns:a16="http://schemas.microsoft.com/office/drawing/2014/main" id="{290101F6-185D-B971-4173-2EF4C3643E97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714" name="Textbox 200">
              <a:extLst>
                <a:ext uri="{FF2B5EF4-FFF2-40B4-BE49-F238E27FC236}">
                  <a16:creationId xmlns:a16="http://schemas.microsoft.com/office/drawing/2014/main" id="{0AC6B661-8237-0A12-21F3-F4B92307CBA6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15" name="Textbox 200">
              <a:extLst>
                <a:ext uri="{FF2B5EF4-FFF2-40B4-BE49-F238E27FC236}">
                  <a16:creationId xmlns:a16="http://schemas.microsoft.com/office/drawing/2014/main" id="{39E3E522-A760-0B8E-3346-249237368B75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716" name="Textbox 200">
            <a:extLst>
              <a:ext uri="{FF2B5EF4-FFF2-40B4-BE49-F238E27FC236}">
                <a16:creationId xmlns:a16="http://schemas.microsoft.com/office/drawing/2014/main" id="{46DE0D50-D28F-6884-AEC2-790B9BA0C801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17" name="Freeform: Shape 716">
            <a:extLst>
              <a:ext uri="{FF2B5EF4-FFF2-40B4-BE49-F238E27FC236}">
                <a16:creationId xmlns:a16="http://schemas.microsoft.com/office/drawing/2014/main" id="{207D6AE8-8CD7-6BEF-456E-993E4E35987B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8" name="Freeform 103">
            <a:extLst>
              <a:ext uri="{FF2B5EF4-FFF2-40B4-BE49-F238E27FC236}">
                <a16:creationId xmlns:a16="http://schemas.microsoft.com/office/drawing/2014/main" id="{B0AC0488-B068-FA48-C61D-2246536A36E5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9" name="Freeform 111">
            <a:extLst>
              <a:ext uri="{FF2B5EF4-FFF2-40B4-BE49-F238E27FC236}">
                <a16:creationId xmlns:a16="http://schemas.microsoft.com/office/drawing/2014/main" id="{184F7A85-B51F-6187-AA6D-F749D073C015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0" name="Freeform: Shape 719">
            <a:extLst>
              <a:ext uri="{FF2B5EF4-FFF2-40B4-BE49-F238E27FC236}">
                <a16:creationId xmlns:a16="http://schemas.microsoft.com/office/drawing/2014/main" id="{57184654-BD09-1342-ADC0-58A8BB0D9F77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1" name="Freeform 34">
            <a:extLst>
              <a:ext uri="{FF2B5EF4-FFF2-40B4-BE49-F238E27FC236}">
                <a16:creationId xmlns:a16="http://schemas.microsoft.com/office/drawing/2014/main" id="{863C8BA3-E046-585D-EFBD-910A12C1C70A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prism dir="u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7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7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7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7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7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6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7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7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7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7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7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6" grpId="0"/>
          <p:bldP spid="57" grpId="0" animBg="1"/>
          <p:bldP spid="58" grpId="0" animBg="1"/>
          <p:bldP spid="62" grpId="0"/>
          <p:bldP spid="63" grpId="0" animBg="1"/>
          <p:bldP spid="640" grpId="0" animBg="1"/>
          <p:bldP spid="644" grpId="0"/>
          <p:bldP spid="705" grpId="0" animBg="1"/>
          <p:bldP spid="706" grpId="0" animBg="1"/>
          <p:bldP spid="710" grpId="0"/>
          <p:bldP spid="711" grpId="0" animBg="1"/>
          <p:bldP spid="712" grpId="0" animBg="1"/>
          <p:bldP spid="716" grpId="0"/>
          <p:bldP spid="717" grpId="0" animBg="1"/>
          <p:bldP spid="718" grpId="0" animBg="1"/>
          <p:bldP spid="719" grpId="0" animBg="1"/>
          <p:bldP spid="720" grpId="0" animBg="1"/>
          <p:bldP spid="7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7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7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7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7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7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7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7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7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6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7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7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7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7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7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7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7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7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7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6" grpId="0"/>
          <p:bldP spid="57" grpId="0" animBg="1"/>
          <p:bldP spid="58" grpId="0" animBg="1"/>
          <p:bldP spid="62" grpId="0"/>
          <p:bldP spid="63" grpId="0" animBg="1"/>
          <p:bldP spid="640" grpId="0" animBg="1"/>
          <p:bldP spid="644" grpId="0"/>
          <p:bldP spid="705" grpId="0" animBg="1"/>
          <p:bldP spid="706" grpId="0" animBg="1"/>
          <p:bldP spid="710" grpId="0"/>
          <p:bldP spid="711" grpId="0" animBg="1"/>
          <p:bldP spid="712" grpId="0" animBg="1"/>
          <p:bldP spid="716" grpId="0"/>
          <p:bldP spid="717" grpId="0" animBg="1"/>
          <p:bldP spid="718" grpId="0" animBg="1"/>
          <p:bldP spid="719" grpId="0" animBg="1"/>
          <p:bldP spid="720" grpId="0" animBg="1"/>
          <p:bldP spid="721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973901-77A3-BE8A-F8CF-11793E0A246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A28E832-2A2C-BBC1-AA3C-48AB15D0E21C}"/>
              </a:ext>
            </a:extLst>
          </p:cNvPr>
          <p:cNvSpPr txBox="1"/>
          <p:nvPr/>
        </p:nvSpPr>
        <p:spPr>
          <a:xfrm>
            <a:off x="5182758" y="1246722"/>
            <a:ext cx="14018582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Customer Experience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Chain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1C73F6C8-AE4D-8765-3CE8-88811B22629A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E305426-3CD2-D202-96E0-8EA2B09FC68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A1A1936-9AD4-C219-CB36-1AD059B158D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41BC82F-F125-E172-1694-DEDB936B153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31A3BEC-B7A6-2113-99B5-8E5A2B231A6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37A63EB-3C4F-4F1F-DAE9-381D29B8309A}"/>
              </a:ext>
            </a:extLst>
          </p:cNvPr>
          <p:cNvSpPr/>
          <p:nvPr/>
        </p:nvSpPr>
        <p:spPr>
          <a:xfrm>
            <a:off x="3570952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821D355-367C-C308-5C71-681A21B9AFA5}"/>
              </a:ext>
            </a:extLst>
          </p:cNvPr>
          <p:cNvSpPr/>
          <p:nvPr/>
        </p:nvSpPr>
        <p:spPr>
          <a:xfrm>
            <a:off x="3725976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EB6797D-4002-7DE7-0FD0-9F756C067103}"/>
              </a:ext>
            </a:extLst>
          </p:cNvPr>
          <p:cNvGrpSpPr/>
          <p:nvPr/>
        </p:nvGrpSpPr>
        <p:grpSpPr>
          <a:xfrm>
            <a:off x="4031331" y="7311850"/>
            <a:ext cx="2241542" cy="1547680"/>
            <a:chOff x="4031331" y="7311850"/>
            <a:chExt cx="2241542" cy="1547680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3D10E80B-743C-A56D-F96A-58BA95982D6D}"/>
                </a:ext>
              </a:extLst>
            </p:cNvPr>
            <p:cNvSpPr txBox="1"/>
            <p:nvPr/>
          </p:nvSpPr>
          <p:spPr>
            <a:xfrm flipH="1">
              <a:off x="4191992" y="7782312"/>
              <a:ext cx="1920220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Thu hút khách hàng bằng nhu cầu và thông điệp phù hợp.</a:t>
              </a: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E25934B-1B91-DF5B-873B-45104D682C2A}"/>
                </a:ext>
              </a:extLst>
            </p:cNvPr>
            <p:cNvSpPr txBox="1"/>
            <p:nvPr/>
          </p:nvSpPr>
          <p:spPr>
            <a:xfrm flipH="1">
              <a:off x="4031331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EXTRACT</a:t>
              </a:r>
            </a:p>
          </p:txBody>
        </p:sp>
      </p:grpSp>
      <p:sp>
        <p:nvSpPr>
          <p:cNvPr id="14" name="Textbox 200">
            <a:extLst>
              <a:ext uri="{FF2B5EF4-FFF2-40B4-BE49-F238E27FC236}">
                <a16:creationId xmlns:a16="http://schemas.microsoft.com/office/drawing/2014/main" id="{6F63A0CC-3677-FE05-F98F-8F7FEB192E46}"/>
              </a:ext>
            </a:extLst>
          </p:cNvPr>
          <p:cNvSpPr txBox="1"/>
          <p:nvPr/>
        </p:nvSpPr>
        <p:spPr>
          <a:xfrm flipH="1">
            <a:off x="4586952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9418321F-7FAE-4A39-67AA-B8094C868B35}"/>
              </a:ext>
            </a:extLst>
          </p:cNvPr>
          <p:cNvSpPr/>
          <p:nvPr/>
        </p:nvSpPr>
        <p:spPr>
          <a:xfrm>
            <a:off x="7090901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BE72EC9-113D-53DC-5F99-DF6A2F25AE6F}"/>
              </a:ext>
            </a:extLst>
          </p:cNvPr>
          <p:cNvSpPr/>
          <p:nvPr/>
        </p:nvSpPr>
        <p:spPr>
          <a:xfrm>
            <a:off x="7245925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1816094-74F3-BF72-ACAA-EEE969FEE6B5}"/>
              </a:ext>
            </a:extLst>
          </p:cNvPr>
          <p:cNvGrpSpPr/>
          <p:nvPr/>
        </p:nvGrpSpPr>
        <p:grpSpPr>
          <a:xfrm>
            <a:off x="7551280" y="7311850"/>
            <a:ext cx="2241542" cy="1301459"/>
            <a:chOff x="7551280" y="7311850"/>
            <a:chExt cx="2241542" cy="1301459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84EAD464-8D46-EB96-F87C-9249D3B0FBB4}"/>
                </a:ext>
              </a:extLst>
            </p:cNvPr>
            <p:cNvSpPr txBox="1"/>
            <p:nvPr/>
          </p:nvSpPr>
          <p:spPr>
            <a:xfrm flipH="1">
              <a:off x="7711941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Hướng dẫn khách hàng làm quen trải nghiệm ban đầu.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4179C8A4-7318-D68E-F623-8434084D4887}"/>
                </a:ext>
              </a:extLst>
            </p:cNvPr>
            <p:cNvSpPr txBox="1"/>
            <p:nvPr/>
          </p:nvSpPr>
          <p:spPr>
            <a:xfrm flipH="1">
              <a:off x="7551280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ONBOARD</a:t>
              </a:r>
            </a:p>
          </p:txBody>
        </p:sp>
      </p:grpSp>
      <p:sp>
        <p:nvSpPr>
          <p:cNvPr id="20" name="Textbox 200">
            <a:extLst>
              <a:ext uri="{FF2B5EF4-FFF2-40B4-BE49-F238E27FC236}">
                <a16:creationId xmlns:a16="http://schemas.microsoft.com/office/drawing/2014/main" id="{85921DD7-B76E-A367-0711-85D1BB13CD79}"/>
              </a:ext>
            </a:extLst>
          </p:cNvPr>
          <p:cNvSpPr txBox="1"/>
          <p:nvPr/>
        </p:nvSpPr>
        <p:spPr>
          <a:xfrm flipH="1">
            <a:off x="8106901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3B284DC-2A71-2D2F-A4E3-6F2E32887406}"/>
              </a:ext>
            </a:extLst>
          </p:cNvPr>
          <p:cNvSpPr/>
          <p:nvPr/>
        </p:nvSpPr>
        <p:spPr>
          <a:xfrm>
            <a:off x="10610850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DD3DE96-53B6-A329-A011-FB4B4545CC29}"/>
              </a:ext>
            </a:extLst>
          </p:cNvPr>
          <p:cNvSpPr/>
          <p:nvPr/>
        </p:nvSpPr>
        <p:spPr>
          <a:xfrm>
            <a:off x="10765874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1DD76D-D983-932E-1D8C-F6DFD60244F1}"/>
              </a:ext>
            </a:extLst>
          </p:cNvPr>
          <p:cNvGrpSpPr/>
          <p:nvPr/>
        </p:nvGrpSpPr>
        <p:grpSpPr>
          <a:xfrm>
            <a:off x="11071229" y="7311850"/>
            <a:ext cx="2241542" cy="1301459"/>
            <a:chOff x="11071229" y="7311850"/>
            <a:chExt cx="2241542" cy="1301459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FFA7ABFE-9E45-2EA0-A45F-1DDA5CCAEA2D}"/>
                </a:ext>
              </a:extLst>
            </p:cNvPr>
            <p:cNvSpPr txBox="1"/>
            <p:nvPr/>
          </p:nvSpPr>
          <p:spPr>
            <a:xfrm flipH="1">
              <a:off x="11231890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Cung cấp trải nghiệm mượt mà và nhất quán.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DB67E1F1-A056-639A-BA02-2AC4C2733C45}"/>
                </a:ext>
              </a:extLst>
            </p:cNvPr>
            <p:cNvSpPr txBox="1"/>
            <p:nvPr/>
          </p:nvSpPr>
          <p:spPr>
            <a:xfrm flipH="1">
              <a:off x="11071229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SERVE</a:t>
              </a:r>
            </a:p>
          </p:txBody>
        </p:sp>
      </p:grpSp>
      <p:sp>
        <p:nvSpPr>
          <p:cNvPr id="26" name="Textbox 200">
            <a:extLst>
              <a:ext uri="{FF2B5EF4-FFF2-40B4-BE49-F238E27FC236}">
                <a16:creationId xmlns:a16="http://schemas.microsoft.com/office/drawing/2014/main" id="{C7E24228-E50E-FD66-A232-E5D0657D061A}"/>
              </a:ext>
            </a:extLst>
          </p:cNvPr>
          <p:cNvSpPr txBox="1"/>
          <p:nvPr/>
        </p:nvSpPr>
        <p:spPr>
          <a:xfrm flipH="1">
            <a:off x="11626850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95BD017-FB82-1834-BDE1-E87129CF0950}"/>
              </a:ext>
            </a:extLst>
          </p:cNvPr>
          <p:cNvSpPr/>
          <p:nvPr/>
        </p:nvSpPr>
        <p:spPr>
          <a:xfrm>
            <a:off x="14130799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541DB05-CA28-6D6A-7950-72B6C5FE4788}"/>
              </a:ext>
            </a:extLst>
          </p:cNvPr>
          <p:cNvSpPr/>
          <p:nvPr/>
        </p:nvSpPr>
        <p:spPr>
          <a:xfrm>
            <a:off x="14285823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B9F89E2-42FC-F728-62F9-4EA2AB31E19D}"/>
              </a:ext>
            </a:extLst>
          </p:cNvPr>
          <p:cNvGrpSpPr/>
          <p:nvPr/>
        </p:nvGrpSpPr>
        <p:grpSpPr>
          <a:xfrm>
            <a:off x="14591178" y="7311850"/>
            <a:ext cx="2241542" cy="1301459"/>
            <a:chOff x="14591178" y="7311850"/>
            <a:chExt cx="2241542" cy="1301459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8BB43980-A823-24E4-B5B8-5840D18F8A5D}"/>
                </a:ext>
              </a:extLst>
            </p:cNvPr>
            <p:cNvSpPr txBox="1"/>
            <p:nvPr/>
          </p:nvSpPr>
          <p:spPr>
            <a:xfrm flipH="1">
              <a:off x="14751839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Giải quyết vấn đề nhanh chóng, đúng kỳ vọng.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E320463A-5BB8-1468-780D-B0E9DCDE8587}"/>
                </a:ext>
              </a:extLst>
            </p:cNvPr>
            <p:cNvSpPr txBox="1"/>
            <p:nvPr/>
          </p:nvSpPr>
          <p:spPr>
            <a:xfrm flipH="1">
              <a:off x="14591178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SUPPORT</a:t>
              </a: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61B58984-C2D1-B304-33B3-0776C42E735E}"/>
              </a:ext>
            </a:extLst>
          </p:cNvPr>
          <p:cNvSpPr txBox="1"/>
          <p:nvPr/>
        </p:nvSpPr>
        <p:spPr>
          <a:xfrm flipH="1">
            <a:off x="15146799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9E353C1C-9A9C-10BC-BC1B-B75C7804D7BC}"/>
              </a:ext>
            </a:extLst>
          </p:cNvPr>
          <p:cNvSpPr/>
          <p:nvPr/>
        </p:nvSpPr>
        <p:spPr>
          <a:xfrm>
            <a:off x="17650748" y="5414438"/>
            <a:ext cx="3162300" cy="519975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EBF0B19-A178-5887-E3A0-5E82B38B081B}"/>
              </a:ext>
            </a:extLst>
          </p:cNvPr>
          <p:cNvSpPr/>
          <p:nvPr/>
        </p:nvSpPr>
        <p:spPr>
          <a:xfrm>
            <a:off x="17805772" y="5600765"/>
            <a:ext cx="2852252" cy="3997428"/>
          </a:xfrm>
          <a:custGeom>
            <a:avLst/>
            <a:gdLst>
              <a:gd name="csX0" fmla="*/ 1426126 w 2852252"/>
              <a:gd name="csY0" fmla="*/ 0 h 3997428"/>
              <a:gd name="csX1" fmla="*/ 2852252 w 2852252"/>
              <a:gd name="csY1" fmla="*/ 1426125 h 3997428"/>
              <a:gd name="csX2" fmla="*/ 2852252 w 2852252"/>
              <a:gd name="csY2" fmla="*/ 3371403 h 3997428"/>
              <a:gd name="csX3" fmla="*/ 2823278 w 2852252"/>
              <a:gd name="csY3" fmla="*/ 3658817 h 3997428"/>
              <a:gd name="csX4" fmla="*/ 2817748 w 2852252"/>
              <a:gd name="csY4" fmla="*/ 3680322 h 3997428"/>
              <a:gd name="csX5" fmla="*/ 2788136 w 2852252"/>
              <a:gd name="csY5" fmla="*/ 3795489 h 3997428"/>
              <a:gd name="csX6" fmla="*/ 2773562 w 2852252"/>
              <a:gd name="csY6" fmla="*/ 3835308 h 3997428"/>
              <a:gd name="csX7" fmla="*/ 2763108 w 2852252"/>
              <a:gd name="csY7" fmla="*/ 3854568 h 3997428"/>
              <a:gd name="csX8" fmla="*/ 2494420 w 2852252"/>
              <a:gd name="csY8" fmla="*/ 3997428 h 3997428"/>
              <a:gd name="csX9" fmla="*/ 2299510 w 2852252"/>
              <a:gd name="csY9" fmla="*/ 3997428 h 3997428"/>
              <a:gd name="csX10" fmla="*/ 2070388 w 2852252"/>
              <a:gd name="csY10" fmla="*/ 3902523 h 3997428"/>
              <a:gd name="csX11" fmla="*/ 2039790 w 2852252"/>
              <a:gd name="csY11" fmla="*/ 3865437 h 3997428"/>
              <a:gd name="csX12" fmla="*/ 1996850 w 2852252"/>
              <a:gd name="csY12" fmla="*/ 3786324 h 3997428"/>
              <a:gd name="csX13" fmla="*/ 1978606 w 2852252"/>
              <a:gd name="csY13" fmla="*/ 3752714 h 3997428"/>
              <a:gd name="csX14" fmla="*/ 1423786 w 2852252"/>
              <a:gd name="csY14" fmla="*/ 3457718 h 3997428"/>
              <a:gd name="csX15" fmla="*/ 868966 w 2852252"/>
              <a:gd name="csY15" fmla="*/ 3752714 h 3997428"/>
              <a:gd name="csX16" fmla="*/ 854432 w 2852252"/>
              <a:gd name="csY16" fmla="*/ 3779490 h 3997428"/>
              <a:gd name="csX17" fmla="*/ 807276 w 2852252"/>
              <a:gd name="csY17" fmla="*/ 3866368 h 3997428"/>
              <a:gd name="csX18" fmla="*/ 806476 w 2852252"/>
              <a:gd name="csY18" fmla="*/ 3868943 h 3997428"/>
              <a:gd name="csX19" fmla="*/ 778772 w 2852252"/>
              <a:gd name="csY19" fmla="*/ 3902523 h 3997428"/>
              <a:gd name="csX20" fmla="*/ 549650 w 2852252"/>
              <a:gd name="csY20" fmla="*/ 3997428 h 3997428"/>
              <a:gd name="csX21" fmla="*/ 354740 w 2852252"/>
              <a:gd name="csY21" fmla="*/ 3997428 h 3997428"/>
              <a:gd name="csX22" fmla="*/ 86052 w 2852252"/>
              <a:gd name="csY22" fmla="*/ 3854568 h 3997428"/>
              <a:gd name="csX23" fmla="*/ 85092 w 2852252"/>
              <a:gd name="csY23" fmla="*/ 3852798 h 3997428"/>
              <a:gd name="csX24" fmla="*/ 56176 w 2852252"/>
              <a:gd name="csY24" fmla="*/ 3799528 h 3997428"/>
              <a:gd name="csX25" fmla="*/ 30714 w 2852252"/>
              <a:gd name="csY25" fmla="*/ 3673402 h 3997428"/>
              <a:gd name="csX26" fmla="*/ 30714 w 2852252"/>
              <a:gd name="csY26" fmla="*/ 3665584 h 3997428"/>
              <a:gd name="csX27" fmla="*/ 28974 w 2852252"/>
              <a:gd name="csY27" fmla="*/ 3658817 h 3997428"/>
              <a:gd name="csX28" fmla="*/ 0 w 2852252"/>
              <a:gd name="csY28" fmla="*/ 3371403 h 3997428"/>
              <a:gd name="csX29" fmla="*/ 0 w 2852252"/>
              <a:gd name="csY29" fmla="*/ 1426125 h 3997428"/>
              <a:gd name="csX30" fmla="*/ 1426126 w 2852252"/>
              <a:gd name="csY30" fmla="*/ 0 h 39974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</a:cxnLst>
            <a:rect l="l" t="t" r="r" b="b"/>
            <a:pathLst>
              <a:path w="2852252" h="3997428">
                <a:moveTo>
                  <a:pt x="1426126" y="0"/>
                </a:moveTo>
                <a:cubicBezTo>
                  <a:pt x="2213752" y="0"/>
                  <a:pt x="2852252" y="638498"/>
                  <a:pt x="2852252" y="1426125"/>
                </a:cubicBezTo>
                <a:lnTo>
                  <a:pt x="2852252" y="3371403"/>
                </a:lnTo>
                <a:cubicBezTo>
                  <a:pt x="2852252" y="3469856"/>
                  <a:pt x="2842276" y="3565980"/>
                  <a:pt x="2823278" y="3658817"/>
                </a:cubicBezTo>
                <a:lnTo>
                  <a:pt x="2817748" y="3680322"/>
                </a:lnTo>
                <a:lnTo>
                  <a:pt x="2788136" y="3795489"/>
                </a:lnTo>
                <a:lnTo>
                  <a:pt x="2773562" y="3835308"/>
                </a:lnTo>
                <a:lnTo>
                  <a:pt x="2763108" y="3854568"/>
                </a:lnTo>
                <a:cubicBezTo>
                  <a:pt x="2704878" y="3940760"/>
                  <a:pt x="2606268" y="3997428"/>
                  <a:pt x="2494420" y="3997428"/>
                </a:cubicBezTo>
                <a:lnTo>
                  <a:pt x="2299510" y="3997428"/>
                </a:lnTo>
                <a:cubicBezTo>
                  <a:pt x="2210032" y="3997428"/>
                  <a:pt x="2129026" y="3961160"/>
                  <a:pt x="2070388" y="3902523"/>
                </a:cubicBezTo>
                <a:lnTo>
                  <a:pt x="2039790" y="3865437"/>
                </a:lnTo>
                <a:lnTo>
                  <a:pt x="1996850" y="3786324"/>
                </a:lnTo>
                <a:lnTo>
                  <a:pt x="1978606" y="3752714"/>
                </a:lnTo>
                <a:cubicBezTo>
                  <a:pt x="1858366" y="3574734"/>
                  <a:pt x="1654740" y="3457718"/>
                  <a:pt x="1423786" y="3457718"/>
                </a:cubicBezTo>
                <a:cubicBezTo>
                  <a:pt x="1192832" y="3457718"/>
                  <a:pt x="989206" y="3574734"/>
                  <a:pt x="868966" y="3752714"/>
                </a:cubicBezTo>
                <a:lnTo>
                  <a:pt x="854432" y="3779490"/>
                </a:lnTo>
                <a:lnTo>
                  <a:pt x="807276" y="3866368"/>
                </a:lnTo>
                <a:lnTo>
                  <a:pt x="806476" y="3868943"/>
                </a:lnTo>
                <a:lnTo>
                  <a:pt x="778772" y="3902523"/>
                </a:lnTo>
                <a:cubicBezTo>
                  <a:pt x="720134" y="3961160"/>
                  <a:pt x="639128" y="3997428"/>
                  <a:pt x="549650" y="3997428"/>
                </a:cubicBezTo>
                <a:lnTo>
                  <a:pt x="354740" y="3997428"/>
                </a:lnTo>
                <a:cubicBezTo>
                  <a:pt x="242892" y="3997428"/>
                  <a:pt x="144282" y="3940760"/>
                  <a:pt x="86052" y="3854568"/>
                </a:cubicBezTo>
                <a:lnTo>
                  <a:pt x="85092" y="3852798"/>
                </a:lnTo>
                <a:lnTo>
                  <a:pt x="56176" y="3799528"/>
                </a:lnTo>
                <a:cubicBezTo>
                  <a:pt x="39780" y="3760762"/>
                  <a:pt x="30714" y="3718141"/>
                  <a:pt x="30714" y="3673402"/>
                </a:cubicBezTo>
                <a:lnTo>
                  <a:pt x="30714" y="3665584"/>
                </a:lnTo>
                <a:lnTo>
                  <a:pt x="28974" y="3658817"/>
                </a:lnTo>
                <a:cubicBezTo>
                  <a:pt x="9976" y="3565980"/>
                  <a:pt x="0" y="3469856"/>
                  <a:pt x="0" y="3371403"/>
                </a:cubicBezTo>
                <a:lnTo>
                  <a:pt x="0" y="1426125"/>
                </a:lnTo>
                <a:cubicBezTo>
                  <a:pt x="0" y="638498"/>
                  <a:pt x="638500" y="0"/>
                  <a:pt x="14261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3D7A16-7BFC-B834-ABEA-606B485653DB}"/>
              </a:ext>
            </a:extLst>
          </p:cNvPr>
          <p:cNvGrpSpPr/>
          <p:nvPr/>
        </p:nvGrpSpPr>
        <p:grpSpPr>
          <a:xfrm>
            <a:off x="18111127" y="7311850"/>
            <a:ext cx="2241542" cy="1301459"/>
            <a:chOff x="18111127" y="7311850"/>
            <a:chExt cx="2241542" cy="1301459"/>
          </a:xfrm>
        </p:grpSpPr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BD2875CE-15A7-CACA-A2B2-60E3E8920124}"/>
                </a:ext>
              </a:extLst>
            </p:cNvPr>
            <p:cNvSpPr txBox="1"/>
            <p:nvPr/>
          </p:nvSpPr>
          <p:spPr>
            <a:xfrm flipH="1">
              <a:off x="18271788" y="7782312"/>
              <a:ext cx="1920220" cy="83099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Vượt mong đợi để tạo cảm xúc tích cực.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B39E5739-D450-52D5-3B0C-89589057B48A}"/>
                </a:ext>
              </a:extLst>
            </p:cNvPr>
            <p:cNvSpPr txBox="1"/>
            <p:nvPr/>
          </p:nvSpPr>
          <p:spPr>
            <a:xfrm flipH="1">
              <a:off x="18111127" y="7311850"/>
              <a:ext cx="2241542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DELIGHT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B7B0C5D5-087B-3384-37D5-7E2C869D166C}"/>
              </a:ext>
            </a:extLst>
          </p:cNvPr>
          <p:cNvSpPr txBox="1"/>
          <p:nvPr/>
        </p:nvSpPr>
        <p:spPr>
          <a:xfrm flipH="1">
            <a:off x="18666748" y="9328233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950BCD2-043B-343D-97D9-B03A7191B528}"/>
              </a:ext>
            </a:extLst>
          </p:cNvPr>
          <p:cNvSpPr/>
          <p:nvPr/>
        </p:nvSpPr>
        <p:spPr>
          <a:xfrm>
            <a:off x="4744592" y="6144444"/>
            <a:ext cx="815020" cy="736148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103">
            <a:extLst>
              <a:ext uri="{FF2B5EF4-FFF2-40B4-BE49-F238E27FC236}">
                <a16:creationId xmlns:a16="http://schemas.microsoft.com/office/drawing/2014/main" id="{03717B92-6D3C-B7AB-A752-3BF1F4748418}"/>
              </a:ext>
            </a:extLst>
          </p:cNvPr>
          <p:cNvSpPr>
            <a:spLocks noEditPoints="1"/>
          </p:cNvSpPr>
          <p:nvPr/>
        </p:nvSpPr>
        <p:spPr bwMode="auto">
          <a:xfrm>
            <a:off x="8298341" y="6226739"/>
            <a:ext cx="747422" cy="571558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111">
            <a:extLst>
              <a:ext uri="{FF2B5EF4-FFF2-40B4-BE49-F238E27FC236}">
                <a16:creationId xmlns:a16="http://schemas.microsoft.com/office/drawing/2014/main" id="{6BA615D9-FC00-6C5E-A9B2-7F073454315D}"/>
              </a:ext>
            </a:extLst>
          </p:cNvPr>
          <p:cNvSpPr>
            <a:spLocks noEditPoints="1"/>
          </p:cNvSpPr>
          <p:nvPr/>
        </p:nvSpPr>
        <p:spPr bwMode="auto">
          <a:xfrm>
            <a:off x="11865396" y="6203187"/>
            <a:ext cx="653208" cy="618664"/>
          </a:xfrm>
          <a:custGeom>
            <a:avLst/>
            <a:gdLst>
              <a:gd name="T0" fmla="*/ 248 w 864"/>
              <a:gd name="T1" fmla="*/ 796 h 820"/>
              <a:gd name="T2" fmla="*/ 222 w 864"/>
              <a:gd name="T3" fmla="*/ 820 h 820"/>
              <a:gd name="T4" fmla="*/ 26 w 864"/>
              <a:gd name="T5" fmla="*/ 820 h 820"/>
              <a:gd name="T6" fmla="*/ 0 w 864"/>
              <a:gd name="T7" fmla="*/ 796 h 820"/>
              <a:gd name="T8" fmla="*/ 0 w 864"/>
              <a:gd name="T9" fmla="*/ 353 h 820"/>
              <a:gd name="T10" fmla="*/ 26 w 864"/>
              <a:gd name="T11" fmla="*/ 329 h 820"/>
              <a:gd name="T12" fmla="*/ 222 w 864"/>
              <a:gd name="T13" fmla="*/ 329 h 820"/>
              <a:gd name="T14" fmla="*/ 248 w 864"/>
              <a:gd name="T15" fmla="*/ 353 h 820"/>
              <a:gd name="T16" fmla="*/ 248 w 864"/>
              <a:gd name="T17" fmla="*/ 758 h 820"/>
              <a:gd name="T18" fmla="*/ 248 w 864"/>
              <a:gd name="T19" fmla="*/ 796 h 820"/>
              <a:gd name="T20" fmla="*/ 248 w 864"/>
              <a:gd name="T21" fmla="*/ 377 h 820"/>
              <a:gd name="T22" fmla="*/ 248 w 864"/>
              <a:gd name="T23" fmla="*/ 765 h 820"/>
              <a:gd name="T24" fmla="*/ 494 w 864"/>
              <a:gd name="T25" fmla="*/ 820 h 820"/>
              <a:gd name="T26" fmla="*/ 736 w 864"/>
              <a:gd name="T27" fmla="*/ 820 h 820"/>
              <a:gd name="T28" fmla="*/ 799 w 864"/>
              <a:gd name="T29" fmla="*/ 774 h 820"/>
              <a:gd name="T30" fmla="*/ 739 w 864"/>
              <a:gd name="T31" fmla="*/ 696 h 820"/>
              <a:gd name="T32" fmla="*/ 680 w 864"/>
              <a:gd name="T33" fmla="*/ 696 h 820"/>
              <a:gd name="T34" fmla="*/ 721 w 864"/>
              <a:gd name="T35" fmla="*/ 571 h 820"/>
              <a:gd name="T36" fmla="*/ 779 w 864"/>
              <a:gd name="T37" fmla="*/ 571 h 820"/>
              <a:gd name="T38" fmla="*/ 842 w 864"/>
              <a:gd name="T39" fmla="*/ 509 h 820"/>
              <a:gd name="T40" fmla="*/ 779 w 864"/>
              <a:gd name="T41" fmla="*/ 446 h 820"/>
              <a:gd name="T42" fmla="*/ 721 w 864"/>
              <a:gd name="T43" fmla="*/ 446 h 820"/>
              <a:gd name="T44" fmla="*/ 702 w 864"/>
              <a:gd name="T45" fmla="*/ 696 h 820"/>
              <a:gd name="T46" fmla="*/ 760 w 864"/>
              <a:gd name="T47" fmla="*/ 696 h 820"/>
              <a:gd name="T48" fmla="*/ 823 w 864"/>
              <a:gd name="T49" fmla="*/ 633 h 820"/>
              <a:gd name="T50" fmla="*/ 760 w 864"/>
              <a:gd name="T51" fmla="*/ 571 h 820"/>
              <a:gd name="T52" fmla="*/ 702 w 864"/>
              <a:gd name="T53" fmla="*/ 571 h 820"/>
              <a:gd name="T54" fmla="*/ 735 w 864"/>
              <a:gd name="T55" fmla="*/ 446 h 820"/>
              <a:gd name="T56" fmla="*/ 793 w 864"/>
              <a:gd name="T57" fmla="*/ 446 h 820"/>
              <a:gd name="T58" fmla="*/ 854 w 864"/>
              <a:gd name="T59" fmla="*/ 368 h 820"/>
              <a:gd name="T60" fmla="*/ 791 w 864"/>
              <a:gd name="T61" fmla="*/ 322 h 820"/>
              <a:gd name="T62" fmla="*/ 524 w 864"/>
              <a:gd name="T63" fmla="*/ 322 h 820"/>
              <a:gd name="T64" fmla="*/ 595 w 864"/>
              <a:gd name="T65" fmla="*/ 121 h 820"/>
              <a:gd name="T66" fmla="*/ 497 w 864"/>
              <a:gd name="T67" fmla="*/ 95 h 820"/>
              <a:gd name="T68" fmla="*/ 248 w 864"/>
              <a:gd name="T69" fmla="*/ 376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64" h="820">
                <a:moveTo>
                  <a:pt x="248" y="796"/>
                </a:moveTo>
                <a:cubicBezTo>
                  <a:pt x="248" y="809"/>
                  <a:pt x="237" y="820"/>
                  <a:pt x="222" y="820"/>
                </a:cubicBezTo>
                <a:cubicBezTo>
                  <a:pt x="26" y="820"/>
                  <a:pt x="26" y="820"/>
                  <a:pt x="26" y="820"/>
                </a:cubicBezTo>
                <a:cubicBezTo>
                  <a:pt x="12" y="820"/>
                  <a:pt x="0" y="809"/>
                  <a:pt x="0" y="79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40"/>
                  <a:pt x="12" y="329"/>
                  <a:pt x="26" y="329"/>
                </a:cubicBezTo>
                <a:cubicBezTo>
                  <a:pt x="222" y="329"/>
                  <a:pt x="222" y="329"/>
                  <a:pt x="222" y="329"/>
                </a:cubicBezTo>
                <a:cubicBezTo>
                  <a:pt x="237" y="329"/>
                  <a:pt x="248" y="340"/>
                  <a:pt x="248" y="353"/>
                </a:cubicBezTo>
                <a:cubicBezTo>
                  <a:pt x="248" y="353"/>
                  <a:pt x="248" y="758"/>
                  <a:pt x="248" y="758"/>
                </a:cubicBezTo>
                <a:lnTo>
                  <a:pt x="248" y="796"/>
                </a:lnTo>
                <a:close/>
                <a:moveTo>
                  <a:pt x="248" y="377"/>
                </a:moveTo>
                <a:cubicBezTo>
                  <a:pt x="248" y="765"/>
                  <a:pt x="248" y="765"/>
                  <a:pt x="248" y="765"/>
                </a:cubicBezTo>
                <a:cubicBezTo>
                  <a:pt x="325" y="801"/>
                  <a:pt x="409" y="820"/>
                  <a:pt x="494" y="820"/>
                </a:cubicBezTo>
                <a:cubicBezTo>
                  <a:pt x="736" y="820"/>
                  <a:pt x="736" y="820"/>
                  <a:pt x="736" y="820"/>
                </a:cubicBezTo>
                <a:cubicBezTo>
                  <a:pt x="765" y="820"/>
                  <a:pt x="792" y="802"/>
                  <a:pt x="799" y="774"/>
                </a:cubicBezTo>
                <a:cubicBezTo>
                  <a:pt x="809" y="733"/>
                  <a:pt x="778" y="696"/>
                  <a:pt x="739" y="696"/>
                </a:cubicBezTo>
                <a:cubicBezTo>
                  <a:pt x="680" y="696"/>
                  <a:pt x="680" y="696"/>
                  <a:pt x="680" y="696"/>
                </a:cubicBezTo>
                <a:moveTo>
                  <a:pt x="721" y="571"/>
                </a:moveTo>
                <a:cubicBezTo>
                  <a:pt x="779" y="571"/>
                  <a:pt x="779" y="571"/>
                  <a:pt x="779" y="571"/>
                </a:cubicBezTo>
                <a:cubicBezTo>
                  <a:pt x="814" y="571"/>
                  <a:pt x="842" y="543"/>
                  <a:pt x="842" y="509"/>
                </a:cubicBezTo>
                <a:cubicBezTo>
                  <a:pt x="842" y="474"/>
                  <a:pt x="814" y="446"/>
                  <a:pt x="779" y="446"/>
                </a:cubicBezTo>
                <a:cubicBezTo>
                  <a:pt x="721" y="446"/>
                  <a:pt x="721" y="446"/>
                  <a:pt x="721" y="446"/>
                </a:cubicBezTo>
                <a:moveTo>
                  <a:pt x="702" y="696"/>
                </a:moveTo>
                <a:cubicBezTo>
                  <a:pt x="760" y="696"/>
                  <a:pt x="760" y="696"/>
                  <a:pt x="760" y="696"/>
                </a:cubicBezTo>
                <a:cubicBezTo>
                  <a:pt x="795" y="696"/>
                  <a:pt x="823" y="668"/>
                  <a:pt x="823" y="633"/>
                </a:cubicBezTo>
                <a:cubicBezTo>
                  <a:pt x="823" y="599"/>
                  <a:pt x="795" y="571"/>
                  <a:pt x="760" y="571"/>
                </a:cubicBezTo>
                <a:cubicBezTo>
                  <a:pt x="702" y="571"/>
                  <a:pt x="702" y="571"/>
                  <a:pt x="702" y="571"/>
                </a:cubicBezTo>
                <a:moveTo>
                  <a:pt x="735" y="446"/>
                </a:moveTo>
                <a:cubicBezTo>
                  <a:pt x="793" y="446"/>
                  <a:pt x="793" y="446"/>
                  <a:pt x="793" y="446"/>
                </a:cubicBezTo>
                <a:cubicBezTo>
                  <a:pt x="833" y="446"/>
                  <a:pt x="864" y="409"/>
                  <a:pt x="854" y="368"/>
                </a:cubicBezTo>
                <a:cubicBezTo>
                  <a:pt x="847" y="340"/>
                  <a:pt x="820" y="322"/>
                  <a:pt x="791" y="322"/>
                </a:cubicBezTo>
                <a:cubicBezTo>
                  <a:pt x="791" y="322"/>
                  <a:pt x="524" y="322"/>
                  <a:pt x="524" y="322"/>
                </a:cubicBezTo>
                <a:cubicBezTo>
                  <a:pt x="589" y="235"/>
                  <a:pt x="605" y="193"/>
                  <a:pt x="595" y="121"/>
                </a:cubicBezTo>
                <a:cubicBezTo>
                  <a:pt x="584" y="43"/>
                  <a:pt x="531" y="0"/>
                  <a:pt x="497" y="95"/>
                </a:cubicBezTo>
                <a:cubicBezTo>
                  <a:pt x="463" y="189"/>
                  <a:pt x="344" y="310"/>
                  <a:pt x="248" y="37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3D02D013-1BB1-AD6C-E7AF-CD4CE583BF74}"/>
              </a:ext>
            </a:extLst>
          </p:cNvPr>
          <p:cNvSpPr/>
          <p:nvPr/>
        </p:nvSpPr>
        <p:spPr>
          <a:xfrm>
            <a:off x="15357021" y="6157590"/>
            <a:ext cx="709856" cy="709856"/>
          </a:xfrm>
          <a:custGeom>
            <a:avLst/>
            <a:gdLst>
              <a:gd name="connsiteX0" fmla="*/ 79172 w 411480"/>
              <a:gd name="connsiteY0" fmla="*/ 291160 h 411480"/>
              <a:gd name="connsiteX1" fmla="*/ 69571 w 411480"/>
              <a:gd name="connsiteY1" fmla="*/ 291160 h 411480"/>
              <a:gd name="connsiteX2" fmla="*/ 19431 w 411480"/>
              <a:gd name="connsiteY2" fmla="*/ 241021 h 411480"/>
              <a:gd name="connsiteX3" fmla="*/ 19431 w 411480"/>
              <a:gd name="connsiteY3" fmla="*/ 202921 h 411480"/>
              <a:gd name="connsiteX4" fmla="*/ 69571 w 411480"/>
              <a:gd name="connsiteY4" fmla="*/ 152781 h 411480"/>
              <a:gd name="connsiteX5" fmla="*/ 79172 w 411480"/>
              <a:gd name="connsiteY5" fmla="*/ 152781 h 411480"/>
              <a:gd name="connsiteX6" fmla="*/ 79172 w 411480"/>
              <a:gd name="connsiteY6" fmla="*/ 291160 h 411480"/>
              <a:gd name="connsiteX7" fmla="*/ 346786 w 411480"/>
              <a:gd name="connsiteY7" fmla="*/ 291160 h 411480"/>
              <a:gd name="connsiteX8" fmla="*/ 356387 w 411480"/>
              <a:gd name="connsiteY8" fmla="*/ 291160 h 411480"/>
              <a:gd name="connsiteX9" fmla="*/ 406527 w 411480"/>
              <a:gd name="connsiteY9" fmla="*/ 241021 h 411480"/>
              <a:gd name="connsiteX10" fmla="*/ 406527 w 411480"/>
              <a:gd name="connsiteY10" fmla="*/ 202921 h 411480"/>
              <a:gd name="connsiteX11" fmla="*/ 356387 w 411480"/>
              <a:gd name="connsiteY11" fmla="*/ 152781 h 411480"/>
              <a:gd name="connsiteX12" fmla="*/ 346786 w 411480"/>
              <a:gd name="connsiteY12" fmla="*/ 152781 h 411480"/>
              <a:gd name="connsiteX13" fmla="*/ 346786 w 411480"/>
              <a:gd name="connsiteY13" fmla="*/ 291160 h 411480"/>
              <a:gd name="connsiteX14" fmla="*/ 346786 w 411480"/>
              <a:gd name="connsiteY14" fmla="*/ 152781 h 411480"/>
              <a:gd name="connsiteX15" fmla="*/ 346786 w 411480"/>
              <a:gd name="connsiteY15" fmla="*/ 152781 h 411480"/>
              <a:gd name="connsiteX16" fmla="*/ 213436 w 411480"/>
              <a:gd name="connsiteY16" fmla="*/ 19431 h 411480"/>
              <a:gd name="connsiteX17" fmla="*/ 212369 w 411480"/>
              <a:gd name="connsiteY17" fmla="*/ 19431 h 411480"/>
              <a:gd name="connsiteX18" fmla="*/ 79019 w 411480"/>
              <a:gd name="connsiteY18" fmla="*/ 152781 h 411480"/>
              <a:gd name="connsiteX19" fmla="*/ 79019 w 411480"/>
              <a:gd name="connsiteY19" fmla="*/ 152781 h 411480"/>
              <a:gd name="connsiteX20" fmla="*/ 262357 w 411480"/>
              <a:gd name="connsiteY20" fmla="*/ 367817 h 411480"/>
              <a:gd name="connsiteX21" fmla="*/ 346786 w 411480"/>
              <a:gd name="connsiteY21" fmla="*/ 283388 h 411480"/>
              <a:gd name="connsiteX22" fmla="*/ 346786 w 411480"/>
              <a:gd name="connsiteY22" fmla="*/ 234467 h 411480"/>
              <a:gd name="connsiteX23" fmla="*/ 236601 w 411480"/>
              <a:gd name="connsiteY23" fmla="*/ 341909 h 411480"/>
              <a:gd name="connsiteX24" fmla="*/ 210845 w 411480"/>
              <a:gd name="connsiteY24" fmla="*/ 367665 h 411480"/>
              <a:gd name="connsiteX25" fmla="*/ 236601 w 411480"/>
              <a:gd name="connsiteY25" fmla="*/ 393421 h 411480"/>
              <a:gd name="connsiteX26" fmla="*/ 262357 w 411480"/>
              <a:gd name="connsiteY26" fmla="*/ 367665 h 411480"/>
              <a:gd name="connsiteX27" fmla="*/ 236601 w 411480"/>
              <a:gd name="connsiteY27" fmla="*/ 341909 h 411480"/>
              <a:gd name="connsiteX28" fmla="*/ 127178 w 411480"/>
              <a:gd name="connsiteY28" fmla="*/ 258394 h 411480"/>
              <a:gd name="connsiteX29" fmla="*/ 127178 w 411480"/>
              <a:gd name="connsiteY29" fmla="*/ 185547 h 411480"/>
              <a:gd name="connsiteX30" fmla="*/ 297866 w 411480"/>
              <a:gd name="connsiteY30" fmla="*/ 258394 h 411480"/>
              <a:gd name="connsiteX31" fmla="*/ 297866 w 411480"/>
              <a:gd name="connsiteY31" fmla="*/ 185547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11480" h="411480">
                <a:moveTo>
                  <a:pt x="79172" y="291160"/>
                </a:moveTo>
                <a:lnTo>
                  <a:pt x="69571" y="291160"/>
                </a:lnTo>
                <a:cubicBezTo>
                  <a:pt x="41834" y="291160"/>
                  <a:pt x="19431" y="268757"/>
                  <a:pt x="19431" y="241021"/>
                </a:cubicBezTo>
                <a:lnTo>
                  <a:pt x="19431" y="202921"/>
                </a:lnTo>
                <a:cubicBezTo>
                  <a:pt x="19431" y="175184"/>
                  <a:pt x="41834" y="152781"/>
                  <a:pt x="69571" y="152781"/>
                </a:cubicBezTo>
                <a:lnTo>
                  <a:pt x="79172" y="152781"/>
                </a:lnTo>
                <a:lnTo>
                  <a:pt x="79172" y="291160"/>
                </a:lnTo>
                <a:close/>
                <a:moveTo>
                  <a:pt x="346786" y="291160"/>
                </a:moveTo>
                <a:lnTo>
                  <a:pt x="356387" y="291160"/>
                </a:lnTo>
                <a:cubicBezTo>
                  <a:pt x="384124" y="291160"/>
                  <a:pt x="406527" y="268757"/>
                  <a:pt x="406527" y="241021"/>
                </a:cubicBezTo>
                <a:lnTo>
                  <a:pt x="406527" y="202921"/>
                </a:lnTo>
                <a:cubicBezTo>
                  <a:pt x="406527" y="175184"/>
                  <a:pt x="384124" y="152781"/>
                  <a:pt x="356387" y="152781"/>
                </a:cubicBezTo>
                <a:lnTo>
                  <a:pt x="346786" y="152781"/>
                </a:lnTo>
                <a:lnTo>
                  <a:pt x="346786" y="291160"/>
                </a:lnTo>
                <a:close/>
                <a:moveTo>
                  <a:pt x="346786" y="152781"/>
                </a:moveTo>
                <a:lnTo>
                  <a:pt x="346786" y="152781"/>
                </a:lnTo>
                <a:cubicBezTo>
                  <a:pt x="346786" y="79172"/>
                  <a:pt x="287045" y="19431"/>
                  <a:pt x="213436" y="19431"/>
                </a:cubicBezTo>
                <a:lnTo>
                  <a:pt x="212369" y="19431"/>
                </a:lnTo>
                <a:cubicBezTo>
                  <a:pt x="138760" y="19431"/>
                  <a:pt x="79019" y="79172"/>
                  <a:pt x="79019" y="152781"/>
                </a:cubicBezTo>
                <a:lnTo>
                  <a:pt x="79019" y="152781"/>
                </a:lnTo>
                <a:moveTo>
                  <a:pt x="262357" y="367817"/>
                </a:moveTo>
                <a:cubicBezTo>
                  <a:pt x="308991" y="367817"/>
                  <a:pt x="346786" y="330022"/>
                  <a:pt x="346786" y="283388"/>
                </a:cubicBezTo>
                <a:lnTo>
                  <a:pt x="346786" y="234467"/>
                </a:lnTo>
                <a:moveTo>
                  <a:pt x="236601" y="341909"/>
                </a:moveTo>
                <a:cubicBezTo>
                  <a:pt x="222275" y="341909"/>
                  <a:pt x="210845" y="353492"/>
                  <a:pt x="210845" y="367665"/>
                </a:cubicBezTo>
                <a:cubicBezTo>
                  <a:pt x="210845" y="381838"/>
                  <a:pt x="222428" y="393421"/>
                  <a:pt x="236601" y="393421"/>
                </a:cubicBezTo>
                <a:cubicBezTo>
                  <a:pt x="250927" y="393421"/>
                  <a:pt x="262357" y="381838"/>
                  <a:pt x="262357" y="367665"/>
                </a:cubicBezTo>
                <a:cubicBezTo>
                  <a:pt x="262357" y="353492"/>
                  <a:pt x="250774" y="341909"/>
                  <a:pt x="236601" y="341909"/>
                </a:cubicBezTo>
                <a:close/>
                <a:moveTo>
                  <a:pt x="127178" y="258394"/>
                </a:moveTo>
                <a:lnTo>
                  <a:pt x="127178" y="185547"/>
                </a:lnTo>
                <a:moveTo>
                  <a:pt x="297866" y="258394"/>
                </a:moveTo>
                <a:lnTo>
                  <a:pt x="297866" y="185547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" name="Freeform 34">
            <a:extLst>
              <a:ext uri="{FF2B5EF4-FFF2-40B4-BE49-F238E27FC236}">
                <a16:creationId xmlns:a16="http://schemas.microsoft.com/office/drawing/2014/main" id="{380867A4-73C6-267C-D402-1D08616455B1}"/>
              </a:ext>
            </a:extLst>
          </p:cNvPr>
          <p:cNvSpPr>
            <a:spLocks noEditPoints="1"/>
          </p:cNvSpPr>
          <p:nvPr/>
        </p:nvSpPr>
        <p:spPr bwMode="auto">
          <a:xfrm>
            <a:off x="19004944" y="6153837"/>
            <a:ext cx="453908" cy="717363"/>
          </a:xfrm>
          <a:custGeom>
            <a:avLst/>
            <a:gdLst>
              <a:gd name="T0" fmla="*/ 298 w 595"/>
              <a:gd name="T1" fmla="*/ 549 h 941"/>
              <a:gd name="T2" fmla="*/ 123 w 595"/>
              <a:gd name="T3" fmla="*/ 420 h 941"/>
              <a:gd name="T4" fmla="*/ 35 w 595"/>
              <a:gd name="T5" fmla="*/ 126 h 941"/>
              <a:gd name="T6" fmla="*/ 77 w 595"/>
              <a:gd name="T7" fmla="*/ 0 h 941"/>
              <a:gd name="T8" fmla="*/ 519 w 595"/>
              <a:gd name="T9" fmla="*/ 0 h 941"/>
              <a:gd name="T10" fmla="*/ 560 w 595"/>
              <a:gd name="T11" fmla="*/ 126 h 941"/>
              <a:gd name="T12" fmla="*/ 472 w 595"/>
              <a:gd name="T13" fmla="*/ 420 h 941"/>
              <a:gd name="T14" fmla="*/ 298 w 595"/>
              <a:gd name="T15" fmla="*/ 549 h 941"/>
              <a:gd name="T16" fmla="*/ 298 w 595"/>
              <a:gd name="T17" fmla="*/ 549 h 941"/>
              <a:gd name="T18" fmla="*/ 298 w 595"/>
              <a:gd name="T19" fmla="*/ 941 h 941"/>
              <a:gd name="T20" fmla="*/ 202 w 595"/>
              <a:gd name="T21" fmla="*/ 941 h 941"/>
              <a:gd name="T22" fmla="*/ 393 w 595"/>
              <a:gd name="T23" fmla="*/ 941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95" h="941">
                <a:moveTo>
                  <a:pt x="298" y="549"/>
                </a:moveTo>
                <a:cubicBezTo>
                  <a:pt x="298" y="549"/>
                  <a:pt x="207" y="486"/>
                  <a:pt x="123" y="420"/>
                </a:cubicBezTo>
                <a:cubicBezTo>
                  <a:pt x="36" y="349"/>
                  <a:pt x="0" y="233"/>
                  <a:pt x="35" y="126"/>
                </a:cubicBezTo>
                <a:cubicBezTo>
                  <a:pt x="77" y="0"/>
                  <a:pt x="77" y="0"/>
                  <a:pt x="77" y="0"/>
                </a:cubicBezTo>
                <a:cubicBezTo>
                  <a:pt x="519" y="0"/>
                  <a:pt x="519" y="0"/>
                  <a:pt x="519" y="0"/>
                </a:cubicBezTo>
                <a:cubicBezTo>
                  <a:pt x="560" y="126"/>
                  <a:pt x="560" y="126"/>
                  <a:pt x="560" y="126"/>
                </a:cubicBezTo>
                <a:cubicBezTo>
                  <a:pt x="595" y="233"/>
                  <a:pt x="560" y="349"/>
                  <a:pt x="472" y="420"/>
                </a:cubicBezTo>
                <a:cubicBezTo>
                  <a:pt x="389" y="486"/>
                  <a:pt x="298" y="549"/>
                  <a:pt x="298" y="549"/>
                </a:cubicBezTo>
                <a:close/>
                <a:moveTo>
                  <a:pt x="298" y="549"/>
                </a:moveTo>
                <a:cubicBezTo>
                  <a:pt x="298" y="941"/>
                  <a:pt x="298" y="941"/>
                  <a:pt x="298" y="941"/>
                </a:cubicBezTo>
                <a:moveTo>
                  <a:pt x="202" y="941"/>
                </a:moveTo>
                <a:cubicBezTo>
                  <a:pt x="393" y="941"/>
                  <a:pt x="393" y="941"/>
                  <a:pt x="393" y="941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push dir="u"/>
      </p:transition>
    </mc:Choice>
    <mc:Fallback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3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675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675" decel="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675" decel="10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675" decel="100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675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33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4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4" grpId="0"/>
          <p:bldP spid="15" grpId="0" animBg="1"/>
          <p:bldP spid="16" grpId="0" animBg="1"/>
          <p:bldP spid="20" grpId="0"/>
          <p:bldP spid="21" grpId="0" animBg="1"/>
          <p:bldP spid="22" grpId="0" animBg="1"/>
          <p:bldP spid="26" grpId="0"/>
          <p:bldP spid="27" grpId="0" animBg="1"/>
          <p:bldP spid="28" grpId="0" animBg="1"/>
          <p:bldP spid="32" grpId="0"/>
          <p:bldP spid="33" grpId="0" animBg="1"/>
          <p:bldP spid="34" grpId="0" animBg="1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13858</TotalTime>
  <Words>750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153</dc:title>
  <dc:creator>Slide Ocean</dc:creator>
  <cp:lastModifiedBy>SO</cp:lastModifiedBy>
  <cp:revision>3324</cp:revision>
  <dcterms:created xsi:type="dcterms:W3CDTF">2024-04-24T08:43:56Z</dcterms:created>
  <dcterms:modified xsi:type="dcterms:W3CDTF">2025-12-28T12:27:59Z</dcterms:modified>
</cp:coreProperties>
</file>