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Masters/slideMaster21.xml" ContentType="application/vnd.openxmlformats-officedocument.presentationml.slideMaster+xml"/>
  <Override PartName="/ppt/slideMasters/slideMaster22.xml" ContentType="application/vnd.openxmlformats-officedocument.presentationml.slideMaster+xml"/>
  <Override PartName="/ppt/slideMasters/slideMaster23.xml" ContentType="application/vnd.openxmlformats-officedocument.presentationml.slideMaster+xml"/>
  <Override PartName="/ppt/slideMasters/slideMaster24.xml" ContentType="application/vnd.openxmlformats-officedocument.presentationml.slideMaster+xml"/>
  <Override PartName="/ppt/slideMasters/slideMaster25.xml" ContentType="application/vnd.openxmlformats-officedocument.presentationml.slideMaster+xml"/>
  <Override PartName="/ppt/slideMasters/slideMaster2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theme/theme15.xml" ContentType="application/vnd.openxmlformats-officedocument.theme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theme/theme17.xml" ContentType="application/vnd.openxmlformats-officedocument.theme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theme/theme18.xml" ContentType="application/vnd.openxmlformats-officedocument.theme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theme/theme19.xml" ContentType="application/vnd.openxmlformats-officedocument.theme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slideLayouts/slideLayout189.xml" ContentType="application/vnd.openxmlformats-officedocument.presentationml.slideLayout+xml"/>
  <Override PartName="/ppt/slideLayouts/slideLayout190.xml" ContentType="application/vnd.openxmlformats-officedocument.presentationml.slideLayout+xml"/>
  <Override PartName="/ppt/slideLayouts/slideLayout191.xml" ContentType="application/vnd.openxmlformats-officedocument.presentationml.slideLayout+xml"/>
  <Override PartName="/ppt/slideLayouts/slideLayout192.xml" ContentType="application/vnd.openxmlformats-officedocument.presentationml.slideLayout+xml"/>
  <Override PartName="/ppt/slideLayouts/slideLayout193.xml" ContentType="application/vnd.openxmlformats-officedocument.presentationml.slideLayout+xml"/>
  <Override PartName="/ppt/slideLayouts/slideLayout194.xml" ContentType="application/vnd.openxmlformats-officedocument.presentationml.slideLayout+xml"/>
  <Override PartName="/ppt/slideLayouts/slideLayout195.xml" ContentType="application/vnd.openxmlformats-officedocument.presentationml.slideLayout+xml"/>
  <Override PartName="/ppt/theme/theme20.xml" ContentType="application/vnd.openxmlformats-officedocument.theme+xml"/>
  <Override PartName="/ppt/slideLayouts/slideLayout196.xml" ContentType="application/vnd.openxmlformats-officedocument.presentationml.slideLayout+xml"/>
  <Override PartName="/ppt/slideLayouts/slideLayout197.xml" ContentType="application/vnd.openxmlformats-officedocument.presentationml.slideLayout+xml"/>
  <Override PartName="/ppt/slideLayouts/slideLayout198.xml" ContentType="application/vnd.openxmlformats-officedocument.presentationml.slideLayout+xml"/>
  <Override PartName="/ppt/slideLayouts/slideLayout199.xml" ContentType="application/vnd.openxmlformats-officedocument.presentationml.slideLayout+xml"/>
  <Override PartName="/ppt/slideLayouts/slideLayout200.xml" ContentType="application/vnd.openxmlformats-officedocument.presentationml.slideLayout+xml"/>
  <Override PartName="/ppt/slideLayouts/slideLayout201.xml" ContentType="application/vnd.openxmlformats-officedocument.presentationml.slideLayout+xml"/>
  <Override PartName="/ppt/slideLayouts/slideLayout202.xml" ContentType="application/vnd.openxmlformats-officedocument.presentationml.slideLayout+xml"/>
  <Override PartName="/ppt/slideLayouts/slideLayout203.xml" ContentType="application/vnd.openxmlformats-officedocument.presentationml.slideLayout+xml"/>
  <Override PartName="/ppt/slideLayouts/slideLayout204.xml" ContentType="application/vnd.openxmlformats-officedocument.presentationml.slideLayout+xml"/>
  <Override PartName="/ppt/slideLayouts/slideLayout205.xml" ContentType="application/vnd.openxmlformats-officedocument.presentationml.slideLayout+xml"/>
  <Override PartName="/ppt/theme/theme21.xml" ContentType="application/vnd.openxmlformats-officedocument.theme+xml"/>
  <Override PartName="/ppt/slideLayouts/slideLayout206.xml" ContentType="application/vnd.openxmlformats-officedocument.presentationml.slideLayout+xml"/>
  <Override PartName="/ppt/slideLayouts/slideLayout207.xml" ContentType="application/vnd.openxmlformats-officedocument.presentationml.slideLayout+xml"/>
  <Override PartName="/ppt/slideLayouts/slideLayout208.xml" ContentType="application/vnd.openxmlformats-officedocument.presentationml.slideLayout+xml"/>
  <Override PartName="/ppt/slideLayouts/slideLayout209.xml" ContentType="application/vnd.openxmlformats-officedocument.presentationml.slideLayout+xml"/>
  <Override PartName="/ppt/slideLayouts/slideLayout210.xml" ContentType="application/vnd.openxmlformats-officedocument.presentationml.slideLayout+xml"/>
  <Override PartName="/ppt/slideLayouts/slideLayout211.xml" ContentType="application/vnd.openxmlformats-officedocument.presentationml.slideLayout+xml"/>
  <Override PartName="/ppt/slideLayouts/slideLayout212.xml" ContentType="application/vnd.openxmlformats-officedocument.presentationml.slideLayout+xml"/>
  <Override PartName="/ppt/slideLayouts/slideLayout213.xml" ContentType="application/vnd.openxmlformats-officedocument.presentationml.slideLayout+xml"/>
  <Override PartName="/ppt/slideLayouts/slideLayout214.xml" ContentType="application/vnd.openxmlformats-officedocument.presentationml.slideLayout+xml"/>
  <Override PartName="/ppt/slideLayouts/slideLayout215.xml" ContentType="application/vnd.openxmlformats-officedocument.presentationml.slideLayout+xml"/>
  <Override PartName="/ppt/theme/theme22.xml" ContentType="application/vnd.openxmlformats-officedocument.theme+xml"/>
  <Override PartName="/ppt/slideLayouts/slideLayout216.xml" ContentType="application/vnd.openxmlformats-officedocument.presentationml.slideLayout+xml"/>
  <Override PartName="/ppt/slideLayouts/slideLayout217.xml" ContentType="application/vnd.openxmlformats-officedocument.presentationml.slideLayout+xml"/>
  <Override PartName="/ppt/slideLayouts/slideLayout218.xml" ContentType="application/vnd.openxmlformats-officedocument.presentationml.slideLayout+xml"/>
  <Override PartName="/ppt/slideLayouts/slideLayout219.xml" ContentType="application/vnd.openxmlformats-officedocument.presentationml.slideLayout+xml"/>
  <Override PartName="/ppt/slideLayouts/slideLayout220.xml" ContentType="application/vnd.openxmlformats-officedocument.presentationml.slideLayout+xml"/>
  <Override PartName="/ppt/slideLayouts/slideLayout221.xml" ContentType="application/vnd.openxmlformats-officedocument.presentationml.slideLayout+xml"/>
  <Override PartName="/ppt/slideLayouts/slideLayout222.xml" ContentType="application/vnd.openxmlformats-officedocument.presentationml.slideLayout+xml"/>
  <Override PartName="/ppt/slideLayouts/slideLayout223.xml" ContentType="application/vnd.openxmlformats-officedocument.presentationml.slideLayout+xml"/>
  <Override PartName="/ppt/slideLayouts/slideLayout224.xml" ContentType="application/vnd.openxmlformats-officedocument.presentationml.slideLayout+xml"/>
  <Override PartName="/ppt/slideLayouts/slideLayout225.xml" ContentType="application/vnd.openxmlformats-officedocument.presentationml.slideLayout+xml"/>
  <Override PartName="/ppt/theme/theme23.xml" ContentType="application/vnd.openxmlformats-officedocument.theme+xml"/>
  <Override PartName="/ppt/slideLayouts/slideLayout226.xml" ContentType="application/vnd.openxmlformats-officedocument.presentationml.slideLayout+xml"/>
  <Override PartName="/ppt/slideLayouts/slideLayout227.xml" ContentType="application/vnd.openxmlformats-officedocument.presentationml.slideLayout+xml"/>
  <Override PartName="/ppt/slideLayouts/slideLayout228.xml" ContentType="application/vnd.openxmlformats-officedocument.presentationml.slideLayout+xml"/>
  <Override PartName="/ppt/slideLayouts/slideLayout229.xml" ContentType="application/vnd.openxmlformats-officedocument.presentationml.slideLayout+xml"/>
  <Override PartName="/ppt/slideLayouts/slideLayout230.xml" ContentType="application/vnd.openxmlformats-officedocument.presentationml.slideLayout+xml"/>
  <Override PartName="/ppt/slideLayouts/slideLayout231.xml" ContentType="application/vnd.openxmlformats-officedocument.presentationml.slideLayout+xml"/>
  <Override PartName="/ppt/slideLayouts/slideLayout232.xml" ContentType="application/vnd.openxmlformats-officedocument.presentationml.slideLayout+xml"/>
  <Override PartName="/ppt/slideLayouts/slideLayout233.xml" ContentType="application/vnd.openxmlformats-officedocument.presentationml.slideLayout+xml"/>
  <Override PartName="/ppt/slideLayouts/slideLayout234.xml" ContentType="application/vnd.openxmlformats-officedocument.presentationml.slideLayout+xml"/>
  <Override PartName="/ppt/slideLayouts/slideLayout235.xml" ContentType="application/vnd.openxmlformats-officedocument.presentationml.slideLayout+xml"/>
  <Override PartName="/ppt/theme/theme24.xml" ContentType="application/vnd.openxmlformats-officedocument.theme+xml"/>
  <Override PartName="/ppt/slideLayouts/slideLayout236.xml" ContentType="application/vnd.openxmlformats-officedocument.presentationml.slideLayout+xml"/>
  <Override PartName="/ppt/slideLayouts/slideLayout237.xml" ContentType="application/vnd.openxmlformats-officedocument.presentationml.slideLayout+xml"/>
  <Override PartName="/ppt/slideLayouts/slideLayout238.xml" ContentType="application/vnd.openxmlformats-officedocument.presentationml.slideLayout+xml"/>
  <Override PartName="/ppt/slideLayouts/slideLayout239.xml" ContentType="application/vnd.openxmlformats-officedocument.presentationml.slideLayout+xml"/>
  <Override PartName="/ppt/slideLayouts/slideLayout240.xml" ContentType="application/vnd.openxmlformats-officedocument.presentationml.slideLayout+xml"/>
  <Override PartName="/ppt/slideLayouts/slideLayout241.xml" ContentType="application/vnd.openxmlformats-officedocument.presentationml.slideLayout+xml"/>
  <Override PartName="/ppt/slideLayouts/slideLayout242.xml" ContentType="application/vnd.openxmlformats-officedocument.presentationml.slideLayout+xml"/>
  <Override PartName="/ppt/slideLayouts/slideLayout243.xml" ContentType="application/vnd.openxmlformats-officedocument.presentationml.slideLayout+xml"/>
  <Override PartName="/ppt/slideLayouts/slideLayout244.xml" ContentType="application/vnd.openxmlformats-officedocument.presentationml.slideLayout+xml"/>
  <Override PartName="/ppt/theme/theme25.xml" ContentType="application/vnd.openxmlformats-officedocument.theme+xml"/>
  <Override PartName="/ppt/slideLayouts/slideLayout245.xml" ContentType="application/vnd.openxmlformats-officedocument.presentationml.slideLayout+xml"/>
  <Override PartName="/ppt/slideLayouts/slideLayout246.xml" ContentType="application/vnd.openxmlformats-officedocument.presentationml.slideLayout+xml"/>
  <Override PartName="/ppt/slideLayouts/slideLayout247.xml" ContentType="application/vnd.openxmlformats-officedocument.presentationml.slideLayout+xml"/>
  <Override PartName="/ppt/slideLayouts/slideLayout248.xml" ContentType="application/vnd.openxmlformats-officedocument.presentationml.slideLayout+xml"/>
  <Override PartName="/ppt/slideLayouts/slideLayout249.xml" ContentType="application/vnd.openxmlformats-officedocument.presentationml.slideLayout+xml"/>
  <Override PartName="/ppt/slideLayouts/slideLayout250.xml" ContentType="application/vnd.openxmlformats-officedocument.presentationml.slideLayout+xml"/>
  <Override PartName="/ppt/slideLayouts/slideLayout251.xml" ContentType="application/vnd.openxmlformats-officedocument.presentationml.slideLayout+xml"/>
  <Override PartName="/ppt/slideLayouts/slideLayout252.xml" ContentType="application/vnd.openxmlformats-officedocument.presentationml.slideLayout+xml"/>
  <Override PartName="/ppt/slideLayouts/slideLayout253.xml" ContentType="application/vnd.openxmlformats-officedocument.presentationml.slideLayout+xml"/>
  <Override PartName="/ppt/theme/theme26.xml" ContentType="application/vnd.openxmlformats-officedocument.theme+xml"/>
  <Override PartName="/ppt/theme/theme27.xml" ContentType="application/vnd.openxmlformats-officedocument.theme+xml"/>
  <Override PartName="/ppt/theme/theme28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53" r:id="rId15"/>
    <p:sldMasterId id="2147483865" r:id="rId16"/>
    <p:sldMasterId id="2147483875" r:id="rId17"/>
    <p:sldMasterId id="2147483885" r:id="rId18"/>
    <p:sldMasterId id="2147483907" r:id="rId19"/>
    <p:sldMasterId id="2147483896" r:id="rId20"/>
    <p:sldMasterId id="2147483927" r:id="rId21"/>
    <p:sldMasterId id="2147483938" r:id="rId22"/>
    <p:sldMasterId id="2147483949" r:id="rId23"/>
    <p:sldMasterId id="2147483960" r:id="rId24"/>
    <p:sldMasterId id="2147483971" r:id="rId25"/>
    <p:sldMasterId id="2147483981" r:id="rId26"/>
  </p:sldMasterIdLst>
  <p:notesMasterIdLst>
    <p:notesMasterId r:id="rId37"/>
  </p:notesMasterIdLst>
  <p:handoutMasterIdLst>
    <p:handoutMasterId r:id="rId38"/>
  </p:handoutMasterIdLst>
  <p:sldIdLst>
    <p:sldId id="2147378260" r:id="rId27"/>
    <p:sldId id="2147378262" r:id="rId28"/>
    <p:sldId id="2147378259" r:id="rId29"/>
    <p:sldId id="2147378258" r:id="rId30"/>
    <p:sldId id="2147378263" r:id="rId31"/>
    <p:sldId id="2147378257" r:id="rId32"/>
    <p:sldId id="2147378245" r:id="rId33"/>
    <p:sldId id="2147378254" r:id="rId34"/>
    <p:sldId id="2147378256" r:id="rId35"/>
    <p:sldId id="2147378255" r:id="rId3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D5D4DD"/>
    <a:srgbClr val="ECBA9C"/>
    <a:srgbClr val="F5CDBB"/>
    <a:srgbClr val="EFC6AC"/>
    <a:srgbClr val="000000"/>
    <a:srgbClr val="1C1C1C"/>
    <a:srgbClr val="3D054F"/>
    <a:srgbClr val="A152FD"/>
    <a:srgbClr val="0B0A0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068" autoAdjust="0"/>
    <p:restoredTop sz="96247" autoAdjust="0"/>
  </p:normalViewPr>
  <p:slideViewPr>
    <p:cSldViewPr snapToGrid="0">
      <p:cViewPr>
        <p:scale>
          <a:sx n="50" d="100"/>
          <a:sy n="50" d="100"/>
        </p:scale>
        <p:origin x="414" y="294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Master" Target="slideMasters/slideMaster26.xml"/><Relationship Id="rId39" Type="http://schemas.openxmlformats.org/officeDocument/2006/relationships/presProps" Target="presProps.xml"/><Relationship Id="rId21" Type="http://schemas.openxmlformats.org/officeDocument/2006/relationships/slideMaster" Target="slideMasters/slideMaster21.xml"/><Relationship Id="rId34" Type="http://schemas.openxmlformats.org/officeDocument/2006/relationships/slide" Target="slides/slide8.xml"/><Relationship Id="rId42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3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Master" Target="slideMasters/slideMaster24.xml"/><Relationship Id="rId32" Type="http://schemas.openxmlformats.org/officeDocument/2006/relationships/slide" Target="slides/slide6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Master" Target="slideMasters/slideMaster23.xml"/><Relationship Id="rId28" Type="http://schemas.openxmlformats.org/officeDocument/2006/relationships/slide" Target="slides/slide2.xml"/><Relationship Id="rId36" Type="http://schemas.openxmlformats.org/officeDocument/2006/relationships/slide" Target="slides/slide10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5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Master" Target="slideMasters/slideMaster22.xml"/><Relationship Id="rId27" Type="http://schemas.openxmlformats.org/officeDocument/2006/relationships/slide" Target="slides/slide1.xml"/><Relationship Id="rId30" Type="http://schemas.openxmlformats.org/officeDocument/2006/relationships/slide" Target="slides/slide4.xml"/><Relationship Id="rId35" Type="http://schemas.openxmlformats.org/officeDocument/2006/relationships/slide" Target="slides/slide9.xml"/><Relationship Id="rId8" Type="http://schemas.openxmlformats.org/officeDocument/2006/relationships/slideMaster" Target="slideMasters/slideMaster8.xml"/><Relationship Id="rId3" Type="http://schemas.openxmlformats.org/officeDocument/2006/relationships/slideMaster" Target="slideMasters/slideMaster3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Master" Target="slideMasters/slideMaster25.xml"/><Relationship Id="rId33" Type="http://schemas.openxmlformats.org/officeDocument/2006/relationships/slide" Target="slides/slide7.xml"/><Relationship Id="rId38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272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85C9F-2092-2487-F066-A84BA88C1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2263405-BDA9-2A9A-F29B-15225AA4E85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325351" y="3943350"/>
            <a:ext cx="10382250" cy="8724900"/>
          </a:xfrm>
        </p:spPr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A3D80625-23B3-E645-4DA5-A8C5F3A1DC8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676401" y="3943350"/>
            <a:ext cx="10191750" cy="87249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1B187173-F3B3-D294-F8FC-5E7D5EC3E1AE}"/>
              </a:ext>
            </a:extLst>
          </p:cNvPr>
          <p:cNvSpPr/>
          <p:nvPr userDrawn="1"/>
        </p:nvSpPr>
        <p:spPr>
          <a:xfrm>
            <a:off x="24804060" y="11735753"/>
            <a:ext cx="6398880" cy="6398894"/>
          </a:xfrm>
          <a:custGeom>
            <a:avLst/>
            <a:gdLst>
              <a:gd name="connsiteX0" fmla="*/ 319992 w 639984"/>
              <a:gd name="connsiteY0" fmla="*/ 259546 h 639984"/>
              <a:gd name="connsiteX1" fmla="*/ 261602 w 639984"/>
              <a:gd name="connsiteY1" fmla="*/ 317936 h 639984"/>
              <a:gd name="connsiteX2" fmla="*/ 319992 w 639984"/>
              <a:gd name="connsiteY2" fmla="*/ 376326 h 639984"/>
              <a:gd name="connsiteX3" fmla="*/ 378382 w 639984"/>
              <a:gd name="connsiteY3" fmla="*/ 317936 h 639984"/>
              <a:gd name="connsiteX4" fmla="*/ 319992 w 639984"/>
              <a:gd name="connsiteY4" fmla="*/ 259546 h 639984"/>
              <a:gd name="connsiteX5" fmla="*/ 319992 w 639984"/>
              <a:gd name="connsiteY5" fmla="*/ 0 h 639984"/>
              <a:gd name="connsiteX6" fmla="*/ 639984 w 639984"/>
              <a:gd name="connsiteY6" fmla="*/ 319992 h 639984"/>
              <a:gd name="connsiteX7" fmla="*/ 319992 w 639984"/>
              <a:gd name="connsiteY7" fmla="*/ 639984 h 639984"/>
              <a:gd name="connsiteX8" fmla="*/ 0 w 639984"/>
              <a:gd name="connsiteY8" fmla="*/ 319992 h 639984"/>
              <a:gd name="connsiteX9" fmla="*/ 319992 w 639984"/>
              <a:gd name="connsiteY9" fmla="*/ 0 h 6399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39984" h="639984">
                <a:moveTo>
                  <a:pt x="319992" y="259546"/>
                </a:moveTo>
                <a:cubicBezTo>
                  <a:pt x="287744" y="259546"/>
                  <a:pt x="261602" y="285688"/>
                  <a:pt x="261602" y="317936"/>
                </a:cubicBezTo>
                <a:cubicBezTo>
                  <a:pt x="261602" y="350184"/>
                  <a:pt x="287744" y="376326"/>
                  <a:pt x="319992" y="376326"/>
                </a:cubicBezTo>
                <a:cubicBezTo>
                  <a:pt x="352240" y="376326"/>
                  <a:pt x="378382" y="350184"/>
                  <a:pt x="378382" y="317936"/>
                </a:cubicBezTo>
                <a:cubicBezTo>
                  <a:pt x="378382" y="285688"/>
                  <a:pt x="352240" y="259546"/>
                  <a:pt x="319992" y="259546"/>
                </a:cubicBezTo>
                <a:close/>
                <a:moveTo>
                  <a:pt x="319992" y="0"/>
                </a:moveTo>
                <a:cubicBezTo>
                  <a:pt x="496719" y="0"/>
                  <a:pt x="639984" y="143265"/>
                  <a:pt x="639984" y="319992"/>
                </a:cubicBezTo>
                <a:cubicBezTo>
                  <a:pt x="639984" y="496719"/>
                  <a:pt x="496719" y="639984"/>
                  <a:pt x="319992" y="639984"/>
                </a:cubicBezTo>
                <a:cubicBezTo>
                  <a:pt x="143265" y="639984"/>
                  <a:pt x="0" y="496719"/>
                  <a:pt x="0" y="319992"/>
                </a:cubicBezTo>
                <a:cubicBezTo>
                  <a:pt x="0" y="143265"/>
                  <a:pt x="143265" y="0"/>
                  <a:pt x="319992" y="0"/>
                </a:cubicBezTo>
                <a:close/>
              </a:path>
            </a:pathLst>
          </a:custGeom>
          <a:solidFill>
            <a:schemeClr val="bg2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735394845"/>
      </p:ext>
    </p:extLst>
  </p:cSld>
  <p:clrMapOvr>
    <a:masterClrMapping/>
  </p:clrMapOvr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AE9FF42B-1FE8-42C3-8295-71F8875EB46A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6054780"/>
      </p:ext>
    </p:extLst>
  </p:cSld>
  <p:clrMapOvr>
    <a:masterClrMapping/>
  </p:clrMapOvr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6932890"/>
      </p:ext>
    </p:extLst>
  </p:cSld>
  <p:clrMapOvr>
    <a:masterClrMapping/>
  </p:clrMapOvr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E7B8CE2-8A18-4D7E-BF98-30D7E0CD530E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180084"/>
      </p:ext>
    </p:extLst>
  </p:cSld>
  <p:clrMapOvr>
    <a:masterClrMapping/>
  </p:clrMapOvr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4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C731C930-EA37-48BE-9B38-2824ED9B28FE}" type="datetime1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841915"/>
      </p:ext>
    </p:extLst>
  </p:cSld>
  <p:clrMapOvr>
    <a:masterClrMapping/>
  </p:clrMapOvr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291E6E97-6D84-42ED-850C-7A492C1482FB}" type="datetime1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103713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404585"/>
      </p:ext>
    </p:extLst>
  </p:cSld>
  <p:clrMapOvr>
    <a:masterClrMapping/>
  </p:clrMapOvr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1075171"/>
      </p:ext>
    </p:extLst>
  </p:cSld>
  <p:clrMapOvr>
    <a:masterClrMapping/>
  </p:clrMapOvr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462699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E4D0B64E-87D1-46D7-9DAD-2C376C6EEBC8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609159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4686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9CA16E1F-89E3-4E14-99CD-43E2D166A752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01906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8000"/>
            </a:lvl1pPr>
          </a:lstStyle>
          <a:p>
            <a:r>
              <a:rPr lang="en-US" dirty="0"/>
              <a:t>YOUR MAIN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3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3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579082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2159399"/>
      </p:ext>
    </p:extLst>
  </p:cSld>
  <p:clrMapOvr>
    <a:masterClrMapping/>
  </p:clrMapOvr>
  <p:transition/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29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230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415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549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3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792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78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567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109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584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49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235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686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442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692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944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72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022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443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285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140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008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63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77034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099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5932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65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197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734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163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531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617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14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64515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6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20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755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784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17829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970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736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13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754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1288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755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568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781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95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357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47957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960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960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9283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624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1053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835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89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558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729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084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98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12" Type="http://schemas.openxmlformats.org/officeDocument/2006/relationships/theme" Target="../theme/theme15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11" Type="http://schemas.openxmlformats.org/officeDocument/2006/relationships/slideLayout" Target="../slideLayouts/slideLayout145.xml"/><Relationship Id="rId5" Type="http://schemas.openxmlformats.org/officeDocument/2006/relationships/slideLayout" Target="../slideLayouts/slideLayout139.xml"/><Relationship Id="rId10" Type="http://schemas.openxmlformats.org/officeDocument/2006/relationships/slideLayout" Target="../slideLayouts/slideLayout144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3.xml"/><Relationship Id="rId3" Type="http://schemas.openxmlformats.org/officeDocument/2006/relationships/slideLayout" Target="../slideLayouts/slideLayout148.xml"/><Relationship Id="rId7" Type="http://schemas.openxmlformats.org/officeDocument/2006/relationships/slideLayout" Target="../slideLayouts/slideLayout152.xml"/><Relationship Id="rId2" Type="http://schemas.openxmlformats.org/officeDocument/2006/relationships/slideLayout" Target="../slideLayouts/slideLayout147.xml"/><Relationship Id="rId1" Type="http://schemas.openxmlformats.org/officeDocument/2006/relationships/slideLayout" Target="../slideLayouts/slideLayout146.xml"/><Relationship Id="rId6" Type="http://schemas.openxmlformats.org/officeDocument/2006/relationships/slideLayout" Target="../slideLayouts/slideLayout151.xml"/><Relationship Id="rId5" Type="http://schemas.openxmlformats.org/officeDocument/2006/relationships/slideLayout" Target="../slideLayouts/slideLayout150.xml"/><Relationship Id="rId10" Type="http://schemas.openxmlformats.org/officeDocument/2006/relationships/theme" Target="../theme/theme16.xml"/><Relationship Id="rId4" Type="http://schemas.openxmlformats.org/officeDocument/2006/relationships/slideLayout" Target="../slideLayouts/slideLayout149.xml"/><Relationship Id="rId9" Type="http://schemas.openxmlformats.org/officeDocument/2006/relationships/slideLayout" Target="../slideLayouts/slideLayout154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11" Type="http://schemas.openxmlformats.org/officeDocument/2006/relationships/theme" Target="../theme/theme17.xml"/><Relationship Id="rId5" Type="http://schemas.openxmlformats.org/officeDocument/2006/relationships/slideLayout" Target="../slideLayouts/slideLayout159.xml"/><Relationship Id="rId10" Type="http://schemas.openxmlformats.org/officeDocument/2006/relationships/slideLayout" Target="../slideLayouts/slideLayout164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2.xml"/><Relationship Id="rId3" Type="http://schemas.openxmlformats.org/officeDocument/2006/relationships/slideLayout" Target="../slideLayouts/slideLayout167.xml"/><Relationship Id="rId7" Type="http://schemas.openxmlformats.org/officeDocument/2006/relationships/slideLayout" Target="../slideLayouts/slideLayout171.xml"/><Relationship Id="rId2" Type="http://schemas.openxmlformats.org/officeDocument/2006/relationships/slideLayout" Target="../slideLayouts/slideLayout166.xml"/><Relationship Id="rId1" Type="http://schemas.openxmlformats.org/officeDocument/2006/relationships/slideLayout" Target="../slideLayouts/slideLayout165.xml"/><Relationship Id="rId6" Type="http://schemas.openxmlformats.org/officeDocument/2006/relationships/slideLayout" Target="../slideLayouts/slideLayout170.xml"/><Relationship Id="rId5" Type="http://schemas.openxmlformats.org/officeDocument/2006/relationships/slideLayout" Target="../slideLayouts/slideLayout169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8.xml"/><Relationship Id="rId9" Type="http://schemas.openxmlformats.org/officeDocument/2006/relationships/slideLayout" Target="../slideLayouts/slideLayout173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1.xml"/><Relationship Id="rId13" Type="http://schemas.openxmlformats.org/officeDocument/2006/relationships/slideLayout" Target="../slideLayouts/slideLayout186.xml"/><Relationship Id="rId3" Type="http://schemas.openxmlformats.org/officeDocument/2006/relationships/slideLayout" Target="../slideLayouts/slideLayout176.xml"/><Relationship Id="rId7" Type="http://schemas.openxmlformats.org/officeDocument/2006/relationships/slideLayout" Target="../slideLayouts/slideLayout180.xml"/><Relationship Id="rId12" Type="http://schemas.openxmlformats.org/officeDocument/2006/relationships/slideLayout" Target="../slideLayouts/slideLayout185.xml"/><Relationship Id="rId2" Type="http://schemas.openxmlformats.org/officeDocument/2006/relationships/slideLayout" Target="../slideLayouts/slideLayout175.xml"/><Relationship Id="rId1" Type="http://schemas.openxmlformats.org/officeDocument/2006/relationships/slideLayout" Target="../slideLayouts/slideLayout174.xml"/><Relationship Id="rId6" Type="http://schemas.openxmlformats.org/officeDocument/2006/relationships/slideLayout" Target="../slideLayouts/slideLayout179.xml"/><Relationship Id="rId11" Type="http://schemas.openxmlformats.org/officeDocument/2006/relationships/slideLayout" Target="../slideLayouts/slideLayout184.xml"/><Relationship Id="rId5" Type="http://schemas.openxmlformats.org/officeDocument/2006/relationships/slideLayout" Target="../slideLayouts/slideLayout178.xml"/><Relationship Id="rId10" Type="http://schemas.openxmlformats.org/officeDocument/2006/relationships/slideLayout" Target="../slideLayouts/slideLayout183.xml"/><Relationship Id="rId4" Type="http://schemas.openxmlformats.org/officeDocument/2006/relationships/slideLayout" Target="../slideLayouts/slideLayout177.xml"/><Relationship Id="rId9" Type="http://schemas.openxmlformats.org/officeDocument/2006/relationships/slideLayout" Target="../slideLayouts/slideLayout182.xml"/><Relationship Id="rId14" Type="http://schemas.openxmlformats.org/officeDocument/2006/relationships/theme" Target="../theme/theme1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4.xml"/><Relationship Id="rId3" Type="http://schemas.openxmlformats.org/officeDocument/2006/relationships/slideLayout" Target="../slideLayouts/slideLayout189.xml"/><Relationship Id="rId7" Type="http://schemas.openxmlformats.org/officeDocument/2006/relationships/slideLayout" Target="../slideLayouts/slideLayout193.xml"/><Relationship Id="rId2" Type="http://schemas.openxmlformats.org/officeDocument/2006/relationships/slideLayout" Target="../slideLayouts/slideLayout188.xml"/><Relationship Id="rId1" Type="http://schemas.openxmlformats.org/officeDocument/2006/relationships/slideLayout" Target="../slideLayouts/slideLayout187.xml"/><Relationship Id="rId6" Type="http://schemas.openxmlformats.org/officeDocument/2006/relationships/slideLayout" Target="../slideLayouts/slideLayout192.xml"/><Relationship Id="rId5" Type="http://schemas.openxmlformats.org/officeDocument/2006/relationships/slideLayout" Target="../slideLayouts/slideLayout191.xml"/><Relationship Id="rId10" Type="http://schemas.openxmlformats.org/officeDocument/2006/relationships/theme" Target="../theme/theme20.xml"/><Relationship Id="rId4" Type="http://schemas.openxmlformats.org/officeDocument/2006/relationships/slideLayout" Target="../slideLayouts/slideLayout190.xml"/><Relationship Id="rId9" Type="http://schemas.openxmlformats.org/officeDocument/2006/relationships/slideLayout" Target="../slideLayouts/slideLayout195.xml"/></Relationships>
</file>

<file path=ppt/slideMasters/_rels/slideMaster2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3.xml"/><Relationship Id="rId3" Type="http://schemas.openxmlformats.org/officeDocument/2006/relationships/slideLayout" Target="../slideLayouts/slideLayout198.xml"/><Relationship Id="rId7" Type="http://schemas.openxmlformats.org/officeDocument/2006/relationships/slideLayout" Target="../slideLayouts/slideLayout202.xml"/><Relationship Id="rId2" Type="http://schemas.openxmlformats.org/officeDocument/2006/relationships/slideLayout" Target="../slideLayouts/slideLayout197.xml"/><Relationship Id="rId1" Type="http://schemas.openxmlformats.org/officeDocument/2006/relationships/slideLayout" Target="../slideLayouts/slideLayout196.xml"/><Relationship Id="rId6" Type="http://schemas.openxmlformats.org/officeDocument/2006/relationships/slideLayout" Target="../slideLayouts/slideLayout201.xml"/><Relationship Id="rId11" Type="http://schemas.openxmlformats.org/officeDocument/2006/relationships/theme" Target="../theme/theme21.xml"/><Relationship Id="rId5" Type="http://schemas.openxmlformats.org/officeDocument/2006/relationships/slideLayout" Target="../slideLayouts/slideLayout200.xml"/><Relationship Id="rId10" Type="http://schemas.openxmlformats.org/officeDocument/2006/relationships/slideLayout" Target="../slideLayouts/slideLayout205.xml"/><Relationship Id="rId4" Type="http://schemas.openxmlformats.org/officeDocument/2006/relationships/slideLayout" Target="../slideLayouts/slideLayout199.xml"/><Relationship Id="rId9" Type="http://schemas.openxmlformats.org/officeDocument/2006/relationships/slideLayout" Target="../slideLayouts/slideLayout204.xml"/></Relationships>
</file>

<file path=ppt/slideMasters/_rels/slideMaster2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3.xml"/><Relationship Id="rId3" Type="http://schemas.openxmlformats.org/officeDocument/2006/relationships/slideLayout" Target="../slideLayouts/slideLayout208.xml"/><Relationship Id="rId7" Type="http://schemas.openxmlformats.org/officeDocument/2006/relationships/slideLayout" Target="../slideLayouts/slideLayout212.xml"/><Relationship Id="rId2" Type="http://schemas.openxmlformats.org/officeDocument/2006/relationships/slideLayout" Target="../slideLayouts/slideLayout207.xml"/><Relationship Id="rId1" Type="http://schemas.openxmlformats.org/officeDocument/2006/relationships/slideLayout" Target="../slideLayouts/slideLayout206.xml"/><Relationship Id="rId6" Type="http://schemas.openxmlformats.org/officeDocument/2006/relationships/slideLayout" Target="../slideLayouts/slideLayout211.xml"/><Relationship Id="rId11" Type="http://schemas.openxmlformats.org/officeDocument/2006/relationships/theme" Target="../theme/theme22.xml"/><Relationship Id="rId5" Type="http://schemas.openxmlformats.org/officeDocument/2006/relationships/slideLayout" Target="../slideLayouts/slideLayout210.xml"/><Relationship Id="rId10" Type="http://schemas.openxmlformats.org/officeDocument/2006/relationships/slideLayout" Target="../slideLayouts/slideLayout215.xml"/><Relationship Id="rId4" Type="http://schemas.openxmlformats.org/officeDocument/2006/relationships/slideLayout" Target="../slideLayouts/slideLayout209.xml"/><Relationship Id="rId9" Type="http://schemas.openxmlformats.org/officeDocument/2006/relationships/slideLayout" Target="../slideLayouts/slideLayout214.xml"/></Relationships>
</file>

<file path=ppt/slideMasters/_rels/slideMaster2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3.xml"/><Relationship Id="rId3" Type="http://schemas.openxmlformats.org/officeDocument/2006/relationships/slideLayout" Target="../slideLayouts/slideLayout218.xml"/><Relationship Id="rId7" Type="http://schemas.openxmlformats.org/officeDocument/2006/relationships/slideLayout" Target="../slideLayouts/slideLayout222.xml"/><Relationship Id="rId2" Type="http://schemas.openxmlformats.org/officeDocument/2006/relationships/slideLayout" Target="../slideLayouts/slideLayout217.xml"/><Relationship Id="rId1" Type="http://schemas.openxmlformats.org/officeDocument/2006/relationships/slideLayout" Target="../slideLayouts/slideLayout216.xml"/><Relationship Id="rId6" Type="http://schemas.openxmlformats.org/officeDocument/2006/relationships/slideLayout" Target="../slideLayouts/slideLayout221.xml"/><Relationship Id="rId11" Type="http://schemas.openxmlformats.org/officeDocument/2006/relationships/theme" Target="../theme/theme23.xml"/><Relationship Id="rId5" Type="http://schemas.openxmlformats.org/officeDocument/2006/relationships/slideLayout" Target="../slideLayouts/slideLayout220.xml"/><Relationship Id="rId10" Type="http://schemas.openxmlformats.org/officeDocument/2006/relationships/slideLayout" Target="../slideLayouts/slideLayout225.xml"/><Relationship Id="rId4" Type="http://schemas.openxmlformats.org/officeDocument/2006/relationships/slideLayout" Target="../slideLayouts/slideLayout219.xml"/><Relationship Id="rId9" Type="http://schemas.openxmlformats.org/officeDocument/2006/relationships/slideLayout" Target="../slideLayouts/slideLayout224.xml"/></Relationships>
</file>

<file path=ppt/slideMasters/_rels/slideMaster2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3.xml"/><Relationship Id="rId3" Type="http://schemas.openxmlformats.org/officeDocument/2006/relationships/slideLayout" Target="../slideLayouts/slideLayout228.xml"/><Relationship Id="rId7" Type="http://schemas.openxmlformats.org/officeDocument/2006/relationships/slideLayout" Target="../slideLayouts/slideLayout232.xml"/><Relationship Id="rId2" Type="http://schemas.openxmlformats.org/officeDocument/2006/relationships/slideLayout" Target="../slideLayouts/slideLayout227.xml"/><Relationship Id="rId1" Type="http://schemas.openxmlformats.org/officeDocument/2006/relationships/slideLayout" Target="../slideLayouts/slideLayout226.xml"/><Relationship Id="rId6" Type="http://schemas.openxmlformats.org/officeDocument/2006/relationships/slideLayout" Target="../slideLayouts/slideLayout231.xml"/><Relationship Id="rId11" Type="http://schemas.openxmlformats.org/officeDocument/2006/relationships/theme" Target="../theme/theme24.xml"/><Relationship Id="rId5" Type="http://schemas.openxmlformats.org/officeDocument/2006/relationships/slideLayout" Target="../slideLayouts/slideLayout230.xml"/><Relationship Id="rId10" Type="http://schemas.openxmlformats.org/officeDocument/2006/relationships/slideLayout" Target="../slideLayouts/slideLayout235.xml"/><Relationship Id="rId4" Type="http://schemas.openxmlformats.org/officeDocument/2006/relationships/slideLayout" Target="../slideLayouts/slideLayout229.xml"/><Relationship Id="rId9" Type="http://schemas.openxmlformats.org/officeDocument/2006/relationships/slideLayout" Target="../slideLayouts/slideLayout234.xml"/></Relationships>
</file>

<file path=ppt/slideMasters/_rels/slideMaster2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3.xml"/><Relationship Id="rId3" Type="http://schemas.openxmlformats.org/officeDocument/2006/relationships/slideLayout" Target="../slideLayouts/slideLayout238.xml"/><Relationship Id="rId7" Type="http://schemas.openxmlformats.org/officeDocument/2006/relationships/slideLayout" Target="../slideLayouts/slideLayout242.xml"/><Relationship Id="rId2" Type="http://schemas.openxmlformats.org/officeDocument/2006/relationships/slideLayout" Target="../slideLayouts/slideLayout237.xml"/><Relationship Id="rId1" Type="http://schemas.openxmlformats.org/officeDocument/2006/relationships/slideLayout" Target="../slideLayouts/slideLayout236.xml"/><Relationship Id="rId6" Type="http://schemas.openxmlformats.org/officeDocument/2006/relationships/slideLayout" Target="../slideLayouts/slideLayout241.xml"/><Relationship Id="rId5" Type="http://schemas.openxmlformats.org/officeDocument/2006/relationships/slideLayout" Target="../slideLayouts/slideLayout240.xml"/><Relationship Id="rId10" Type="http://schemas.openxmlformats.org/officeDocument/2006/relationships/theme" Target="../theme/theme25.xml"/><Relationship Id="rId4" Type="http://schemas.openxmlformats.org/officeDocument/2006/relationships/slideLayout" Target="../slideLayouts/slideLayout239.xml"/><Relationship Id="rId9" Type="http://schemas.openxmlformats.org/officeDocument/2006/relationships/slideLayout" Target="../slideLayouts/slideLayout244.xml"/></Relationships>
</file>

<file path=ppt/slideMasters/_rels/slideMaster2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2.xml"/><Relationship Id="rId3" Type="http://schemas.openxmlformats.org/officeDocument/2006/relationships/slideLayout" Target="../slideLayouts/slideLayout247.xml"/><Relationship Id="rId7" Type="http://schemas.openxmlformats.org/officeDocument/2006/relationships/slideLayout" Target="../slideLayouts/slideLayout251.xml"/><Relationship Id="rId2" Type="http://schemas.openxmlformats.org/officeDocument/2006/relationships/slideLayout" Target="../slideLayouts/slideLayout246.xml"/><Relationship Id="rId1" Type="http://schemas.openxmlformats.org/officeDocument/2006/relationships/slideLayout" Target="../slideLayouts/slideLayout245.xml"/><Relationship Id="rId6" Type="http://schemas.openxmlformats.org/officeDocument/2006/relationships/slideLayout" Target="../slideLayouts/slideLayout250.xml"/><Relationship Id="rId5" Type="http://schemas.openxmlformats.org/officeDocument/2006/relationships/slideLayout" Target="../slideLayouts/slideLayout249.xml"/><Relationship Id="rId10" Type="http://schemas.openxmlformats.org/officeDocument/2006/relationships/theme" Target="../theme/theme26.xml"/><Relationship Id="rId4" Type="http://schemas.openxmlformats.org/officeDocument/2006/relationships/slideLayout" Target="../slideLayouts/slideLayout248.xml"/><Relationship Id="rId9" Type="http://schemas.openxmlformats.org/officeDocument/2006/relationships/slideLayout" Target="../slideLayouts/slideLayout25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DEA93BC-D951-2999-6DF3-AA0CD30B8EC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77EBDCC-9A87-9B21-8079-FAA0B54A699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432EB3CD-BFE4-1D04-756D-B5BB0FE5ED11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307F9C9-F716-7862-F13F-D60CB9E6A8C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159A330-A7D7-DF4F-2212-B1C0074F8930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82B6B8F-D3E3-0F0D-A72E-726B8DB69A7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BFF7DECB-994A-FCAD-24AC-519D9260E52B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93766BB-6EF8-EBAB-CFBE-B9A0224205C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4B412FF-4A6A-5E84-E14D-E5B4675F885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AAEBD01-AE15-5D8C-79B3-8FD4FDF5F92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DCAE728-2B5E-9610-7DEF-A26F7383759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53B30E58-9214-6597-78CC-D284191FC60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893423-9330-AA0C-CDD7-BF4A5BC2237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C1F2AF3-39EA-DC9F-A2B2-236D37F14BF3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9AC4F12-C9EB-ED35-256E-72032909BDF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18DA14-81A9-C8E5-9A88-934BF502FBD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24C66D4D-43D7-B1DB-0746-0EF86240F3F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313530C-05DC-2E8E-0F8B-33C2727E38B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52C5473-2482-70FC-D979-8D9BC64B2CBF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4ACFECB-B689-3E33-33C3-438D2958AD35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C1DF56-55BB-2C1F-DC55-1B4A2AEA9F6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C07CD969-52EA-BC24-8E5F-A56B4A2CDF12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87943D8-F670-F081-2029-DDED1866D5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3A585FF-E291-EFF3-AE2E-4600AFB0904A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E65F4212-7FBD-F943-4E37-53F909A405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65AC8A1-891B-36E0-7CB5-5748885493E1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9667E39-C79C-9B4D-9FEE-11266CCA2E4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FB9B55B2-F68D-23C4-8F3A-76C236D019A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0AE6B7FE-8699-720B-CB62-C7A1037AFC4D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E16EC96-C34F-8870-0BF0-3EC46E1DCC48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6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3B1E8C-BF75-EE1D-F5A9-5B5FBA2F89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937079" y="1491356"/>
            <a:ext cx="162384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bg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</a:t>
            </a:r>
            <a:r>
              <a:rPr lang="en-US" sz="1400" b="1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</a:t>
            </a:r>
            <a:r>
              <a:rPr lang="en-US" sz="1400" b="1" i="0" spc="300" dirty="0">
                <a:solidFill>
                  <a:schemeClr val="accent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OCEAN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6A4F226-B5CF-DA9E-5877-98E8B311ADFF}"/>
              </a:ext>
            </a:extLst>
          </p:cNvPr>
          <p:cNvGrpSpPr/>
          <p:nvPr userDrawn="1"/>
        </p:nvGrpSpPr>
        <p:grpSpPr>
          <a:xfrm>
            <a:off x="167640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869A437-4B42-A994-21E0-5945E74F53E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751ACD4-D1D0-75CC-CC7D-B1D144C38B3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54D7EEF-6275-9A6B-D08D-3AA96B58D08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573482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8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9" r:id="rId8"/>
    <p:sldLayoutId id="2147483920" r:id="rId9"/>
    <p:sldLayoutId id="2147483921" r:id="rId10"/>
    <p:sldLayoutId id="2147483922" r:id="rId11"/>
    <p:sldLayoutId id="2147483924" r:id="rId12"/>
    <p:sldLayoutId id="2147483925" r:id="rId13"/>
  </p:sldLayoutIdLst>
  <p:hf hdr="0" ftr="0" dt="0"/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7E5D794-E3D6-570B-967F-85556AF7D85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064BF79-66E2-9BD3-6A98-E53E418425D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C7D463D-CD2D-50A2-C297-9B9CCD623CA3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A582A4E-2EEB-2DFB-93C5-BA894687D8F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EB73F605-4377-5E8D-250E-E5FEF7A25A79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0BEAB59-9F78-984F-F4EB-04047DCA9B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7" r:id="rId1"/>
    <p:sldLayoutId id="2147483898" r:id="rId2"/>
    <p:sldLayoutId id="2147483899" r:id="rId3"/>
    <p:sldLayoutId id="2147483900" r:id="rId4"/>
    <p:sldLayoutId id="2147483901" r:id="rId5"/>
    <p:sldLayoutId id="2147483902" r:id="rId6"/>
    <p:sldLayoutId id="2147483903" r:id="rId7"/>
    <p:sldLayoutId id="2147483904" r:id="rId8"/>
    <p:sldLayoutId id="2147483905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8" r:id="rId1"/>
    <p:sldLayoutId id="2147483929" r:id="rId2"/>
    <p:sldLayoutId id="2147483930" r:id="rId3"/>
    <p:sldLayoutId id="2147483931" r:id="rId4"/>
    <p:sldLayoutId id="2147483932" r:id="rId5"/>
    <p:sldLayoutId id="2147483933" r:id="rId6"/>
    <p:sldLayoutId id="2147483934" r:id="rId7"/>
    <p:sldLayoutId id="2147483935" r:id="rId8"/>
    <p:sldLayoutId id="2147483936" r:id="rId9"/>
    <p:sldLayoutId id="2147483937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00761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  <p:sldLayoutId id="2147483941" r:id="rId3"/>
    <p:sldLayoutId id="2147483942" r:id="rId4"/>
    <p:sldLayoutId id="2147483943" r:id="rId5"/>
    <p:sldLayoutId id="2147483944" r:id="rId6"/>
    <p:sldLayoutId id="2147483945" r:id="rId7"/>
    <p:sldLayoutId id="2147483946" r:id="rId8"/>
    <p:sldLayoutId id="2147483947" r:id="rId9"/>
    <p:sldLayoutId id="2147483948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95155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0" r:id="rId1"/>
    <p:sldLayoutId id="2147483951" r:id="rId2"/>
    <p:sldLayoutId id="2147483952" r:id="rId3"/>
    <p:sldLayoutId id="2147483953" r:id="rId4"/>
    <p:sldLayoutId id="2147483954" r:id="rId5"/>
    <p:sldLayoutId id="2147483955" r:id="rId6"/>
    <p:sldLayoutId id="2147483956" r:id="rId7"/>
    <p:sldLayoutId id="2147483957" r:id="rId8"/>
    <p:sldLayoutId id="2147483958" r:id="rId9"/>
    <p:sldLayoutId id="2147483959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04508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C563F91-9FF4-C169-22D9-A03DDB0E0A6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4020659-4335-78F6-0B76-92F7554F90FF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3073462C-6DB9-F1A3-EFEE-D90884D9147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D25594A2-E834-A68B-42D3-3F0DF9A5643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6FC5036E-7C25-5943-9067-18F252DA4EE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6526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2" r:id="rId1"/>
    <p:sldLayoutId id="2147483973" r:id="rId2"/>
    <p:sldLayoutId id="2147483974" r:id="rId3"/>
    <p:sldLayoutId id="2147483975" r:id="rId4"/>
    <p:sldLayoutId id="2147483976" r:id="rId5"/>
    <p:sldLayoutId id="2147483977" r:id="rId6"/>
    <p:sldLayoutId id="2147483978" r:id="rId7"/>
    <p:sldLayoutId id="2147483979" r:id="rId8"/>
    <p:sldLayoutId id="214748398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822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2" r:id="rId1"/>
    <p:sldLayoutId id="2147483983" r:id="rId2"/>
    <p:sldLayoutId id="2147483984" r:id="rId3"/>
    <p:sldLayoutId id="2147483985" r:id="rId4"/>
    <p:sldLayoutId id="2147483986" r:id="rId5"/>
    <p:sldLayoutId id="2147483987" r:id="rId6"/>
    <p:sldLayoutId id="2147483988" r:id="rId7"/>
    <p:sldLayoutId id="2147483989" r:id="rId8"/>
    <p:sldLayoutId id="214748399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19869CC-FC6A-85B4-70DF-503E18E9565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38AA8D-DB4C-7599-AFFF-A88D185507FE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AF66ADC-C93C-3B3C-91D3-EF5607482E3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265DE9D-9CE0-51DB-B9A3-50F840CB92B0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62A115B-940A-F167-2CFB-317ADC5E030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3755C6-B992-4E07-A6DD-AAC7148213E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0D510DEC-8EB6-A773-C90C-1865AF0FC15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08B1A39-5B65-00A3-8CAD-C69EC975CFAE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574ED1C-FEE6-C3CA-9678-CD4A7CEA21C8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A365D742-B0C4-9407-8CD6-F57EF9939B6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F8B7951-3A72-28C9-AD22-63792277F74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CCA4DD9-F684-A65B-C508-C7B14846031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A84E3C1B-3D5B-7BEC-6445-209A4E6BF4E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70F7473-DA37-3C4E-CAD5-841E266B4C5C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4A6B64F-EC85-1475-62EC-EAD927E535D4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51B99A6-C76D-2CD2-CE38-6A995A2781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80B8B45-B249-EB68-EEE0-B479039FCC1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4ADDC6D-4CB9-3875-BDA2-DC8BE155B6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18BEECF-B772-3E61-DAC0-687D2C7A682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6B1E64E-E4E3-C891-1F40-761DB7FF90F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D8DEFAB-D01F-B667-5A9D-C602AD9E436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0D14861-E91F-1AD7-2E46-81D4EDE2BD0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58F3B272-EE74-E78C-2A0D-29F1EC857D1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9EF5F3-EE3F-082F-8CA6-9B46AE296AE1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E874569-0180-4A5B-2B9F-0E25367DB7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256292-51E2-A0F1-455E-89CCF83FD1C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4CDC524-C36B-E6F0-94D8-F10AA726713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255B5E7-83B9-EA7C-159A-A049C3C151F4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229A060-03F1-1A5E-B8B4-7401B0021B37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42F99EE-7649-C4B0-4BE7-A346C9F0E55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CCAD0BF-B453-9468-9E07-CA8EF09DB4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338A1D6-DF28-1CC5-F8E2-A8303573C42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99EACBA-6C68-2968-73E1-9F8A3C778CB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13D5117-E738-70F5-D81C-6F1EEAF1AC4B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3C42C26-72D2-E043-A7CC-B652F7FCC1C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236526AD-C475-D2A5-C93C-457F4C8ADEF0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C0BB617F-A4E7-36CE-BA40-B36F6776C2C7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CDECEEB7-B343-D3E4-818C-9F667E08CEA5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E9D36192-AD46-63D3-E839-0100D58D7260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660B697B-225F-8DC3-6654-005B1A4873C4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6F44E17F-0D84-150A-0056-439F050EF37C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A3A6C5AB-F37E-E1C6-2B98-97426E39210F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27" name="Group 126">
            <a:extLst>
              <a:ext uri="{FF2B5EF4-FFF2-40B4-BE49-F238E27FC236}">
                <a16:creationId xmlns:a16="http://schemas.microsoft.com/office/drawing/2014/main" id="{79B6B958-40E9-FB1E-8BB4-B79648E1EAC5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26FD0FFD-6719-97BD-3D13-25945A873F1D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8" name="Textbox 200">
              <a:extLst>
                <a:ext uri="{FF2B5EF4-FFF2-40B4-BE49-F238E27FC236}">
                  <a16:creationId xmlns:a16="http://schemas.microsoft.com/office/drawing/2014/main" id="{92A777A8-42FC-7875-9037-2BC1290DBD31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3EBF3E2D-39A4-9E51-F6D3-ABFC0F92897D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86" name="Freeform: Shape 85">
            <a:extLst>
              <a:ext uri="{FF2B5EF4-FFF2-40B4-BE49-F238E27FC236}">
                <a16:creationId xmlns:a16="http://schemas.microsoft.com/office/drawing/2014/main" id="{5E8CE471-FFBA-460B-8575-C29E6C3F05B5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66EFB6AA-258E-FC35-79C9-28A9516C91E6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80" name="Group 79">
            <a:extLst>
              <a:ext uri="{FF2B5EF4-FFF2-40B4-BE49-F238E27FC236}">
                <a16:creationId xmlns:a16="http://schemas.microsoft.com/office/drawing/2014/main" id="{76FDA7BB-20BD-18DB-5B08-6FC7A3213DB6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5976A3A1-834A-12AC-EED5-C7CCD47D721C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39BD2E24-F674-97D3-698F-2322D5509C60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5F81A746-DFC1-5FAE-948B-CD97FF56D1FE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7" name="Freeform: Shape 96">
            <a:extLst>
              <a:ext uri="{FF2B5EF4-FFF2-40B4-BE49-F238E27FC236}">
                <a16:creationId xmlns:a16="http://schemas.microsoft.com/office/drawing/2014/main" id="{4B1D96DB-1AC6-66DB-7972-2735AAC3EBE2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0B42C2A4-C7BA-5969-512C-718373FD5537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92" name="Group 91">
            <a:extLst>
              <a:ext uri="{FF2B5EF4-FFF2-40B4-BE49-F238E27FC236}">
                <a16:creationId xmlns:a16="http://schemas.microsoft.com/office/drawing/2014/main" id="{AB14F931-0B98-08C8-F602-F8B5967B3A3F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94" name="Oval 93">
              <a:extLst>
                <a:ext uri="{FF2B5EF4-FFF2-40B4-BE49-F238E27FC236}">
                  <a16:creationId xmlns:a16="http://schemas.microsoft.com/office/drawing/2014/main" id="{72CC914A-6A16-F7BB-7373-299B7A810D0A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Oval 94">
              <a:extLst>
                <a:ext uri="{FF2B5EF4-FFF2-40B4-BE49-F238E27FC236}">
                  <a16:creationId xmlns:a16="http://schemas.microsoft.com/office/drawing/2014/main" id="{7B594791-2DE8-E085-DD83-B46E22B088B4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Oval 95">
              <a:extLst>
                <a:ext uri="{FF2B5EF4-FFF2-40B4-BE49-F238E27FC236}">
                  <a16:creationId xmlns:a16="http://schemas.microsoft.com/office/drawing/2014/main" id="{DC2ED9D6-98AC-2021-6935-94404E9C2E69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6" name="Freeform: Shape 105">
            <a:extLst>
              <a:ext uri="{FF2B5EF4-FFF2-40B4-BE49-F238E27FC236}">
                <a16:creationId xmlns:a16="http://schemas.microsoft.com/office/drawing/2014/main" id="{3D185C54-7CBF-5211-C596-77ACBC4F7FEF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7" name="Freeform: Shape 106">
            <a:extLst>
              <a:ext uri="{FF2B5EF4-FFF2-40B4-BE49-F238E27FC236}">
                <a16:creationId xmlns:a16="http://schemas.microsoft.com/office/drawing/2014/main" id="{D9E829DD-EACC-3660-7F58-A07AC29EFE79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A4B87FDB-146A-75D1-3AE6-5D61E2CA361A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103" name="Oval 102">
              <a:extLst>
                <a:ext uri="{FF2B5EF4-FFF2-40B4-BE49-F238E27FC236}">
                  <a16:creationId xmlns:a16="http://schemas.microsoft.com/office/drawing/2014/main" id="{B7D53F87-4E9D-435F-6B53-C55B19BCA8FA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4" name="Oval 103">
              <a:extLst>
                <a:ext uri="{FF2B5EF4-FFF2-40B4-BE49-F238E27FC236}">
                  <a16:creationId xmlns:a16="http://schemas.microsoft.com/office/drawing/2014/main" id="{D372DDDE-85F4-D82F-CCD8-B054A6A1345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Oval 104">
              <a:extLst>
                <a:ext uri="{FF2B5EF4-FFF2-40B4-BE49-F238E27FC236}">
                  <a16:creationId xmlns:a16="http://schemas.microsoft.com/office/drawing/2014/main" id="{7CF68E3E-8AFF-0EE4-8993-5C1B4713826B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CD03CF71-A812-0909-57CE-D4281093FE87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16" name="Freeform: Shape 115">
            <a:extLst>
              <a:ext uri="{FF2B5EF4-FFF2-40B4-BE49-F238E27FC236}">
                <a16:creationId xmlns:a16="http://schemas.microsoft.com/office/drawing/2014/main" id="{5F235DA8-9FAA-FF47-0475-099FA74DF1BF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76235A0E-0C3A-F0BA-15F7-9B4965DD34A2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112" name="Oval 111">
              <a:extLst>
                <a:ext uri="{FF2B5EF4-FFF2-40B4-BE49-F238E27FC236}">
                  <a16:creationId xmlns:a16="http://schemas.microsoft.com/office/drawing/2014/main" id="{6A4E1D96-D37E-1F13-C0F7-853D87390144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3" name="Oval 112">
              <a:extLst>
                <a:ext uri="{FF2B5EF4-FFF2-40B4-BE49-F238E27FC236}">
                  <a16:creationId xmlns:a16="http://schemas.microsoft.com/office/drawing/2014/main" id="{96376707-4F4E-4030-99A1-C73CE089419F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4" name="Oval 113">
              <a:extLst>
                <a:ext uri="{FF2B5EF4-FFF2-40B4-BE49-F238E27FC236}">
                  <a16:creationId xmlns:a16="http://schemas.microsoft.com/office/drawing/2014/main" id="{BCBCBF4C-C2C1-3AF6-2AA3-8F7FADA30FD0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bg1">
                    <a:lumMod val="95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CA10B529-DD66-97B9-2E8D-9A82FEFFFEF9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118" name="Oval 117">
              <a:extLst>
                <a:ext uri="{FF2B5EF4-FFF2-40B4-BE49-F238E27FC236}">
                  <a16:creationId xmlns:a16="http://schemas.microsoft.com/office/drawing/2014/main" id="{A6EE7F57-48B2-F2AA-09A5-899DF22897CD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9" name="Oval 118">
              <a:extLst>
                <a:ext uri="{FF2B5EF4-FFF2-40B4-BE49-F238E27FC236}">
                  <a16:creationId xmlns:a16="http://schemas.microsoft.com/office/drawing/2014/main" id="{690F6ADD-0CD3-3F91-1792-60D526D45529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0" name="Oval 119">
              <a:extLst>
                <a:ext uri="{FF2B5EF4-FFF2-40B4-BE49-F238E27FC236}">
                  <a16:creationId xmlns:a16="http://schemas.microsoft.com/office/drawing/2014/main" id="{A00FD60E-2FE7-776A-AB59-74F1BAA5DC8A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28" name="Group 127">
            <a:extLst>
              <a:ext uri="{FF2B5EF4-FFF2-40B4-BE49-F238E27FC236}">
                <a16:creationId xmlns:a16="http://schemas.microsoft.com/office/drawing/2014/main" id="{F0E65104-D89C-D61B-332C-9777EFBF6D7F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129" name="Textbox 200">
              <a:extLst>
                <a:ext uri="{FF2B5EF4-FFF2-40B4-BE49-F238E27FC236}">
                  <a16:creationId xmlns:a16="http://schemas.microsoft.com/office/drawing/2014/main" id="{BC13D34F-07B8-9A10-54B8-AA8F9CAD8E04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30" name="Textbox 200">
              <a:extLst>
                <a:ext uri="{FF2B5EF4-FFF2-40B4-BE49-F238E27FC236}">
                  <a16:creationId xmlns:a16="http://schemas.microsoft.com/office/drawing/2014/main" id="{D27AB322-629A-A75E-F470-3BA7BE852B5E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131" name="Textbox 200">
              <a:extLst>
                <a:ext uri="{FF2B5EF4-FFF2-40B4-BE49-F238E27FC236}">
                  <a16:creationId xmlns:a16="http://schemas.microsoft.com/office/drawing/2014/main" id="{41277CA1-C468-B420-4DDE-00C8A8BE3347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:a16="http://schemas.microsoft.com/office/drawing/2014/main" id="{512E1BF5-EFF0-0A0A-2436-44CB3F29CADA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133" name="Textbox 200">
              <a:extLst>
                <a:ext uri="{FF2B5EF4-FFF2-40B4-BE49-F238E27FC236}">
                  <a16:creationId xmlns:a16="http://schemas.microsoft.com/office/drawing/2014/main" id="{821B0468-B197-EB0E-ED0F-9C21E6748312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34" name="Textbox 200">
              <a:extLst>
                <a:ext uri="{FF2B5EF4-FFF2-40B4-BE49-F238E27FC236}">
                  <a16:creationId xmlns:a16="http://schemas.microsoft.com/office/drawing/2014/main" id="{76E5C30C-0304-27CD-3488-426643477DCD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135" name="Textbox 200">
              <a:extLst>
                <a:ext uri="{FF2B5EF4-FFF2-40B4-BE49-F238E27FC236}">
                  <a16:creationId xmlns:a16="http://schemas.microsoft.com/office/drawing/2014/main" id="{B7D9E01C-BE06-1E9E-7CD3-177E54263637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36" name="Group 135">
            <a:extLst>
              <a:ext uri="{FF2B5EF4-FFF2-40B4-BE49-F238E27FC236}">
                <a16:creationId xmlns:a16="http://schemas.microsoft.com/office/drawing/2014/main" id="{65C4E442-63FD-43A8-94CF-582D8F0788D9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137" name="Textbox 200">
              <a:extLst>
                <a:ext uri="{FF2B5EF4-FFF2-40B4-BE49-F238E27FC236}">
                  <a16:creationId xmlns:a16="http://schemas.microsoft.com/office/drawing/2014/main" id="{6C2C555B-8E96-9B8D-F1AB-6A7506828BE9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38" name="Textbox 200">
              <a:extLst>
                <a:ext uri="{FF2B5EF4-FFF2-40B4-BE49-F238E27FC236}">
                  <a16:creationId xmlns:a16="http://schemas.microsoft.com/office/drawing/2014/main" id="{77C81D6F-E3B2-14BB-D2BF-028433DCD18E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139" name="Textbox 200">
              <a:extLst>
                <a:ext uri="{FF2B5EF4-FFF2-40B4-BE49-F238E27FC236}">
                  <a16:creationId xmlns:a16="http://schemas.microsoft.com/office/drawing/2014/main" id="{7A013E1E-5107-2AC2-E3D2-B875FC90AD70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40" name="Group 139">
            <a:extLst>
              <a:ext uri="{FF2B5EF4-FFF2-40B4-BE49-F238E27FC236}">
                <a16:creationId xmlns:a16="http://schemas.microsoft.com/office/drawing/2014/main" id="{00CE4411-1D2A-E9FB-B967-D605CFB17AA6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8F0502A5-4474-267A-4066-1DD22363405F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9ED3DB95-925B-F6EA-0754-825982800944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143" name="Textbox 200">
              <a:extLst>
                <a:ext uri="{FF2B5EF4-FFF2-40B4-BE49-F238E27FC236}">
                  <a16:creationId xmlns:a16="http://schemas.microsoft.com/office/drawing/2014/main" id="{4E4669A8-ECF5-A8CB-9A4B-507C2941AE45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145" name="Freeform 38">
            <a:extLst>
              <a:ext uri="{FF2B5EF4-FFF2-40B4-BE49-F238E27FC236}">
                <a16:creationId xmlns:a16="http://schemas.microsoft.com/office/drawing/2014/main" id="{B4C8305E-D058-62E6-1D95-6E4066370B2F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46" name="Freeform: Shape 145">
            <a:extLst>
              <a:ext uri="{FF2B5EF4-FFF2-40B4-BE49-F238E27FC236}">
                <a16:creationId xmlns:a16="http://schemas.microsoft.com/office/drawing/2014/main" id="{6A5E1268-DEA2-1C7A-4BAC-3579CB550DB0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47" name="Freeform 45">
            <a:extLst>
              <a:ext uri="{FF2B5EF4-FFF2-40B4-BE49-F238E27FC236}">
                <a16:creationId xmlns:a16="http://schemas.microsoft.com/office/drawing/2014/main" id="{086F0557-641A-7896-C989-38FFB8B7F063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48" name="Freeform 30">
            <a:extLst>
              <a:ext uri="{FF2B5EF4-FFF2-40B4-BE49-F238E27FC236}">
                <a16:creationId xmlns:a16="http://schemas.microsoft.com/office/drawing/2014/main" id="{9F4A9621-548E-51BD-E860-53CE3D6182D7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49" name="Freeform 29">
            <a:extLst>
              <a:ext uri="{FF2B5EF4-FFF2-40B4-BE49-F238E27FC236}">
                <a16:creationId xmlns:a16="http://schemas.microsoft.com/office/drawing/2014/main" id="{642AB770-B2A7-55BF-A2A8-84FDC1D13E2D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4831462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2500"/>
    </mc:Choice>
    <mc:Fallback>
      <p:transition advClick="0" advTm="25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1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1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1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86" grpId="0" animBg="1"/>
          <p:bldP spid="85" grpId="0" animBg="1"/>
          <p:bldP spid="97" grpId="0" animBg="1"/>
          <p:bldP spid="98" grpId="0" animBg="1"/>
          <p:bldP spid="106" grpId="0" animBg="1"/>
          <p:bldP spid="107" grpId="0" animBg="1"/>
          <p:bldP spid="115" grpId="0" animBg="1"/>
          <p:bldP spid="116" grpId="0" animBg="1"/>
          <p:bldP spid="145" grpId="0" animBg="1"/>
          <p:bldP spid="146" grpId="0" animBg="1"/>
          <p:bldP spid="147" grpId="0" animBg="1"/>
          <p:bldP spid="148" grpId="0" animBg="1"/>
          <p:bldP spid="149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1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1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1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86" grpId="0" animBg="1"/>
          <p:bldP spid="85" grpId="0" animBg="1"/>
          <p:bldP spid="97" grpId="0" animBg="1"/>
          <p:bldP spid="98" grpId="0" animBg="1"/>
          <p:bldP spid="106" grpId="0" animBg="1"/>
          <p:bldP spid="107" grpId="0" animBg="1"/>
          <p:bldP spid="115" grpId="0" animBg="1"/>
          <p:bldP spid="116" grpId="0" animBg="1"/>
          <p:bldP spid="145" grpId="0" animBg="1"/>
          <p:bldP spid="146" grpId="0" animBg="1"/>
          <p:bldP spid="147" grpId="0" animBg="1"/>
          <p:bldP spid="148" grpId="0" animBg="1"/>
          <p:bldP spid="149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271FB7F-035D-AA58-56D6-E035E92CA3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" name="Rectangle 388">
            <a:extLst>
              <a:ext uri="{FF2B5EF4-FFF2-40B4-BE49-F238E27FC236}">
                <a16:creationId xmlns:a16="http://schemas.microsoft.com/office/drawing/2014/main" id="{495D282B-0DF6-1174-986A-424984A19518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90" name="!!MainTitle1">
            <a:extLst>
              <a:ext uri="{FF2B5EF4-FFF2-40B4-BE49-F238E27FC236}">
                <a16:creationId xmlns:a16="http://schemas.microsoft.com/office/drawing/2014/main" id="{D370EBF0-04FA-DD1C-CC4F-739847DCD135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91" name="!!SubTitle">
            <a:extLst>
              <a:ext uri="{FF2B5EF4-FFF2-40B4-BE49-F238E27FC236}">
                <a16:creationId xmlns:a16="http://schemas.microsoft.com/office/drawing/2014/main" id="{C0C286D9-3B5C-EDD4-D39B-9B35293AE4B2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92" name="Oval 391">
            <a:extLst>
              <a:ext uri="{FF2B5EF4-FFF2-40B4-BE49-F238E27FC236}">
                <a16:creationId xmlns:a16="http://schemas.microsoft.com/office/drawing/2014/main" id="{37C87C9E-DEE5-9A18-4518-D65BDE688D8B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3" name="Oval 392">
            <a:extLst>
              <a:ext uri="{FF2B5EF4-FFF2-40B4-BE49-F238E27FC236}">
                <a16:creationId xmlns:a16="http://schemas.microsoft.com/office/drawing/2014/main" id="{57239E9E-DCB0-9BAA-A038-5CDEECC04FCC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4" name="Oval 393">
            <a:extLst>
              <a:ext uri="{FF2B5EF4-FFF2-40B4-BE49-F238E27FC236}">
                <a16:creationId xmlns:a16="http://schemas.microsoft.com/office/drawing/2014/main" id="{C7F840CE-68B2-5379-9ACB-ABDBD77105E2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95" name="Oval 394">
            <a:extLst>
              <a:ext uri="{FF2B5EF4-FFF2-40B4-BE49-F238E27FC236}">
                <a16:creationId xmlns:a16="http://schemas.microsoft.com/office/drawing/2014/main" id="{F48729C7-0713-9A40-2FE1-D28471331F44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96" name="Group 395">
            <a:extLst>
              <a:ext uri="{FF2B5EF4-FFF2-40B4-BE49-F238E27FC236}">
                <a16:creationId xmlns:a16="http://schemas.microsoft.com/office/drawing/2014/main" id="{61018B95-0BE8-65A7-2FB0-1D6DF47C1DB2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397" name="Textbox 200">
              <a:extLst>
                <a:ext uri="{FF2B5EF4-FFF2-40B4-BE49-F238E27FC236}">
                  <a16:creationId xmlns:a16="http://schemas.microsoft.com/office/drawing/2014/main" id="{D2462C3B-16F5-7B12-A6D3-8F2BF467B32A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98" name="Textbox 200">
              <a:extLst>
                <a:ext uri="{FF2B5EF4-FFF2-40B4-BE49-F238E27FC236}">
                  <a16:creationId xmlns:a16="http://schemas.microsoft.com/office/drawing/2014/main" id="{A1EB3A97-8912-4576-FA3D-15578352FBD8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399" name="Textbox 200">
              <a:extLst>
                <a:ext uri="{FF2B5EF4-FFF2-40B4-BE49-F238E27FC236}">
                  <a16:creationId xmlns:a16="http://schemas.microsoft.com/office/drawing/2014/main" id="{993EC6CF-8A12-D8A7-7B1F-908BAC379869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400" name="Freeform: Shape 399">
            <a:extLst>
              <a:ext uri="{FF2B5EF4-FFF2-40B4-BE49-F238E27FC236}">
                <a16:creationId xmlns:a16="http://schemas.microsoft.com/office/drawing/2014/main" id="{8BCFF268-0314-E571-1E86-613D7BA4F322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01" name="Freeform: Shape 400">
            <a:extLst>
              <a:ext uri="{FF2B5EF4-FFF2-40B4-BE49-F238E27FC236}">
                <a16:creationId xmlns:a16="http://schemas.microsoft.com/office/drawing/2014/main" id="{D2876B1C-9041-9EB7-935C-D667102FD7A6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02" name="Group 401">
            <a:extLst>
              <a:ext uri="{FF2B5EF4-FFF2-40B4-BE49-F238E27FC236}">
                <a16:creationId xmlns:a16="http://schemas.microsoft.com/office/drawing/2014/main" id="{B54770E4-2264-EEE6-678B-DB1598FCB287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403" name="Oval 402">
              <a:extLst>
                <a:ext uri="{FF2B5EF4-FFF2-40B4-BE49-F238E27FC236}">
                  <a16:creationId xmlns:a16="http://schemas.microsoft.com/office/drawing/2014/main" id="{73465091-7A74-E168-F46F-FD27475333E8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4" name="Oval 403">
              <a:extLst>
                <a:ext uri="{FF2B5EF4-FFF2-40B4-BE49-F238E27FC236}">
                  <a16:creationId xmlns:a16="http://schemas.microsoft.com/office/drawing/2014/main" id="{3B4CD831-94D6-1149-415E-0CCEF9C8B82C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5" name="Oval 404">
              <a:extLst>
                <a:ext uri="{FF2B5EF4-FFF2-40B4-BE49-F238E27FC236}">
                  <a16:creationId xmlns:a16="http://schemas.microsoft.com/office/drawing/2014/main" id="{86804EF0-CBD1-FE08-1E42-A77C875C371D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06" name="Freeform: Shape 405">
            <a:extLst>
              <a:ext uri="{FF2B5EF4-FFF2-40B4-BE49-F238E27FC236}">
                <a16:creationId xmlns:a16="http://schemas.microsoft.com/office/drawing/2014/main" id="{4A819896-8D5C-B7AB-B584-BF878AA7CC96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07" name="Freeform: Shape 406">
            <a:extLst>
              <a:ext uri="{FF2B5EF4-FFF2-40B4-BE49-F238E27FC236}">
                <a16:creationId xmlns:a16="http://schemas.microsoft.com/office/drawing/2014/main" id="{86393FC7-E40A-83F4-AA46-884F20DE0566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08" name="Group 407">
            <a:extLst>
              <a:ext uri="{FF2B5EF4-FFF2-40B4-BE49-F238E27FC236}">
                <a16:creationId xmlns:a16="http://schemas.microsoft.com/office/drawing/2014/main" id="{0D5EC49F-C872-9E38-73E2-91D18C2CE42D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409" name="Oval 408">
              <a:extLst>
                <a:ext uri="{FF2B5EF4-FFF2-40B4-BE49-F238E27FC236}">
                  <a16:creationId xmlns:a16="http://schemas.microsoft.com/office/drawing/2014/main" id="{7C5E001E-7AA0-4297-9DB3-4BD4A23E9031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0" name="Oval 409">
              <a:extLst>
                <a:ext uri="{FF2B5EF4-FFF2-40B4-BE49-F238E27FC236}">
                  <a16:creationId xmlns:a16="http://schemas.microsoft.com/office/drawing/2014/main" id="{A1EA667F-FF62-C770-BAC7-5B672F589D87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1" name="Oval 410">
              <a:extLst>
                <a:ext uri="{FF2B5EF4-FFF2-40B4-BE49-F238E27FC236}">
                  <a16:creationId xmlns:a16="http://schemas.microsoft.com/office/drawing/2014/main" id="{46583782-97FE-5969-358B-6EA208C275AF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12" name="Freeform: Shape 411">
            <a:extLst>
              <a:ext uri="{FF2B5EF4-FFF2-40B4-BE49-F238E27FC236}">
                <a16:creationId xmlns:a16="http://schemas.microsoft.com/office/drawing/2014/main" id="{C1161DF2-F4D0-0BE5-6CCA-6E24E215CB30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3" name="Freeform: Shape 412">
            <a:extLst>
              <a:ext uri="{FF2B5EF4-FFF2-40B4-BE49-F238E27FC236}">
                <a16:creationId xmlns:a16="http://schemas.microsoft.com/office/drawing/2014/main" id="{E0E036DA-6B7D-9A35-8A45-51260654F03F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14" name="Group 413">
            <a:extLst>
              <a:ext uri="{FF2B5EF4-FFF2-40B4-BE49-F238E27FC236}">
                <a16:creationId xmlns:a16="http://schemas.microsoft.com/office/drawing/2014/main" id="{303D4CCB-D770-680D-CD02-5EA3A819286A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415" name="Oval 414">
              <a:extLst>
                <a:ext uri="{FF2B5EF4-FFF2-40B4-BE49-F238E27FC236}">
                  <a16:creationId xmlns:a16="http://schemas.microsoft.com/office/drawing/2014/main" id="{C8C089DF-C18C-B765-C236-422693BADFB2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6" name="Oval 415">
              <a:extLst>
                <a:ext uri="{FF2B5EF4-FFF2-40B4-BE49-F238E27FC236}">
                  <a16:creationId xmlns:a16="http://schemas.microsoft.com/office/drawing/2014/main" id="{A63AF9B2-AE61-1614-5671-EC38FFCD84AF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7" name="Oval 416">
              <a:extLst>
                <a:ext uri="{FF2B5EF4-FFF2-40B4-BE49-F238E27FC236}">
                  <a16:creationId xmlns:a16="http://schemas.microsoft.com/office/drawing/2014/main" id="{5F4C1C21-EDEC-C671-0915-B0869CC3E232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18" name="Freeform: Shape 417">
            <a:extLst>
              <a:ext uri="{FF2B5EF4-FFF2-40B4-BE49-F238E27FC236}">
                <a16:creationId xmlns:a16="http://schemas.microsoft.com/office/drawing/2014/main" id="{2B19FDCA-A72B-CD76-7256-A1D7B2D9FC61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19" name="Freeform: Shape 418">
            <a:extLst>
              <a:ext uri="{FF2B5EF4-FFF2-40B4-BE49-F238E27FC236}">
                <a16:creationId xmlns:a16="http://schemas.microsoft.com/office/drawing/2014/main" id="{D5FD4E34-24D3-494B-B43E-2F41ED33262C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20" name="Group 419">
            <a:extLst>
              <a:ext uri="{FF2B5EF4-FFF2-40B4-BE49-F238E27FC236}">
                <a16:creationId xmlns:a16="http://schemas.microsoft.com/office/drawing/2014/main" id="{A969196F-451E-A9B8-BFC8-22BE8A6BCB80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421" name="Oval 420">
              <a:extLst>
                <a:ext uri="{FF2B5EF4-FFF2-40B4-BE49-F238E27FC236}">
                  <a16:creationId xmlns:a16="http://schemas.microsoft.com/office/drawing/2014/main" id="{7DEDE920-A869-A0FA-0269-ED38C05798A1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2" name="Oval 421">
              <a:extLst>
                <a:ext uri="{FF2B5EF4-FFF2-40B4-BE49-F238E27FC236}">
                  <a16:creationId xmlns:a16="http://schemas.microsoft.com/office/drawing/2014/main" id="{7BAF5A7B-2881-FE8B-0AA2-A2CCBEB1CCE7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3" name="Oval 422">
              <a:extLst>
                <a:ext uri="{FF2B5EF4-FFF2-40B4-BE49-F238E27FC236}">
                  <a16:creationId xmlns:a16="http://schemas.microsoft.com/office/drawing/2014/main" id="{0E96B128-1121-BECE-CE7E-5E598D73936F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24" name="Group 423">
            <a:extLst>
              <a:ext uri="{FF2B5EF4-FFF2-40B4-BE49-F238E27FC236}">
                <a16:creationId xmlns:a16="http://schemas.microsoft.com/office/drawing/2014/main" id="{D1E03C8A-DF9B-0732-1443-8C20A9E2CCA6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425" name="Oval 424">
              <a:extLst>
                <a:ext uri="{FF2B5EF4-FFF2-40B4-BE49-F238E27FC236}">
                  <a16:creationId xmlns:a16="http://schemas.microsoft.com/office/drawing/2014/main" id="{E29F56FE-E728-0B94-45AF-71F520AE376F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6" name="Oval 425">
              <a:extLst>
                <a:ext uri="{FF2B5EF4-FFF2-40B4-BE49-F238E27FC236}">
                  <a16:creationId xmlns:a16="http://schemas.microsoft.com/office/drawing/2014/main" id="{F7E83E0D-A810-D0B4-587A-07BC10C51CF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7" name="Oval 426">
              <a:extLst>
                <a:ext uri="{FF2B5EF4-FFF2-40B4-BE49-F238E27FC236}">
                  <a16:creationId xmlns:a16="http://schemas.microsoft.com/office/drawing/2014/main" id="{98963F34-6D52-44C4-E847-E85AC91412B7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28" name="Group 427">
            <a:extLst>
              <a:ext uri="{FF2B5EF4-FFF2-40B4-BE49-F238E27FC236}">
                <a16:creationId xmlns:a16="http://schemas.microsoft.com/office/drawing/2014/main" id="{BEAFA10F-8396-EAA9-851E-17D4DD88834C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429" name="Textbox 200">
              <a:extLst>
                <a:ext uri="{FF2B5EF4-FFF2-40B4-BE49-F238E27FC236}">
                  <a16:creationId xmlns:a16="http://schemas.microsoft.com/office/drawing/2014/main" id="{4ADC8D60-A31F-9A02-0510-A079D295AB87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30" name="Textbox 200">
              <a:extLst>
                <a:ext uri="{FF2B5EF4-FFF2-40B4-BE49-F238E27FC236}">
                  <a16:creationId xmlns:a16="http://schemas.microsoft.com/office/drawing/2014/main" id="{BEE17E99-44D7-FF3D-6C11-6286462D275F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431" name="Textbox 200">
              <a:extLst>
                <a:ext uri="{FF2B5EF4-FFF2-40B4-BE49-F238E27FC236}">
                  <a16:creationId xmlns:a16="http://schemas.microsoft.com/office/drawing/2014/main" id="{9BA14AFD-6506-37D0-51A8-BFF46F345573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432" name="Group 431">
            <a:extLst>
              <a:ext uri="{FF2B5EF4-FFF2-40B4-BE49-F238E27FC236}">
                <a16:creationId xmlns:a16="http://schemas.microsoft.com/office/drawing/2014/main" id="{39BA7D0E-947B-EA86-E4B2-2058AB9A34A6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433" name="Textbox 200">
              <a:extLst>
                <a:ext uri="{FF2B5EF4-FFF2-40B4-BE49-F238E27FC236}">
                  <a16:creationId xmlns:a16="http://schemas.microsoft.com/office/drawing/2014/main" id="{0BFA6F43-596E-5016-DCE4-219B39DB1476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34" name="Textbox 200">
              <a:extLst>
                <a:ext uri="{FF2B5EF4-FFF2-40B4-BE49-F238E27FC236}">
                  <a16:creationId xmlns:a16="http://schemas.microsoft.com/office/drawing/2014/main" id="{E91821D6-5000-C4F0-9730-8F005B77744D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435" name="Textbox 200">
              <a:extLst>
                <a:ext uri="{FF2B5EF4-FFF2-40B4-BE49-F238E27FC236}">
                  <a16:creationId xmlns:a16="http://schemas.microsoft.com/office/drawing/2014/main" id="{99961C2A-F8F9-5B38-6A02-004535D562AD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436" name="Group 435">
            <a:extLst>
              <a:ext uri="{FF2B5EF4-FFF2-40B4-BE49-F238E27FC236}">
                <a16:creationId xmlns:a16="http://schemas.microsoft.com/office/drawing/2014/main" id="{30B17364-BB81-0621-D8DC-58C5604C2B72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437" name="Textbox 200">
              <a:extLst>
                <a:ext uri="{FF2B5EF4-FFF2-40B4-BE49-F238E27FC236}">
                  <a16:creationId xmlns:a16="http://schemas.microsoft.com/office/drawing/2014/main" id="{12CC3193-DBAB-6388-0029-522EE8338201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38" name="Textbox 200">
              <a:extLst>
                <a:ext uri="{FF2B5EF4-FFF2-40B4-BE49-F238E27FC236}">
                  <a16:creationId xmlns:a16="http://schemas.microsoft.com/office/drawing/2014/main" id="{0A0328C4-F2E5-0628-7DBF-83DAF6EC93D1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439" name="Textbox 200">
              <a:extLst>
                <a:ext uri="{FF2B5EF4-FFF2-40B4-BE49-F238E27FC236}">
                  <a16:creationId xmlns:a16="http://schemas.microsoft.com/office/drawing/2014/main" id="{B42B907E-D4CA-A23C-B050-F2201C6D745D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440" name="Group 439">
            <a:extLst>
              <a:ext uri="{FF2B5EF4-FFF2-40B4-BE49-F238E27FC236}">
                <a16:creationId xmlns:a16="http://schemas.microsoft.com/office/drawing/2014/main" id="{18447274-3376-C0E4-26CE-DD8F36BF3E63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441" name="Textbox 200">
              <a:extLst>
                <a:ext uri="{FF2B5EF4-FFF2-40B4-BE49-F238E27FC236}">
                  <a16:creationId xmlns:a16="http://schemas.microsoft.com/office/drawing/2014/main" id="{14A81A77-DED0-FFFC-94EF-F15C3DDB33D6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42" name="Textbox 200">
              <a:extLst>
                <a:ext uri="{FF2B5EF4-FFF2-40B4-BE49-F238E27FC236}">
                  <a16:creationId xmlns:a16="http://schemas.microsoft.com/office/drawing/2014/main" id="{EF807913-1B25-E1D3-EDEC-69C10B3433F4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443" name="Textbox 200">
              <a:extLst>
                <a:ext uri="{FF2B5EF4-FFF2-40B4-BE49-F238E27FC236}">
                  <a16:creationId xmlns:a16="http://schemas.microsoft.com/office/drawing/2014/main" id="{1DB2FD7D-DF30-B8A2-8F7F-D8CA5C948C56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444" name="Freeform 38">
            <a:extLst>
              <a:ext uri="{FF2B5EF4-FFF2-40B4-BE49-F238E27FC236}">
                <a16:creationId xmlns:a16="http://schemas.microsoft.com/office/drawing/2014/main" id="{EAF8CE63-A5A5-B9E1-4A06-413DF56628BC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45" name="Freeform: Shape 444">
            <a:extLst>
              <a:ext uri="{FF2B5EF4-FFF2-40B4-BE49-F238E27FC236}">
                <a16:creationId xmlns:a16="http://schemas.microsoft.com/office/drawing/2014/main" id="{44E56625-039D-2E60-BB91-5B079C07BC90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46" name="Freeform 45">
            <a:extLst>
              <a:ext uri="{FF2B5EF4-FFF2-40B4-BE49-F238E27FC236}">
                <a16:creationId xmlns:a16="http://schemas.microsoft.com/office/drawing/2014/main" id="{48E7B27A-2F39-7DB9-7044-0A6F62DE1B2C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47" name="Freeform 30">
            <a:extLst>
              <a:ext uri="{FF2B5EF4-FFF2-40B4-BE49-F238E27FC236}">
                <a16:creationId xmlns:a16="http://schemas.microsoft.com/office/drawing/2014/main" id="{09B6279C-6793-0501-5F63-4514CB46524A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48" name="Freeform 29">
            <a:extLst>
              <a:ext uri="{FF2B5EF4-FFF2-40B4-BE49-F238E27FC236}">
                <a16:creationId xmlns:a16="http://schemas.microsoft.com/office/drawing/2014/main" id="{B489AE6E-FF52-F906-49BE-D45237F3ED49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7252934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14:gallery dir="l"/>
      </p:transition>
    </mc:Choice>
    <mc:Fallback xmlns=""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3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4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4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4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4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4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4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4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4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4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4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4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4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4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4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3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4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4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4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4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4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4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4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4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4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4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4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4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4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4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4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4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4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4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4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4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4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4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90" grpId="0"/>
          <p:bldP spid="391" grpId="0"/>
          <p:bldP spid="392" grpId="0" animBg="1"/>
          <p:bldP spid="393" grpId="0" animBg="1"/>
          <p:bldP spid="394" grpId="0" animBg="1"/>
          <p:bldP spid="395" grpId="0" animBg="1"/>
          <p:bldP spid="400" grpId="0" animBg="1"/>
          <p:bldP spid="401" grpId="0" animBg="1"/>
          <p:bldP spid="406" grpId="0" animBg="1"/>
          <p:bldP spid="407" grpId="0" animBg="1"/>
          <p:bldP spid="412" grpId="0" animBg="1"/>
          <p:bldP spid="413" grpId="0" animBg="1"/>
          <p:bldP spid="418" grpId="0" animBg="1"/>
          <p:bldP spid="419" grpId="0" animBg="1"/>
          <p:bldP spid="444" grpId="0" animBg="1"/>
          <p:bldP spid="445" grpId="0" animBg="1"/>
          <p:bldP spid="446" grpId="0" animBg="1"/>
          <p:bldP spid="447" grpId="0" animBg="1"/>
          <p:bldP spid="44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3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3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3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4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4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4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4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4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4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44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44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44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44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4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4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4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4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4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4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4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4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4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4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4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4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3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4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4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4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4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4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4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4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4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4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4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4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4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4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4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4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4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4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4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4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4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4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4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4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4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90" grpId="0"/>
          <p:bldP spid="391" grpId="0"/>
          <p:bldP spid="392" grpId="0" animBg="1"/>
          <p:bldP spid="393" grpId="0" animBg="1"/>
          <p:bldP spid="394" grpId="0" animBg="1"/>
          <p:bldP spid="395" grpId="0" animBg="1"/>
          <p:bldP spid="400" grpId="0" animBg="1"/>
          <p:bldP spid="401" grpId="0" animBg="1"/>
          <p:bldP spid="406" grpId="0" animBg="1"/>
          <p:bldP spid="407" grpId="0" animBg="1"/>
          <p:bldP spid="412" grpId="0" animBg="1"/>
          <p:bldP spid="413" grpId="0" animBg="1"/>
          <p:bldP spid="418" grpId="0" animBg="1"/>
          <p:bldP spid="419" grpId="0" animBg="1"/>
          <p:bldP spid="444" grpId="0" animBg="1"/>
          <p:bldP spid="445" grpId="0" animBg="1"/>
          <p:bldP spid="446" grpId="0" animBg="1"/>
          <p:bldP spid="447" grpId="0" animBg="1"/>
          <p:bldP spid="448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9" name="Rectangle 768">
            <a:extLst>
              <a:ext uri="{FF2B5EF4-FFF2-40B4-BE49-F238E27FC236}">
                <a16:creationId xmlns:a16="http://schemas.microsoft.com/office/drawing/2014/main" id="{11C30511-BB22-FD1E-0EFB-9DAE049C128F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770" name="!!MainTitle1">
            <a:extLst>
              <a:ext uri="{FF2B5EF4-FFF2-40B4-BE49-F238E27FC236}">
                <a16:creationId xmlns:a16="http://schemas.microsoft.com/office/drawing/2014/main" id="{6A9C28AE-2934-50BE-EA48-AB2C8CC60DDA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accent1">
                    <a:lumMod val="20000"/>
                    <a:lumOff val="8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771" name="!!SubTitle">
            <a:extLst>
              <a:ext uri="{FF2B5EF4-FFF2-40B4-BE49-F238E27FC236}">
                <a16:creationId xmlns:a16="http://schemas.microsoft.com/office/drawing/2014/main" id="{C59D876A-A708-5479-049E-BA3E377B9908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772" name="Oval 771">
            <a:extLst>
              <a:ext uri="{FF2B5EF4-FFF2-40B4-BE49-F238E27FC236}">
                <a16:creationId xmlns:a16="http://schemas.microsoft.com/office/drawing/2014/main" id="{4CF8313D-EC5E-E2EE-D6BC-1E7B64A40B40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73" name="Oval 772">
            <a:extLst>
              <a:ext uri="{FF2B5EF4-FFF2-40B4-BE49-F238E27FC236}">
                <a16:creationId xmlns:a16="http://schemas.microsoft.com/office/drawing/2014/main" id="{1BC32BF3-FBE3-215C-633F-F5E8BCB92A66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74" name="Oval 773">
            <a:extLst>
              <a:ext uri="{FF2B5EF4-FFF2-40B4-BE49-F238E27FC236}">
                <a16:creationId xmlns:a16="http://schemas.microsoft.com/office/drawing/2014/main" id="{F2BCEDC8-19CF-7D01-2E08-19819DE99B81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75" name="Oval 774">
            <a:extLst>
              <a:ext uri="{FF2B5EF4-FFF2-40B4-BE49-F238E27FC236}">
                <a16:creationId xmlns:a16="http://schemas.microsoft.com/office/drawing/2014/main" id="{D99021CC-0C23-C7FD-A46B-AAE182964080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776" name="Group 775">
            <a:extLst>
              <a:ext uri="{FF2B5EF4-FFF2-40B4-BE49-F238E27FC236}">
                <a16:creationId xmlns:a16="http://schemas.microsoft.com/office/drawing/2014/main" id="{42DDAF7B-A935-8F36-4683-72C74BE7BD49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777" name="Textbox 200">
              <a:extLst>
                <a:ext uri="{FF2B5EF4-FFF2-40B4-BE49-F238E27FC236}">
                  <a16:creationId xmlns:a16="http://schemas.microsoft.com/office/drawing/2014/main" id="{480E429C-B975-91CE-768B-D5F6814123DC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78" name="Textbox 200">
              <a:extLst>
                <a:ext uri="{FF2B5EF4-FFF2-40B4-BE49-F238E27FC236}">
                  <a16:creationId xmlns:a16="http://schemas.microsoft.com/office/drawing/2014/main" id="{5071B228-D91E-E9B4-2432-2E9ADD10912F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779" name="Textbox 200">
              <a:extLst>
                <a:ext uri="{FF2B5EF4-FFF2-40B4-BE49-F238E27FC236}">
                  <a16:creationId xmlns:a16="http://schemas.microsoft.com/office/drawing/2014/main" id="{01FA3CA7-9BAF-8F6C-4CF0-8FAA1D44899D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780" name="Freeform: Shape 779">
            <a:extLst>
              <a:ext uri="{FF2B5EF4-FFF2-40B4-BE49-F238E27FC236}">
                <a16:creationId xmlns:a16="http://schemas.microsoft.com/office/drawing/2014/main" id="{8D6E8D66-C1E6-E00A-1556-7FD7CD315994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81" name="Freeform: Shape 780">
            <a:extLst>
              <a:ext uri="{FF2B5EF4-FFF2-40B4-BE49-F238E27FC236}">
                <a16:creationId xmlns:a16="http://schemas.microsoft.com/office/drawing/2014/main" id="{3A305DF9-7B52-E124-A2CF-8ECB51373634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782" name="Group 781">
            <a:extLst>
              <a:ext uri="{FF2B5EF4-FFF2-40B4-BE49-F238E27FC236}">
                <a16:creationId xmlns:a16="http://schemas.microsoft.com/office/drawing/2014/main" id="{45FBA2C3-8F04-5605-BC77-2E24C917F119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783" name="Oval 782">
              <a:extLst>
                <a:ext uri="{FF2B5EF4-FFF2-40B4-BE49-F238E27FC236}">
                  <a16:creationId xmlns:a16="http://schemas.microsoft.com/office/drawing/2014/main" id="{C5F0B138-68E7-6B79-A3E3-D6D0D12DB8B0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4" name="Oval 783">
              <a:extLst>
                <a:ext uri="{FF2B5EF4-FFF2-40B4-BE49-F238E27FC236}">
                  <a16:creationId xmlns:a16="http://schemas.microsoft.com/office/drawing/2014/main" id="{17EB4BE6-1D0E-60CF-E2DC-EE2417D07289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5" name="Oval 784">
              <a:extLst>
                <a:ext uri="{FF2B5EF4-FFF2-40B4-BE49-F238E27FC236}">
                  <a16:creationId xmlns:a16="http://schemas.microsoft.com/office/drawing/2014/main" id="{A4B8A99A-1A73-9C56-36D5-48F805CF9BE7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86" name="Freeform: Shape 785">
            <a:extLst>
              <a:ext uri="{FF2B5EF4-FFF2-40B4-BE49-F238E27FC236}">
                <a16:creationId xmlns:a16="http://schemas.microsoft.com/office/drawing/2014/main" id="{1F065879-5011-4A57-ADE1-3D805E3F9407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87" name="Freeform: Shape 786">
            <a:extLst>
              <a:ext uri="{FF2B5EF4-FFF2-40B4-BE49-F238E27FC236}">
                <a16:creationId xmlns:a16="http://schemas.microsoft.com/office/drawing/2014/main" id="{7486CD01-600D-A8B1-49FF-BD2DDD72E18C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788" name="Group 787">
            <a:extLst>
              <a:ext uri="{FF2B5EF4-FFF2-40B4-BE49-F238E27FC236}">
                <a16:creationId xmlns:a16="http://schemas.microsoft.com/office/drawing/2014/main" id="{99AE8F0A-9422-6926-73CE-FC988177F21E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789" name="Oval 788">
              <a:extLst>
                <a:ext uri="{FF2B5EF4-FFF2-40B4-BE49-F238E27FC236}">
                  <a16:creationId xmlns:a16="http://schemas.microsoft.com/office/drawing/2014/main" id="{671FC7E8-9381-1CCF-813E-49B8998D308A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0" name="Oval 789">
              <a:extLst>
                <a:ext uri="{FF2B5EF4-FFF2-40B4-BE49-F238E27FC236}">
                  <a16:creationId xmlns:a16="http://schemas.microsoft.com/office/drawing/2014/main" id="{B7883590-525B-3949-6F49-6139DEDBBE52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1" name="Oval 790">
              <a:extLst>
                <a:ext uri="{FF2B5EF4-FFF2-40B4-BE49-F238E27FC236}">
                  <a16:creationId xmlns:a16="http://schemas.microsoft.com/office/drawing/2014/main" id="{DDF25EC6-81A3-08CD-38F6-23D24507449E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92" name="Freeform: Shape 791">
            <a:extLst>
              <a:ext uri="{FF2B5EF4-FFF2-40B4-BE49-F238E27FC236}">
                <a16:creationId xmlns:a16="http://schemas.microsoft.com/office/drawing/2014/main" id="{BA6CB738-EFBD-8795-E196-BC4E2FBE884C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93" name="Freeform: Shape 792">
            <a:extLst>
              <a:ext uri="{FF2B5EF4-FFF2-40B4-BE49-F238E27FC236}">
                <a16:creationId xmlns:a16="http://schemas.microsoft.com/office/drawing/2014/main" id="{8E20BFCD-5719-84BF-D51D-904E05745057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794" name="Group 793">
            <a:extLst>
              <a:ext uri="{FF2B5EF4-FFF2-40B4-BE49-F238E27FC236}">
                <a16:creationId xmlns:a16="http://schemas.microsoft.com/office/drawing/2014/main" id="{F8899BB0-127F-2A28-6E41-AAD0484F24E5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795" name="Oval 794">
              <a:extLst>
                <a:ext uri="{FF2B5EF4-FFF2-40B4-BE49-F238E27FC236}">
                  <a16:creationId xmlns:a16="http://schemas.microsoft.com/office/drawing/2014/main" id="{F84320F6-829B-D897-EF5B-CD3A760BE923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6" name="Oval 795">
              <a:extLst>
                <a:ext uri="{FF2B5EF4-FFF2-40B4-BE49-F238E27FC236}">
                  <a16:creationId xmlns:a16="http://schemas.microsoft.com/office/drawing/2014/main" id="{A76D81E3-61AF-1105-EC4D-443BE77E6FC5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7" name="Oval 796">
              <a:extLst>
                <a:ext uri="{FF2B5EF4-FFF2-40B4-BE49-F238E27FC236}">
                  <a16:creationId xmlns:a16="http://schemas.microsoft.com/office/drawing/2014/main" id="{5703BBC4-E315-F08D-FE14-96C34B03BAA8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98" name="Freeform: Shape 797">
            <a:extLst>
              <a:ext uri="{FF2B5EF4-FFF2-40B4-BE49-F238E27FC236}">
                <a16:creationId xmlns:a16="http://schemas.microsoft.com/office/drawing/2014/main" id="{EEAFD862-7BBE-A86E-CF89-9C73801FF8C4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99" name="Freeform: Shape 798">
            <a:extLst>
              <a:ext uri="{FF2B5EF4-FFF2-40B4-BE49-F238E27FC236}">
                <a16:creationId xmlns:a16="http://schemas.microsoft.com/office/drawing/2014/main" id="{EB822DBE-4318-9F4C-C1C4-65B91777004B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800" name="Group 799">
            <a:extLst>
              <a:ext uri="{FF2B5EF4-FFF2-40B4-BE49-F238E27FC236}">
                <a16:creationId xmlns:a16="http://schemas.microsoft.com/office/drawing/2014/main" id="{2A861690-D557-E1D3-BAB6-D7933F293F4E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801" name="Oval 800">
              <a:extLst>
                <a:ext uri="{FF2B5EF4-FFF2-40B4-BE49-F238E27FC236}">
                  <a16:creationId xmlns:a16="http://schemas.microsoft.com/office/drawing/2014/main" id="{E517E966-AB49-8D53-CD25-8F23CE5AC649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2" name="Oval 801">
              <a:extLst>
                <a:ext uri="{FF2B5EF4-FFF2-40B4-BE49-F238E27FC236}">
                  <a16:creationId xmlns:a16="http://schemas.microsoft.com/office/drawing/2014/main" id="{025A4899-7479-D9CB-AA60-E7658175E8D6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3" name="Oval 802">
              <a:extLst>
                <a:ext uri="{FF2B5EF4-FFF2-40B4-BE49-F238E27FC236}">
                  <a16:creationId xmlns:a16="http://schemas.microsoft.com/office/drawing/2014/main" id="{012FE553-CD3A-46A0-44E9-DC078E4643F1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04" name="Group 803">
            <a:extLst>
              <a:ext uri="{FF2B5EF4-FFF2-40B4-BE49-F238E27FC236}">
                <a16:creationId xmlns:a16="http://schemas.microsoft.com/office/drawing/2014/main" id="{567BFC86-CA0E-AE7D-F8D7-BD4EE4A24DF3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805" name="Oval 804">
              <a:extLst>
                <a:ext uri="{FF2B5EF4-FFF2-40B4-BE49-F238E27FC236}">
                  <a16:creationId xmlns:a16="http://schemas.microsoft.com/office/drawing/2014/main" id="{735404C1-8887-C775-4F2D-01F2055EF354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6" name="Oval 805">
              <a:extLst>
                <a:ext uri="{FF2B5EF4-FFF2-40B4-BE49-F238E27FC236}">
                  <a16:creationId xmlns:a16="http://schemas.microsoft.com/office/drawing/2014/main" id="{30E23B66-7C10-DAC7-A51A-14F69EE5C26E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7" name="Oval 806">
              <a:extLst>
                <a:ext uri="{FF2B5EF4-FFF2-40B4-BE49-F238E27FC236}">
                  <a16:creationId xmlns:a16="http://schemas.microsoft.com/office/drawing/2014/main" id="{C64043CE-41B6-3FE8-2D2B-EDBE5F7A1CA9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08" name="Group 807">
            <a:extLst>
              <a:ext uri="{FF2B5EF4-FFF2-40B4-BE49-F238E27FC236}">
                <a16:creationId xmlns:a16="http://schemas.microsoft.com/office/drawing/2014/main" id="{DB610CA9-78E3-CBAC-B078-C636DE4655C3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809" name="Textbox 200">
              <a:extLst>
                <a:ext uri="{FF2B5EF4-FFF2-40B4-BE49-F238E27FC236}">
                  <a16:creationId xmlns:a16="http://schemas.microsoft.com/office/drawing/2014/main" id="{241EC379-AF61-893E-C3FA-496D858BDCFD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10" name="Textbox 200">
              <a:extLst>
                <a:ext uri="{FF2B5EF4-FFF2-40B4-BE49-F238E27FC236}">
                  <a16:creationId xmlns:a16="http://schemas.microsoft.com/office/drawing/2014/main" id="{3AF2E98A-5EC1-E971-D3D1-F5EE1A19E989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811" name="Textbox 200">
              <a:extLst>
                <a:ext uri="{FF2B5EF4-FFF2-40B4-BE49-F238E27FC236}">
                  <a16:creationId xmlns:a16="http://schemas.microsoft.com/office/drawing/2014/main" id="{4E9E6329-DA78-1477-165F-BE6318DA4727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812" name="Group 811">
            <a:extLst>
              <a:ext uri="{FF2B5EF4-FFF2-40B4-BE49-F238E27FC236}">
                <a16:creationId xmlns:a16="http://schemas.microsoft.com/office/drawing/2014/main" id="{96369AFB-BD1C-9033-E406-0C31030052F8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813" name="Textbox 200">
              <a:extLst>
                <a:ext uri="{FF2B5EF4-FFF2-40B4-BE49-F238E27FC236}">
                  <a16:creationId xmlns:a16="http://schemas.microsoft.com/office/drawing/2014/main" id="{D7160761-EAD2-FDDB-B986-DFDB5D5282A2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14" name="Textbox 200">
              <a:extLst>
                <a:ext uri="{FF2B5EF4-FFF2-40B4-BE49-F238E27FC236}">
                  <a16:creationId xmlns:a16="http://schemas.microsoft.com/office/drawing/2014/main" id="{3652E75D-C9C6-3BB1-F9A8-A9258AC49ED5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815" name="Textbox 200">
              <a:extLst>
                <a:ext uri="{FF2B5EF4-FFF2-40B4-BE49-F238E27FC236}">
                  <a16:creationId xmlns:a16="http://schemas.microsoft.com/office/drawing/2014/main" id="{82A58AC0-4500-5A7A-1B5E-22C8A61FB51B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816" name="Group 815">
            <a:extLst>
              <a:ext uri="{FF2B5EF4-FFF2-40B4-BE49-F238E27FC236}">
                <a16:creationId xmlns:a16="http://schemas.microsoft.com/office/drawing/2014/main" id="{140285C8-8F6E-BE38-AFB7-D2E684B404BD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817" name="Textbox 200">
              <a:extLst>
                <a:ext uri="{FF2B5EF4-FFF2-40B4-BE49-F238E27FC236}">
                  <a16:creationId xmlns:a16="http://schemas.microsoft.com/office/drawing/2014/main" id="{068BABFE-4FD3-22D3-2046-EE81B6943B1C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18" name="Textbox 200">
              <a:extLst>
                <a:ext uri="{FF2B5EF4-FFF2-40B4-BE49-F238E27FC236}">
                  <a16:creationId xmlns:a16="http://schemas.microsoft.com/office/drawing/2014/main" id="{15728A23-BDBC-B734-E6EB-7A05B7316C61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819" name="Textbox 200">
              <a:extLst>
                <a:ext uri="{FF2B5EF4-FFF2-40B4-BE49-F238E27FC236}">
                  <a16:creationId xmlns:a16="http://schemas.microsoft.com/office/drawing/2014/main" id="{CDEB10B8-C111-4D21-3D6F-69870D38A065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820" name="Group 819">
            <a:extLst>
              <a:ext uri="{FF2B5EF4-FFF2-40B4-BE49-F238E27FC236}">
                <a16:creationId xmlns:a16="http://schemas.microsoft.com/office/drawing/2014/main" id="{5AF8A752-6681-D69E-47BD-85D3C1A6C17F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821" name="Textbox 200">
              <a:extLst>
                <a:ext uri="{FF2B5EF4-FFF2-40B4-BE49-F238E27FC236}">
                  <a16:creationId xmlns:a16="http://schemas.microsoft.com/office/drawing/2014/main" id="{ED7ED4A8-BA70-643E-613E-1B61574A31DC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22" name="Textbox 200">
              <a:extLst>
                <a:ext uri="{FF2B5EF4-FFF2-40B4-BE49-F238E27FC236}">
                  <a16:creationId xmlns:a16="http://schemas.microsoft.com/office/drawing/2014/main" id="{BB5901A6-A70C-13E0-F748-F6247F9371F6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823" name="Textbox 200">
              <a:extLst>
                <a:ext uri="{FF2B5EF4-FFF2-40B4-BE49-F238E27FC236}">
                  <a16:creationId xmlns:a16="http://schemas.microsoft.com/office/drawing/2014/main" id="{9E7DAF80-1BDE-D756-2AC9-92A018DB0671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824" name="Freeform 38">
            <a:extLst>
              <a:ext uri="{FF2B5EF4-FFF2-40B4-BE49-F238E27FC236}">
                <a16:creationId xmlns:a16="http://schemas.microsoft.com/office/drawing/2014/main" id="{02287FCE-9777-BC16-EE09-22DB45DEEA8C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825" name="Freeform: Shape 824">
            <a:extLst>
              <a:ext uri="{FF2B5EF4-FFF2-40B4-BE49-F238E27FC236}">
                <a16:creationId xmlns:a16="http://schemas.microsoft.com/office/drawing/2014/main" id="{6B06A33F-B27C-B6B5-76B1-464A131D5308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826" name="Freeform 45">
            <a:extLst>
              <a:ext uri="{FF2B5EF4-FFF2-40B4-BE49-F238E27FC236}">
                <a16:creationId xmlns:a16="http://schemas.microsoft.com/office/drawing/2014/main" id="{30683393-62DD-BAED-F63E-DDFE501E84C4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827" name="Freeform 30">
            <a:extLst>
              <a:ext uri="{FF2B5EF4-FFF2-40B4-BE49-F238E27FC236}">
                <a16:creationId xmlns:a16="http://schemas.microsoft.com/office/drawing/2014/main" id="{9C8C995E-089F-E2C1-C340-3B7EA7DDC1C0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828" name="Freeform 29">
            <a:extLst>
              <a:ext uri="{FF2B5EF4-FFF2-40B4-BE49-F238E27FC236}">
                <a16:creationId xmlns:a16="http://schemas.microsoft.com/office/drawing/2014/main" id="{10163B36-BC00-F37C-C2B9-349191837B9B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07452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blinds dir="vert"/>
      </p:transition>
    </mc:Choice>
    <mc:Fallback xmlns="">
      <p:transition spd="slow" advClick="0" advTm="25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7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7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7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7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7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7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7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7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7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7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7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7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7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7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7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8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8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8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8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8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8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8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8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8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8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82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8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8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8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8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8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8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8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8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8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8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8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8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8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7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7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7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7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8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8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8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8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81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8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8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8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8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8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8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8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8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8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8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8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7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7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7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7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7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7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7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7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7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7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7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7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70" grpId="0"/>
          <p:bldP spid="771" grpId="0"/>
          <p:bldP spid="772" grpId="0" animBg="1"/>
          <p:bldP spid="773" grpId="0" animBg="1"/>
          <p:bldP spid="774" grpId="0" animBg="1"/>
          <p:bldP spid="775" grpId="0" animBg="1"/>
          <p:bldP spid="780" grpId="0" animBg="1"/>
          <p:bldP spid="781" grpId="0" animBg="1"/>
          <p:bldP spid="786" grpId="0" animBg="1"/>
          <p:bldP spid="787" grpId="0" animBg="1"/>
          <p:bldP spid="792" grpId="0" animBg="1"/>
          <p:bldP spid="793" grpId="0" animBg="1"/>
          <p:bldP spid="798" grpId="0" animBg="1"/>
          <p:bldP spid="799" grpId="0" animBg="1"/>
          <p:bldP spid="824" grpId="0" animBg="1"/>
          <p:bldP spid="825" grpId="0" animBg="1"/>
          <p:bldP spid="826" grpId="0" animBg="1"/>
          <p:bldP spid="827" grpId="0" animBg="1"/>
          <p:bldP spid="82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7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7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7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7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7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7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7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7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7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7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7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7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7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7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7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8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8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8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8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8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8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82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8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82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82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82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82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82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82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82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8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8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8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82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8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8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8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82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8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7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7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7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7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80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8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8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8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81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8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8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8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8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8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8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8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8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8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8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8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7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7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7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7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7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7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7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7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7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7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7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7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70" grpId="0"/>
          <p:bldP spid="771" grpId="0"/>
          <p:bldP spid="772" grpId="0" animBg="1"/>
          <p:bldP spid="773" grpId="0" animBg="1"/>
          <p:bldP spid="774" grpId="0" animBg="1"/>
          <p:bldP spid="775" grpId="0" animBg="1"/>
          <p:bldP spid="780" grpId="0" animBg="1"/>
          <p:bldP spid="781" grpId="0" animBg="1"/>
          <p:bldP spid="786" grpId="0" animBg="1"/>
          <p:bldP spid="787" grpId="0" animBg="1"/>
          <p:bldP spid="792" grpId="0" animBg="1"/>
          <p:bldP spid="793" grpId="0" animBg="1"/>
          <p:bldP spid="798" grpId="0" animBg="1"/>
          <p:bldP spid="799" grpId="0" animBg="1"/>
          <p:bldP spid="824" grpId="0" animBg="1"/>
          <p:bldP spid="825" grpId="0" animBg="1"/>
          <p:bldP spid="826" grpId="0" animBg="1"/>
          <p:bldP spid="827" grpId="0" animBg="1"/>
          <p:bldP spid="828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49176D5A-904F-9BA6-ADC6-B26A001702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Rectangle 196">
            <a:extLst>
              <a:ext uri="{FF2B5EF4-FFF2-40B4-BE49-F238E27FC236}">
                <a16:creationId xmlns:a16="http://schemas.microsoft.com/office/drawing/2014/main" id="{92A924E6-5B1A-60E6-EC5F-B4B67D9E5DD7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198" name="!!MainTitle1">
            <a:extLst>
              <a:ext uri="{FF2B5EF4-FFF2-40B4-BE49-F238E27FC236}">
                <a16:creationId xmlns:a16="http://schemas.microsoft.com/office/drawing/2014/main" id="{4405307B-D882-5717-9C9F-CB46856EB67B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99" name="!!SubTitle">
            <a:extLst>
              <a:ext uri="{FF2B5EF4-FFF2-40B4-BE49-F238E27FC236}">
                <a16:creationId xmlns:a16="http://schemas.microsoft.com/office/drawing/2014/main" id="{06CE2BDC-A57E-EA6E-C331-1FAE7BE8A7EC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200" name="Oval 199">
            <a:extLst>
              <a:ext uri="{FF2B5EF4-FFF2-40B4-BE49-F238E27FC236}">
                <a16:creationId xmlns:a16="http://schemas.microsoft.com/office/drawing/2014/main" id="{1EF795CE-84EF-3497-D4EC-C98EC5CF596E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1" name="Oval 200">
            <a:extLst>
              <a:ext uri="{FF2B5EF4-FFF2-40B4-BE49-F238E27FC236}">
                <a16:creationId xmlns:a16="http://schemas.microsoft.com/office/drawing/2014/main" id="{25551DED-D92E-0E83-2D98-91191B437310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2" name="Oval 201">
            <a:extLst>
              <a:ext uri="{FF2B5EF4-FFF2-40B4-BE49-F238E27FC236}">
                <a16:creationId xmlns:a16="http://schemas.microsoft.com/office/drawing/2014/main" id="{B2841CEE-6C80-A251-F73D-82305FE88169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1EE48D5A-65F3-1026-6704-F200B38AE011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04" name="Group 203">
            <a:extLst>
              <a:ext uri="{FF2B5EF4-FFF2-40B4-BE49-F238E27FC236}">
                <a16:creationId xmlns:a16="http://schemas.microsoft.com/office/drawing/2014/main" id="{C7973B74-DC82-5523-0EA2-32C6B283874F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205" name="Textbox 200">
              <a:extLst>
                <a:ext uri="{FF2B5EF4-FFF2-40B4-BE49-F238E27FC236}">
                  <a16:creationId xmlns:a16="http://schemas.microsoft.com/office/drawing/2014/main" id="{A8088CD8-7A46-807E-AF86-D667B2C769D6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06" name="Textbox 200">
              <a:extLst>
                <a:ext uri="{FF2B5EF4-FFF2-40B4-BE49-F238E27FC236}">
                  <a16:creationId xmlns:a16="http://schemas.microsoft.com/office/drawing/2014/main" id="{89D1E67A-B51F-04B9-73E4-3C04E061187C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207" name="Textbox 200">
              <a:extLst>
                <a:ext uri="{FF2B5EF4-FFF2-40B4-BE49-F238E27FC236}">
                  <a16:creationId xmlns:a16="http://schemas.microsoft.com/office/drawing/2014/main" id="{701646B5-9070-F701-104A-17A5AE24B7E4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208" name="Freeform: Shape 207">
            <a:extLst>
              <a:ext uri="{FF2B5EF4-FFF2-40B4-BE49-F238E27FC236}">
                <a16:creationId xmlns:a16="http://schemas.microsoft.com/office/drawing/2014/main" id="{7099861E-F142-1C6A-E241-37FD63BD9CB7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9" name="Freeform: Shape 208">
            <a:extLst>
              <a:ext uri="{FF2B5EF4-FFF2-40B4-BE49-F238E27FC236}">
                <a16:creationId xmlns:a16="http://schemas.microsoft.com/office/drawing/2014/main" id="{47A3465D-2212-1F55-CBD3-9928A01D2935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10" name="Group 209">
            <a:extLst>
              <a:ext uri="{FF2B5EF4-FFF2-40B4-BE49-F238E27FC236}">
                <a16:creationId xmlns:a16="http://schemas.microsoft.com/office/drawing/2014/main" id="{29EDF26D-63AA-728B-1760-6081586E2721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211" name="Oval 210">
              <a:extLst>
                <a:ext uri="{FF2B5EF4-FFF2-40B4-BE49-F238E27FC236}">
                  <a16:creationId xmlns:a16="http://schemas.microsoft.com/office/drawing/2014/main" id="{8F2C37F2-5AE0-998C-2254-0D0CC45F9861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2" name="Oval 211">
              <a:extLst>
                <a:ext uri="{FF2B5EF4-FFF2-40B4-BE49-F238E27FC236}">
                  <a16:creationId xmlns:a16="http://schemas.microsoft.com/office/drawing/2014/main" id="{1C9D62B5-D0DB-EC12-A390-56E09C1DD485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3" name="Oval 212">
              <a:extLst>
                <a:ext uri="{FF2B5EF4-FFF2-40B4-BE49-F238E27FC236}">
                  <a16:creationId xmlns:a16="http://schemas.microsoft.com/office/drawing/2014/main" id="{1862C025-176B-CB45-E08B-ED7E3A990338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4" name="Freeform: Shape 213">
            <a:extLst>
              <a:ext uri="{FF2B5EF4-FFF2-40B4-BE49-F238E27FC236}">
                <a16:creationId xmlns:a16="http://schemas.microsoft.com/office/drawing/2014/main" id="{972EA766-B587-B693-4ECA-19770741D852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15" name="Freeform: Shape 214">
            <a:extLst>
              <a:ext uri="{FF2B5EF4-FFF2-40B4-BE49-F238E27FC236}">
                <a16:creationId xmlns:a16="http://schemas.microsoft.com/office/drawing/2014/main" id="{B8DD1818-04B6-B26B-D98E-26A90F85952E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16" name="Group 215">
            <a:extLst>
              <a:ext uri="{FF2B5EF4-FFF2-40B4-BE49-F238E27FC236}">
                <a16:creationId xmlns:a16="http://schemas.microsoft.com/office/drawing/2014/main" id="{B48CB8CA-5AD3-8C5F-FE54-327A9D212EA6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217" name="Oval 216">
              <a:extLst>
                <a:ext uri="{FF2B5EF4-FFF2-40B4-BE49-F238E27FC236}">
                  <a16:creationId xmlns:a16="http://schemas.microsoft.com/office/drawing/2014/main" id="{96C13706-5D48-5F83-A11A-DE81BD04DB15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8" name="Oval 217">
              <a:extLst>
                <a:ext uri="{FF2B5EF4-FFF2-40B4-BE49-F238E27FC236}">
                  <a16:creationId xmlns:a16="http://schemas.microsoft.com/office/drawing/2014/main" id="{73E3E9F8-ACC3-9EFD-C15D-2839A06B7AA2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9" name="Oval 218">
              <a:extLst>
                <a:ext uri="{FF2B5EF4-FFF2-40B4-BE49-F238E27FC236}">
                  <a16:creationId xmlns:a16="http://schemas.microsoft.com/office/drawing/2014/main" id="{012D3B65-0BEC-53C9-F7D0-58D38AB150CA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0" name="Freeform: Shape 219">
            <a:extLst>
              <a:ext uri="{FF2B5EF4-FFF2-40B4-BE49-F238E27FC236}">
                <a16:creationId xmlns:a16="http://schemas.microsoft.com/office/drawing/2014/main" id="{339CA3EF-9851-A509-91F9-A1725E08C98B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21" name="Freeform: Shape 220">
            <a:extLst>
              <a:ext uri="{FF2B5EF4-FFF2-40B4-BE49-F238E27FC236}">
                <a16:creationId xmlns:a16="http://schemas.microsoft.com/office/drawing/2014/main" id="{D871FD96-0BE5-8316-0FAD-EF6A0D1006B4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22" name="Group 221">
            <a:extLst>
              <a:ext uri="{FF2B5EF4-FFF2-40B4-BE49-F238E27FC236}">
                <a16:creationId xmlns:a16="http://schemas.microsoft.com/office/drawing/2014/main" id="{7625B894-1116-4000-FB9F-76AB8AB87519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223" name="Oval 222">
              <a:extLst>
                <a:ext uri="{FF2B5EF4-FFF2-40B4-BE49-F238E27FC236}">
                  <a16:creationId xmlns:a16="http://schemas.microsoft.com/office/drawing/2014/main" id="{0F0A82AA-D0DF-8954-B715-D013CF1956E7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4" name="Oval 223">
              <a:extLst>
                <a:ext uri="{FF2B5EF4-FFF2-40B4-BE49-F238E27FC236}">
                  <a16:creationId xmlns:a16="http://schemas.microsoft.com/office/drawing/2014/main" id="{46297776-F941-31EC-717C-F73C35111A7E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5" name="Oval 224">
              <a:extLst>
                <a:ext uri="{FF2B5EF4-FFF2-40B4-BE49-F238E27FC236}">
                  <a16:creationId xmlns:a16="http://schemas.microsoft.com/office/drawing/2014/main" id="{BB59A28B-C2AE-B34D-C1C5-3E5A72FC74F5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6" name="Freeform: Shape 225">
            <a:extLst>
              <a:ext uri="{FF2B5EF4-FFF2-40B4-BE49-F238E27FC236}">
                <a16:creationId xmlns:a16="http://schemas.microsoft.com/office/drawing/2014/main" id="{18ECA6C6-81F7-4696-3091-67B81C72BEA0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27" name="Freeform: Shape 226">
            <a:extLst>
              <a:ext uri="{FF2B5EF4-FFF2-40B4-BE49-F238E27FC236}">
                <a16:creationId xmlns:a16="http://schemas.microsoft.com/office/drawing/2014/main" id="{2148D1FD-4C81-A631-A72E-EF814F3CE0FD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28" name="Group 227">
            <a:extLst>
              <a:ext uri="{FF2B5EF4-FFF2-40B4-BE49-F238E27FC236}">
                <a16:creationId xmlns:a16="http://schemas.microsoft.com/office/drawing/2014/main" id="{C4867CA2-281D-01F3-2291-6395634CD486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229" name="Oval 228">
              <a:extLst>
                <a:ext uri="{FF2B5EF4-FFF2-40B4-BE49-F238E27FC236}">
                  <a16:creationId xmlns:a16="http://schemas.microsoft.com/office/drawing/2014/main" id="{46EC7310-600C-3D9B-4D7D-9594E766005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0" name="Oval 229">
              <a:extLst>
                <a:ext uri="{FF2B5EF4-FFF2-40B4-BE49-F238E27FC236}">
                  <a16:creationId xmlns:a16="http://schemas.microsoft.com/office/drawing/2014/main" id="{AF8161D6-7509-2279-F561-397CFBDF16EF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1" name="Oval 230">
              <a:extLst>
                <a:ext uri="{FF2B5EF4-FFF2-40B4-BE49-F238E27FC236}">
                  <a16:creationId xmlns:a16="http://schemas.microsoft.com/office/drawing/2014/main" id="{5353C9DD-6D2C-9931-F747-5CA684B711BA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32" name="Group 231">
            <a:extLst>
              <a:ext uri="{FF2B5EF4-FFF2-40B4-BE49-F238E27FC236}">
                <a16:creationId xmlns:a16="http://schemas.microsoft.com/office/drawing/2014/main" id="{8D7F1B29-2B9C-7033-CE08-681741A1F551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233" name="Oval 232">
              <a:extLst>
                <a:ext uri="{FF2B5EF4-FFF2-40B4-BE49-F238E27FC236}">
                  <a16:creationId xmlns:a16="http://schemas.microsoft.com/office/drawing/2014/main" id="{35B34DDB-0CA4-EEFE-B77A-950AB258FAE6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4" name="Oval 233">
              <a:extLst>
                <a:ext uri="{FF2B5EF4-FFF2-40B4-BE49-F238E27FC236}">
                  <a16:creationId xmlns:a16="http://schemas.microsoft.com/office/drawing/2014/main" id="{6018D4EC-84F4-A496-6A37-C31333773A3F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5" name="Oval 234">
              <a:extLst>
                <a:ext uri="{FF2B5EF4-FFF2-40B4-BE49-F238E27FC236}">
                  <a16:creationId xmlns:a16="http://schemas.microsoft.com/office/drawing/2014/main" id="{93278865-5288-A6CB-239C-3028A3DAC529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36" name="Group 235">
            <a:extLst>
              <a:ext uri="{FF2B5EF4-FFF2-40B4-BE49-F238E27FC236}">
                <a16:creationId xmlns:a16="http://schemas.microsoft.com/office/drawing/2014/main" id="{B71F9567-9A94-1590-7434-7F9CCBD5E789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237" name="Textbox 200">
              <a:extLst>
                <a:ext uri="{FF2B5EF4-FFF2-40B4-BE49-F238E27FC236}">
                  <a16:creationId xmlns:a16="http://schemas.microsoft.com/office/drawing/2014/main" id="{5AEBED61-6EC7-28AF-BC06-7E0B1EFAAB1F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38" name="Textbox 200">
              <a:extLst>
                <a:ext uri="{FF2B5EF4-FFF2-40B4-BE49-F238E27FC236}">
                  <a16:creationId xmlns:a16="http://schemas.microsoft.com/office/drawing/2014/main" id="{35ED6B1E-7918-38C1-805F-B7844B5D0851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239" name="Textbox 200">
              <a:extLst>
                <a:ext uri="{FF2B5EF4-FFF2-40B4-BE49-F238E27FC236}">
                  <a16:creationId xmlns:a16="http://schemas.microsoft.com/office/drawing/2014/main" id="{F536398B-9F17-F2B0-61FD-51680115F1B8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40" name="Group 239">
            <a:extLst>
              <a:ext uri="{FF2B5EF4-FFF2-40B4-BE49-F238E27FC236}">
                <a16:creationId xmlns:a16="http://schemas.microsoft.com/office/drawing/2014/main" id="{FA2563DA-89B0-2EEC-EE4E-9F4999444AAF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241" name="Textbox 200">
              <a:extLst>
                <a:ext uri="{FF2B5EF4-FFF2-40B4-BE49-F238E27FC236}">
                  <a16:creationId xmlns:a16="http://schemas.microsoft.com/office/drawing/2014/main" id="{ADC2A26E-8B30-053D-D91F-E59326D2DB1C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42" name="Textbox 200">
              <a:extLst>
                <a:ext uri="{FF2B5EF4-FFF2-40B4-BE49-F238E27FC236}">
                  <a16:creationId xmlns:a16="http://schemas.microsoft.com/office/drawing/2014/main" id="{8E820A8C-272F-697A-2A1D-977A73C66FCE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243" name="Textbox 200">
              <a:extLst>
                <a:ext uri="{FF2B5EF4-FFF2-40B4-BE49-F238E27FC236}">
                  <a16:creationId xmlns:a16="http://schemas.microsoft.com/office/drawing/2014/main" id="{C4B33163-E646-4895-C1F9-B1B050980B52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44" name="Group 243">
            <a:extLst>
              <a:ext uri="{FF2B5EF4-FFF2-40B4-BE49-F238E27FC236}">
                <a16:creationId xmlns:a16="http://schemas.microsoft.com/office/drawing/2014/main" id="{070513EC-618E-F7D3-C2D1-FC25EA9596B6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245" name="Textbox 200">
              <a:extLst>
                <a:ext uri="{FF2B5EF4-FFF2-40B4-BE49-F238E27FC236}">
                  <a16:creationId xmlns:a16="http://schemas.microsoft.com/office/drawing/2014/main" id="{41D05E2E-08F5-C895-70B1-980FFCBDA354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46" name="Textbox 200">
              <a:extLst>
                <a:ext uri="{FF2B5EF4-FFF2-40B4-BE49-F238E27FC236}">
                  <a16:creationId xmlns:a16="http://schemas.microsoft.com/office/drawing/2014/main" id="{35E0294C-E3B3-1469-3945-45792026DD80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247" name="Textbox 200">
              <a:extLst>
                <a:ext uri="{FF2B5EF4-FFF2-40B4-BE49-F238E27FC236}">
                  <a16:creationId xmlns:a16="http://schemas.microsoft.com/office/drawing/2014/main" id="{3DB5EBFC-1368-BC7F-513A-0A6AAEE42D53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48" name="Group 247">
            <a:extLst>
              <a:ext uri="{FF2B5EF4-FFF2-40B4-BE49-F238E27FC236}">
                <a16:creationId xmlns:a16="http://schemas.microsoft.com/office/drawing/2014/main" id="{94EFEE2B-5794-89DA-B817-A536F8FCBD07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249" name="Textbox 200">
              <a:extLst>
                <a:ext uri="{FF2B5EF4-FFF2-40B4-BE49-F238E27FC236}">
                  <a16:creationId xmlns:a16="http://schemas.microsoft.com/office/drawing/2014/main" id="{CBBB2892-9F3F-6F7D-DBFE-CBE8F8EDA217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0" name="Textbox 200">
              <a:extLst>
                <a:ext uri="{FF2B5EF4-FFF2-40B4-BE49-F238E27FC236}">
                  <a16:creationId xmlns:a16="http://schemas.microsoft.com/office/drawing/2014/main" id="{D50FCA2D-32E9-A7C2-D178-BBCC5EF111B2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251" name="Textbox 200">
              <a:extLst>
                <a:ext uri="{FF2B5EF4-FFF2-40B4-BE49-F238E27FC236}">
                  <a16:creationId xmlns:a16="http://schemas.microsoft.com/office/drawing/2014/main" id="{B81EF7BF-8C8D-1D26-1C5D-0276BDDC9272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252" name="Freeform 38">
            <a:extLst>
              <a:ext uri="{FF2B5EF4-FFF2-40B4-BE49-F238E27FC236}">
                <a16:creationId xmlns:a16="http://schemas.microsoft.com/office/drawing/2014/main" id="{013D637F-E15B-B734-4BB9-D76090DEF8E5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3" name="Freeform: Shape 252">
            <a:extLst>
              <a:ext uri="{FF2B5EF4-FFF2-40B4-BE49-F238E27FC236}">
                <a16:creationId xmlns:a16="http://schemas.microsoft.com/office/drawing/2014/main" id="{AF950791-3119-DDC6-090F-C804325E2728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4" name="Freeform 45">
            <a:extLst>
              <a:ext uri="{FF2B5EF4-FFF2-40B4-BE49-F238E27FC236}">
                <a16:creationId xmlns:a16="http://schemas.microsoft.com/office/drawing/2014/main" id="{20ABB194-A0E1-A9E7-A064-04F74CA810FA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5" name="Freeform 30">
            <a:extLst>
              <a:ext uri="{FF2B5EF4-FFF2-40B4-BE49-F238E27FC236}">
                <a16:creationId xmlns:a16="http://schemas.microsoft.com/office/drawing/2014/main" id="{D65A0CFC-9CDD-B2CB-8399-E63BE45D28B2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6" name="Freeform 29">
            <a:extLst>
              <a:ext uri="{FF2B5EF4-FFF2-40B4-BE49-F238E27FC236}">
                <a16:creationId xmlns:a16="http://schemas.microsoft.com/office/drawing/2014/main" id="{92DA6612-363D-8F52-6C01-C15742B9252C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05634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push dir="u"/>
      </p:transition>
    </mc:Choice>
    <mc:Fallback xmlns="">
      <p:transition spd="slow" advClick="0" advTm="2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2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2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2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2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2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2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2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2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8" grpId="0"/>
          <p:bldP spid="199" grpId="0"/>
          <p:bldP spid="200" grpId="0" animBg="1"/>
          <p:bldP spid="201" grpId="0" animBg="1"/>
          <p:bldP spid="202" grpId="0" animBg="1"/>
          <p:bldP spid="203" grpId="0" animBg="1"/>
          <p:bldP spid="208" grpId="0" animBg="1"/>
          <p:bldP spid="209" grpId="0" animBg="1"/>
          <p:bldP spid="214" grpId="0" animBg="1"/>
          <p:bldP spid="215" grpId="0" animBg="1"/>
          <p:bldP spid="220" grpId="0" animBg="1"/>
          <p:bldP spid="221" grpId="0" animBg="1"/>
          <p:bldP spid="226" grpId="0" animBg="1"/>
          <p:bldP spid="227" grpId="0" animBg="1"/>
          <p:bldP spid="252" grpId="0" animBg="1"/>
          <p:bldP spid="253" grpId="0" animBg="1"/>
          <p:bldP spid="254" grpId="0" animBg="1"/>
          <p:bldP spid="255" grpId="0" animBg="1"/>
          <p:bldP spid="256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2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2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2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2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2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2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2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2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8" grpId="0"/>
          <p:bldP spid="199" grpId="0"/>
          <p:bldP spid="200" grpId="0" animBg="1"/>
          <p:bldP spid="201" grpId="0" animBg="1"/>
          <p:bldP spid="202" grpId="0" animBg="1"/>
          <p:bldP spid="203" grpId="0" animBg="1"/>
          <p:bldP spid="208" grpId="0" animBg="1"/>
          <p:bldP spid="209" grpId="0" animBg="1"/>
          <p:bldP spid="214" grpId="0" animBg="1"/>
          <p:bldP spid="215" grpId="0" animBg="1"/>
          <p:bldP spid="220" grpId="0" animBg="1"/>
          <p:bldP spid="221" grpId="0" animBg="1"/>
          <p:bldP spid="226" grpId="0" animBg="1"/>
          <p:bldP spid="227" grpId="0" animBg="1"/>
          <p:bldP spid="252" grpId="0" animBg="1"/>
          <p:bldP spid="253" grpId="0" animBg="1"/>
          <p:bldP spid="254" grpId="0" animBg="1"/>
          <p:bldP spid="255" grpId="0" animBg="1"/>
          <p:bldP spid="256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A532E41-B94B-DDE6-910D-B9AA7B18A79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" name="Rectangle 644">
            <a:extLst>
              <a:ext uri="{FF2B5EF4-FFF2-40B4-BE49-F238E27FC236}">
                <a16:creationId xmlns:a16="http://schemas.microsoft.com/office/drawing/2014/main" id="{D2DD719E-578D-85B4-176A-59FD73245E39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646" name="!!MainTitle1">
            <a:extLst>
              <a:ext uri="{FF2B5EF4-FFF2-40B4-BE49-F238E27FC236}">
                <a16:creationId xmlns:a16="http://schemas.microsoft.com/office/drawing/2014/main" id="{ECB232EF-1800-3335-6722-70D5BD8BFC63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47" name="!!SubTitle">
            <a:extLst>
              <a:ext uri="{FF2B5EF4-FFF2-40B4-BE49-F238E27FC236}">
                <a16:creationId xmlns:a16="http://schemas.microsoft.com/office/drawing/2014/main" id="{07E91558-8863-5522-1CCD-6ECC767C00E3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648" name="Oval 647">
            <a:extLst>
              <a:ext uri="{FF2B5EF4-FFF2-40B4-BE49-F238E27FC236}">
                <a16:creationId xmlns:a16="http://schemas.microsoft.com/office/drawing/2014/main" id="{F51301B0-E5AB-B709-2DFE-ECD6CEDA0149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49" name="Oval 648">
            <a:extLst>
              <a:ext uri="{FF2B5EF4-FFF2-40B4-BE49-F238E27FC236}">
                <a16:creationId xmlns:a16="http://schemas.microsoft.com/office/drawing/2014/main" id="{1486AF8F-8E52-49E2-BF0B-46A4DB0923E1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50" name="Oval 649">
            <a:extLst>
              <a:ext uri="{FF2B5EF4-FFF2-40B4-BE49-F238E27FC236}">
                <a16:creationId xmlns:a16="http://schemas.microsoft.com/office/drawing/2014/main" id="{57546A7F-5430-E6F8-0C22-7264048C1C10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51" name="Oval 650">
            <a:extLst>
              <a:ext uri="{FF2B5EF4-FFF2-40B4-BE49-F238E27FC236}">
                <a16:creationId xmlns:a16="http://schemas.microsoft.com/office/drawing/2014/main" id="{7E84FE94-4B06-A0EE-E0CB-45A4EE55C87F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52" name="Group 651">
            <a:extLst>
              <a:ext uri="{FF2B5EF4-FFF2-40B4-BE49-F238E27FC236}">
                <a16:creationId xmlns:a16="http://schemas.microsoft.com/office/drawing/2014/main" id="{DE1CE860-D3C6-A561-D43D-1C67E2551300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653" name="Textbox 200">
              <a:extLst>
                <a:ext uri="{FF2B5EF4-FFF2-40B4-BE49-F238E27FC236}">
                  <a16:creationId xmlns:a16="http://schemas.microsoft.com/office/drawing/2014/main" id="{A1245858-55B8-CDE3-16C4-84FFF33560E9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54" name="Textbox 200">
              <a:extLst>
                <a:ext uri="{FF2B5EF4-FFF2-40B4-BE49-F238E27FC236}">
                  <a16:creationId xmlns:a16="http://schemas.microsoft.com/office/drawing/2014/main" id="{9E8DFAD2-FFD9-800F-DEA6-EA1F482317B7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655" name="Textbox 200">
              <a:extLst>
                <a:ext uri="{FF2B5EF4-FFF2-40B4-BE49-F238E27FC236}">
                  <a16:creationId xmlns:a16="http://schemas.microsoft.com/office/drawing/2014/main" id="{9A777A2E-3FFA-9119-1F28-4CB30AA50A2E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656" name="Freeform: Shape 655">
            <a:extLst>
              <a:ext uri="{FF2B5EF4-FFF2-40B4-BE49-F238E27FC236}">
                <a16:creationId xmlns:a16="http://schemas.microsoft.com/office/drawing/2014/main" id="{6D62F9FB-E71D-0AE4-E4A4-113E162619F9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57" name="Freeform: Shape 656">
            <a:extLst>
              <a:ext uri="{FF2B5EF4-FFF2-40B4-BE49-F238E27FC236}">
                <a16:creationId xmlns:a16="http://schemas.microsoft.com/office/drawing/2014/main" id="{989F84BA-ADFA-3CFC-D9B3-2BA51FBAB739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58" name="Group 657">
            <a:extLst>
              <a:ext uri="{FF2B5EF4-FFF2-40B4-BE49-F238E27FC236}">
                <a16:creationId xmlns:a16="http://schemas.microsoft.com/office/drawing/2014/main" id="{D329ED28-5A28-FF05-753C-A27C0EFC62BF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659" name="Oval 658">
              <a:extLst>
                <a:ext uri="{FF2B5EF4-FFF2-40B4-BE49-F238E27FC236}">
                  <a16:creationId xmlns:a16="http://schemas.microsoft.com/office/drawing/2014/main" id="{B6E84770-4657-B598-90A0-B1184ADCEBF8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0" name="Oval 659">
              <a:extLst>
                <a:ext uri="{FF2B5EF4-FFF2-40B4-BE49-F238E27FC236}">
                  <a16:creationId xmlns:a16="http://schemas.microsoft.com/office/drawing/2014/main" id="{56BE4F6F-AF44-2895-0EB1-A9C4F8AB4C9C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1" name="Oval 660">
              <a:extLst>
                <a:ext uri="{FF2B5EF4-FFF2-40B4-BE49-F238E27FC236}">
                  <a16:creationId xmlns:a16="http://schemas.microsoft.com/office/drawing/2014/main" id="{437C7E6C-D53C-7DC7-3F96-82DE256B08EB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2" name="Freeform: Shape 661">
            <a:extLst>
              <a:ext uri="{FF2B5EF4-FFF2-40B4-BE49-F238E27FC236}">
                <a16:creationId xmlns:a16="http://schemas.microsoft.com/office/drawing/2014/main" id="{131D4724-9820-B6DB-A0B6-413D73AC3BE5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63" name="Freeform: Shape 662">
            <a:extLst>
              <a:ext uri="{FF2B5EF4-FFF2-40B4-BE49-F238E27FC236}">
                <a16:creationId xmlns:a16="http://schemas.microsoft.com/office/drawing/2014/main" id="{F7824FA0-9CCE-59D6-77F8-02C82F4F6F67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64" name="Group 663">
            <a:extLst>
              <a:ext uri="{FF2B5EF4-FFF2-40B4-BE49-F238E27FC236}">
                <a16:creationId xmlns:a16="http://schemas.microsoft.com/office/drawing/2014/main" id="{33C39944-DD41-E2F1-3C4F-8E99DDA98E00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665" name="Oval 664">
              <a:extLst>
                <a:ext uri="{FF2B5EF4-FFF2-40B4-BE49-F238E27FC236}">
                  <a16:creationId xmlns:a16="http://schemas.microsoft.com/office/drawing/2014/main" id="{D4EC272C-D94F-E0E9-CFA1-8C1D173F1D01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6" name="Oval 665">
              <a:extLst>
                <a:ext uri="{FF2B5EF4-FFF2-40B4-BE49-F238E27FC236}">
                  <a16:creationId xmlns:a16="http://schemas.microsoft.com/office/drawing/2014/main" id="{CF62235E-DE33-243C-B1F8-25A6366F6D8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7" name="Oval 666">
              <a:extLst>
                <a:ext uri="{FF2B5EF4-FFF2-40B4-BE49-F238E27FC236}">
                  <a16:creationId xmlns:a16="http://schemas.microsoft.com/office/drawing/2014/main" id="{C115592B-B364-6818-732A-95A9CBF86F92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8" name="Freeform: Shape 667">
            <a:extLst>
              <a:ext uri="{FF2B5EF4-FFF2-40B4-BE49-F238E27FC236}">
                <a16:creationId xmlns:a16="http://schemas.microsoft.com/office/drawing/2014/main" id="{52D788C5-18DE-EF56-18FB-93E0E659AD81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69" name="Freeform: Shape 668">
            <a:extLst>
              <a:ext uri="{FF2B5EF4-FFF2-40B4-BE49-F238E27FC236}">
                <a16:creationId xmlns:a16="http://schemas.microsoft.com/office/drawing/2014/main" id="{236FA623-D685-E8A8-2ECE-F544ED029630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70" name="Group 669">
            <a:extLst>
              <a:ext uri="{FF2B5EF4-FFF2-40B4-BE49-F238E27FC236}">
                <a16:creationId xmlns:a16="http://schemas.microsoft.com/office/drawing/2014/main" id="{FE3E511D-FE20-1546-C306-9C55F52FD9C8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671" name="Oval 670">
              <a:extLst>
                <a:ext uri="{FF2B5EF4-FFF2-40B4-BE49-F238E27FC236}">
                  <a16:creationId xmlns:a16="http://schemas.microsoft.com/office/drawing/2014/main" id="{9561D99F-8FEC-CA6C-6489-F9809BE7902C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2" name="Oval 671">
              <a:extLst>
                <a:ext uri="{FF2B5EF4-FFF2-40B4-BE49-F238E27FC236}">
                  <a16:creationId xmlns:a16="http://schemas.microsoft.com/office/drawing/2014/main" id="{5F6E3004-2651-1810-CFB3-3583B118F52E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3" name="Oval 672">
              <a:extLst>
                <a:ext uri="{FF2B5EF4-FFF2-40B4-BE49-F238E27FC236}">
                  <a16:creationId xmlns:a16="http://schemas.microsoft.com/office/drawing/2014/main" id="{BD3F3951-354E-47EB-570E-0C2E37242DE8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74" name="Freeform: Shape 673">
            <a:extLst>
              <a:ext uri="{FF2B5EF4-FFF2-40B4-BE49-F238E27FC236}">
                <a16:creationId xmlns:a16="http://schemas.microsoft.com/office/drawing/2014/main" id="{FC57287C-ED87-E64A-17F2-FBA0730BE770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75" name="Freeform: Shape 674">
            <a:extLst>
              <a:ext uri="{FF2B5EF4-FFF2-40B4-BE49-F238E27FC236}">
                <a16:creationId xmlns:a16="http://schemas.microsoft.com/office/drawing/2014/main" id="{62475843-7140-3969-77BC-B8912F6635B4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76" name="Group 675">
            <a:extLst>
              <a:ext uri="{FF2B5EF4-FFF2-40B4-BE49-F238E27FC236}">
                <a16:creationId xmlns:a16="http://schemas.microsoft.com/office/drawing/2014/main" id="{AF02F11B-8493-A719-7013-F0CEF9E57834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677" name="Oval 676">
              <a:extLst>
                <a:ext uri="{FF2B5EF4-FFF2-40B4-BE49-F238E27FC236}">
                  <a16:creationId xmlns:a16="http://schemas.microsoft.com/office/drawing/2014/main" id="{AFBECE24-0C1C-8C80-A27B-65233F146F34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8" name="Oval 677">
              <a:extLst>
                <a:ext uri="{FF2B5EF4-FFF2-40B4-BE49-F238E27FC236}">
                  <a16:creationId xmlns:a16="http://schemas.microsoft.com/office/drawing/2014/main" id="{48AF9769-C020-F126-EB48-6FF2DDA70852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9" name="Oval 678">
              <a:extLst>
                <a:ext uri="{FF2B5EF4-FFF2-40B4-BE49-F238E27FC236}">
                  <a16:creationId xmlns:a16="http://schemas.microsoft.com/office/drawing/2014/main" id="{B5BD2407-3080-A0A1-8D93-7FC417B20323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80" name="Group 679">
            <a:extLst>
              <a:ext uri="{FF2B5EF4-FFF2-40B4-BE49-F238E27FC236}">
                <a16:creationId xmlns:a16="http://schemas.microsoft.com/office/drawing/2014/main" id="{2726333B-C8AA-67CB-AB3E-5B14B66154FB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681" name="Oval 680">
              <a:extLst>
                <a:ext uri="{FF2B5EF4-FFF2-40B4-BE49-F238E27FC236}">
                  <a16:creationId xmlns:a16="http://schemas.microsoft.com/office/drawing/2014/main" id="{DA762536-663B-95C7-EAC9-D9F957803F02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2" name="Oval 681">
              <a:extLst>
                <a:ext uri="{FF2B5EF4-FFF2-40B4-BE49-F238E27FC236}">
                  <a16:creationId xmlns:a16="http://schemas.microsoft.com/office/drawing/2014/main" id="{8872A253-AD4A-FDC6-C764-7755224D510F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3" name="Oval 682">
              <a:extLst>
                <a:ext uri="{FF2B5EF4-FFF2-40B4-BE49-F238E27FC236}">
                  <a16:creationId xmlns:a16="http://schemas.microsoft.com/office/drawing/2014/main" id="{F265EB34-5BB7-782B-AFC9-FEBFE9980E77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84" name="Group 683">
            <a:extLst>
              <a:ext uri="{FF2B5EF4-FFF2-40B4-BE49-F238E27FC236}">
                <a16:creationId xmlns:a16="http://schemas.microsoft.com/office/drawing/2014/main" id="{C589BEF5-C5CE-C5AE-BBD4-D4CC16F7AA71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685" name="Textbox 200">
              <a:extLst>
                <a:ext uri="{FF2B5EF4-FFF2-40B4-BE49-F238E27FC236}">
                  <a16:creationId xmlns:a16="http://schemas.microsoft.com/office/drawing/2014/main" id="{9B11A1CA-15B3-F9F3-22AE-44A3C302E9DA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86" name="Textbox 200">
              <a:extLst>
                <a:ext uri="{FF2B5EF4-FFF2-40B4-BE49-F238E27FC236}">
                  <a16:creationId xmlns:a16="http://schemas.microsoft.com/office/drawing/2014/main" id="{EF62FE87-FEBC-208D-37A7-1F218EE34B41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687" name="Textbox 200">
              <a:extLst>
                <a:ext uri="{FF2B5EF4-FFF2-40B4-BE49-F238E27FC236}">
                  <a16:creationId xmlns:a16="http://schemas.microsoft.com/office/drawing/2014/main" id="{1C93A573-3DCB-D048-345A-7AE70F11507B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688" name="Group 687">
            <a:extLst>
              <a:ext uri="{FF2B5EF4-FFF2-40B4-BE49-F238E27FC236}">
                <a16:creationId xmlns:a16="http://schemas.microsoft.com/office/drawing/2014/main" id="{D2E06494-2118-7AFC-1405-0C55FBE9734B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689" name="Textbox 200">
              <a:extLst>
                <a:ext uri="{FF2B5EF4-FFF2-40B4-BE49-F238E27FC236}">
                  <a16:creationId xmlns:a16="http://schemas.microsoft.com/office/drawing/2014/main" id="{D61E357A-3763-1F0F-C5A6-61DE4B496575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90" name="Textbox 200">
              <a:extLst>
                <a:ext uri="{FF2B5EF4-FFF2-40B4-BE49-F238E27FC236}">
                  <a16:creationId xmlns:a16="http://schemas.microsoft.com/office/drawing/2014/main" id="{662C6FFE-653B-2539-2C88-C10A93240BB3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691" name="Textbox 200">
              <a:extLst>
                <a:ext uri="{FF2B5EF4-FFF2-40B4-BE49-F238E27FC236}">
                  <a16:creationId xmlns:a16="http://schemas.microsoft.com/office/drawing/2014/main" id="{F46F52F0-C46D-9C19-FA83-C5C8D13B6401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692" name="Group 691">
            <a:extLst>
              <a:ext uri="{FF2B5EF4-FFF2-40B4-BE49-F238E27FC236}">
                <a16:creationId xmlns:a16="http://schemas.microsoft.com/office/drawing/2014/main" id="{CE0A73FF-E682-3129-FD91-D6949CDA1113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693" name="Textbox 200">
              <a:extLst>
                <a:ext uri="{FF2B5EF4-FFF2-40B4-BE49-F238E27FC236}">
                  <a16:creationId xmlns:a16="http://schemas.microsoft.com/office/drawing/2014/main" id="{463961A1-DB18-269B-16A9-F6A9C36D409D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94" name="Textbox 200">
              <a:extLst>
                <a:ext uri="{FF2B5EF4-FFF2-40B4-BE49-F238E27FC236}">
                  <a16:creationId xmlns:a16="http://schemas.microsoft.com/office/drawing/2014/main" id="{C24A5A6E-A1EC-8C50-B375-3CDFE920621E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695" name="Textbox 200">
              <a:extLst>
                <a:ext uri="{FF2B5EF4-FFF2-40B4-BE49-F238E27FC236}">
                  <a16:creationId xmlns:a16="http://schemas.microsoft.com/office/drawing/2014/main" id="{1AB70045-0FB6-8E9C-2929-3360A209FD83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696" name="Group 695">
            <a:extLst>
              <a:ext uri="{FF2B5EF4-FFF2-40B4-BE49-F238E27FC236}">
                <a16:creationId xmlns:a16="http://schemas.microsoft.com/office/drawing/2014/main" id="{465DCB2F-1B3B-BA51-694E-A4FB6E7DBFF8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697" name="Textbox 200">
              <a:extLst>
                <a:ext uri="{FF2B5EF4-FFF2-40B4-BE49-F238E27FC236}">
                  <a16:creationId xmlns:a16="http://schemas.microsoft.com/office/drawing/2014/main" id="{64387726-0583-1320-FACD-771578022D68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98" name="Textbox 200">
              <a:extLst>
                <a:ext uri="{FF2B5EF4-FFF2-40B4-BE49-F238E27FC236}">
                  <a16:creationId xmlns:a16="http://schemas.microsoft.com/office/drawing/2014/main" id="{1609D520-E5C5-E389-0980-3135D7122334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699" name="Textbox 200">
              <a:extLst>
                <a:ext uri="{FF2B5EF4-FFF2-40B4-BE49-F238E27FC236}">
                  <a16:creationId xmlns:a16="http://schemas.microsoft.com/office/drawing/2014/main" id="{B886B925-70F6-01DF-F896-9A815CE00881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700" name="Freeform 38">
            <a:extLst>
              <a:ext uri="{FF2B5EF4-FFF2-40B4-BE49-F238E27FC236}">
                <a16:creationId xmlns:a16="http://schemas.microsoft.com/office/drawing/2014/main" id="{0FD8A0A3-BF41-262D-4482-636106C9B2BD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01" name="Freeform: Shape 700">
            <a:extLst>
              <a:ext uri="{FF2B5EF4-FFF2-40B4-BE49-F238E27FC236}">
                <a16:creationId xmlns:a16="http://schemas.microsoft.com/office/drawing/2014/main" id="{2808ABF1-A5C3-A3CD-795B-46F12CE2BC47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02" name="Freeform 45">
            <a:extLst>
              <a:ext uri="{FF2B5EF4-FFF2-40B4-BE49-F238E27FC236}">
                <a16:creationId xmlns:a16="http://schemas.microsoft.com/office/drawing/2014/main" id="{236AF000-706E-30E1-7E0B-8914D69DF779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03" name="Freeform 30">
            <a:extLst>
              <a:ext uri="{FF2B5EF4-FFF2-40B4-BE49-F238E27FC236}">
                <a16:creationId xmlns:a16="http://schemas.microsoft.com/office/drawing/2014/main" id="{C3D42BEE-461E-DBDC-AFBE-BBD856B18D07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04" name="Freeform 29">
            <a:extLst>
              <a:ext uri="{FF2B5EF4-FFF2-40B4-BE49-F238E27FC236}">
                <a16:creationId xmlns:a16="http://schemas.microsoft.com/office/drawing/2014/main" id="{858830DA-EF8B-8C44-8753-14BCA023C58C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1104687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checker/>
      </p:transition>
    </mc:Choice>
    <mc:Fallback xmlns="">
      <p:transition spd="slow" advClick="0" advTm="2500">
        <p:checker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7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7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7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7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7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6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6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6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6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6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6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6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6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6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46" grpId="0"/>
          <p:bldP spid="647" grpId="0"/>
          <p:bldP spid="648" grpId="0" animBg="1"/>
          <p:bldP spid="649" grpId="0" animBg="1"/>
          <p:bldP spid="650" grpId="0" animBg="1"/>
          <p:bldP spid="651" grpId="0" animBg="1"/>
          <p:bldP spid="656" grpId="0" animBg="1"/>
          <p:bldP spid="657" grpId="0" animBg="1"/>
          <p:bldP spid="662" grpId="0" animBg="1"/>
          <p:bldP spid="663" grpId="0" animBg="1"/>
          <p:bldP spid="668" grpId="0" animBg="1"/>
          <p:bldP spid="669" grpId="0" animBg="1"/>
          <p:bldP spid="674" grpId="0" animBg="1"/>
          <p:bldP spid="675" grpId="0" animBg="1"/>
          <p:bldP spid="700" grpId="0" animBg="1"/>
          <p:bldP spid="701" grpId="0" animBg="1"/>
          <p:bldP spid="702" grpId="0" animBg="1"/>
          <p:bldP spid="703" grpId="0" animBg="1"/>
          <p:bldP spid="70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7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7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7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7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7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6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6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6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6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6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6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6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6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6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46" grpId="0"/>
          <p:bldP spid="647" grpId="0"/>
          <p:bldP spid="648" grpId="0" animBg="1"/>
          <p:bldP spid="649" grpId="0" animBg="1"/>
          <p:bldP spid="650" grpId="0" animBg="1"/>
          <p:bldP spid="651" grpId="0" animBg="1"/>
          <p:bldP spid="656" grpId="0" animBg="1"/>
          <p:bldP spid="657" grpId="0" animBg="1"/>
          <p:bldP spid="662" grpId="0" animBg="1"/>
          <p:bldP spid="663" grpId="0" animBg="1"/>
          <p:bldP spid="668" grpId="0" animBg="1"/>
          <p:bldP spid="669" grpId="0" animBg="1"/>
          <p:bldP spid="674" grpId="0" animBg="1"/>
          <p:bldP spid="675" grpId="0" animBg="1"/>
          <p:bldP spid="700" grpId="0" animBg="1"/>
          <p:bldP spid="701" grpId="0" animBg="1"/>
          <p:bldP spid="702" grpId="0" animBg="1"/>
          <p:bldP spid="703" grpId="0" animBg="1"/>
          <p:bldP spid="704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B95D141-20AF-F621-1251-79E30615E6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Rectangle 196">
            <a:extLst>
              <a:ext uri="{FF2B5EF4-FFF2-40B4-BE49-F238E27FC236}">
                <a16:creationId xmlns:a16="http://schemas.microsoft.com/office/drawing/2014/main" id="{75FC873F-8AEA-6960-E097-B7DE25F3804C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198" name="!!MainTitle1">
            <a:extLst>
              <a:ext uri="{FF2B5EF4-FFF2-40B4-BE49-F238E27FC236}">
                <a16:creationId xmlns:a16="http://schemas.microsoft.com/office/drawing/2014/main" id="{98B7ABB3-7D7B-F36F-8477-6FE67A6C6D3A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99" name="!!SubTitle">
            <a:extLst>
              <a:ext uri="{FF2B5EF4-FFF2-40B4-BE49-F238E27FC236}">
                <a16:creationId xmlns:a16="http://schemas.microsoft.com/office/drawing/2014/main" id="{D5C17C18-ABB1-93D1-0C68-815EDA6A1FC8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200" name="Oval 199">
            <a:extLst>
              <a:ext uri="{FF2B5EF4-FFF2-40B4-BE49-F238E27FC236}">
                <a16:creationId xmlns:a16="http://schemas.microsoft.com/office/drawing/2014/main" id="{71344EB0-27C2-102E-6C78-7B8F14B17D3D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1" name="Oval 200">
            <a:extLst>
              <a:ext uri="{FF2B5EF4-FFF2-40B4-BE49-F238E27FC236}">
                <a16:creationId xmlns:a16="http://schemas.microsoft.com/office/drawing/2014/main" id="{03DC3A60-17F7-370F-C7C6-D252524D90E1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2" name="Oval 201">
            <a:extLst>
              <a:ext uri="{FF2B5EF4-FFF2-40B4-BE49-F238E27FC236}">
                <a16:creationId xmlns:a16="http://schemas.microsoft.com/office/drawing/2014/main" id="{C751B2CD-50BF-D2CE-10B9-B1ACCCB8D0AE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A1AF47E4-CC43-214C-B9B9-CC7968D574D2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04" name="Group 203">
            <a:extLst>
              <a:ext uri="{FF2B5EF4-FFF2-40B4-BE49-F238E27FC236}">
                <a16:creationId xmlns:a16="http://schemas.microsoft.com/office/drawing/2014/main" id="{05CE8B23-0A88-80FC-7DFA-A15DC5DD1269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205" name="Textbox 200">
              <a:extLst>
                <a:ext uri="{FF2B5EF4-FFF2-40B4-BE49-F238E27FC236}">
                  <a16:creationId xmlns:a16="http://schemas.microsoft.com/office/drawing/2014/main" id="{C54043A6-0A90-D7AA-B32D-01DD85184D20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06" name="Textbox 200">
              <a:extLst>
                <a:ext uri="{FF2B5EF4-FFF2-40B4-BE49-F238E27FC236}">
                  <a16:creationId xmlns:a16="http://schemas.microsoft.com/office/drawing/2014/main" id="{0E71A766-23E3-5D38-9527-8026FCC1C500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207" name="Textbox 200">
              <a:extLst>
                <a:ext uri="{FF2B5EF4-FFF2-40B4-BE49-F238E27FC236}">
                  <a16:creationId xmlns:a16="http://schemas.microsoft.com/office/drawing/2014/main" id="{BC2D26C2-C404-D254-40F2-53746D4201FA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208" name="Freeform: Shape 207">
            <a:extLst>
              <a:ext uri="{FF2B5EF4-FFF2-40B4-BE49-F238E27FC236}">
                <a16:creationId xmlns:a16="http://schemas.microsoft.com/office/drawing/2014/main" id="{A3796ADA-6640-EAE6-DB74-182E673356F5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9" name="Freeform: Shape 208">
            <a:extLst>
              <a:ext uri="{FF2B5EF4-FFF2-40B4-BE49-F238E27FC236}">
                <a16:creationId xmlns:a16="http://schemas.microsoft.com/office/drawing/2014/main" id="{74F2367C-C7CD-49BF-731D-D46484FB070F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10" name="Group 209">
            <a:extLst>
              <a:ext uri="{FF2B5EF4-FFF2-40B4-BE49-F238E27FC236}">
                <a16:creationId xmlns:a16="http://schemas.microsoft.com/office/drawing/2014/main" id="{B140256D-7088-7735-F7D8-A9654AE893F9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211" name="Oval 210">
              <a:extLst>
                <a:ext uri="{FF2B5EF4-FFF2-40B4-BE49-F238E27FC236}">
                  <a16:creationId xmlns:a16="http://schemas.microsoft.com/office/drawing/2014/main" id="{976B2FC3-5598-F572-FED8-685D5EDBA693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2" name="Oval 211">
              <a:extLst>
                <a:ext uri="{FF2B5EF4-FFF2-40B4-BE49-F238E27FC236}">
                  <a16:creationId xmlns:a16="http://schemas.microsoft.com/office/drawing/2014/main" id="{829BD43D-0046-C01C-EDE6-9E22FE9ACBC9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3" name="Oval 212">
              <a:extLst>
                <a:ext uri="{FF2B5EF4-FFF2-40B4-BE49-F238E27FC236}">
                  <a16:creationId xmlns:a16="http://schemas.microsoft.com/office/drawing/2014/main" id="{5D0695DE-6DE4-2BB8-7E67-F4A05DDB0BD3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4" name="Freeform: Shape 213">
            <a:extLst>
              <a:ext uri="{FF2B5EF4-FFF2-40B4-BE49-F238E27FC236}">
                <a16:creationId xmlns:a16="http://schemas.microsoft.com/office/drawing/2014/main" id="{E352956E-6DB1-4EA2-0979-843BF0013E45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15" name="Freeform: Shape 214">
            <a:extLst>
              <a:ext uri="{FF2B5EF4-FFF2-40B4-BE49-F238E27FC236}">
                <a16:creationId xmlns:a16="http://schemas.microsoft.com/office/drawing/2014/main" id="{51F97F1D-5F2E-1CFD-4EB0-585CA701C409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16" name="Group 215">
            <a:extLst>
              <a:ext uri="{FF2B5EF4-FFF2-40B4-BE49-F238E27FC236}">
                <a16:creationId xmlns:a16="http://schemas.microsoft.com/office/drawing/2014/main" id="{95EC8F41-F981-1FA7-95E9-07E1FC6E83DF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217" name="Oval 216">
              <a:extLst>
                <a:ext uri="{FF2B5EF4-FFF2-40B4-BE49-F238E27FC236}">
                  <a16:creationId xmlns:a16="http://schemas.microsoft.com/office/drawing/2014/main" id="{BBD84A4C-D764-CE55-4D96-12DD90FD1743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8" name="Oval 217">
              <a:extLst>
                <a:ext uri="{FF2B5EF4-FFF2-40B4-BE49-F238E27FC236}">
                  <a16:creationId xmlns:a16="http://schemas.microsoft.com/office/drawing/2014/main" id="{1BE6E9AB-33C5-B267-50C4-AC7EAEF2F90A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9" name="Oval 218">
              <a:extLst>
                <a:ext uri="{FF2B5EF4-FFF2-40B4-BE49-F238E27FC236}">
                  <a16:creationId xmlns:a16="http://schemas.microsoft.com/office/drawing/2014/main" id="{ADA54D43-49E0-4370-9E16-B2B49CDE05CA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0" name="Freeform: Shape 219">
            <a:extLst>
              <a:ext uri="{FF2B5EF4-FFF2-40B4-BE49-F238E27FC236}">
                <a16:creationId xmlns:a16="http://schemas.microsoft.com/office/drawing/2014/main" id="{F85C5D7C-29E5-DAA1-FC13-49C37B374EE6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21" name="Freeform: Shape 220">
            <a:extLst>
              <a:ext uri="{FF2B5EF4-FFF2-40B4-BE49-F238E27FC236}">
                <a16:creationId xmlns:a16="http://schemas.microsoft.com/office/drawing/2014/main" id="{4B56AC10-CAF7-E5AB-025D-5FABB432AC5B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22" name="Group 221">
            <a:extLst>
              <a:ext uri="{FF2B5EF4-FFF2-40B4-BE49-F238E27FC236}">
                <a16:creationId xmlns:a16="http://schemas.microsoft.com/office/drawing/2014/main" id="{87C684DF-8443-121E-7617-A0B47178D998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223" name="Oval 222">
              <a:extLst>
                <a:ext uri="{FF2B5EF4-FFF2-40B4-BE49-F238E27FC236}">
                  <a16:creationId xmlns:a16="http://schemas.microsoft.com/office/drawing/2014/main" id="{69C67F3A-7FAD-E1F1-DF47-FC971C1C5E92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4" name="Oval 223">
              <a:extLst>
                <a:ext uri="{FF2B5EF4-FFF2-40B4-BE49-F238E27FC236}">
                  <a16:creationId xmlns:a16="http://schemas.microsoft.com/office/drawing/2014/main" id="{FAC335C6-9EA3-FF15-043F-3B1B7D40C5D5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5" name="Oval 224">
              <a:extLst>
                <a:ext uri="{FF2B5EF4-FFF2-40B4-BE49-F238E27FC236}">
                  <a16:creationId xmlns:a16="http://schemas.microsoft.com/office/drawing/2014/main" id="{8644F3AA-CE04-31F6-20F8-9388D4FA4000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6" name="Freeform: Shape 225">
            <a:extLst>
              <a:ext uri="{FF2B5EF4-FFF2-40B4-BE49-F238E27FC236}">
                <a16:creationId xmlns:a16="http://schemas.microsoft.com/office/drawing/2014/main" id="{68A694FB-950A-E203-CEF3-A5436766BF00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27" name="Freeform: Shape 226">
            <a:extLst>
              <a:ext uri="{FF2B5EF4-FFF2-40B4-BE49-F238E27FC236}">
                <a16:creationId xmlns:a16="http://schemas.microsoft.com/office/drawing/2014/main" id="{C049789E-FEED-CC12-3165-494810379AD2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28" name="Group 227">
            <a:extLst>
              <a:ext uri="{FF2B5EF4-FFF2-40B4-BE49-F238E27FC236}">
                <a16:creationId xmlns:a16="http://schemas.microsoft.com/office/drawing/2014/main" id="{D84FB8EF-DD82-3857-60B2-0C9495F8A2BC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229" name="Oval 228">
              <a:extLst>
                <a:ext uri="{FF2B5EF4-FFF2-40B4-BE49-F238E27FC236}">
                  <a16:creationId xmlns:a16="http://schemas.microsoft.com/office/drawing/2014/main" id="{965F12F4-B521-8403-DBD5-F18FF2FEAD47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0" name="Oval 229">
              <a:extLst>
                <a:ext uri="{FF2B5EF4-FFF2-40B4-BE49-F238E27FC236}">
                  <a16:creationId xmlns:a16="http://schemas.microsoft.com/office/drawing/2014/main" id="{F7DFC213-EAF0-066F-1B35-CF804D4226D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1" name="Oval 230">
              <a:extLst>
                <a:ext uri="{FF2B5EF4-FFF2-40B4-BE49-F238E27FC236}">
                  <a16:creationId xmlns:a16="http://schemas.microsoft.com/office/drawing/2014/main" id="{D34E3A02-B54B-94D4-BF21-6F9DF3F64323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32" name="Group 231">
            <a:extLst>
              <a:ext uri="{FF2B5EF4-FFF2-40B4-BE49-F238E27FC236}">
                <a16:creationId xmlns:a16="http://schemas.microsoft.com/office/drawing/2014/main" id="{ED97646C-CE25-9816-BB52-B8C284FE9B6E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233" name="Oval 232">
              <a:extLst>
                <a:ext uri="{FF2B5EF4-FFF2-40B4-BE49-F238E27FC236}">
                  <a16:creationId xmlns:a16="http://schemas.microsoft.com/office/drawing/2014/main" id="{62C86CE7-521D-5200-7236-422174D9F9F7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4" name="Oval 233">
              <a:extLst>
                <a:ext uri="{FF2B5EF4-FFF2-40B4-BE49-F238E27FC236}">
                  <a16:creationId xmlns:a16="http://schemas.microsoft.com/office/drawing/2014/main" id="{6EB5C498-9D91-C053-230E-A8DFB1B1960F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5" name="Oval 234">
              <a:extLst>
                <a:ext uri="{FF2B5EF4-FFF2-40B4-BE49-F238E27FC236}">
                  <a16:creationId xmlns:a16="http://schemas.microsoft.com/office/drawing/2014/main" id="{C09B2EE3-9432-4E93-8D7D-B62F20F4C8ED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36" name="Group 235">
            <a:extLst>
              <a:ext uri="{FF2B5EF4-FFF2-40B4-BE49-F238E27FC236}">
                <a16:creationId xmlns:a16="http://schemas.microsoft.com/office/drawing/2014/main" id="{C1CB49D5-2C4A-8EB3-CF47-2C6FCEE1C570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237" name="Textbox 200">
              <a:extLst>
                <a:ext uri="{FF2B5EF4-FFF2-40B4-BE49-F238E27FC236}">
                  <a16:creationId xmlns:a16="http://schemas.microsoft.com/office/drawing/2014/main" id="{9CF08ECD-4FFA-61D3-719A-5BE758ADD60F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38" name="Textbox 200">
              <a:extLst>
                <a:ext uri="{FF2B5EF4-FFF2-40B4-BE49-F238E27FC236}">
                  <a16:creationId xmlns:a16="http://schemas.microsoft.com/office/drawing/2014/main" id="{4CC63CA6-746D-A46B-ABC3-481881999E28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239" name="Textbox 200">
              <a:extLst>
                <a:ext uri="{FF2B5EF4-FFF2-40B4-BE49-F238E27FC236}">
                  <a16:creationId xmlns:a16="http://schemas.microsoft.com/office/drawing/2014/main" id="{08B02591-F113-6893-20E4-70D93F725EC8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40" name="Group 239">
            <a:extLst>
              <a:ext uri="{FF2B5EF4-FFF2-40B4-BE49-F238E27FC236}">
                <a16:creationId xmlns:a16="http://schemas.microsoft.com/office/drawing/2014/main" id="{CC76942E-DE7B-9A82-B156-D21C4D0FCC90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241" name="Textbox 200">
              <a:extLst>
                <a:ext uri="{FF2B5EF4-FFF2-40B4-BE49-F238E27FC236}">
                  <a16:creationId xmlns:a16="http://schemas.microsoft.com/office/drawing/2014/main" id="{D9FFE43C-B08F-3EF8-EBBA-CA8C602A5FA4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42" name="Textbox 200">
              <a:extLst>
                <a:ext uri="{FF2B5EF4-FFF2-40B4-BE49-F238E27FC236}">
                  <a16:creationId xmlns:a16="http://schemas.microsoft.com/office/drawing/2014/main" id="{62EF6404-8C2E-01EC-E429-FFC217CA259E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243" name="Textbox 200">
              <a:extLst>
                <a:ext uri="{FF2B5EF4-FFF2-40B4-BE49-F238E27FC236}">
                  <a16:creationId xmlns:a16="http://schemas.microsoft.com/office/drawing/2014/main" id="{15DAA610-B6F9-16A6-8252-F86A7EE0AE69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44" name="Group 243">
            <a:extLst>
              <a:ext uri="{FF2B5EF4-FFF2-40B4-BE49-F238E27FC236}">
                <a16:creationId xmlns:a16="http://schemas.microsoft.com/office/drawing/2014/main" id="{17FDE6CD-7968-3F48-4B13-A9CC45C0393F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245" name="Textbox 200">
              <a:extLst>
                <a:ext uri="{FF2B5EF4-FFF2-40B4-BE49-F238E27FC236}">
                  <a16:creationId xmlns:a16="http://schemas.microsoft.com/office/drawing/2014/main" id="{73CE8FA1-447B-D94B-5282-95188F531472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46" name="Textbox 200">
              <a:extLst>
                <a:ext uri="{FF2B5EF4-FFF2-40B4-BE49-F238E27FC236}">
                  <a16:creationId xmlns:a16="http://schemas.microsoft.com/office/drawing/2014/main" id="{ACD449F7-3F86-E6DF-0107-9A72E9979CF8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247" name="Textbox 200">
              <a:extLst>
                <a:ext uri="{FF2B5EF4-FFF2-40B4-BE49-F238E27FC236}">
                  <a16:creationId xmlns:a16="http://schemas.microsoft.com/office/drawing/2014/main" id="{B969603D-68A9-7FEC-0546-A9182297E507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48" name="Group 247">
            <a:extLst>
              <a:ext uri="{FF2B5EF4-FFF2-40B4-BE49-F238E27FC236}">
                <a16:creationId xmlns:a16="http://schemas.microsoft.com/office/drawing/2014/main" id="{93F94CBB-6E2C-9C41-1D0A-07EF8634E2CE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249" name="Textbox 200">
              <a:extLst>
                <a:ext uri="{FF2B5EF4-FFF2-40B4-BE49-F238E27FC236}">
                  <a16:creationId xmlns:a16="http://schemas.microsoft.com/office/drawing/2014/main" id="{C01E5D63-858E-710B-8F87-0E0D29B232B2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0" name="Textbox 200">
              <a:extLst>
                <a:ext uri="{FF2B5EF4-FFF2-40B4-BE49-F238E27FC236}">
                  <a16:creationId xmlns:a16="http://schemas.microsoft.com/office/drawing/2014/main" id="{914BEB35-B18E-A3E6-5182-C435E9640054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251" name="Textbox 200">
              <a:extLst>
                <a:ext uri="{FF2B5EF4-FFF2-40B4-BE49-F238E27FC236}">
                  <a16:creationId xmlns:a16="http://schemas.microsoft.com/office/drawing/2014/main" id="{BA6034D4-7721-5153-92B7-50B793C8AA72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252" name="Freeform 38">
            <a:extLst>
              <a:ext uri="{FF2B5EF4-FFF2-40B4-BE49-F238E27FC236}">
                <a16:creationId xmlns:a16="http://schemas.microsoft.com/office/drawing/2014/main" id="{EF05C766-E196-2B2A-D91A-98A49E490B4F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3" name="Freeform: Shape 252">
            <a:extLst>
              <a:ext uri="{FF2B5EF4-FFF2-40B4-BE49-F238E27FC236}">
                <a16:creationId xmlns:a16="http://schemas.microsoft.com/office/drawing/2014/main" id="{72212910-B291-16FD-1958-3F789359AF54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4" name="Freeform 45">
            <a:extLst>
              <a:ext uri="{FF2B5EF4-FFF2-40B4-BE49-F238E27FC236}">
                <a16:creationId xmlns:a16="http://schemas.microsoft.com/office/drawing/2014/main" id="{1D1A84B5-C02D-0AAC-A116-BF9BC548AAC4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5" name="Freeform 30">
            <a:extLst>
              <a:ext uri="{FF2B5EF4-FFF2-40B4-BE49-F238E27FC236}">
                <a16:creationId xmlns:a16="http://schemas.microsoft.com/office/drawing/2014/main" id="{9C311063-696E-53F2-04B6-C440809D1C49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6" name="Freeform 29">
            <a:extLst>
              <a:ext uri="{FF2B5EF4-FFF2-40B4-BE49-F238E27FC236}">
                <a16:creationId xmlns:a16="http://schemas.microsoft.com/office/drawing/2014/main" id="{2A473295-7FE2-C555-8686-0E5D018210EC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2723631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14:gallery dir="l"/>
      </p:transition>
    </mc:Choice>
    <mc:Fallback xmlns=""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2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2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2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2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2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2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2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2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8" grpId="0"/>
          <p:bldP spid="199" grpId="0"/>
          <p:bldP spid="200" grpId="0" animBg="1"/>
          <p:bldP spid="201" grpId="0" animBg="1"/>
          <p:bldP spid="202" grpId="0" animBg="1"/>
          <p:bldP spid="203" grpId="0" animBg="1"/>
          <p:bldP spid="208" grpId="0" animBg="1"/>
          <p:bldP spid="209" grpId="0" animBg="1"/>
          <p:bldP spid="214" grpId="0" animBg="1"/>
          <p:bldP spid="215" grpId="0" animBg="1"/>
          <p:bldP spid="220" grpId="0" animBg="1"/>
          <p:bldP spid="221" grpId="0" animBg="1"/>
          <p:bldP spid="226" grpId="0" animBg="1"/>
          <p:bldP spid="227" grpId="0" animBg="1"/>
          <p:bldP spid="252" grpId="0" animBg="1"/>
          <p:bldP spid="253" grpId="0" animBg="1"/>
          <p:bldP spid="254" grpId="0" animBg="1"/>
          <p:bldP spid="255" grpId="0" animBg="1"/>
          <p:bldP spid="256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2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25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2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2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2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2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2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2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22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8" grpId="0"/>
          <p:bldP spid="199" grpId="0"/>
          <p:bldP spid="200" grpId="0" animBg="1"/>
          <p:bldP spid="201" grpId="0" animBg="1"/>
          <p:bldP spid="202" grpId="0" animBg="1"/>
          <p:bldP spid="203" grpId="0" animBg="1"/>
          <p:bldP spid="208" grpId="0" animBg="1"/>
          <p:bldP spid="209" grpId="0" animBg="1"/>
          <p:bldP spid="214" grpId="0" animBg="1"/>
          <p:bldP spid="215" grpId="0" animBg="1"/>
          <p:bldP spid="220" grpId="0" animBg="1"/>
          <p:bldP spid="221" grpId="0" animBg="1"/>
          <p:bldP spid="226" grpId="0" animBg="1"/>
          <p:bldP spid="227" grpId="0" animBg="1"/>
          <p:bldP spid="252" grpId="0" animBg="1"/>
          <p:bldP spid="253" grpId="0" animBg="1"/>
          <p:bldP spid="254" grpId="0" animBg="1"/>
          <p:bldP spid="255" grpId="0" animBg="1"/>
          <p:bldP spid="256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6C5A513-B083-1713-059E-99417F04496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Rectangle 324">
            <a:extLst>
              <a:ext uri="{FF2B5EF4-FFF2-40B4-BE49-F238E27FC236}">
                <a16:creationId xmlns:a16="http://schemas.microsoft.com/office/drawing/2014/main" id="{54B529D2-89D9-4333-5629-29081FF62049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26" name="!!MainTitle1">
            <a:extLst>
              <a:ext uri="{FF2B5EF4-FFF2-40B4-BE49-F238E27FC236}">
                <a16:creationId xmlns:a16="http://schemas.microsoft.com/office/drawing/2014/main" id="{D0FC1B0C-AE82-B35D-5BAC-264B0D5ED785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27" name="!!SubTitle">
            <a:extLst>
              <a:ext uri="{FF2B5EF4-FFF2-40B4-BE49-F238E27FC236}">
                <a16:creationId xmlns:a16="http://schemas.microsoft.com/office/drawing/2014/main" id="{34D9C78C-B616-A6BA-EF86-90BBC40BFACB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28" name="Oval 327">
            <a:extLst>
              <a:ext uri="{FF2B5EF4-FFF2-40B4-BE49-F238E27FC236}">
                <a16:creationId xmlns:a16="http://schemas.microsoft.com/office/drawing/2014/main" id="{D55292D0-B865-8FE5-4228-94F66A402F06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29" name="Oval 328">
            <a:extLst>
              <a:ext uri="{FF2B5EF4-FFF2-40B4-BE49-F238E27FC236}">
                <a16:creationId xmlns:a16="http://schemas.microsoft.com/office/drawing/2014/main" id="{A938594B-257E-2B5C-6B22-819E202E178B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30" name="Oval 329">
            <a:extLst>
              <a:ext uri="{FF2B5EF4-FFF2-40B4-BE49-F238E27FC236}">
                <a16:creationId xmlns:a16="http://schemas.microsoft.com/office/drawing/2014/main" id="{CAB828E8-8D6D-6B69-20CC-82A331A1B535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31" name="Oval 330">
            <a:extLst>
              <a:ext uri="{FF2B5EF4-FFF2-40B4-BE49-F238E27FC236}">
                <a16:creationId xmlns:a16="http://schemas.microsoft.com/office/drawing/2014/main" id="{35C38AC6-1F65-1E91-3F2E-8F28F50E400C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32" name="Group 331">
            <a:extLst>
              <a:ext uri="{FF2B5EF4-FFF2-40B4-BE49-F238E27FC236}">
                <a16:creationId xmlns:a16="http://schemas.microsoft.com/office/drawing/2014/main" id="{09B005C6-DC32-A8C3-466B-058C9534AB85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333" name="Textbox 200">
              <a:extLst>
                <a:ext uri="{FF2B5EF4-FFF2-40B4-BE49-F238E27FC236}">
                  <a16:creationId xmlns:a16="http://schemas.microsoft.com/office/drawing/2014/main" id="{81D0D691-4B2E-352E-6673-A0C64D0DC000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34" name="Textbox 200">
              <a:extLst>
                <a:ext uri="{FF2B5EF4-FFF2-40B4-BE49-F238E27FC236}">
                  <a16:creationId xmlns:a16="http://schemas.microsoft.com/office/drawing/2014/main" id="{F4D4BD2F-FE76-E3C2-3E41-E00E67E877C7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335" name="Textbox 200">
              <a:extLst>
                <a:ext uri="{FF2B5EF4-FFF2-40B4-BE49-F238E27FC236}">
                  <a16:creationId xmlns:a16="http://schemas.microsoft.com/office/drawing/2014/main" id="{29387951-0035-4E97-5E87-E4C75060926A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336" name="Freeform: Shape 335">
            <a:extLst>
              <a:ext uri="{FF2B5EF4-FFF2-40B4-BE49-F238E27FC236}">
                <a16:creationId xmlns:a16="http://schemas.microsoft.com/office/drawing/2014/main" id="{D7613270-BA52-A534-CB16-7D5B9B97EBDD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37" name="Freeform: Shape 336">
            <a:extLst>
              <a:ext uri="{FF2B5EF4-FFF2-40B4-BE49-F238E27FC236}">
                <a16:creationId xmlns:a16="http://schemas.microsoft.com/office/drawing/2014/main" id="{3CEF7DCC-D665-B057-2519-4E0BAC4B9951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38" name="Group 337">
            <a:extLst>
              <a:ext uri="{FF2B5EF4-FFF2-40B4-BE49-F238E27FC236}">
                <a16:creationId xmlns:a16="http://schemas.microsoft.com/office/drawing/2014/main" id="{5A807030-0B95-54DB-E045-412F173EA6FB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339" name="Oval 338">
              <a:extLst>
                <a:ext uri="{FF2B5EF4-FFF2-40B4-BE49-F238E27FC236}">
                  <a16:creationId xmlns:a16="http://schemas.microsoft.com/office/drawing/2014/main" id="{227935F6-FB79-96F4-F2F1-6B9785838DF6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0" name="Oval 339">
              <a:extLst>
                <a:ext uri="{FF2B5EF4-FFF2-40B4-BE49-F238E27FC236}">
                  <a16:creationId xmlns:a16="http://schemas.microsoft.com/office/drawing/2014/main" id="{E239DFB6-FF8C-3328-4B63-057C6AF6F74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1" name="Oval 340">
              <a:extLst>
                <a:ext uri="{FF2B5EF4-FFF2-40B4-BE49-F238E27FC236}">
                  <a16:creationId xmlns:a16="http://schemas.microsoft.com/office/drawing/2014/main" id="{ED776DDA-1898-0899-9C73-1B4EB71E9709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42" name="Freeform: Shape 341">
            <a:extLst>
              <a:ext uri="{FF2B5EF4-FFF2-40B4-BE49-F238E27FC236}">
                <a16:creationId xmlns:a16="http://schemas.microsoft.com/office/drawing/2014/main" id="{5BDA412A-6E73-180C-2173-1EF8549146AD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43" name="Freeform: Shape 342">
            <a:extLst>
              <a:ext uri="{FF2B5EF4-FFF2-40B4-BE49-F238E27FC236}">
                <a16:creationId xmlns:a16="http://schemas.microsoft.com/office/drawing/2014/main" id="{72FD4EAA-54F3-7D1D-2064-F5B358A33E0D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44" name="Group 343">
            <a:extLst>
              <a:ext uri="{FF2B5EF4-FFF2-40B4-BE49-F238E27FC236}">
                <a16:creationId xmlns:a16="http://schemas.microsoft.com/office/drawing/2014/main" id="{E18E0774-3BEC-A9E7-7591-B91FAF492A4B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345" name="Oval 344">
              <a:extLst>
                <a:ext uri="{FF2B5EF4-FFF2-40B4-BE49-F238E27FC236}">
                  <a16:creationId xmlns:a16="http://schemas.microsoft.com/office/drawing/2014/main" id="{CC163FAF-0D42-9A77-9D40-16DF16CE63AA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6" name="Oval 345">
              <a:extLst>
                <a:ext uri="{FF2B5EF4-FFF2-40B4-BE49-F238E27FC236}">
                  <a16:creationId xmlns:a16="http://schemas.microsoft.com/office/drawing/2014/main" id="{6ECB8122-B02A-BA3E-9D43-1F65ABB202A5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7" name="Oval 346">
              <a:extLst>
                <a:ext uri="{FF2B5EF4-FFF2-40B4-BE49-F238E27FC236}">
                  <a16:creationId xmlns:a16="http://schemas.microsoft.com/office/drawing/2014/main" id="{109E7777-AD06-A687-46ED-2A63BE76076E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48" name="Freeform: Shape 347">
            <a:extLst>
              <a:ext uri="{FF2B5EF4-FFF2-40B4-BE49-F238E27FC236}">
                <a16:creationId xmlns:a16="http://schemas.microsoft.com/office/drawing/2014/main" id="{7B74080D-F117-8692-D02F-CC6483CAA0BA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49" name="Freeform: Shape 348">
            <a:extLst>
              <a:ext uri="{FF2B5EF4-FFF2-40B4-BE49-F238E27FC236}">
                <a16:creationId xmlns:a16="http://schemas.microsoft.com/office/drawing/2014/main" id="{B238043D-6C61-B8FC-353C-F37756C180E9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50" name="Group 349">
            <a:extLst>
              <a:ext uri="{FF2B5EF4-FFF2-40B4-BE49-F238E27FC236}">
                <a16:creationId xmlns:a16="http://schemas.microsoft.com/office/drawing/2014/main" id="{DF42C4F1-B9E5-9DD0-7CBB-93CA34F179B9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351" name="Oval 350">
              <a:extLst>
                <a:ext uri="{FF2B5EF4-FFF2-40B4-BE49-F238E27FC236}">
                  <a16:creationId xmlns:a16="http://schemas.microsoft.com/office/drawing/2014/main" id="{73085D04-2E63-047A-24CA-139BD6BA6ADD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2" name="Oval 351">
              <a:extLst>
                <a:ext uri="{FF2B5EF4-FFF2-40B4-BE49-F238E27FC236}">
                  <a16:creationId xmlns:a16="http://schemas.microsoft.com/office/drawing/2014/main" id="{A174DD13-1C97-BFA2-5BF2-28EC5CFC02CD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3" name="Oval 352">
              <a:extLst>
                <a:ext uri="{FF2B5EF4-FFF2-40B4-BE49-F238E27FC236}">
                  <a16:creationId xmlns:a16="http://schemas.microsoft.com/office/drawing/2014/main" id="{D123D36D-F65F-729E-FBB0-475D8E2199D3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54" name="Freeform: Shape 353">
            <a:extLst>
              <a:ext uri="{FF2B5EF4-FFF2-40B4-BE49-F238E27FC236}">
                <a16:creationId xmlns:a16="http://schemas.microsoft.com/office/drawing/2014/main" id="{EDA7F994-3614-7EE0-E038-2297A92FAC18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55" name="Freeform: Shape 354">
            <a:extLst>
              <a:ext uri="{FF2B5EF4-FFF2-40B4-BE49-F238E27FC236}">
                <a16:creationId xmlns:a16="http://schemas.microsoft.com/office/drawing/2014/main" id="{BD554522-49CB-A63C-B698-7C2689D877F1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56" name="Group 355">
            <a:extLst>
              <a:ext uri="{FF2B5EF4-FFF2-40B4-BE49-F238E27FC236}">
                <a16:creationId xmlns:a16="http://schemas.microsoft.com/office/drawing/2014/main" id="{373E827B-0D11-A546-D918-736F7D42D7CC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357" name="Oval 356">
              <a:extLst>
                <a:ext uri="{FF2B5EF4-FFF2-40B4-BE49-F238E27FC236}">
                  <a16:creationId xmlns:a16="http://schemas.microsoft.com/office/drawing/2014/main" id="{CBA4D264-7A38-CFC1-C000-CDE576BB6210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8" name="Oval 357">
              <a:extLst>
                <a:ext uri="{FF2B5EF4-FFF2-40B4-BE49-F238E27FC236}">
                  <a16:creationId xmlns:a16="http://schemas.microsoft.com/office/drawing/2014/main" id="{4989D9C3-F8A2-EFFD-0767-D576394E5A16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9" name="Oval 358">
              <a:extLst>
                <a:ext uri="{FF2B5EF4-FFF2-40B4-BE49-F238E27FC236}">
                  <a16:creationId xmlns:a16="http://schemas.microsoft.com/office/drawing/2014/main" id="{316F57FE-DEFA-1B7B-825B-66C2624DA62D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60" name="Group 359">
            <a:extLst>
              <a:ext uri="{FF2B5EF4-FFF2-40B4-BE49-F238E27FC236}">
                <a16:creationId xmlns:a16="http://schemas.microsoft.com/office/drawing/2014/main" id="{828D0229-8598-58D5-E675-60B2E108C272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361" name="Oval 360">
              <a:extLst>
                <a:ext uri="{FF2B5EF4-FFF2-40B4-BE49-F238E27FC236}">
                  <a16:creationId xmlns:a16="http://schemas.microsoft.com/office/drawing/2014/main" id="{DEAE5A83-173A-EDB5-BC44-FD9BD8E580DE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2" name="Oval 361">
              <a:extLst>
                <a:ext uri="{FF2B5EF4-FFF2-40B4-BE49-F238E27FC236}">
                  <a16:creationId xmlns:a16="http://schemas.microsoft.com/office/drawing/2014/main" id="{28BFA67C-CE87-3E47-177F-9C3F9E6E1E8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3" name="Oval 362">
              <a:extLst>
                <a:ext uri="{FF2B5EF4-FFF2-40B4-BE49-F238E27FC236}">
                  <a16:creationId xmlns:a16="http://schemas.microsoft.com/office/drawing/2014/main" id="{30005BE1-9455-769D-28B0-7499A1AB5CA7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64" name="Group 363">
            <a:extLst>
              <a:ext uri="{FF2B5EF4-FFF2-40B4-BE49-F238E27FC236}">
                <a16:creationId xmlns:a16="http://schemas.microsoft.com/office/drawing/2014/main" id="{7885AB6A-B0A0-E0A9-869B-402B40628467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365" name="Textbox 200">
              <a:extLst>
                <a:ext uri="{FF2B5EF4-FFF2-40B4-BE49-F238E27FC236}">
                  <a16:creationId xmlns:a16="http://schemas.microsoft.com/office/drawing/2014/main" id="{93178EB5-61FA-4EE6-A25B-EB02A127768A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66" name="Textbox 200">
              <a:extLst>
                <a:ext uri="{FF2B5EF4-FFF2-40B4-BE49-F238E27FC236}">
                  <a16:creationId xmlns:a16="http://schemas.microsoft.com/office/drawing/2014/main" id="{D21FEE16-5B2D-1152-F21E-A338FB21C2F4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367" name="Textbox 200">
              <a:extLst>
                <a:ext uri="{FF2B5EF4-FFF2-40B4-BE49-F238E27FC236}">
                  <a16:creationId xmlns:a16="http://schemas.microsoft.com/office/drawing/2014/main" id="{E85D8C28-7BD7-DD03-4033-1F06856726DA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368" name="Group 367">
            <a:extLst>
              <a:ext uri="{FF2B5EF4-FFF2-40B4-BE49-F238E27FC236}">
                <a16:creationId xmlns:a16="http://schemas.microsoft.com/office/drawing/2014/main" id="{F6F8A6A4-960B-CB12-F749-2A92C762E008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369" name="Textbox 200">
              <a:extLst>
                <a:ext uri="{FF2B5EF4-FFF2-40B4-BE49-F238E27FC236}">
                  <a16:creationId xmlns:a16="http://schemas.microsoft.com/office/drawing/2014/main" id="{27106E08-1061-8C52-1F0B-6A3AB97A5227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70" name="Textbox 200">
              <a:extLst>
                <a:ext uri="{FF2B5EF4-FFF2-40B4-BE49-F238E27FC236}">
                  <a16:creationId xmlns:a16="http://schemas.microsoft.com/office/drawing/2014/main" id="{D72AC7D2-BC1E-3F26-2A19-0FB2915C1619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371" name="Textbox 200">
              <a:extLst>
                <a:ext uri="{FF2B5EF4-FFF2-40B4-BE49-F238E27FC236}">
                  <a16:creationId xmlns:a16="http://schemas.microsoft.com/office/drawing/2014/main" id="{8E367AE8-2284-0205-48AD-818B13F8A811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372" name="Group 371">
            <a:extLst>
              <a:ext uri="{FF2B5EF4-FFF2-40B4-BE49-F238E27FC236}">
                <a16:creationId xmlns:a16="http://schemas.microsoft.com/office/drawing/2014/main" id="{48434A8D-B918-C968-F65F-84A2654C6327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373" name="Textbox 200">
              <a:extLst>
                <a:ext uri="{FF2B5EF4-FFF2-40B4-BE49-F238E27FC236}">
                  <a16:creationId xmlns:a16="http://schemas.microsoft.com/office/drawing/2014/main" id="{928C9E2E-0353-280D-814E-F92AC1264210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74" name="Textbox 200">
              <a:extLst>
                <a:ext uri="{FF2B5EF4-FFF2-40B4-BE49-F238E27FC236}">
                  <a16:creationId xmlns:a16="http://schemas.microsoft.com/office/drawing/2014/main" id="{335CDBA3-9D23-4316-D7FE-0719C8C96E91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375" name="Textbox 200">
              <a:extLst>
                <a:ext uri="{FF2B5EF4-FFF2-40B4-BE49-F238E27FC236}">
                  <a16:creationId xmlns:a16="http://schemas.microsoft.com/office/drawing/2014/main" id="{ED7D5F2A-26E4-BB65-EFC8-0F01A25FACD0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376" name="Group 375">
            <a:extLst>
              <a:ext uri="{FF2B5EF4-FFF2-40B4-BE49-F238E27FC236}">
                <a16:creationId xmlns:a16="http://schemas.microsoft.com/office/drawing/2014/main" id="{B5F06EFE-74F7-50FA-5DE2-42EF99A6BEE5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377" name="Textbox 200">
              <a:extLst>
                <a:ext uri="{FF2B5EF4-FFF2-40B4-BE49-F238E27FC236}">
                  <a16:creationId xmlns:a16="http://schemas.microsoft.com/office/drawing/2014/main" id="{AFE8B1BF-FF44-9937-68D1-15B757765399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78" name="Textbox 200">
              <a:extLst>
                <a:ext uri="{FF2B5EF4-FFF2-40B4-BE49-F238E27FC236}">
                  <a16:creationId xmlns:a16="http://schemas.microsoft.com/office/drawing/2014/main" id="{1F83B2D5-A457-25C3-941F-F480160F3D96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379" name="Textbox 200">
              <a:extLst>
                <a:ext uri="{FF2B5EF4-FFF2-40B4-BE49-F238E27FC236}">
                  <a16:creationId xmlns:a16="http://schemas.microsoft.com/office/drawing/2014/main" id="{041D8D52-6465-6AE3-EEC0-9A78DA6DCD8C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380" name="Freeform 38">
            <a:extLst>
              <a:ext uri="{FF2B5EF4-FFF2-40B4-BE49-F238E27FC236}">
                <a16:creationId xmlns:a16="http://schemas.microsoft.com/office/drawing/2014/main" id="{2AF8D2D9-89C6-B762-CE8C-7975DDBE1E45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81" name="Freeform: Shape 380">
            <a:extLst>
              <a:ext uri="{FF2B5EF4-FFF2-40B4-BE49-F238E27FC236}">
                <a16:creationId xmlns:a16="http://schemas.microsoft.com/office/drawing/2014/main" id="{EE7674C3-627D-22F8-5E29-4E519B132C82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82" name="Freeform 45">
            <a:extLst>
              <a:ext uri="{FF2B5EF4-FFF2-40B4-BE49-F238E27FC236}">
                <a16:creationId xmlns:a16="http://schemas.microsoft.com/office/drawing/2014/main" id="{A1630304-6F6D-7ECA-DDA4-D7518586BE0F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83" name="Freeform 30">
            <a:extLst>
              <a:ext uri="{FF2B5EF4-FFF2-40B4-BE49-F238E27FC236}">
                <a16:creationId xmlns:a16="http://schemas.microsoft.com/office/drawing/2014/main" id="{088A15B2-0EC4-6015-423C-2E4917BD839A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84" name="Freeform 29">
            <a:extLst>
              <a:ext uri="{FF2B5EF4-FFF2-40B4-BE49-F238E27FC236}">
                <a16:creationId xmlns:a16="http://schemas.microsoft.com/office/drawing/2014/main" id="{3DE8B755-8360-3532-5904-30C8B10ADBA5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695706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14:prism dir="u" isInverted="1"/>
      </p:transition>
    </mc:Choice>
    <mc:Fallback xmlns=""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3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3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3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3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3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3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3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3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3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3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3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3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3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3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3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3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3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3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3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3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3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3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3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3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3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3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3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3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3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3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3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26" grpId="0"/>
          <p:bldP spid="327" grpId="0"/>
          <p:bldP spid="328" grpId="0" animBg="1"/>
          <p:bldP spid="329" grpId="0" animBg="1"/>
          <p:bldP spid="330" grpId="0" animBg="1"/>
          <p:bldP spid="331" grpId="0" animBg="1"/>
          <p:bldP spid="336" grpId="0" animBg="1"/>
          <p:bldP spid="337" grpId="0" animBg="1"/>
          <p:bldP spid="342" grpId="0" animBg="1"/>
          <p:bldP spid="343" grpId="0" animBg="1"/>
          <p:bldP spid="348" grpId="0" animBg="1"/>
          <p:bldP spid="349" grpId="0" animBg="1"/>
          <p:bldP spid="354" grpId="0" animBg="1"/>
          <p:bldP spid="355" grpId="0" animBg="1"/>
          <p:bldP spid="380" grpId="0" animBg="1"/>
          <p:bldP spid="381" grpId="0" animBg="1"/>
          <p:bldP spid="382" grpId="0" animBg="1"/>
          <p:bldP spid="383" grpId="0" animBg="1"/>
          <p:bldP spid="38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3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3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3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3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3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3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3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3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3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3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3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3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38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3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38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3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38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3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38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3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38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3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3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3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3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3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3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37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3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3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3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3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3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3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3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3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33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3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3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3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26" grpId="0"/>
          <p:bldP spid="327" grpId="0"/>
          <p:bldP spid="328" grpId="0" animBg="1"/>
          <p:bldP spid="329" grpId="0" animBg="1"/>
          <p:bldP spid="330" grpId="0" animBg="1"/>
          <p:bldP spid="331" grpId="0" animBg="1"/>
          <p:bldP spid="336" grpId="0" animBg="1"/>
          <p:bldP spid="337" grpId="0" animBg="1"/>
          <p:bldP spid="342" grpId="0" animBg="1"/>
          <p:bldP spid="343" grpId="0" animBg="1"/>
          <p:bldP spid="348" grpId="0" animBg="1"/>
          <p:bldP spid="349" grpId="0" animBg="1"/>
          <p:bldP spid="354" grpId="0" animBg="1"/>
          <p:bldP spid="355" grpId="0" animBg="1"/>
          <p:bldP spid="380" grpId="0" animBg="1"/>
          <p:bldP spid="381" grpId="0" animBg="1"/>
          <p:bldP spid="382" grpId="0" animBg="1"/>
          <p:bldP spid="383" grpId="0" animBg="1"/>
          <p:bldP spid="384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CB4BD7C-A0F8-739A-EE90-9C40E4750F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Rectangle 61">
            <a:extLst>
              <a:ext uri="{FF2B5EF4-FFF2-40B4-BE49-F238E27FC236}">
                <a16:creationId xmlns:a16="http://schemas.microsoft.com/office/drawing/2014/main" id="{B3233E89-8CA5-EB23-AF50-3257E77D3303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63" name="!!MainTitle1">
            <a:extLst>
              <a:ext uri="{FF2B5EF4-FFF2-40B4-BE49-F238E27FC236}">
                <a16:creationId xmlns:a16="http://schemas.microsoft.com/office/drawing/2014/main" id="{8B64E5A5-9B1A-63B4-02C7-E9CA91F02567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28" name="!!SubTitle">
            <a:extLst>
              <a:ext uri="{FF2B5EF4-FFF2-40B4-BE49-F238E27FC236}">
                <a16:creationId xmlns:a16="http://schemas.microsoft.com/office/drawing/2014/main" id="{D89290EB-126C-CAE1-ABF4-DC1CEC12A86D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29" name="Oval 128">
            <a:extLst>
              <a:ext uri="{FF2B5EF4-FFF2-40B4-BE49-F238E27FC236}">
                <a16:creationId xmlns:a16="http://schemas.microsoft.com/office/drawing/2014/main" id="{CE946429-3A3B-A27C-D5D6-30D6C1CB7F7E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30" name="Oval 129">
            <a:extLst>
              <a:ext uri="{FF2B5EF4-FFF2-40B4-BE49-F238E27FC236}">
                <a16:creationId xmlns:a16="http://schemas.microsoft.com/office/drawing/2014/main" id="{79A0512E-EDFF-C8BA-5EE0-1DD38BE3131A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31" name="Oval 130">
            <a:extLst>
              <a:ext uri="{FF2B5EF4-FFF2-40B4-BE49-F238E27FC236}">
                <a16:creationId xmlns:a16="http://schemas.microsoft.com/office/drawing/2014/main" id="{0FE39313-3714-465E-70E3-BA4E06DAE220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32" name="Oval 131">
            <a:extLst>
              <a:ext uri="{FF2B5EF4-FFF2-40B4-BE49-F238E27FC236}">
                <a16:creationId xmlns:a16="http://schemas.microsoft.com/office/drawing/2014/main" id="{7E8A00A9-31F9-FBCA-0894-74AFF79C7BA7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1920CEB8-862A-88BA-2946-DBBA2D535A71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134" name="Textbox 200">
              <a:extLst>
                <a:ext uri="{FF2B5EF4-FFF2-40B4-BE49-F238E27FC236}">
                  <a16:creationId xmlns:a16="http://schemas.microsoft.com/office/drawing/2014/main" id="{218BD812-8BF1-FDB7-AC63-26628487F38A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35" name="Textbox 200">
              <a:extLst>
                <a:ext uri="{FF2B5EF4-FFF2-40B4-BE49-F238E27FC236}">
                  <a16:creationId xmlns:a16="http://schemas.microsoft.com/office/drawing/2014/main" id="{FC88E4E8-B956-3CCC-6EC8-DD213D0A57C6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136" name="Textbox 200">
              <a:extLst>
                <a:ext uri="{FF2B5EF4-FFF2-40B4-BE49-F238E27FC236}">
                  <a16:creationId xmlns:a16="http://schemas.microsoft.com/office/drawing/2014/main" id="{272FF894-E6F7-078B-768F-F092C10B24AD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137" name="Freeform: Shape 136">
            <a:extLst>
              <a:ext uri="{FF2B5EF4-FFF2-40B4-BE49-F238E27FC236}">
                <a16:creationId xmlns:a16="http://schemas.microsoft.com/office/drawing/2014/main" id="{2F929D04-812A-C6CF-8BB3-5AED3676B138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38" name="Freeform: Shape 137">
            <a:extLst>
              <a:ext uri="{FF2B5EF4-FFF2-40B4-BE49-F238E27FC236}">
                <a16:creationId xmlns:a16="http://schemas.microsoft.com/office/drawing/2014/main" id="{3ACD712D-9989-6A7D-80C5-4F7A9C678680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5B4A9F98-EE01-A083-40D8-2CDE697837BD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140" name="Oval 139">
              <a:extLst>
                <a:ext uri="{FF2B5EF4-FFF2-40B4-BE49-F238E27FC236}">
                  <a16:creationId xmlns:a16="http://schemas.microsoft.com/office/drawing/2014/main" id="{1693722D-E589-4D33-C309-A4413A58A321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6" name="Oval 215">
              <a:extLst>
                <a:ext uri="{FF2B5EF4-FFF2-40B4-BE49-F238E27FC236}">
                  <a16:creationId xmlns:a16="http://schemas.microsoft.com/office/drawing/2014/main" id="{152AC403-7535-66F4-B8C8-F7F638B86FF8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7" name="Oval 216">
              <a:extLst>
                <a:ext uri="{FF2B5EF4-FFF2-40B4-BE49-F238E27FC236}">
                  <a16:creationId xmlns:a16="http://schemas.microsoft.com/office/drawing/2014/main" id="{B88E54B0-DE36-BAE3-5814-3BED7F69AEE6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8" name="Freeform: Shape 217">
            <a:extLst>
              <a:ext uri="{FF2B5EF4-FFF2-40B4-BE49-F238E27FC236}">
                <a16:creationId xmlns:a16="http://schemas.microsoft.com/office/drawing/2014/main" id="{B72ECF46-07E6-B5DB-9266-18131AD6F1F8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19" name="Freeform: Shape 218">
            <a:extLst>
              <a:ext uri="{FF2B5EF4-FFF2-40B4-BE49-F238E27FC236}">
                <a16:creationId xmlns:a16="http://schemas.microsoft.com/office/drawing/2014/main" id="{8CB735E5-D85E-9EE7-C5D2-AE045494A8C6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20" name="Group 219">
            <a:extLst>
              <a:ext uri="{FF2B5EF4-FFF2-40B4-BE49-F238E27FC236}">
                <a16:creationId xmlns:a16="http://schemas.microsoft.com/office/drawing/2014/main" id="{C1F8293C-B65A-6A11-22AD-AAC49DB37F12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221" name="Oval 220">
              <a:extLst>
                <a:ext uri="{FF2B5EF4-FFF2-40B4-BE49-F238E27FC236}">
                  <a16:creationId xmlns:a16="http://schemas.microsoft.com/office/drawing/2014/main" id="{86658023-F130-C210-6132-8F1EA95979DE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2" name="Oval 221">
              <a:extLst>
                <a:ext uri="{FF2B5EF4-FFF2-40B4-BE49-F238E27FC236}">
                  <a16:creationId xmlns:a16="http://schemas.microsoft.com/office/drawing/2014/main" id="{76BB29D3-69DE-9798-B825-3C8128384B93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3" name="Oval 222">
              <a:extLst>
                <a:ext uri="{FF2B5EF4-FFF2-40B4-BE49-F238E27FC236}">
                  <a16:creationId xmlns:a16="http://schemas.microsoft.com/office/drawing/2014/main" id="{E88FEAD0-78C0-165A-0902-B84A398E2979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4" name="Freeform: Shape 223">
            <a:extLst>
              <a:ext uri="{FF2B5EF4-FFF2-40B4-BE49-F238E27FC236}">
                <a16:creationId xmlns:a16="http://schemas.microsoft.com/office/drawing/2014/main" id="{BC052426-CB5F-3520-DC08-236C1A10F961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25" name="Freeform: Shape 224">
            <a:extLst>
              <a:ext uri="{FF2B5EF4-FFF2-40B4-BE49-F238E27FC236}">
                <a16:creationId xmlns:a16="http://schemas.microsoft.com/office/drawing/2014/main" id="{3EF44968-A25F-6682-3C52-8A674474A544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26" name="Group 225">
            <a:extLst>
              <a:ext uri="{FF2B5EF4-FFF2-40B4-BE49-F238E27FC236}">
                <a16:creationId xmlns:a16="http://schemas.microsoft.com/office/drawing/2014/main" id="{64F459A0-0C6D-5BB9-69EB-2494F59F69DF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227" name="Oval 226">
              <a:extLst>
                <a:ext uri="{FF2B5EF4-FFF2-40B4-BE49-F238E27FC236}">
                  <a16:creationId xmlns:a16="http://schemas.microsoft.com/office/drawing/2014/main" id="{B52DEFB3-6F66-48F0-341A-F3DED463DE1C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8" name="Oval 227">
              <a:extLst>
                <a:ext uri="{FF2B5EF4-FFF2-40B4-BE49-F238E27FC236}">
                  <a16:creationId xmlns:a16="http://schemas.microsoft.com/office/drawing/2014/main" id="{B92DAEB7-71A4-93DC-CD9E-4D7F3A2FE45D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9" name="Oval 228">
              <a:extLst>
                <a:ext uri="{FF2B5EF4-FFF2-40B4-BE49-F238E27FC236}">
                  <a16:creationId xmlns:a16="http://schemas.microsoft.com/office/drawing/2014/main" id="{80EFFBEA-D094-04FF-A2D5-68F372FF8961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30" name="Freeform: Shape 229">
            <a:extLst>
              <a:ext uri="{FF2B5EF4-FFF2-40B4-BE49-F238E27FC236}">
                <a16:creationId xmlns:a16="http://schemas.microsoft.com/office/drawing/2014/main" id="{874E60F1-6583-30C5-F329-68B2CAE718CB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31" name="Freeform: Shape 230">
            <a:extLst>
              <a:ext uri="{FF2B5EF4-FFF2-40B4-BE49-F238E27FC236}">
                <a16:creationId xmlns:a16="http://schemas.microsoft.com/office/drawing/2014/main" id="{5BB65DF9-3B49-361C-638E-72235F8ECE79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32" name="Group 231">
            <a:extLst>
              <a:ext uri="{FF2B5EF4-FFF2-40B4-BE49-F238E27FC236}">
                <a16:creationId xmlns:a16="http://schemas.microsoft.com/office/drawing/2014/main" id="{EAA71806-E4DE-762F-BC2A-5BDA774B72AE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233" name="Oval 232">
              <a:extLst>
                <a:ext uri="{FF2B5EF4-FFF2-40B4-BE49-F238E27FC236}">
                  <a16:creationId xmlns:a16="http://schemas.microsoft.com/office/drawing/2014/main" id="{9A720195-A765-C1EF-E8E8-117149BA2828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4" name="Oval 233">
              <a:extLst>
                <a:ext uri="{FF2B5EF4-FFF2-40B4-BE49-F238E27FC236}">
                  <a16:creationId xmlns:a16="http://schemas.microsoft.com/office/drawing/2014/main" id="{9BB05D55-91F1-05AE-DA79-137B71941154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5" name="Oval 234">
              <a:extLst>
                <a:ext uri="{FF2B5EF4-FFF2-40B4-BE49-F238E27FC236}">
                  <a16:creationId xmlns:a16="http://schemas.microsoft.com/office/drawing/2014/main" id="{C2C21552-A762-ACCD-E8DF-2F77E39A4B16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36" name="Group 235">
            <a:extLst>
              <a:ext uri="{FF2B5EF4-FFF2-40B4-BE49-F238E27FC236}">
                <a16:creationId xmlns:a16="http://schemas.microsoft.com/office/drawing/2014/main" id="{41C7E96B-A918-44C9-15BB-0862385FDF00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237" name="Oval 236">
              <a:extLst>
                <a:ext uri="{FF2B5EF4-FFF2-40B4-BE49-F238E27FC236}">
                  <a16:creationId xmlns:a16="http://schemas.microsoft.com/office/drawing/2014/main" id="{62D49F55-38D5-48C2-10C3-650C0AAF217F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8" name="Oval 237">
              <a:extLst>
                <a:ext uri="{FF2B5EF4-FFF2-40B4-BE49-F238E27FC236}">
                  <a16:creationId xmlns:a16="http://schemas.microsoft.com/office/drawing/2014/main" id="{2DEA1BC6-2DC1-3689-ED18-9FCDEC8B3F6F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9" name="Oval 238">
              <a:extLst>
                <a:ext uri="{FF2B5EF4-FFF2-40B4-BE49-F238E27FC236}">
                  <a16:creationId xmlns:a16="http://schemas.microsoft.com/office/drawing/2014/main" id="{4359465C-6E23-0201-C970-74E71678DF08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40" name="Group 239">
            <a:extLst>
              <a:ext uri="{FF2B5EF4-FFF2-40B4-BE49-F238E27FC236}">
                <a16:creationId xmlns:a16="http://schemas.microsoft.com/office/drawing/2014/main" id="{8BEB9609-7A8F-B623-409E-6DFFF68E444F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241" name="Textbox 200">
              <a:extLst>
                <a:ext uri="{FF2B5EF4-FFF2-40B4-BE49-F238E27FC236}">
                  <a16:creationId xmlns:a16="http://schemas.microsoft.com/office/drawing/2014/main" id="{6D609FDA-7379-E418-DC0A-F887F0816C9F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42" name="Textbox 200">
              <a:extLst>
                <a:ext uri="{FF2B5EF4-FFF2-40B4-BE49-F238E27FC236}">
                  <a16:creationId xmlns:a16="http://schemas.microsoft.com/office/drawing/2014/main" id="{0843B165-D82B-7F27-76A5-5D2CB08BEC66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243" name="Textbox 200">
              <a:extLst>
                <a:ext uri="{FF2B5EF4-FFF2-40B4-BE49-F238E27FC236}">
                  <a16:creationId xmlns:a16="http://schemas.microsoft.com/office/drawing/2014/main" id="{B25353DD-3887-C8EF-9716-1BBC06BC0F89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44" name="Group 243">
            <a:extLst>
              <a:ext uri="{FF2B5EF4-FFF2-40B4-BE49-F238E27FC236}">
                <a16:creationId xmlns:a16="http://schemas.microsoft.com/office/drawing/2014/main" id="{6512AFCA-E83A-0A15-4A7B-ADDD21E28998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245" name="Textbox 200">
              <a:extLst>
                <a:ext uri="{FF2B5EF4-FFF2-40B4-BE49-F238E27FC236}">
                  <a16:creationId xmlns:a16="http://schemas.microsoft.com/office/drawing/2014/main" id="{5787B249-43AE-D920-7897-CA521617FCC9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46" name="Textbox 200">
              <a:extLst>
                <a:ext uri="{FF2B5EF4-FFF2-40B4-BE49-F238E27FC236}">
                  <a16:creationId xmlns:a16="http://schemas.microsoft.com/office/drawing/2014/main" id="{473FB0B8-3D2F-0BF2-C6C7-6A689B479633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247" name="Textbox 200">
              <a:extLst>
                <a:ext uri="{FF2B5EF4-FFF2-40B4-BE49-F238E27FC236}">
                  <a16:creationId xmlns:a16="http://schemas.microsoft.com/office/drawing/2014/main" id="{BBDA68DB-A138-070D-44CA-87ECC6CD4D0E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48" name="Group 247">
            <a:extLst>
              <a:ext uri="{FF2B5EF4-FFF2-40B4-BE49-F238E27FC236}">
                <a16:creationId xmlns:a16="http://schemas.microsoft.com/office/drawing/2014/main" id="{B2580F52-17FF-638C-A858-075625EB6572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249" name="Textbox 200">
              <a:extLst>
                <a:ext uri="{FF2B5EF4-FFF2-40B4-BE49-F238E27FC236}">
                  <a16:creationId xmlns:a16="http://schemas.microsoft.com/office/drawing/2014/main" id="{1876583F-27BA-1928-8CB4-0BA1F10858A4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0" name="Textbox 200">
              <a:extLst>
                <a:ext uri="{FF2B5EF4-FFF2-40B4-BE49-F238E27FC236}">
                  <a16:creationId xmlns:a16="http://schemas.microsoft.com/office/drawing/2014/main" id="{93F933D4-3E8A-BA84-80DF-A3E42F59A93B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251" name="Textbox 200">
              <a:extLst>
                <a:ext uri="{FF2B5EF4-FFF2-40B4-BE49-F238E27FC236}">
                  <a16:creationId xmlns:a16="http://schemas.microsoft.com/office/drawing/2014/main" id="{825073AE-0B21-8D16-8B7C-568DC3983E22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52" name="Group 251">
            <a:extLst>
              <a:ext uri="{FF2B5EF4-FFF2-40B4-BE49-F238E27FC236}">
                <a16:creationId xmlns:a16="http://schemas.microsoft.com/office/drawing/2014/main" id="{EA09A9D0-42CD-7968-AFAB-943F8E8EF3D1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253" name="Textbox 200">
              <a:extLst>
                <a:ext uri="{FF2B5EF4-FFF2-40B4-BE49-F238E27FC236}">
                  <a16:creationId xmlns:a16="http://schemas.microsoft.com/office/drawing/2014/main" id="{5FB8232D-7C17-D946-8976-C7A4368D81EC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4" name="Textbox 200">
              <a:extLst>
                <a:ext uri="{FF2B5EF4-FFF2-40B4-BE49-F238E27FC236}">
                  <a16:creationId xmlns:a16="http://schemas.microsoft.com/office/drawing/2014/main" id="{3651126F-A57E-8BED-85F2-A850FF0B1570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255" name="Textbox 200">
              <a:extLst>
                <a:ext uri="{FF2B5EF4-FFF2-40B4-BE49-F238E27FC236}">
                  <a16:creationId xmlns:a16="http://schemas.microsoft.com/office/drawing/2014/main" id="{2FA0F3EF-1575-2FC2-9D05-8FE74E119AD0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256" name="Freeform 38">
            <a:extLst>
              <a:ext uri="{FF2B5EF4-FFF2-40B4-BE49-F238E27FC236}">
                <a16:creationId xmlns:a16="http://schemas.microsoft.com/office/drawing/2014/main" id="{BF29F21F-6AB1-9595-D9DB-CDF69D6A5C1A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7" name="Freeform: Shape 256">
            <a:extLst>
              <a:ext uri="{FF2B5EF4-FFF2-40B4-BE49-F238E27FC236}">
                <a16:creationId xmlns:a16="http://schemas.microsoft.com/office/drawing/2014/main" id="{D710C622-A8C6-B5DF-1D28-2213CD63891F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8" name="Freeform 45">
            <a:extLst>
              <a:ext uri="{FF2B5EF4-FFF2-40B4-BE49-F238E27FC236}">
                <a16:creationId xmlns:a16="http://schemas.microsoft.com/office/drawing/2014/main" id="{C93B6981-04FE-FC12-97D2-7C33DADC489C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59" name="Freeform 30">
            <a:extLst>
              <a:ext uri="{FF2B5EF4-FFF2-40B4-BE49-F238E27FC236}">
                <a16:creationId xmlns:a16="http://schemas.microsoft.com/office/drawing/2014/main" id="{08473139-B6A3-1CEF-1BA9-16B650EE8E5F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60" name="Freeform 29">
            <a:extLst>
              <a:ext uri="{FF2B5EF4-FFF2-40B4-BE49-F238E27FC236}">
                <a16:creationId xmlns:a16="http://schemas.microsoft.com/office/drawing/2014/main" id="{8AEB48A4-D5A2-1CF2-B8D6-AB64E5C5F79F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7663497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push dir="u"/>
      </p:transition>
    </mc:Choice>
    <mc:Fallback xmlns="">
      <p:transition spd="slow" advClick="0" advTm="2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2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2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2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2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2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2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1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2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2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3" grpId="0"/>
          <p:bldP spid="128" grpId="0"/>
          <p:bldP spid="129" grpId="0" animBg="1"/>
          <p:bldP spid="130" grpId="0" animBg="1"/>
          <p:bldP spid="131" grpId="0" animBg="1"/>
          <p:bldP spid="132" grpId="0" animBg="1"/>
          <p:bldP spid="137" grpId="0" animBg="1"/>
          <p:bldP spid="138" grpId="0" animBg="1"/>
          <p:bldP spid="218" grpId="0" animBg="1"/>
          <p:bldP spid="219" grpId="0" animBg="1"/>
          <p:bldP spid="224" grpId="0" animBg="1"/>
          <p:bldP spid="225" grpId="0" animBg="1"/>
          <p:bldP spid="230" grpId="0" animBg="1"/>
          <p:bldP spid="231" grpId="0" animBg="1"/>
          <p:bldP spid="256" grpId="0" animBg="1"/>
          <p:bldP spid="257" grpId="0" animBg="1"/>
          <p:bldP spid="258" grpId="0" animBg="1"/>
          <p:bldP spid="259" grpId="0" animBg="1"/>
          <p:bldP spid="26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1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2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2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2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2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2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2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2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2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2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13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2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2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2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3" grpId="0"/>
          <p:bldP spid="128" grpId="0"/>
          <p:bldP spid="129" grpId="0" animBg="1"/>
          <p:bldP spid="130" grpId="0" animBg="1"/>
          <p:bldP spid="131" grpId="0" animBg="1"/>
          <p:bldP spid="132" grpId="0" animBg="1"/>
          <p:bldP spid="137" grpId="0" animBg="1"/>
          <p:bldP spid="138" grpId="0" animBg="1"/>
          <p:bldP spid="218" grpId="0" animBg="1"/>
          <p:bldP spid="219" grpId="0" animBg="1"/>
          <p:bldP spid="224" grpId="0" animBg="1"/>
          <p:bldP spid="225" grpId="0" animBg="1"/>
          <p:bldP spid="230" grpId="0" animBg="1"/>
          <p:bldP spid="231" grpId="0" animBg="1"/>
          <p:bldP spid="256" grpId="0" animBg="1"/>
          <p:bldP spid="257" grpId="0" animBg="1"/>
          <p:bldP spid="258" grpId="0" animBg="1"/>
          <p:bldP spid="259" grpId="0" animBg="1"/>
          <p:bldP spid="260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AB5D4BC-38C9-511C-79D8-D1D1C2B581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" name="Rectangle 644">
            <a:extLst>
              <a:ext uri="{FF2B5EF4-FFF2-40B4-BE49-F238E27FC236}">
                <a16:creationId xmlns:a16="http://schemas.microsoft.com/office/drawing/2014/main" id="{13C4289F-64F9-8371-BCE5-9200DE33AD5C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646" name="!!MainTitle1">
            <a:extLst>
              <a:ext uri="{FF2B5EF4-FFF2-40B4-BE49-F238E27FC236}">
                <a16:creationId xmlns:a16="http://schemas.microsoft.com/office/drawing/2014/main" id="{C0E7485B-847A-41F2-7375-4B3B4B77CB15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47" name="!!SubTitle">
            <a:extLst>
              <a:ext uri="{FF2B5EF4-FFF2-40B4-BE49-F238E27FC236}">
                <a16:creationId xmlns:a16="http://schemas.microsoft.com/office/drawing/2014/main" id="{70347C7D-395F-04AE-7077-B4FE7FDF7CC9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648" name="Oval 647">
            <a:extLst>
              <a:ext uri="{FF2B5EF4-FFF2-40B4-BE49-F238E27FC236}">
                <a16:creationId xmlns:a16="http://schemas.microsoft.com/office/drawing/2014/main" id="{3EE17B4F-D884-3F2F-3B42-4D7B4EFDB1AF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49" name="Oval 648">
            <a:extLst>
              <a:ext uri="{FF2B5EF4-FFF2-40B4-BE49-F238E27FC236}">
                <a16:creationId xmlns:a16="http://schemas.microsoft.com/office/drawing/2014/main" id="{5879ACAC-C437-931B-13D0-44EE802C25FE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50" name="Oval 649">
            <a:extLst>
              <a:ext uri="{FF2B5EF4-FFF2-40B4-BE49-F238E27FC236}">
                <a16:creationId xmlns:a16="http://schemas.microsoft.com/office/drawing/2014/main" id="{EFB4C21B-8EBF-6A56-85AD-59DA4D709D3B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51" name="Oval 650">
            <a:extLst>
              <a:ext uri="{FF2B5EF4-FFF2-40B4-BE49-F238E27FC236}">
                <a16:creationId xmlns:a16="http://schemas.microsoft.com/office/drawing/2014/main" id="{1BD8479F-0CAD-71DA-0C25-C46F6069463E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52" name="Group 651">
            <a:extLst>
              <a:ext uri="{FF2B5EF4-FFF2-40B4-BE49-F238E27FC236}">
                <a16:creationId xmlns:a16="http://schemas.microsoft.com/office/drawing/2014/main" id="{C25320D7-8EE4-80D7-7FFF-05957F87E3F0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653" name="Textbox 200">
              <a:extLst>
                <a:ext uri="{FF2B5EF4-FFF2-40B4-BE49-F238E27FC236}">
                  <a16:creationId xmlns:a16="http://schemas.microsoft.com/office/drawing/2014/main" id="{09A805BD-5E70-0295-C342-170FDAD469BC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54" name="Textbox 200">
              <a:extLst>
                <a:ext uri="{FF2B5EF4-FFF2-40B4-BE49-F238E27FC236}">
                  <a16:creationId xmlns:a16="http://schemas.microsoft.com/office/drawing/2014/main" id="{AE2A7314-3676-54B9-F692-9C6B04AA9F5A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655" name="Textbox 200">
              <a:extLst>
                <a:ext uri="{FF2B5EF4-FFF2-40B4-BE49-F238E27FC236}">
                  <a16:creationId xmlns:a16="http://schemas.microsoft.com/office/drawing/2014/main" id="{CC04D8DD-D4B4-8025-99ED-8B1ED2968F24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656" name="Freeform: Shape 655">
            <a:extLst>
              <a:ext uri="{FF2B5EF4-FFF2-40B4-BE49-F238E27FC236}">
                <a16:creationId xmlns:a16="http://schemas.microsoft.com/office/drawing/2014/main" id="{D8393C81-B317-558F-2ADC-A636A2B84680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57" name="Freeform: Shape 656">
            <a:extLst>
              <a:ext uri="{FF2B5EF4-FFF2-40B4-BE49-F238E27FC236}">
                <a16:creationId xmlns:a16="http://schemas.microsoft.com/office/drawing/2014/main" id="{A68CC6E3-A8C3-9432-5A2A-07772F70308C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58" name="Group 657">
            <a:extLst>
              <a:ext uri="{FF2B5EF4-FFF2-40B4-BE49-F238E27FC236}">
                <a16:creationId xmlns:a16="http://schemas.microsoft.com/office/drawing/2014/main" id="{6066A6E9-7D4C-F2F5-2C4A-B92DBD956A3D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659" name="Oval 658">
              <a:extLst>
                <a:ext uri="{FF2B5EF4-FFF2-40B4-BE49-F238E27FC236}">
                  <a16:creationId xmlns:a16="http://schemas.microsoft.com/office/drawing/2014/main" id="{E9A405FA-820C-C2B8-9F0E-7E60D4226E9E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0" name="Oval 659">
              <a:extLst>
                <a:ext uri="{FF2B5EF4-FFF2-40B4-BE49-F238E27FC236}">
                  <a16:creationId xmlns:a16="http://schemas.microsoft.com/office/drawing/2014/main" id="{28F744D7-2E8F-BEA7-8FC6-32AE7299C18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1" name="Oval 660">
              <a:extLst>
                <a:ext uri="{FF2B5EF4-FFF2-40B4-BE49-F238E27FC236}">
                  <a16:creationId xmlns:a16="http://schemas.microsoft.com/office/drawing/2014/main" id="{4D4CCD9D-E508-8FDD-A90E-1824FC30A4D4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2" name="Freeform: Shape 661">
            <a:extLst>
              <a:ext uri="{FF2B5EF4-FFF2-40B4-BE49-F238E27FC236}">
                <a16:creationId xmlns:a16="http://schemas.microsoft.com/office/drawing/2014/main" id="{1D5BD35E-F2E8-2E2C-F749-C838D9341E3D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63" name="Freeform: Shape 662">
            <a:extLst>
              <a:ext uri="{FF2B5EF4-FFF2-40B4-BE49-F238E27FC236}">
                <a16:creationId xmlns:a16="http://schemas.microsoft.com/office/drawing/2014/main" id="{3AE5C464-AF72-9730-8EFA-801BC4BC0F7B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64" name="Group 663">
            <a:extLst>
              <a:ext uri="{FF2B5EF4-FFF2-40B4-BE49-F238E27FC236}">
                <a16:creationId xmlns:a16="http://schemas.microsoft.com/office/drawing/2014/main" id="{A360CA05-EDEE-E758-2BB5-16C62266B633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665" name="Oval 664">
              <a:extLst>
                <a:ext uri="{FF2B5EF4-FFF2-40B4-BE49-F238E27FC236}">
                  <a16:creationId xmlns:a16="http://schemas.microsoft.com/office/drawing/2014/main" id="{1827E038-E41E-9AF6-C801-2DBA4A69E7B4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6" name="Oval 665">
              <a:extLst>
                <a:ext uri="{FF2B5EF4-FFF2-40B4-BE49-F238E27FC236}">
                  <a16:creationId xmlns:a16="http://schemas.microsoft.com/office/drawing/2014/main" id="{57C14AD9-1395-87BC-5273-595570F2A7FC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7" name="Oval 666">
              <a:extLst>
                <a:ext uri="{FF2B5EF4-FFF2-40B4-BE49-F238E27FC236}">
                  <a16:creationId xmlns:a16="http://schemas.microsoft.com/office/drawing/2014/main" id="{FB1BED82-0696-3598-913A-12A77C2CCB67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8" name="Freeform: Shape 667">
            <a:extLst>
              <a:ext uri="{FF2B5EF4-FFF2-40B4-BE49-F238E27FC236}">
                <a16:creationId xmlns:a16="http://schemas.microsoft.com/office/drawing/2014/main" id="{F2FF7E70-F274-63F6-EBFD-F5203A3E6B49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69" name="Freeform: Shape 668">
            <a:extLst>
              <a:ext uri="{FF2B5EF4-FFF2-40B4-BE49-F238E27FC236}">
                <a16:creationId xmlns:a16="http://schemas.microsoft.com/office/drawing/2014/main" id="{44F985C6-C858-056B-5C76-B947803CE300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70" name="Group 669">
            <a:extLst>
              <a:ext uri="{FF2B5EF4-FFF2-40B4-BE49-F238E27FC236}">
                <a16:creationId xmlns:a16="http://schemas.microsoft.com/office/drawing/2014/main" id="{D32E835D-42BA-6E01-F3F0-2FF8A469B26C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671" name="Oval 670">
              <a:extLst>
                <a:ext uri="{FF2B5EF4-FFF2-40B4-BE49-F238E27FC236}">
                  <a16:creationId xmlns:a16="http://schemas.microsoft.com/office/drawing/2014/main" id="{A35EFB1F-3CAC-37F9-7679-43DFFA2A2E83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2" name="Oval 671">
              <a:extLst>
                <a:ext uri="{FF2B5EF4-FFF2-40B4-BE49-F238E27FC236}">
                  <a16:creationId xmlns:a16="http://schemas.microsoft.com/office/drawing/2014/main" id="{44CF41B3-7738-6A90-B821-777242C5FE61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3" name="Oval 672">
              <a:extLst>
                <a:ext uri="{FF2B5EF4-FFF2-40B4-BE49-F238E27FC236}">
                  <a16:creationId xmlns:a16="http://schemas.microsoft.com/office/drawing/2014/main" id="{0E53B7ED-FD84-E4D6-0394-E36A5584993C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74" name="Freeform: Shape 673">
            <a:extLst>
              <a:ext uri="{FF2B5EF4-FFF2-40B4-BE49-F238E27FC236}">
                <a16:creationId xmlns:a16="http://schemas.microsoft.com/office/drawing/2014/main" id="{6489EF6C-2479-8A64-6451-B8A2FA20D76A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75" name="Freeform: Shape 674">
            <a:extLst>
              <a:ext uri="{FF2B5EF4-FFF2-40B4-BE49-F238E27FC236}">
                <a16:creationId xmlns:a16="http://schemas.microsoft.com/office/drawing/2014/main" id="{E48C9B37-A7A3-0ACA-AE76-6311D42B6724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76" name="Group 675">
            <a:extLst>
              <a:ext uri="{FF2B5EF4-FFF2-40B4-BE49-F238E27FC236}">
                <a16:creationId xmlns:a16="http://schemas.microsoft.com/office/drawing/2014/main" id="{F4B80CCB-108D-418A-B0C9-42499A4B3885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677" name="Oval 676">
              <a:extLst>
                <a:ext uri="{FF2B5EF4-FFF2-40B4-BE49-F238E27FC236}">
                  <a16:creationId xmlns:a16="http://schemas.microsoft.com/office/drawing/2014/main" id="{F6F571D9-BDE5-7E34-565E-3CB621F77600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8" name="Oval 677">
              <a:extLst>
                <a:ext uri="{FF2B5EF4-FFF2-40B4-BE49-F238E27FC236}">
                  <a16:creationId xmlns:a16="http://schemas.microsoft.com/office/drawing/2014/main" id="{B9E0C882-5449-CD23-6311-008E0A9D9D90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9" name="Oval 678">
              <a:extLst>
                <a:ext uri="{FF2B5EF4-FFF2-40B4-BE49-F238E27FC236}">
                  <a16:creationId xmlns:a16="http://schemas.microsoft.com/office/drawing/2014/main" id="{1F1624EF-C7B0-055E-831A-4DB0C308B17B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80" name="Group 679">
            <a:extLst>
              <a:ext uri="{FF2B5EF4-FFF2-40B4-BE49-F238E27FC236}">
                <a16:creationId xmlns:a16="http://schemas.microsoft.com/office/drawing/2014/main" id="{12D387D5-CD9E-8E46-29F5-2D1183C5BF84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681" name="Oval 680">
              <a:extLst>
                <a:ext uri="{FF2B5EF4-FFF2-40B4-BE49-F238E27FC236}">
                  <a16:creationId xmlns:a16="http://schemas.microsoft.com/office/drawing/2014/main" id="{3FDEBCA6-ED9E-BBE1-46E2-D2D4FBC6E918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2" name="Oval 681">
              <a:extLst>
                <a:ext uri="{FF2B5EF4-FFF2-40B4-BE49-F238E27FC236}">
                  <a16:creationId xmlns:a16="http://schemas.microsoft.com/office/drawing/2014/main" id="{9D0D626D-3AE7-0B56-98C2-B7E8CC881267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3" name="Oval 682">
              <a:extLst>
                <a:ext uri="{FF2B5EF4-FFF2-40B4-BE49-F238E27FC236}">
                  <a16:creationId xmlns:a16="http://schemas.microsoft.com/office/drawing/2014/main" id="{BCB48E48-5574-5D0F-26AC-C76008616857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84" name="Group 683">
            <a:extLst>
              <a:ext uri="{FF2B5EF4-FFF2-40B4-BE49-F238E27FC236}">
                <a16:creationId xmlns:a16="http://schemas.microsoft.com/office/drawing/2014/main" id="{7F4DA623-846D-EDF1-4CDC-F3D01B932849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685" name="Textbox 200">
              <a:extLst>
                <a:ext uri="{FF2B5EF4-FFF2-40B4-BE49-F238E27FC236}">
                  <a16:creationId xmlns:a16="http://schemas.microsoft.com/office/drawing/2014/main" id="{E9813F9E-D5CB-EFC7-317C-75CFE67E1B1B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86" name="Textbox 200">
              <a:extLst>
                <a:ext uri="{FF2B5EF4-FFF2-40B4-BE49-F238E27FC236}">
                  <a16:creationId xmlns:a16="http://schemas.microsoft.com/office/drawing/2014/main" id="{2B799AB4-5B7F-984A-4309-86D362108363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687" name="Textbox 200">
              <a:extLst>
                <a:ext uri="{FF2B5EF4-FFF2-40B4-BE49-F238E27FC236}">
                  <a16:creationId xmlns:a16="http://schemas.microsoft.com/office/drawing/2014/main" id="{2B2BBDB1-165F-30AE-3FDE-D1CC9AD9DA36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688" name="Group 687">
            <a:extLst>
              <a:ext uri="{FF2B5EF4-FFF2-40B4-BE49-F238E27FC236}">
                <a16:creationId xmlns:a16="http://schemas.microsoft.com/office/drawing/2014/main" id="{DA35AD40-9F28-DA5C-4DB3-E447113165C7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689" name="Textbox 200">
              <a:extLst>
                <a:ext uri="{FF2B5EF4-FFF2-40B4-BE49-F238E27FC236}">
                  <a16:creationId xmlns:a16="http://schemas.microsoft.com/office/drawing/2014/main" id="{E89D8F7D-6BE2-05D5-8C25-583142E5545F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90" name="Textbox 200">
              <a:extLst>
                <a:ext uri="{FF2B5EF4-FFF2-40B4-BE49-F238E27FC236}">
                  <a16:creationId xmlns:a16="http://schemas.microsoft.com/office/drawing/2014/main" id="{ED326933-9232-F80C-E38D-8CEECDFD49F9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691" name="Textbox 200">
              <a:extLst>
                <a:ext uri="{FF2B5EF4-FFF2-40B4-BE49-F238E27FC236}">
                  <a16:creationId xmlns:a16="http://schemas.microsoft.com/office/drawing/2014/main" id="{971095AD-0EB3-A4A3-FC4A-9204058EEB77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692" name="Group 691">
            <a:extLst>
              <a:ext uri="{FF2B5EF4-FFF2-40B4-BE49-F238E27FC236}">
                <a16:creationId xmlns:a16="http://schemas.microsoft.com/office/drawing/2014/main" id="{A6351121-5B1D-CEC9-E72D-77EDA498EA16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693" name="Textbox 200">
              <a:extLst>
                <a:ext uri="{FF2B5EF4-FFF2-40B4-BE49-F238E27FC236}">
                  <a16:creationId xmlns:a16="http://schemas.microsoft.com/office/drawing/2014/main" id="{1901FD53-5E84-F1A4-3785-3142F2D1685D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94" name="Textbox 200">
              <a:extLst>
                <a:ext uri="{FF2B5EF4-FFF2-40B4-BE49-F238E27FC236}">
                  <a16:creationId xmlns:a16="http://schemas.microsoft.com/office/drawing/2014/main" id="{6351F19E-DA08-5824-79DB-4B3AC03145D0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695" name="Textbox 200">
              <a:extLst>
                <a:ext uri="{FF2B5EF4-FFF2-40B4-BE49-F238E27FC236}">
                  <a16:creationId xmlns:a16="http://schemas.microsoft.com/office/drawing/2014/main" id="{0928EE6F-C4B0-6C5D-93FE-5C0FDA1F9F4E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696" name="Group 695">
            <a:extLst>
              <a:ext uri="{FF2B5EF4-FFF2-40B4-BE49-F238E27FC236}">
                <a16:creationId xmlns:a16="http://schemas.microsoft.com/office/drawing/2014/main" id="{4856CA4F-B1D1-D857-FCE4-5FEFA382469F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697" name="Textbox 200">
              <a:extLst>
                <a:ext uri="{FF2B5EF4-FFF2-40B4-BE49-F238E27FC236}">
                  <a16:creationId xmlns:a16="http://schemas.microsoft.com/office/drawing/2014/main" id="{1CAEE6F8-AD77-06FD-2A28-FD939AC60590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98" name="Textbox 200">
              <a:extLst>
                <a:ext uri="{FF2B5EF4-FFF2-40B4-BE49-F238E27FC236}">
                  <a16:creationId xmlns:a16="http://schemas.microsoft.com/office/drawing/2014/main" id="{CBD15381-1995-A8C9-691B-426261268746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699" name="Textbox 200">
              <a:extLst>
                <a:ext uri="{FF2B5EF4-FFF2-40B4-BE49-F238E27FC236}">
                  <a16:creationId xmlns:a16="http://schemas.microsoft.com/office/drawing/2014/main" id="{73406847-91BD-3FBE-3227-4D328A4055A5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700" name="Freeform 38">
            <a:extLst>
              <a:ext uri="{FF2B5EF4-FFF2-40B4-BE49-F238E27FC236}">
                <a16:creationId xmlns:a16="http://schemas.microsoft.com/office/drawing/2014/main" id="{9DA7B2C0-AECE-BB77-CE79-B028E64F8A7A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01" name="Freeform: Shape 700">
            <a:extLst>
              <a:ext uri="{FF2B5EF4-FFF2-40B4-BE49-F238E27FC236}">
                <a16:creationId xmlns:a16="http://schemas.microsoft.com/office/drawing/2014/main" id="{D6EC6DDB-24EB-CAF6-D5C8-40130EF2FF67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02" name="Freeform 45">
            <a:extLst>
              <a:ext uri="{FF2B5EF4-FFF2-40B4-BE49-F238E27FC236}">
                <a16:creationId xmlns:a16="http://schemas.microsoft.com/office/drawing/2014/main" id="{4BC6B498-5AE2-E89F-72CC-069F3D3F3944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03" name="Freeform 30">
            <a:extLst>
              <a:ext uri="{FF2B5EF4-FFF2-40B4-BE49-F238E27FC236}">
                <a16:creationId xmlns:a16="http://schemas.microsoft.com/office/drawing/2014/main" id="{7DB031BE-CDF8-036E-3E64-F9D95CB18981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04" name="Freeform 29">
            <a:extLst>
              <a:ext uri="{FF2B5EF4-FFF2-40B4-BE49-F238E27FC236}">
                <a16:creationId xmlns:a16="http://schemas.microsoft.com/office/drawing/2014/main" id="{62EC3141-C766-8B23-736A-FE31DE33249E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948223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14:prism dir="u"/>
      </p:transition>
    </mc:Choice>
    <mc:Fallback xmlns=""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7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7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7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7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7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6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6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6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6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6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6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6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6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6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46" grpId="0"/>
          <p:bldP spid="647" grpId="0"/>
          <p:bldP spid="648" grpId="0" animBg="1"/>
          <p:bldP spid="649" grpId="0" animBg="1"/>
          <p:bldP spid="650" grpId="0" animBg="1"/>
          <p:bldP spid="651" grpId="0" animBg="1"/>
          <p:bldP spid="656" grpId="0" animBg="1"/>
          <p:bldP spid="657" grpId="0" animBg="1"/>
          <p:bldP spid="662" grpId="0" animBg="1"/>
          <p:bldP spid="663" grpId="0" animBg="1"/>
          <p:bldP spid="668" grpId="0" animBg="1"/>
          <p:bldP spid="669" grpId="0" animBg="1"/>
          <p:bldP spid="674" grpId="0" animBg="1"/>
          <p:bldP spid="675" grpId="0" animBg="1"/>
          <p:bldP spid="700" grpId="0" animBg="1"/>
          <p:bldP spid="701" grpId="0" animBg="1"/>
          <p:bldP spid="702" grpId="0" animBg="1"/>
          <p:bldP spid="703" grpId="0" animBg="1"/>
          <p:bldP spid="70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6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6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6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6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6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6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6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6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70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7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7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7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7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7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7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7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7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6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6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6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6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6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6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6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6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6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6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6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6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46" grpId="0"/>
          <p:bldP spid="647" grpId="0"/>
          <p:bldP spid="648" grpId="0" animBg="1"/>
          <p:bldP spid="649" grpId="0" animBg="1"/>
          <p:bldP spid="650" grpId="0" animBg="1"/>
          <p:bldP spid="651" grpId="0" animBg="1"/>
          <p:bldP spid="656" grpId="0" animBg="1"/>
          <p:bldP spid="657" grpId="0" animBg="1"/>
          <p:bldP spid="662" grpId="0" animBg="1"/>
          <p:bldP spid="663" grpId="0" animBg="1"/>
          <p:bldP spid="668" grpId="0" animBg="1"/>
          <p:bldP spid="669" grpId="0" animBg="1"/>
          <p:bldP spid="674" grpId="0" animBg="1"/>
          <p:bldP spid="675" grpId="0" animBg="1"/>
          <p:bldP spid="700" grpId="0" animBg="1"/>
          <p:bldP spid="701" grpId="0" animBg="1"/>
          <p:bldP spid="702" grpId="0" animBg="1"/>
          <p:bldP spid="703" grpId="0" animBg="1"/>
          <p:bldP spid="704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80FDED2-8C02-5779-A666-05BA16C1667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Rectangle 61">
            <a:extLst>
              <a:ext uri="{FF2B5EF4-FFF2-40B4-BE49-F238E27FC236}">
                <a16:creationId xmlns:a16="http://schemas.microsoft.com/office/drawing/2014/main" id="{BA0FD607-5D44-0D5D-144A-1B1144E15A0F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152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63" name="!!MainTitle1">
            <a:extLst>
              <a:ext uri="{FF2B5EF4-FFF2-40B4-BE49-F238E27FC236}">
                <a16:creationId xmlns:a16="http://schemas.microsoft.com/office/drawing/2014/main" id="{CE328A74-76A2-68CA-D6D5-42D4A536AA96}"/>
              </a:ext>
            </a:extLst>
          </p:cNvPr>
          <p:cNvSpPr txBox="1"/>
          <p:nvPr/>
        </p:nvSpPr>
        <p:spPr>
          <a:xfrm>
            <a:off x="4504233" y="1246722"/>
            <a:ext cx="1537562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LLM – Learning Linkage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4" name="!!SubTitle">
            <a:extLst>
              <a:ext uri="{FF2B5EF4-FFF2-40B4-BE49-F238E27FC236}">
                <a16:creationId xmlns:a16="http://schemas.microsoft.com/office/drawing/2014/main" id="{2502C14B-09CE-1B39-D69D-68481EC8099B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48A8C476-2C84-2D7B-5D88-4464D3B32B52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82D4D4FF-A8A4-52D9-4B89-5D8662E542B4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CECECA5B-E845-52B8-3C1F-4709D2008915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C5AD4DF0-80BC-6929-999A-E613B9B926FD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9" name="Group 68">
            <a:extLst>
              <a:ext uri="{FF2B5EF4-FFF2-40B4-BE49-F238E27FC236}">
                <a16:creationId xmlns:a16="http://schemas.microsoft.com/office/drawing/2014/main" id="{3FBAAD40-9796-7AFC-FC30-0792E6C36E22}"/>
              </a:ext>
            </a:extLst>
          </p:cNvPr>
          <p:cNvGrpSpPr/>
          <p:nvPr/>
        </p:nvGrpSpPr>
        <p:grpSpPr>
          <a:xfrm>
            <a:off x="3323718" y="9311491"/>
            <a:ext cx="2241542" cy="2174344"/>
            <a:chOff x="3070328" y="9236618"/>
            <a:chExt cx="2241542" cy="2174344"/>
          </a:xfrm>
        </p:grpSpPr>
        <p:sp>
          <p:nvSpPr>
            <p:cNvPr id="70" name="Textbox 200">
              <a:extLst>
                <a:ext uri="{FF2B5EF4-FFF2-40B4-BE49-F238E27FC236}">
                  <a16:creationId xmlns:a16="http://schemas.microsoft.com/office/drawing/2014/main" id="{43A5ABDA-26DA-E39D-502B-6092BA93B5FD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nhận thức, xác định mục tiêu học tập và bối cảnh áp dụng.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1" name="Textbox 200">
              <a:extLst>
                <a:ext uri="{FF2B5EF4-FFF2-40B4-BE49-F238E27FC236}">
                  <a16:creationId xmlns:a16="http://schemas.microsoft.com/office/drawing/2014/main" id="{B4061461-B054-C504-9ECA-8D88CA31077B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EXPLORE</a:t>
              </a:r>
            </a:p>
          </p:txBody>
        </p:sp>
        <p:sp>
          <p:nvSpPr>
            <p:cNvPr id="72" name="Textbox 200">
              <a:extLst>
                <a:ext uri="{FF2B5EF4-FFF2-40B4-BE49-F238E27FC236}">
                  <a16:creationId xmlns:a16="http://schemas.microsoft.com/office/drawing/2014/main" id="{0B72666A-D257-D77D-62B4-C042A63C8582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Khám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phá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73" name="Freeform: Shape 72">
            <a:extLst>
              <a:ext uri="{FF2B5EF4-FFF2-40B4-BE49-F238E27FC236}">
                <a16:creationId xmlns:a16="http://schemas.microsoft.com/office/drawing/2014/main" id="{0A1BB1E6-4589-0EF8-D8B4-566B4743A613}"/>
              </a:ext>
            </a:extLst>
          </p:cNvPr>
          <p:cNvSpPr/>
          <p:nvPr/>
        </p:nvSpPr>
        <p:spPr>
          <a:xfrm rot="2700000" flipH="1">
            <a:off x="48282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4" name="Freeform: Shape 73">
            <a:extLst>
              <a:ext uri="{FF2B5EF4-FFF2-40B4-BE49-F238E27FC236}">
                <a16:creationId xmlns:a16="http://schemas.microsoft.com/office/drawing/2014/main" id="{01A36317-1FDC-D3EC-63BD-C91A1831FC04}"/>
              </a:ext>
            </a:extLst>
          </p:cNvPr>
          <p:cNvSpPr/>
          <p:nvPr/>
        </p:nvSpPr>
        <p:spPr>
          <a:xfrm rot="18900000">
            <a:off x="28334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75" name="Group 74">
            <a:extLst>
              <a:ext uri="{FF2B5EF4-FFF2-40B4-BE49-F238E27FC236}">
                <a16:creationId xmlns:a16="http://schemas.microsoft.com/office/drawing/2014/main" id="{7F346495-4193-240C-3884-21A1E4C81317}"/>
              </a:ext>
            </a:extLst>
          </p:cNvPr>
          <p:cNvGrpSpPr/>
          <p:nvPr/>
        </p:nvGrpSpPr>
        <p:grpSpPr>
          <a:xfrm>
            <a:off x="3323718" y="6262417"/>
            <a:ext cx="2241542" cy="2241542"/>
            <a:chOff x="11071229" y="6501510"/>
            <a:chExt cx="2241542" cy="2241542"/>
          </a:xfrm>
        </p:grpSpPr>
        <p:sp>
          <p:nvSpPr>
            <p:cNvPr id="76" name="Oval 75">
              <a:extLst>
                <a:ext uri="{FF2B5EF4-FFF2-40B4-BE49-F238E27FC236}">
                  <a16:creationId xmlns:a16="http://schemas.microsoft.com/office/drawing/2014/main" id="{61F9DAEB-0AAC-18DE-3E93-BFBD7763B785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2" name="Oval 151">
              <a:extLst>
                <a:ext uri="{FF2B5EF4-FFF2-40B4-BE49-F238E27FC236}">
                  <a16:creationId xmlns:a16="http://schemas.microsoft.com/office/drawing/2014/main" id="{67FC8DAC-95BD-0E1F-DE54-ACA232E283F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3" name="Oval 152">
              <a:extLst>
                <a:ext uri="{FF2B5EF4-FFF2-40B4-BE49-F238E27FC236}">
                  <a16:creationId xmlns:a16="http://schemas.microsoft.com/office/drawing/2014/main" id="{E0D5299E-C021-AEE6-C9CF-482A2789247D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54" name="Freeform: Shape 153">
            <a:extLst>
              <a:ext uri="{FF2B5EF4-FFF2-40B4-BE49-F238E27FC236}">
                <a16:creationId xmlns:a16="http://schemas.microsoft.com/office/drawing/2014/main" id="{AD55160B-3F0F-1DAA-CE49-B8B025755DBA}"/>
              </a:ext>
            </a:extLst>
          </p:cNvPr>
          <p:cNvSpPr/>
          <p:nvPr/>
        </p:nvSpPr>
        <p:spPr>
          <a:xfrm rot="2700000" flipH="1">
            <a:off x="8833032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5" name="Freeform: Shape 154">
            <a:extLst>
              <a:ext uri="{FF2B5EF4-FFF2-40B4-BE49-F238E27FC236}">
                <a16:creationId xmlns:a16="http://schemas.microsoft.com/office/drawing/2014/main" id="{3AD7755F-DDAF-9DFF-9B60-53D98582BC0C}"/>
              </a:ext>
            </a:extLst>
          </p:cNvPr>
          <p:cNvSpPr/>
          <p:nvPr/>
        </p:nvSpPr>
        <p:spPr>
          <a:xfrm rot="18900000">
            <a:off x="6838181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849B42B6-EA6B-ABA2-5398-6EC91827ADA1}"/>
              </a:ext>
            </a:extLst>
          </p:cNvPr>
          <p:cNvGrpSpPr/>
          <p:nvPr/>
        </p:nvGrpSpPr>
        <p:grpSpPr>
          <a:xfrm>
            <a:off x="7330314" y="6262417"/>
            <a:ext cx="2241542" cy="2241542"/>
            <a:chOff x="11071229" y="6501510"/>
            <a:chExt cx="2241542" cy="2241542"/>
          </a:xfrm>
        </p:grpSpPr>
        <p:sp>
          <p:nvSpPr>
            <p:cNvPr id="157" name="Oval 156">
              <a:extLst>
                <a:ext uri="{FF2B5EF4-FFF2-40B4-BE49-F238E27FC236}">
                  <a16:creationId xmlns:a16="http://schemas.microsoft.com/office/drawing/2014/main" id="{0B2643B2-B8A0-7F10-E860-4A5739E4BF2C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8" name="Oval 157">
              <a:extLst>
                <a:ext uri="{FF2B5EF4-FFF2-40B4-BE49-F238E27FC236}">
                  <a16:creationId xmlns:a16="http://schemas.microsoft.com/office/drawing/2014/main" id="{2358C975-3AE4-0131-F9C1-59EDCA9D1F74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9" name="Oval 158">
              <a:extLst>
                <a:ext uri="{FF2B5EF4-FFF2-40B4-BE49-F238E27FC236}">
                  <a16:creationId xmlns:a16="http://schemas.microsoft.com/office/drawing/2014/main" id="{CBA9F7DC-8B3C-7765-F9CD-1CC4DE633C12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60" name="Freeform: Shape 159">
            <a:extLst>
              <a:ext uri="{FF2B5EF4-FFF2-40B4-BE49-F238E27FC236}">
                <a16:creationId xmlns:a16="http://schemas.microsoft.com/office/drawing/2014/main" id="{D5F9FF72-6CBD-CD7C-A719-7D00B23F1243}"/>
              </a:ext>
            </a:extLst>
          </p:cNvPr>
          <p:cNvSpPr/>
          <p:nvPr/>
        </p:nvSpPr>
        <p:spPr>
          <a:xfrm rot="2700000" flipH="1">
            <a:off x="12837765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61" name="Freeform: Shape 160">
            <a:extLst>
              <a:ext uri="{FF2B5EF4-FFF2-40B4-BE49-F238E27FC236}">
                <a16:creationId xmlns:a16="http://schemas.microsoft.com/office/drawing/2014/main" id="{BA446627-740A-0349-5187-CB256E9706CB}"/>
              </a:ext>
            </a:extLst>
          </p:cNvPr>
          <p:cNvSpPr/>
          <p:nvPr/>
        </p:nvSpPr>
        <p:spPr>
          <a:xfrm rot="18900000">
            <a:off x="10842914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A31A835F-7E01-0A56-1F15-74B81AC10087}"/>
              </a:ext>
            </a:extLst>
          </p:cNvPr>
          <p:cNvGrpSpPr/>
          <p:nvPr/>
        </p:nvGrpSpPr>
        <p:grpSpPr>
          <a:xfrm>
            <a:off x="11331322" y="6262417"/>
            <a:ext cx="2241542" cy="2241542"/>
            <a:chOff x="11071229" y="6501510"/>
            <a:chExt cx="2241542" cy="2241542"/>
          </a:xfrm>
        </p:grpSpPr>
        <p:sp>
          <p:nvSpPr>
            <p:cNvPr id="163" name="Oval 162">
              <a:extLst>
                <a:ext uri="{FF2B5EF4-FFF2-40B4-BE49-F238E27FC236}">
                  <a16:creationId xmlns:a16="http://schemas.microsoft.com/office/drawing/2014/main" id="{6503EE88-E5EA-EC03-E0AC-386B97C6C455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4" name="Oval 163">
              <a:extLst>
                <a:ext uri="{FF2B5EF4-FFF2-40B4-BE49-F238E27FC236}">
                  <a16:creationId xmlns:a16="http://schemas.microsoft.com/office/drawing/2014/main" id="{5A93FBC3-D310-72D9-AC32-D69A2249AC25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5" name="Oval 164">
              <a:extLst>
                <a:ext uri="{FF2B5EF4-FFF2-40B4-BE49-F238E27FC236}">
                  <a16:creationId xmlns:a16="http://schemas.microsoft.com/office/drawing/2014/main" id="{C2C11A95-215C-BA62-5291-ECF4475D8C9C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66" name="Freeform: Shape 165">
            <a:extLst>
              <a:ext uri="{FF2B5EF4-FFF2-40B4-BE49-F238E27FC236}">
                <a16:creationId xmlns:a16="http://schemas.microsoft.com/office/drawing/2014/main" id="{BDB18BF4-6FAD-CD91-9E73-D815AE7EFC06}"/>
              </a:ext>
            </a:extLst>
          </p:cNvPr>
          <p:cNvSpPr/>
          <p:nvPr/>
        </p:nvSpPr>
        <p:spPr>
          <a:xfrm rot="2700000" flipH="1">
            <a:off x="16842499" y="5191721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67" name="Freeform: Shape 166">
            <a:extLst>
              <a:ext uri="{FF2B5EF4-FFF2-40B4-BE49-F238E27FC236}">
                <a16:creationId xmlns:a16="http://schemas.microsoft.com/office/drawing/2014/main" id="{1B29F67C-C64D-4F0A-2E56-5057F4B1DB8A}"/>
              </a:ext>
            </a:extLst>
          </p:cNvPr>
          <p:cNvSpPr/>
          <p:nvPr/>
        </p:nvSpPr>
        <p:spPr>
          <a:xfrm rot="18900000">
            <a:off x="14847648" y="5191724"/>
            <a:ext cx="5203772" cy="2401238"/>
          </a:xfrm>
          <a:custGeom>
            <a:avLst/>
            <a:gdLst>
              <a:gd name="csX0" fmla="*/ 2814338 w 5203772"/>
              <a:gd name="csY0" fmla="*/ 0 h 2401238"/>
              <a:gd name="csX1" fmla="*/ 3954990 w 5203772"/>
              <a:gd name="csY1" fmla="*/ 1140652 h 2401238"/>
              <a:gd name="csX2" fmla="*/ 989424 w 5203772"/>
              <a:gd name="csY2" fmla="*/ 1140653 h 2401238"/>
              <a:gd name="csX3" fmla="*/ 929457 w 5203772"/>
              <a:gd name="csY3" fmla="*/ 1200620 h 2401238"/>
              <a:gd name="csX4" fmla="*/ 989424 w 5203772"/>
              <a:gd name="csY4" fmla="*/ 1260587 h 2401238"/>
              <a:gd name="csX5" fmla="*/ 4074924 w 5203772"/>
              <a:gd name="csY5" fmla="*/ 1260587 h 2401238"/>
              <a:gd name="csX6" fmla="*/ 5203772 w 5203772"/>
              <a:gd name="csY6" fmla="*/ 2389434 h 2401238"/>
              <a:gd name="csX7" fmla="*/ 5086683 w 5203772"/>
              <a:gd name="csY7" fmla="*/ 2401238 h 2401238"/>
              <a:gd name="csX8" fmla="*/ 1200619 w 5203772"/>
              <a:gd name="csY8" fmla="*/ 2401238 h 2401238"/>
              <a:gd name="csX9" fmla="*/ 0 w 5203772"/>
              <a:gd name="csY9" fmla="*/ 1200619 h 2401238"/>
              <a:gd name="csX10" fmla="*/ 1200619 w 5203772"/>
              <a:gd name="csY10" fmla="*/ 0 h 240123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</a:cxnLst>
            <a:rect l="l" t="t" r="r" b="b"/>
            <a:pathLst>
              <a:path w="5203772" h="2401238">
                <a:moveTo>
                  <a:pt x="2814338" y="0"/>
                </a:moveTo>
                <a:lnTo>
                  <a:pt x="3954990" y="1140652"/>
                </a:lnTo>
                <a:lnTo>
                  <a:pt x="989424" y="1140653"/>
                </a:lnTo>
                <a:cubicBezTo>
                  <a:pt x="956305" y="1140652"/>
                  <a:pt x="929457" y="1167501"/>
                  <a:pt x="929457" y="1200620"/>
                </a:cubicBezTo>
                <a:cubicBezTo>
                  <a:pt x="929457" y="1233738"/>
                  <a:pt x="956305" y="1260586"/>
                  <a:pt x="989424" y="1260587"/>
                </a:cubicBezTo>
                <a:lnTo>
                  <a:pt x="4074924" y="1260587"/>
                </a:lnTo>
                <a:lnTo>
                  <a:pt x="5203772" y="2389434"/>
                </a:lnTo>
                <a:lnTo>
                  <a:pt x="5086683" y="2401238"/>
                </a:lnTo>
                <a:lnTo>
                  <a:pt x="1200619" y="2401238"/>
                </a:lnTo>
                <a:cubicBezTo>
                  <a:pt x="537535" y="2401238"/>
                  <a:pt x="0" y="1863703"/>
                  <a:pt x="0" y="1200619"/>
                </a:cubicBezTo>
                <a:cubicBezTo>
                  <a:pt x="0" y="537535"/>
                  <a:pt x="537535" y="0"/>
                  <a:pt x="1200619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254000" dist="635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68" name="Group 167">
            <a:extLst>
              <a:ext uri="{FF2B5EF4-FFF2-40B4-BE49-F238E27FC236}">
                <a16:creationId xmlns:a16="http://schemas.microsoft.com/office/drawing/2014/main" id="{225EB328-1192-F9D1-1106-C480E0D8CE42}"/>
              </a:ext>
            </a:extLst>
          </p:cNvPr>
          <p:cNvGrpSpPr/>
          <p:nvPr/>
        </p:nvGrpSpPr>
        <p:grpSpPr>
          <a:xfrm>
            <a:off x="15337918" y="6262417"/>
            <a:ext cx="2241542" cy="2241542"/>
            <a:chOff x="11071229" y="6501510"/>
            <a:chExt cx="2241542" cy="2241542"/>
          </a:xfrm>
        </p:grpSpPr>
        <p:sp>
          <p:nvSpPr>
            <p:cNvPr id="169" name="Oval 168">
              <a:extLst>
                <a:ext uri="{FF2B5EF4-FFF2-40B4-BE49-F238E27FC236}">
                  <a16:creationId xmlns:a16="http://schemas.microsoft.com/office/drawing/2014/main" id="{8764D553-C58F-27DE-A743-DDA59732BA5D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0" name="Oval 169">
              <a:extLst>
                <a:ext uri="{FF2B5EF4-FFF2-40B4-BE49-F238E27FC236}">
                  <a16:creationId xmlns:a16="http://schemas.microsoft.com/office/drawing/2014/main" id="{AEAC6026-8BB9-D5E8-8144-7756CA63D47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1" name="Oval 170">
              <a:extLst>
                <a:ext uri="{FF2B5EF4-FFF2-40B4-BE49-F238E27FC236}">
                  <a16:creationId xmlns:a16="http://schemas.microsoft.com/office/drawing/2014/main" id="{CFCA3E79-0BDC-25B1-5E4B-53E358DBC6B1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5C81702A-0EDB-D771-EC00-2A125ED91ECA}"/>
              </a:ext>
            </a:extLst>
          </p:cNvPr>
          <p:cNvGrpSpPr/>
          <p:nvPr/>
        </p:nvGrpSpPr>
        <p:grpSpPr>
          <a:xfrm>
            <a:off x="19309010" y="6262417"/>
            <a:ext cx="2241542" cy="2241542"/>
            <a:chOff x="11071229" y="6501510"/>
            <a:chExt cx="2241542" cy="2241542"/>
          </a:xfrm>
        </p:grpSpPr>
        <p:sp>
          <p:nvSpPr>
            <p:cNvPr id="173" name="Oval 172">
              <a:extLst>
                <a:ext uri="{FF2B5EF4-FFF2-40B4-BE49-F238E27FC236}">
                  <a16:creationId xmlns:a16="http://schemas.microsoft.com/office/drawing/2014/main" id="{274647E6-DDA9-8BF7-84F3-C5F22972A317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698500" dist="444500" dir="5400000" algn="tl" rotWithShape="0">
                <a:prstClr val="black">
                  <a:alpha val="15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4" name="Oval 173">
              <a:extLst>
                <a:ext uri="{FF2B5EF4-FFF2-40B4-BE49-F238E27FC236}">
                  <a16:creationId xmlns:a16="http://schemas.microsoft.com/office/drawing/2014/main" id="{ED0A4315-6D0A-CC57-D0F0-95840ADF83FB}"/>
                </a:ext>
              </a:extLst>
            </p:cNvPr>
            <p:cNvSpPr/>
            <p:nvPr/>
          </p:nvSpPr>
          <p:spPr>
            <a:xfrm>
              <a:off x="11071229" y="6501510"/>
              <a:ext cx="2241542" cy="2241542"/>
            </a:xfrm>
            <a:prstGeom prst="ellipse">
              <a:avLst/>
            </a:prstGeom>
            <a:gradFill>
              <a:gsLst>
                <a:gs pos="100000">
                  <a:schemeClr val="bg1">
                    <a:lumMod val="65000"/>
                  </a:schemeClr>
                </a:gs>
                <a:gs pos="0">
                  <a:schemeClr val="bg1"/>
                </a:gs>
              </a:gsLst>
              <a:lin ang="2700000" scaled="0"/>
            </a:gradFill>
            <a:ln>
              <a:noFill/>
            </a:ln>
            <a:effectLst>
              <a:outerShdw blurRad="127000" dist="127000" dir="5400000" algn="tl" rotWithShape="0">
                <a:prstClr val="black">
                  <a:alpha val="1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5" name="Oval 174">
              <a:extLst>
                <a:ext uri="{FF2B5EF4-FFF2-40B4-BE49-F238E27FC236}">
                  <a16:creationId xmlns:a16="http://schemas.microsoft.com/office/drawing/2014/main" id="{38CBF850-50C9-79BA-FD19-BCBBA1D0505B}"/>
                </a:ext>
              </a:extLst>
            </p:cNvPr>
            <p:cNvSpPr/>
            <p:nvPr/>
          </p:nvSpPr>
          <p:spPr>
            <a:xfrm>
              <a:off x="11201402" y="6631683"/>
              <a:ext cx="1981198" cy="1981198"/>
            </a:xfrm>
            <a:prstGeom prst="ellipse">
              <a:avLst/>
            </a:prstGeom>
            <a:gradFill>
              <a:gsLst>
                <a:gs pos="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  <a:lin ang="2700000" scaled="0"/>
            </a:gradFill>
            <a:ln>
              <a:noFill/>
            </a:ln>
            <a:effectLst>
              <a:outerShdw blurRad="381000" dist="5080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76" name="Group 175">
            <a:extLst>
              <a:ext uri="{FF2B5EF4-FFF2-40B4-BE49-F238E27FC236}">
                <a16:creationId xmlns:a16="http://schemas.microsoft.com/office/drawing/2014/main" id="{7EA86EF0-7DF4-0670-7A70-C378AC67856B}"/>
              </a:ext>
            </a:extLst>
          </p:cNvPr>
          <p:cNvGrpSpPr/>
          <p:nvPr/>
        </p:nvGrpSpPr>
        <p:grpSpPr>
          <a:xfrm>
            <a:off x="7330314" y="9311491"/>
            <a:ext cx="2241542" cy="2174344"/>
            <a:chOff x="3070328" y="9236618"/>
            <a:chExt cx="2241542" cy="2174344"/>
          </a:xfrm>
        </p:grpSpPr>
        <p:sp>
          <p:nvSpPr>
            <p:cNvPr id="177" name="Textbox 200">
              <a:extLst>
                <a:ext uri="{FF2B5EF4-FFF2-40B4-BE49-F238E27FC236}">
                  <a16:creationId xmlns:a16="http://schemas.microsoft.com/office/drawing/2014/main" id="{20920955-75ED-DE23-1B10-D53A4E1C225A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Tiếp nhận kiến thức cốt lõi thông qua đọc, nghe, quan sát có chọn lọc.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78" name="Textbox 200">
              <a:extLst>
                <a:ext uri="{FF2B5EF4-FFF2-40B4-BE49-F238E27FC236}">
                  <a16:creationId xmlns:a16="http://schemas.microsoft.com/office/drawing/2014/main" id="{0A8951D7-64B0-4842-5C74-1691343D943D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ABSORB</a:t>
              </a:r>
            </a:p>
          </p:txBody>
        </p:sp>
        <p:sp>
          <p:nvSpPr>
            <p:cNvPr id="179" name="Textbox 200">
              <a:extLst>
                <a:ext uri="{FF2B5EF4-FFF2-40B4-BE49-F238E27FC236}">
                  <a16:creationId xmlns:a16="http://schemas.microsoft.com/office/drawing/2014/main" id="{3F20ADE3-208E-9A1A-376E-85E5720E31B0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Tiếp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thu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80" name="Group 179">
            <a:extLst>
              <a:ext uri="{FF2B5EF4-FFF2-40B4-BE49-F238E27FC236}">
                <a16:creationId xmlns:a16="http://schemas.microsoft.com/office/drawing/2014/main" id="{130C1C49-DB7A-1EF0-36CF-3DF86759711E}"/>
              </a:ext>
            </a:extLst>
          </p:cNvPr>
          <p:cNvGrpSpPr/>
          <p:nvPr/>
        </p:nvGrpSpPr>
        <p:grpSpPr>
          <a:xfrm>
            <a:off x="11331322" y="9311491"/>
            <a:ext cx="2241542" cy="2174344"/>
            <a:chOff x="3070328" y="9236618"/>
            <a:chExt cx="2241542" cy="2174344"/>
          </a:xfrm>
        </p:grpSpPr>
        <p:sp>
          <p:nvSpPr>
            <p:cNvPr id="181" name="Textbox 200">
              <a:extLst>
                <a:ext uri="{FF2B5EF4-FFF2-40B4-BE49-F238E27FC236}">
                  <a16:creationId xmlns:a16="http://schemas.microsoft.com/office/drawing/2014/main" id="{082A2106-E666-3D87-160A-6A0196F04A93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Kết nối kiến thức mới với trải nghiệm, kiến thức và vấn đề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82" name="Textbox 200">
              <a:extLst>
                <a:ext uri="{FF2B5EF4-FFF2-40B4-BE49-F238E27FC236}">
                  <a16:creationId xmlns:a16="http://schemas.microsoft.com/office/drawing/2014/main" id="{0649DA49-5346-84DE-41B1-176333ADCA4C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CONNECT</a:t>
              </a:r>
            </a:p>
          </p:txBody>
        </p:sp>
        <p:sp>
          <p:nvSpPr>
            <p:cNvPr id="183" name="Textbox 200">
              <a:extLst>
                <a:ext uri="{FF2B5EF4-FFF2-40B4-BE49-F238E27FC236}">
                  <a16:creationId xmlns:a16="http://schemas.microsoft.com/office/drawing/2014/main" id="{D934F048-F275-A4FE-13E4-7444DE237232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Liên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84" name="Group 183">
            <a:extLst>
              <a:ext uri="{FF2B5EF4-FFF2-40B4-BE49-F238E27FC236}">
                <a16:creationId xmlns:a16="http://schemas.microsoft.com/office/drawing/2014/main" id="{E537058A-9F09-347B-7AE7-CE721E316916}"/>
              </a:ext>
            </a:extLst>
          </p:cNvPr>
          <p:cNvGrpSpPr/>
          <p:nvPr/>
        </p:nvGrpSpPr>
        <p:grpSpPr>
          <a:xfrm>
            <a:off x="15337918" y="9311491"/>
            <a:ext cx="2241542" cy="2174344"/>
            <a:chOff x="3070328" y="9236618"/>
            <a:chExt cx="2241542" cy="2174344"/>
          </a:xfrm>
        </p:grpSpPr>
        <p:sp>
          <p:nvSpPr>
            <p:cNvPr id="185" name="Textbox 200">
              <a:extLst>
                <a:ext uri="{FF2B5EF4-FFF2-40B4-BE49-F238E27FC236}">
                  <a16:creationId xmlns:a16="http://schemas.microsoft.com/office/drawing/2014/main" id="{0112F5DD-5A83-FA4F-7ED3-C1A17A20B649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Áp dụng kiến thức vào bài tập, dự án hoặc tình huống đời thực.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86" name="Textbox 200">
              <a:extLst>
                <a:ext uri="{FF2B5EF4-FFF2-40B4-BE49-F238E27FC236}">
                  <a16:creationId xmlns:a16="http://schemas.microsoft.com/office/drawing/2014/main" id="{4789673D-A1AC-6D72-50E3-A5CD02310DC0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PRACTICE</a:t>
              </a:r>
            </a:p>
          </p:txBody>
        </p:sp>
        <p:sp>
          <p:nvSpPr>
            <p:cNvPr id="187" name="Textbox 200">
              <a:extLst>
                <a:ext uri="{FF2B5EF4-FFF2-40B4-BE49-F238E27FC236}">
                  <a16:creationId xmlns:a16="http://schemas.microsoft.com/office/drawing/2014/main" id="{640D6621-F4AF-7CD9-71D6-287312683074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Thực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hành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88" name="Group 187">
            <a:extLst>
              <a:ext uri="{FF2B5EF4-FFF2-40B4-BE49-F238E27FC236}">
                <a16:creationId xmlns:a16="http://schemas.microsoft.com/office/drawing/2014/main" id="{FB4E4367-7E43-355C-AE09-354606641CD8}"/>
              </a:ext>
            </a:extLst>
          </p:cNvPr>
          <p:cNvGrpSpPr/>
          <p:nvPr/>
        </p:nvGrpSpPr>
        <p:grpSpPr>
          <a:xfrm>
            <a:off x="19309010" y="9311491"/>
            <a:ext cx="2241542" cy="2174344"/>
            <a:chOff x="3070328" y="9236618"/>
            <a:chExt cx="2241542" cy="2174344"/>
          </a:xfrm>
        </p:grpSpPr>
        <p:sp>
          <p:nvSpPr>
            <p:cNvPr id="189" name="Textbox 200">
              <a:extLst>
                <a:ext uri="{FF2B5EF4-FFF2-40B4-BE49-F238E27FC236}">
                  <a16:creationId xmlns:a16="http://schemas.microsoft.com/office/drawing/2014/main" id="{41B72022-6CB6-0701-F5AF-8F1E55E3B4EE}"/>
                </a:ext>
              </a:extLst>
            </p:cNvPr>
            <p:cNvSpPr txBox="1"/>
            <p:nvPr/>
          </p:nvSpPr>
          <p:spPr>
            <a:xfrm flipH="1">
              <a:off x="3070328" y="10210633"/>
              <a:ext cx="2241542" cy="1200329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Tự đánh giá, rút kinh nghiệm và điều chỉnh phương pháp học tập.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90" name="Textbox 200">
              <a:extLst>
                <a:ext uri="{FF2B5EF4-FFF2-40B4-BE49-F238E27FC236}">
                  <a16:creationId xmlns:a16="http://schemas.microsoft.com/office/drawing/2014/main" id="{27E44266-9EC7-0AD5-7D24-26820EDA41C9}"/>
                </a:ext>
              </a:extLst>
            </p:cNvPr>
            <p:cNvSpPr txBox="1"/>
            <p:nvPr/>
          </p:nvSpPr>
          <p:spPr>
            <a:xfrm flipH="1">
              <a:off x="3070328" y="9236618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>
                      <a:lumMod val="75000"/>
                    </a:schemeClr>
                  </a:solidFill>
                  <a:effectLst/>
                  <a:uLnTx/>
                  <a:uFillTx/>
                  <a:latin typeface="+mj-lt"/>
                </a:rPr>
                <a:t>REFLECT</a:t>
              </a:r>
            </a:p>
          </p:txBody>
        </p:sp>
        <p:sp>
          <p:nvSpPr>
            <p:cNvPr id="191" name="Textbox 200">
              <a:extLst>
                <a:ext uri="{FF2B5EF4-FFF2-40B4-BE49-F238E27FC236}">
                  <a16:creationId xmlns:a16="http://schemas.microsoft.com/office/drawing/2014/main" id="{6947EF50-C88B-818F-8DB8-11A88927B3F6}"/>
                </a:ext>
              </a:extLst>
            </p:cNvPr>
            <p:cNvSpPr txBox="1"/>
            <p:nvPr/>
          </p:nvSpPr>
          <p:spPr>
            <a:xfrm flipH="1">
              <a:off x="3070328" y="9611275"/>
              <a:ext cx="2241542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Đúc</a:t>
              </a: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 </a:t>
              </a:r>
              <a:r>
                <a:rPr kumimoji="0" lang="en-US" sz="2400" i="0" u="none" strike="noStrike" kern="1200" cap="none" spc="0" normalizeH="0" baseline="0" noProof="0" dirty="0" err="1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kết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sp>
        <p:nvSpPr>
          <p:cNvPr id="192" name="Freeform 38">
            <a:extLst>
              <a:ext uri="{FF2B5EF4-FFF2-40B4-BE49-F238E27FC236}">
                <a16:creationId xmlns:a16="http://schemas.microsoft.com/office/drawing/2014/main" id="{F18DBC41-A0F3-AE48-9255-454910B53C6E}"/>
              </a:ext>
            </a:extLst>
          </p:cNvPr>
          <p:cNvSpPr>
            <a:spLocks noEditPoints="1"/>
          </p:cNvSpPr>
          <p:nvPr/>
        </p:nvSpPr>
        <p:spPr bwMode="auto">
          <a:xfrm>
            <a:off x="4006453" y="6956261"/>
            <a:ext cx="876072" cy="853854"/>
          </a:xfrm>
          <a:custGeom>
            <a:avLst/>
            <a:gdLst>
              <a:gd name="T0" fmla="*/ 131 w 1151"/>
              <a:gd name="T1" fmla="*/ 8 h 1121"/>
              <a:gd name="T2" fmla="*/ 1151 w 1151"/>
              <a:gd name="T3" fmla="*/ 364 h 1121"/>
              <a:gd name="T4" fmla="*/ 1151 w 1151"/>
              <a:gd name="T5" fmla="*/ 365 h 1121"/>
              <a:gd name="T6" fmla="*/ 1136 w 1151"/>
              <a:gd name="T7" fmla="*/ 455 h 1121"/>
              <a:gd name="T8" fmla="*/ 1106 w 1151"/>
              <a:gd name="T9" fmla="*/ 540 h 1121"/>
              <a:gd name="T10" fmla="*/ 1106 w 1151"/>
              <a:gd name="T11" fmla="*/ 541 h 1121"/>
              <a:gd name="T12" fmla="*/ 40 w 1151"/>
              <a:gd name="T13" fmla="*/ 369 h 1121"/>
              <a:gd name="T14" fmla="*/ 131 w 1151"/>
              <a:gd name="T15" fmla="*/ 8 h 1121"/>
              <a:gd name="T16" fmla="*/ 25 w 1151"/>
              <a:gd name="T17" fmla="*/ 173 h 1121"/>
              <a:gd name="T18" fmla="*/ 40 w 1151"/>
              <a:gd name="T19" fmla="*/ 369 h 1121"/>
              <a:gd name="T20" fmla="*/ 146 w 1151"/>
              <a:gd name="T21" fmla="*/ 204 h 1121"/>
              <a:gd name="T22" fmla="*/ 131 w 1151"/>
              <a:gd name="T23" fmla="*/ 8 h 1121"/>
              <a:gd name="T24" fmla="*/ 336 w 1151"/>
              <a:gd name="T25" fmla="*/ 417 h 1121"/>
              <a:gd name="T26" fmla="*/ 419 w 1151"/>
              <a:gd name="T27" fmla="*/ 273 h 1121"/>
              <a:gd name="T28" fmla="*/ 414 w 1151"/>
              <a:gd name="T29" fmla="*/ 107 h 1121"/>
              <a:gd name="T30" fmla="*/ 707 w 1151"/>
              <a:gd name="T31" fmla="*/ 477 h 1121"/>
              <a:gd name="T32" fmla="*/ 799 w 1151"/>
              <a:gd name="T33" fmla="*/ 369 h 1121"/>
              <a:gd name="T34" fmla="*/ 769 w 1151"/>
              <a:gd name="T35" fmla="*/ 231 h 1121"/>
              <a:gd name="T36" fmla="*/ 580 w 1151"/>
              <a:gd name="T37" fmla="*/ 457 h 1121"/>
              <a:gd name="T38" fmla="*/ 580 w 1151"/>
              <a:gd name="T39" fmla="*/ 1121 h 1121"/>
              <a:gd name="T40" fmla="*/ 580 w 1151"/>
              <a:gd name="T41" fmla="*/ 457 h 1121"/>
              <a:gd name="T42" fmla="*/ 265 w 1151"/>
              <a:gd name="T43" fmla="*/ 1100 h 1121"/>
              <a:gd name="T44" fmla="*/ 895 w 1151"/>
              <a:gd name="T45" fmla="*/ 1100 h 1121"/>
              <a:gd name="T46" fmla="*/ 580 w 1151"/>
              <a:gd name="T47" fmla="*/ 457 h 11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51" h="1121">
                <a:moveTo>
                  <a:pt x="131" y="8"/>
                </a:moveTo>
                <a:cubicBezTo>
                  <a:pt x="1151" y="364"/>
                  <a:pt x="1151" y="364"/>
                  <a:pt x="1151" y="364"/>
                </a:cubicBezTo>
                <a:cubicBezTo>
                  <a:pt x="1151" y="364"/>
                  <a:pt x="1151" y="364"/>
                  <a:pt x="1151" y="365"/>
                </a:cubicBezTo>
                <a:cubicBezTo>
                  <a:pt x="1149" y="392"/>
                  <a:pt x="1144" y="423"/>
                  <a:pt x="1136" y="455"/>
                </a:cubicBezTo>
                <a:cubicBezTo>
                  <a:pt x="1128" y="487"/>
                  <a:pt x="1118" y="516"/>
                  <a:pt x="1106" y="540"/>
                </a:cubicBezTo>
                <a:cubicBezTo>
                  <a:pt x="1106" y="541"/>
                  <a:pt x="1106" y="541"/>
                  <a:pt x="1106" y="541"/>
                </a:cubicBezTo>
                <a:cubicBezTo>
                  <a:pt x="40" y="369"/>
                  <a:pt x="40" y="369"/>
                  <a:pt x="40" y="369"/>
                </a:cubicBezTo>
                <a:moveTo>
                  <a:pt x="131" y="8"/>
                </a:moveTo>
                <a:cubicBezTo>
                  <a:pt x="98" y="0"/>
                  <a:pt x="50" y="74"/>
                  <a:pt x="25" y="173"/>
                </a:cubicBezTo>
                <a:cubicBezTo>
                  <a:pt x="0" y="273"/>
                  <a:pt x="6" y="361"/>
                  <a:pt x="40" y="369"/>
                </a:cubicBezTo>
                <a:cubicBezTo>
                  <a:pt x="73" y="378"/>
                  <a:pt x="121" y="304"/>
                  <a:pt x="146" y="204"/>
                </a:cubicBezTo>
                <a:cubicBezTo>
                  <a:pt x="171" y="104"/>
                  <a:pt x="165" y="17"/>
                  <a:pt x="131" y="8"/>
                </a:cubicBezTo>
                <a:close/>
                <a:moveTo>
                  <a:pt x="336" y="417"/>
                </a:moveTo>
                <a:cubicBezTo>
                  <a:pt x="364" y="411"/>
                  <a:pt x="400" y="351"/>
                  <a:pt x="419" y="273"/>
                </a:cubicBezTo>
                <a:cubicBezTo>
                  <a:pt x="439" y="195"/>
                  <a:pt x="436" y="125"/>
                  <a:pt x="414" y="107"/>
                </a:cubicBezTo>
                <a:moveTo>
                  <a:pt x="707" y="477"/>
                </a:moveTo>
                <a:cubicBezTo>
                  <a:pt x="740" y="485"/>
                  <a:pt x="781" y="437"/>
                  <a:pt x="799" y="369"/>
                </a:cubicBezTo>
                <a:cubicBezTo>
                  <a:pt x="816" y="301"/>
                  <a:pt x="802" y="239"/>
                  <a:pt x="769" y="231"/>
                </a:cubicBezTo>
                <a:moveTo>
                  <a:pt x="580" y="457"/>
                </a:moveTo>
                <a:cubicBezTo>
                  <a:pt x="580" y="1121"/>
                  <a:pt x="580" y="1121"/>
                  <a:pt x="580" y="1121"/>
                </a:cubicBezTo>
                <a:moveTo>
                  <a:pt x="580" y="457"/>
                </a:moveTo>
                <a:cubicBezTo>
                  <a:pt x="265" y="1100"/>
                  <a:pt x="265" y="1100"/>
                  <a:pt x="265" y="1100"/>
                </a:cubicBezTo>
                <a:moveTo>
                  <a:pt x="895" y="1100"/>
                </a:moveTo>
                <a:cubicBezTo>
                  <a:pt x="580" y="457"/>
                  <a:pt x="580" y="457"/>
                  <a:pt x="580" y="45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3FCFB9CC-C310-8CFE-265E-B8E794894A88}"/>
              </a:ext>
            </a:extLst>
          </p:cNvPr>
          <p:cNvSpPr/>
          <p:nvPr/>
        </p:nvSpPr>
        <p:spPr>
          <a:xfrm>
            <a:off x="8039712" y="6956579"/>
            <a:ext cx="822746" cy="853218"/>
          </a:xfrm>
          <a:custGeom>
            <a:avLst/>
            <a:gdLst>
              <a:gd name="connsiteX0" fmla="*/ 284150 w 411480"/>
              <a:gd name="connsiteY0" fmla="*/ 60579 h 426720"/>
              <a:gd name="connsiteX1" fmla="*/ 345872 w 411480"/>
              <a:gd name="connsiteY1" fmla="*/ 175336 h 426720"/>
              <a:gd name="connsiteX2" fmla="*/ 392658 w 411480"/>
              <a:gd name="connsiteY2" fmla="*/ 269824 h 426720"/>
              <a:gd name="connsiteX3" fmla="*/ 353187 w 411480"/>
              <a:gd name="connsiteY3" fmla="*/ 269824 h 426720"/>
              <a:gd name="connsiteX4" fmla="*/ 353187 w 411480"/>
              <a:gd name="connsiteY4" fmla="*/ 335356 h 426720"/>
              <a:gd name="connsiteX5" fmla="*/ 332613 w 411480"/>
              <a:gd name="connsiteY5" fmla="*/ 355930 h 426720"/>
              <a:gd name="connsiteX6" fmla="*/ 289179 w 411480"/>
              <a:gd name="connsiteY6" fmla="*/ 355930 h 426720"/>
              <a:gd name="connsiteX7" fmla="*/ 289179 w 411480"/>
              <a:gd name="connsiteY7" fmla="*/ 410032 h 426720"/>
              <a:gd name="connsiteX8" fmla="*/ 114986 w 411480"/>
              <a:gd name="connsiteY8" fmla="*/ 410032 h 426720"/>
              <a:gd name="connsiteX9" fmla="*/ 83439 w 411480"/>
              <a:gd name="connsiteY9" fmla="*/ 291922 h 426720"/>
              <a:gd name="connsiteX10" fmla="*/ 221514 w 411480"/>
              <a:gd name="connsiteY10" fmla="*/ 140741 h 426720"/>
              <a:gd name="connsiteX11" fmla="*/ 219989 w 411480"/>
              <a:gd name="connsiteY11" fmla="*/ 124282 h 426720"/>
              <a:gd name="connsiteX12" fmla="*/ 247269 w 411480"/>
              <a:gd name="connsiteY12" fmla="*/ 95478 h 426720"/>
              <a:gd name="connsiteX13" fmla="*/ 229439 w 411480"/>
              <a:gd name="connsiteY13" fmla="*/ 64694 h 426720"/>
              <a:gd name="connsiteX14" fmla="*/ 190728 w 411480"/>
              <a:gd name="connsiteY14" fmla="*/ 73990 h 426720"/>
              <a:gd name="connsiteX15" fmla="*/ 162382 w 411480"/>
              <a:gd name="connsiteY15" fmla="*/ 57531 h 426720"/>
              <a:gd name="connsiteX16" fmla="*/ 151105 w 411480"/>
              <a:gd name="connsiteY16" fmla="*/ 19431 h 426720"/>
              <a:gd name="connsiteX17" fmla="*/ 115595 w 411480"/>
              <a:gd name="connsiteY17" fmla="*/ 19431 h 426720"/>
              <a:gd name="connsiteX18" fmla="*/ 104318 w 411480"/>
              <a:gd name="connsiteY18" fmla="*/ 57531 h 426720"/>
              <a:gd name="connsiteX19" fmla="*/ 75972 w 411480"/>
              <a:gd name="connsiteY19" fmla="*/ 73990 h 426720"/>
              <a:gd name="connsiteX20" fmla="*/ 37262 w 411480"/>
              <a:gd name="connsiteY20" fmla="*/ 64694 h 426720"/>
              <a:gd name="connsiteX21" fmla="*/ 19431 w 411480"/>
              <a:gd name="connsiteY21" fmla="*/ 95478 h 426720"/>
              <a:gd name="connsiteX22" fmla="*/ 46710 w 411480"/>
              <a:gd name="connsiteY22" fmla="*/ 124282 h 426720"/>
              <a:gd name="connsiteX23" fmla="*/ 45187 w 411480"/>
              <a:gd name="connsiteY23" fmla="*/ 140741 h 426720"/>
              <a:gd name="connsiteX24" fmla="*/ 46710 w 411480"/>
              <a:gd name="connsiteY24" fmla="*/ 157201 h 426720"/>
              <a:gd name="connsiteX25" fmla="*/ 19431 w 411480"/>
              <a:gd name="connsiteY25" fmla="*/ 186004 h 426720"/>
              <a:gd name="connsiteX26" fmla="*/ 37262 w 411480"/>
              <a:gd name="connsiteY26" fmla="*/ 216789 h 426720"/>
              <a:gd name="connsiteX27" fmla="*/ 75972 w 411480"/>
              <a:gd name="connsiteY27" fmla="*/ 207493 h 426720"/>
              <a:gd name="connsiteX28" fmla="*/ 104318 w 411480"/>
              <a:gd name="connsiteY28" fmla="*/ 223952 h 426720"/>
              <a:gd name="connsiteX29" fmla="*/ 115595 w 411480"/>
              <a:gd name="connsiteY29" fmla="*/ 262052 h 426720"/>
              <a:gd name="connsiteX30" fmla="*/ 151105 w 411480"/>
              <a:gd name="connsiteY30" fmla="*/ 262052 h 426720"/>
              <a:gd name="connsiteX31" fmla="*/ 162382 w 411480"/>
              <a:gd name="connsiteY31" fmla="*/ 223952 h 426720"/>
              <a:gd name="connsiteX32" fmla="*/ 190728 w 411480"/>
              <a:gd name="connsiteY32" fmla="*/ 207493 h 426720"/>
              <a:gd name="connsiteX33" fmla="*/ 229439 w 411480"/>
              <a:gd name="connsiteY33" fmla="*/ 216789 h 426720"/>
              <a:gd name="connsiteX34" fmla="*/ 247269 w 411480"/>
              <a:gd name="connsiteY34" fmla="*/ 186004 h 426720"/>
              <a:gd name="connsiteX35" fmla="*/ 219989 w 411480"/>
              <a:gd name="connsiteY35" fmla="*/ 157201 h 426720"/>
              <a:gd name="connsiteX36" fmla="*/ 221514 w 411480"/>
              <a:gd name="connsiteY36" fmla="*/ 140741 h 426720"/>
              <a:gd name="connsiteX37" fmla="*/ 175488 w 411480"/>
              <a:gd name="connsiteY37" fmla="*/ 140741 h 426720"/>
              <a:gd name="connsiteX38" fmla="*/ 133274 w 411480"/>
              <a:gd name="connsiteY38" fmla="*/ 182956 h 426720"/>
              <a:gd name="connsiteX39" fmla="*/ 91059 w 411480"/>
              <a:gd name="connsiteY39" fmla="*/ 140741 h 426720"/>
              <a:gd name="connsiteX40" fmla="*/ 133274 w 411480"/>
              <a:gd name="connsiteY40" fmla="*/ 98526 h 426720"/>
              <a:gd name="connsiteX41" fmla="*/ 175488 w 411480"/>
              <a:gd name="connsiteY41" fmla="*/ 14074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411480" h="426720">
                <a:moveTo>
                  <a:pt x="284150" y="60579"/>
                </a:moveTo>
                <a:cubicBezTo>
                  <a:pt x="355016" y="91516"/>
                  <a:pt x="345872" y="175336"/>
                  <a:pt x="345872" y="175336"/>
                </a:cubicBezTo>
                <a:lnTo>
                  <a:pt x="392658" y="269824"/>
                </a:lnTo>
                <a:lnTo>
                  <a:pt x="353187" y="269824"/>
                </a:lnTo>
                <a:lnTo>
                  <a:pt x="353187" y="335356"/>
                </a:lnTo>
                <a:cubicBezTo>
                  <a:pt x="353187" y="346634"/>
                  <a:pt x="344043" y="355930"/>
                  <a:pt x="332613" y="355930"/>
                </a:cubicBezTo>
                <a:lnTo>
                  <a:pt x="289179" y="355930"/>
                </a:lnTo>
                <a:lnTo>
                  <a:pt x="289179" y="410032"/>
                </a:lnTo>
                <a:lnTo>
                  <a:pt x="114986" y="410032"/>
                </a:lnTo>
                <a:cubicBezTo>
                  <a:pt x="115748" y="368579"/>
                  <a:pt x="104470" y="327888"/>
                  <a:pt x="83439" y="291922"/>
                </a:cubicBezTo>
                <a:moveTo>
                  <a:pt x="221514" y="140741"/>
                </a:moveTo>
                <a:cubicBezTo>
                  <a:pt x="221514" y="135103"/>
                  <a:pt x="220904" y="129616"/>
                  <a:pt x="219989" y="124282"/>
                </a:cubicBezTo>
                <a:lnTo>
                  <a:pt x="247269" y="95478"/>
                </a:lnTo>
                <a:lnTo>
                  <a:pt x="229439" y="64694"/>
                </a:lnTo>
                <a:lnTo>
                  <a:pt x="190728" y="73990"/>
                </a:lnTo>
                <a:cubicBezTo>
                  <a:pt x="182499" y="66827"/>
                  <a:pt x="172898" y="61341"/>
                  <a:pt x="162382" y="57531"/>
                </a:cubicBezTo>
                <a:lnTo>
                  <a:pt x="151105" y="19431"/>
                </a:lnTo>
                <a:lnTo>
                  <a:pt x="115595" y="19431"/>
                </a:lnTo>
                <a:lnTo>
                  <a:pt x="104318" y="57531"/>
                </a:lnTo>
                <a:cubicBezTo>
                  <a:pt x="93802" y="61188"/>
                  <a:pt x="84201" y="66827"/>
                  <a:pt x="75972" y="73990"/>
                </a:cubicBezTo>
                <a:lnTo>
                  <a:pt x="37262" y="64694"/>
                </a:lnTo>
                <a:lnTo>
                  <a:pt x="19431" y="95478"/>
                </a:lnTo>
                <a:lnTo>
                  <a:pt x="46710" y="124282"/>
                </a:lnTo>
                <a:cubicBezTo>
                  <a:pt x="45644" y="129616"/>
                  <a:pt x="45187" y="135103"/>
                  <a:pt x="45187" y="140741"/>
                </a:cubicBezTo>
                <a:cubicBezTo>
                  <a:pt x="45187" y="146380"/>
                  <a:pt x="45796" y="151866"/>
                  <a:pt x="46710" y="157201"/>
                </a:cubicBezTo>
                <a:lnTo>
                  <a:pt x="19431" y="186004"/>
                </a:lnTo>
                <a:lnTo>
                  <a:pt x="37262" y="216789"/>
                </a:lnTo>
                <a:lnTo>
                  <a:pt x="75972" y="207493"/>
                </a:lnTo>
                <a:cubicBezTo>
                  <a:pt x="84201" y="214655"/>
                  <a:pt x="93802" y="220142"/>
                  <a:pt x="104318" y="223952"/>
                </a:cubicBezTo>
                <a:lnTo>
                  <a:pt x="115595" y="262052"/>
                </a:lnTo>
                <a:lnTo>
                  <a:pt x="151105" y="262052"/>
                </a:lnTo>
                <a:lnTo>
                  <a:pt x="162382" y="223952"/>
                </a:lnTo>
                <a:cubicBezTo>
                  <a:pt x="172898" y="220294"/>
                  <a:pt x="182499" y="214655"/>
                  <a:pt x="190728" y="207493"/>
                </a:cubicBezTo>
                <a:lnTo>
                  <a:pt x="229439" y="216789"/>
                </a:lnTo>
                <a:lnTo>
                  <a:pt x="247269" y="186004"/>
                </a:lnTo>
                <a:lnTo>
                  <a:pt x="219989" y="157201"/>
                </a:lnTo>
                <a:cubicBezTo>
                  <a:pt x="220904" y="151866"/>
                  <a:pt x="221514" y="146380"/>
                  <a:pt x="221514" y="140741"/>
                </a:cubicBezTo>
                <a:close/>
                <a:moveTo>
                  <a:pt x="175488" y="140741"/>
                </a:moveTo>
                <a:cubicBezTo>
                  <a:pt x="175488" y="164058"/>
                  <a:pt x="156591" y="182956"/>
                  <a:pt x="133274" y="182956"/>
                </a:cubicBezTo>
                <a:cubicBezTo>
                  <a:pt x="109957" y="182956"/>
                  <a:pt x="91059" y="164058"/>
                  <a:pt x="91059" y="140741"/>
                </a:cubicBezTo>
                <a:cubicBezTo>
                  <a:pt x="91059" y="117424"/>
                  <a:pt x="109957" y="98526"/>
                  <a:pt x="133274" y="98526"/>
                </a:cubicBezTo>
                <a:cubicBezTo>
                  <a:pt x="156591" y="98526"/>
                  <a:pt x="175488" y="117424"/>
                  <a:pt x="175488" y="140741"/>
                </a:cubicBez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94" name="Freeform 45">
            <a:extLst>
              <a:ext uri="{FF2B5EF4-FFF2-40B4-BE49-F238E27FC236}">
                <a16:creationId xmlns:a16="http://schemas.microsoft.com/office/drawing/2014/main" id="{C94C536B-0475-B09B-D864-09CA4A567D92}"/>
              </a:ext>
            </a:extLst>
          </p:cNvPr>
          <p:cNvSpPr>
            <a:spLocks noEditPoints="1"/>
          </p:cNvSpPr>
          <p:nvPr/>
        </p:nvSpPr>
        <p:spPr bwMode="auto">
          <a:xfrm>
            <a:off x="12041037" y="6970546"/>
            <a:ext cx="822112" cy="825285"/>
          </a:xfrm>
          <a:custGeom>
            <a:avLst/>
            <a:gdLst>
              <a:gd name="T0" fmla="*/ 83 w 1081"/>
              <a:gd name="T1" fmla="*/ 278 h 1082"/>
              <a:gd name="T2" fmla="*/ 83 w 1081"/>
              <a:gd name="T3" fmla="*/ 444 h 1082"/>
              <a:gd name="T4" fmla="*/ 83 w 1081"/>
              <a:gd name="T5" fmla="*/ 1082 h 1082"/>
              <a:gd name="T6" fmla="*/ 83 w 1081"/>
              <a:gd name="T7" fmla="*/ 915 h 1082"/>
              <a:gd name="T8" fmla="*/ 83 w 1081"/>
              <a:gd name="T9" fmla="*/ 1082 h 1082"/>
              <a:gd name="T10" fmla="*/ 803 w 1081"/>
              <a:gd name="T11" fmla="*/ 998 h 1082"/>
              <a:gd name="T12" fmla="*/ 637 w 1081"/>
              <a:gd name="T13" fmla="*/ 998 h 1082"/>
              <a:gd name="T14" fmla="*/ 720 w 1081"/>
              <a:gd name="T15" fmla="*/ 444 h 1082"/>
              <a:gd name="T16" fmla="*/ 720 w 1081"/>
              <a:gd name="T17" fmla="*/ 278 h 1082"/>
              <a:gd name="T18" fmla="*/ 720 w 1081"/>
              <a:gd name="T19" fmla="*/ 444 h 1082"/>
              <a:gd name="T20" fmla="*/ 444 w 1081"/>
              <a:gd name="T21" fmla="*/ 83 h 1082"/>
              <a:gd name="T22" fmla="*/ 277 w 1081"/>
              <a:gd name="T23" fmla="*/ 83 h 1082"/>
              <a:gd name="T24" fmla="*/ 361 w 1081"/>
              <a:gd name="T25" fmla="*/ 804 h 1082"/>
              <a:gd name="T26" fmla="*/ 361 w 1081"/>
              <a:gd name="T27" fmla="*/ 638 h 1082"/>
              <a:gd name="T28" fmla="*/ 361 w 1081"/>
              <a:gd name="T29" fmla="*/ 804 h 1082"/>
              <a:gd name="T30" fmla="*/ 1081 w 1081"/>
              <a:gd name="T31" fmla="*/ 721 h 1082"/>
              <a:gd name="T32" fmla="*/ 915 w 1081"/>
              <a:gd name="T33" fmla="*/ 721 h 1082"/>
              <a:gd name="T34" fmla="*/ 998 w 1081"/>
              <a:gd name="T35" fmla="*/ 167 h 1082"/>
              <a:gd name="T36" fmla="*/ 998 w 1081"/>
              <a:gd name="T37" fmla="*/ 0 h 1082"/>
              <a:gd name="T38" fmla="*/ 998 w 1081"/>
              <a:gd name="T39" fmla="*/ 167 h 1082"/>
              <a:gd name="T40" fmla="*/ 361 w 1081"/>
              <a:gd name="T41" fmla="*/ 167 h 1082"/>
              <a:gd name="T42" fmla="*/ 83 w 1081"/>
              <a:gd name="T43" fmla="*/ 444 h 1082"/>
              <a:gd name="T44" fmla="*/ 166 w 1081"/>
              <a:gd name="T45" fmla="*/ 998 h 1082"/>
              <a:gd name="T46" fmla="*/ 720 w 1081"/>
              <a:gd name="T47" fmla="*/ 915 h 1082"/>
              <a:gd name="T48" fmla="*/ 637 w 1081"/>
              <a:gd name="T49" fmla="*/ 361 h 1082"/>
              <a:gd name="T50" fmla="*/ 444 w 1081"/>
              <a:gd name="T51" fmla="*/ 721 h 1082"/>
              <a:gd name="T52" fmla="*/ 998 w 1081"/>
              <a:gd name="T53" fmla="*/ 638 h 1082"/>
              <a:gd name="T54" fmla="*/ 915 w 1081"/>
              <a:gd name="T55" fmla="*/ 83 h 1082"/>
              <a:gd name="T56" fmla="*/ 302 w 1081"/>
              <a:gd name="T57" fmla="*/ 142 h 1082"/>
              <a:gd name="T58" fmla="*/ 939 w 1081"/>
              <a:gd name="T59" fmla="*/ 142 h 1082"/>
              <a:gd name="T60" fmla="*/ 939 w 1081"/>
              <a:gd name="T61" fmla="*/ 780 h 1082"/>
              <a:gd name="T62" fmla="*/ 302 w 1081"/>
              <a:gd name="T63" fmla="*/ 78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081" h="1082">
                <a:moveTo>
                  <a:pt x="0" y="361"/>
                </a:moveTo>
                <a:cubicBezTo>
                  <a:pt x="0" y="315"/>
                  <a:pt x="37" y="278"/>
                  <a:pt x="83" y="278"/>
                </a:cubicBezTo>
                <a:cubicBezTo>
                  <a:pt x="129" y="278"/>
                  <a:pt x="166" y="315"/>
                  <a:pt x="166" y="361"/>
                </a:cubicBezTo>
                <a:cubicBezTo>
                  <a:pt x="166" y="407"/>
                  <a:pt x="129" y="444"/>
                  <a:pt x="83" y="444"/>
                </a:cubicBezTo>
                <a:cubicBezTo>
                  <a:pt x="37" y="444"/>
                  <a:pt x="0" y="407"/>
                  <a:pt x="0" y="361"/>
                </a:cubicBezTo>
                <a:close/>
                <a:moveTo>
                  <a:pt x="83" y="1082"/>
                </a:moveTo>
                <a:cubicBezTo>
                  <a:pt x="129" y="1082"/>
                  <a:pt x="166" y="1044"/>
                  <a:pt x="166" y="998"/>
                </a:cubicBezTo>
                <a:cubicBezTo>
                  <a:pt x="166" y="953"/>
                  <a:pt x="129" y="915"/>
                  <a:pt x="83" y="915"/>
                </a:cubicBezTo>
                <a:cubicBezTo>
                  <a:pt x="37" y="915"/>
                  <a:pt x="0" y="953"/>
                  <a:pt x="0" y="998"/>
                </a:cubicBezTo>
                <a:cubicBezTo>
                  <a:pt x="0" y="1044"/>
                  <a:pt x="37" y="1082"/>
                  <a:pt x="83" y="1082"/>
                </a:cubicBezTo>
                <a:close/>
                <a:moveTo>
                  <a:pt x="720" y="1082"/>
                </a:moveTo>
                <a:cubicBezTo>
                  <a:pt x="766" y="1082"/>
                  <a:pt x="803" y="1044"/>
                  <a:pt x="803" y="998"/>
                </a:cubicBezTo>
                <a:cubicBezTo>
                  <a:pt x="803" y="953"/>
                  <a:pt x="766" y="915"/>
                  <a:pt x="720" y="915"/>
                </a:cubicBezTo>
                <a:cubicBezTo>
                  <a:pt x="674" y="915"/>
                  <a:pt x="637" y="953"/>
                  <a:pt x="637" y="998"/>
                </a:cubicBezTo>
                <a:cubicBezTo>
                  <a:pt x="637" y="1044"/>
                  <a:pt x="674" y="1082"/>
                  <a:pt x="720" y="1082"/>
                </a:cubicBezTo>
                <a:close/>
                <a:moveTo>
                  <a:pt x="720" y="444"/>
                </a:moveTo>
                <a:cubicBezTo>
                  <a:pt x="766" y="444"/>
                  <a:pt x="803" y="407"/>
                  <a:pt x="803" y="361"/>
                </a:cubicBezTo>
                <a:cubicBezTo>
                  <a:pt x="803" y="315"/>
                  <a:pt x="766" y="278"/>
                  <a:pt x="720" y="278"/>
                </a:cubicBezTo>
                <a:cubicBezTo>
                  <a:pt x="674" y="278"/>
                  <a:pt x="637" y="315"/>
                  <a:pt x="637" y="361"/>
                </a:cubicBezTo>
                <a:cubicBezTo>
                  <a:pt x="637" y="407"/>
                  <a:pt x="674" y="444"/>
                  <a:pt x="720" y="444"/>
                </a:cubicBezTo>
                <a:close/>
                <a:moveTo>
                  <a:pt x="361" y="167"/>
                </a:moveTo>
                <a:cubicBezTo>
                  <a:pt x="406" y="167"/>
                  <a:pt x="444" y="129"/>
                  <a:pt x="444" y="83"/>
                </a:cubicBezTo>
                <a:cubicBezTo>
                  <a:pt x="444" y="37"/>
                  <a:pt x="406" y="0"/>
                  <a:pt x="361" y="0"/>
                </a:cubicBezTo>
                <a:cubicBezTo>
                  <a:pt x="315" y="0"/>
                  <a:pt x="277" y="37"/>
                  <a:pt x="277" y="83"/>
                </a:cubicBezTo>
                <a:cubicBezTo>
                  <a:pt x="277" y="129"/>
                  <a:pt x="315" y="167"/>
                  <a:pt x="361" y="167"/>
                </a:cubicBezTo>
                <a:close/>
                <a:moveTo>
                  <a:pt x="361" y="804"/>
                </a:moveTo>
                <a:cubicBezTo>
                  <a:pt x="406" y="804"/>
                  <a:pt x="444" y="767"/>
                  <a:pt x="444" y="721"/>
                </a:cubicBezTo>
                <a:cubicBezTo>
                  <a:pt x="444" y="675"/>
                  <a:pt x="406" y="638"/>
                  <a:pt x="361" y="638"/>
                </a:cubicBezTo>
                <a:cubicBezTo>
                  <a:pt x="315" y="638"/>
                  <a:pt x="277" y="675"/>
                  <a:pt x="277" y="721"/>
                </a:cubicBezTo>
                <a:cubicBezTo>
                  <a:pt x="277" y="767"/>
                  <a:pt x="315" y="804"/>
                  <a:pt x="361" y="804"/>
                </a:cubicBezTo>
                <a:close/>
                <a:moveTo>
                  <a:pt x="998" y="804"/>
                </a:moveTo>
                <a:cubicBezTo>
                  <a:pt x="1044" y="804"/>
                  <a:pt x="1081" y="767"/>
                  <a:pt x="1081" y="721"/>
                </a:cubicBezTo>
                <a:cubicBezTo>
                  <a:pt x="1081" y="675"/>
                  <a:pt x="1044" y="638"/>
                  <a:pt x="998" y="638"/>
                </a:cubicBezTo>
                <a:cubicBezTo>
                  <a:pt x="952" y="638"/>
                  <a:pt x="915" y="675"/>
                  <a:pt x="915" y="721"/>
                </a:cubicBezTo>
                <a:cubicBezTo>
                  <a:pt x="915" y="767"/>
                  <a:pt x="952" y="804"/>
                  <a:pt x="998" y="804"/>
                </a:cubicBezTo>
                <a:close/>
                <a:moveTo>
                  <a:pt x="998" y="167"/>
                </a:moveTo>
                <a:cubicBezTo>
                  <a:pt x="1044" y="167"/>
                  <a:pt x="1081" y="129"/>
                  <a:pt x="1081" y="83"/>
                </a:cubicBezTo>
                <a:cubicBezTo>
                  <a:pt x="1081" y="37"/>
                  <a:pt x="1044" y="0"/>
                  <a:pt x="998" y="0"/>
                </a:cubicBezTo>
                <a:cubicBezTo>
                  <a:pt x="952" y="0"/>
                  <a:pt x="915" y="37"/>
                  <a:pt x="915" y="83"/>
                </a:cubicBezTo>
                <a:cubicBezTo>
                  <a:pt x="915" y="129"/>
                  <a:pt x="952" y="167"/>
                  <a:pt x="998" y="167"/>
                </a:cubicBezTo>
                <a:close/>
                <a:moveTo>
                  <a:pt x="361" y="638"/>
                </a:moveTo>
                <a:cubicBezTo>
                  <a:pt x="361" y="167"/>
                  <a:pt x="361" y="167"/>
                  <a:pt x="361" y="167"/>
                </a:cubicBezTo>
                <a:moveTo>
                  <a:pt x="83" y="915"/>
                </a:moveTo>
                <a:cubicBezTo>
                  <a:pt x="83" y="444"/>
                  <a:pt x="83" y="444"/>
                  <a:pt x="83" y="444"/>
                </a:cubicBezTo>
                <a:moveTo>
                  <a:pt x="637" y="998"/>
                </a:moveTo>
                <a:cubicBezTo>
                  <a:pt x="166" y="998"/>
                  <a:pt x="166" y="998"/>
                  <a:pt x="166" y="998"/>
                </a:cubicBezTo>
                <a:moveTo>
                  <a:pt x="720" y="444"/>
                </a:moveTo>
                <a:cubicBezTo>
                  <a:pt x="720" y="915"/>
                  <a:pt x="720" y="915"/>
                  <a:pt x="720" y="915"/>
                </a:cubicBezTo>
                <a:moveTo>
                  <a:pt x="165" y="361"/>
                </a:moveTo>
                <a:cubicBezTo>
                  <a:pt x="637" y="361"/>
                  <a:pt x="637" y="361"/>
                  <a:pt x="637" y="361"/>
                </a:cubicBezTo>
                <a:moveTo>
                  <a:pt x="915" y="721"/>
                </a:moveTo>
                <a:cubicBezTo>
                  <a:pt x="444" y="721"/>
                  <a:pt x="444" y="721"/>
                  <a:pt x="444" y="721"/>
                </a:cubicBezTo>
                <a:moveTo>
                  <a:pt x="998" y="167"/>
                </a:moveTo>
                <a:cubicBezTo>
                  <a:pt x="998" y="638"/>
                  <a:pt x="998" y="638"/>
                  <a:pt x="998" y="638"/>
                </a:cubicBezTo>
                <a:moveTo>
                  <a:pt x="443" y="83"/>
                </a:moveTo>
                <a:cubicBezTo>
                  <a:pt x="915" y="83"/>
                  <a:pt x="915" y="83"/>
                  <a:pt x="915" y="83"/>
                </a:cubicBezTo>
                <a:moveTo>
                  <a:pt x="142" y="302"/>
                </a:moveTo>
                <a:cubicBezTo>
                  <a:pt x="302" y="142"/>
                  <a:pt x="302" y="142"/>
                  <a:pt x="302" y="142"/>
                </a:cubicBezTo>
                <a:moveTo>
                  <a:pt x="779" y="302"/>
                </a:moveTo>
                <a:cubicBezTo>
                  <a:pt x="939" y="142"/>
                  <a:pt x="939" y="142"/>
                  <a:pt x="939" y="142"/>
                </a:cubicBezTo>
                <a:moveTo>
                  <a:pt x="779" y="940"/>
                </a:moveTo>
                <a:cubicBezTo>
                  <a:pt x="939" y="780"/>
                  <a:pt x="939" y="780"/>
                  <a:pt x="939" y="780"/>
                </a:cubicBezTo>
                <a:moveTo>
                  <a:pt x="142" y="940"/>
                </a:moveTo>
                <a:cubicBezTo>
                  <a:pt x="302" y="780"/>
                  <a:pt x="302" y="780"/>
                  <a:pt x="302" y="780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95" name="Freeform 30">
            <a:extLst>
              <a:ext uri="{FF2B5EF4-FFF2-40B4-BE49-F238E27FC236}">
                <a16:creationId xmlns:a16="http://schemas.microsoft.com/office/drawing/2014/main" id="{22AF226F-6506-46A8-1B95-D36F5D070B1C}"/>
              </a:ext>
            </a:extLst>
          </p:cNvPr>
          <p:cNvSpPr>
            <a:spLocks noEditPoints="1"/>
          </p:cNvSpPr>
          <p:nvPr/>
        </p:nvSpPr>
        <p:spPr bwMode="auto">
          <a:xfrm>
            <a:off x="16085723" y="6984829"/>
            <a:ext cx="745932" cy="796718"/>
          </a:xfrm>
          <a:custGeom>
            <a:avLst/>
            <a:gdLst>
              <a:gd name="T0" fmla="*/ 870 w 979"/>
              <a:gd name="T1" fmla="*/ 1003 h 1045"/>
              <a:gd name="T2" fmla="*/ 688 w 979"/>
              <a:gd name="T3" fmla="*/ 1045 h 1045"/>
              <a:gd name="T4" fmla="*/ 292 w 979"/>
              <a:gd name="T5" fmla="*/ 1045 h 1045"/>
              <a:gd name="T6" fmla="*/ 110 w 979"/>
              <a:gd name="T7" fmla="*/ 1003 h 1045"/>
              <a:gd name="T8" fmla="*/ 60 w 979"/>
              <a:gd name="T9" fmla="*/ 778 h 1045"/>
              <a:gd name="T10" fmla="*/ 362 w 979"/>
              <a:gd name="T11" fmla="*/ 351 h 1045"/>
              <a:gd name="T12" fmla="*/ 363 w 979"/>
              <a:gd name="T13" fmla="*/ 0 h 1045"/>
              <a:gd name="T14" fmla="*/ 448 w 979"/>
              <a:gd name="T15" fmla="*/ 0 h 1045"/>
              <a:gd name="T16" fmla="*/ 531 w 979"/>
              <a:gd name="T17" fmla="*/ 0 h 1045"/>
              <a:gd name="T18" fmla="*/ 616 w 979"/>
              <a:gd name="T19" fmla="*/ 0 h 1045"/>
              <a:gd name="T20" fmla="*/ 617 w 979"/>
              <a:gd name="T21" fmla="*/ 351 h 1045"/>
              <a:gd name="T22" fmla="*/ 919 w 979"/>
              <a:gd name="T23" fmla="*/ 778 h 1045"/>
              <a:gd name="T24" fmla="*/ 870 w 979"/>
              <a:gd name="T25" fmla="*/ 1003 h 1045"/>
              <a:gd name="T26" fmla="*/ 272 w 979"/>
              <a:gd name="T27" fmla="*/ 0 h 1045"/>
              <a:gd name="T28" fmla="*/ 707 w 979"/>
              <a:gd name="T29" fmla="*/ 0 h 1045"/>
              <a:gd name="T30" fmla="*/ 152 w 979"/>
              <a:gd name="T31" fmla="*/ 647 h 1045"/>
              <a:gd name="T32" fmla="*/ 321 w 979"/>
              <a:gd name="T33" fmla="*/ 683 h 1045"/>
              <a:gd name="T34" fmla="*/ 489 w 979"/>
              <a:gd name="T35" fmla="*/ 647 h 1045"/>
              <a:gd name="T36" fmla="*/ 658 w 979"/>
              <a:gd name="T37" fmla="*/ 683 h 1045"/>
              <a:gd name="T38" fmla="*/ 827 w 979"/>
              <a:gd name="T39" fmla="*/ 647 h 10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979" h="1045">
                <a:moveTo>
                  <a:pt x="870" y="1003"/>
                </a:moveTo>
                <a:cubicBezTo>
                  <a:pt x="813" y="1030"/>
                  <a:pt x="751" y="1045"/>
                  <a:pt x="688" y="1045"/>
                </a:cubicBezTo>
                <a:cubicBezTo>
                  <a:pt x="292" y="1045"/>
                  <a:pt x="292" y="1045"/>
                  <a:pt x="292" y="1045"/>
                </a:cubicBezTo>
                <a:cubicBezTo>
                  <a:pt x="229" y="1045"/>
                  <a:pt x="166" y="1030"/>
                  <a:pt x="110" y="1003"/>
                </a:cubicBezTo>
                <a:cubicBezTo>
                  <a:pt x="24" y="962"/>
                  <a:pt x="0" y="851"/>
                  <a:pt x="60" y="778"/>
                </a:cubicBezTo>
                <a:cubicBezTo>
                  <a:pt x="362" y="351"/>
                  <a:pt x="362" y="351"/>
                  <a:pt x="362" y="351"/>
                </a:cubicBezTo>
                <a:cubicBezTo>
                  <a:pt x="363" y="351"/>
                  <a:pt x="363" y="0"/>
                  <a:pt x="363" y="0"/>
                </a:cubicBezTo>
                <a:cubicBezTo>
                  <a:pt x="448" y="0"/>
                  <a:pt x="448" y="0"/>
                  <a:pt x="448" y="0"/>
                </a:cubicBezTo>
                <a:cubicBezTo>
                  <a:pt x="531" y="0"/>
                  <a:pt x="531" y="0"/>
                  <a:pt x="531" y="0"/>
                </a:cubicBezTo>
                <a:cubicBezTo>
                  <a:pt x="616" y="0"/>
                  <a:pt x="616" y="0"/>
                  <a:pt x="616" y="0"/>
                </a:cubicBezTo>
                <a:cubicBezTo>
                  <a:pt x="616" y="0"/>
                  <a:pt x="616" y="351"/>
                  <a:pt x="617" y="351"/>
                </a:cubicBezTo>
                <a:cubicBezTo>
                  <a:pt x="919" y="778"/>
                  <a:pt x="919" y="778"/>
                  <a:pt x="919" y="778"/>
                </a:cubicBezTo>
                <a:cubicBezTo>
                  <a:pt x="979" y="851"/>
                  <a:pt x="955" y="962"/>
                  <a:pt x="870" y="1003"/>
                </a:cubicBezTo>
                <a:close/>
                <a:moveTo>
                  <a:pt x="272" y="0"/>
                </a:moveTo>
                <a:cubicBezTo>
                  <a:pt x="707" y="0"/>
                  <a:pt x="707" y="0"/>
                  <a:pt x="707" y="0"/>
                </a:cubicBezTo>
                <a:moveTo>
                  <a:pt x="152" y="647"/>
                </a:moveTo>
                <a:cubicBezTo>
                  <a:pt x="236" y="647"/>
                  <a:pt x="236" y="683"/>
                  <a:pt x="321" y="683"/>
                </a:cubicBezTo>
                <a:cubicBezTo>
                  <a:pt x="405" y="683"/>
                  <a:pt x="405" y="647"/>
                  <a:pt x="489" y="647"/>
                </a:cubicBezTo>
                <a:cubicBezTo>
                  <a:pt x="574" y="647"/>
                  <a:pt x="574" y="683"/>
                  <a:pt x="658" y="683"/>
                </a:cubicBezTo>
                <a:cubicBezTo>
                  <a:pt x="742" y="683"/>
                  <a:pt x="742" y="647"/>
                  <a:pt x="827" y="64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96" name="Freeform 29">
            <a:extLst>
              <a:ext uri="{FF2B5EF4-FFF2-40B4-BE49-F238E27FC236}">
                <a16:creationId xmlns:a16="http://schemas.microsoft.com/office/drawing/2014/main" id="{831C3B17-61FD-34E0-8813-E46F82B12355}"/>
              </a:ext>
            </a:extLst>
          </p:cNvPr>
          <p:cNvSpPr>
            <a:spLocks noEditPoints="1"/>
          </p:cNvSpPr>
          <p:nvPr/>
        </p:nvSpPr>
        <p:spPr bwMode="auto">
          <a:xfrm>
            <a:off x="19994920" y="7068945"/>
            <a:ext cx="869723" cy="628486"/>
          </a:xfrm>
          <a:custGeom>
            <a:avLst/>
            <a:gdLst>
              <a:gd name="T0" fmla="*/ 1142 w 1142"/>
              <a:gd name="T1" fmla="*/ 825 h 825"/>
              <a:gd name="T2" fmla="*/ 294 w 1142"/>
              <a:gd name="T3" fmla="*/ 825 h 825"/>
              <a:gd name="T4" fmla="*/ 157 w 1142"/>
              <a:gd name="T5" fmla="*/ 687 h 825"/>
              <a:gd name="T6" fmla="*/ 294 w 1142"/>
              <a:gd name="T7" fmla="*/ 549 h 825"/>
              <a:gd name="T8" fmla="*/ 1142 w 1142"/>
              <a:gd name="T9" fmla="*/ 549 h 825"/>
              <a:gd name="T10" fmla="*/ 1095 w 1142"/>
              <a:gd name="T11" fmla="*/ 549 h 825"/>
              <a:gd name="T12" fmla="*/ 1026 w 1142"/>
              <a:gd name="T13" fmla="*/ 687 h 825"/>
              <a:gd name="T14" fmla="*/ 1095 w 1142"/>
              <a:gd name="T15" fmla="*/ 825 h 825"/>
              <a:gd name="T16" fmla="*/ 0 w 1142"/>
              <a:gd name="T17" fmla="*/ 549 h 825"/>
              <a:gd name="T18" fmla="*/ 847 w 1142"/>
              <a:gd name="T19" fmla="*/ 549 h 825"/>
              <a:gd name="T20" fmla="*/ 985 w 1142"/>
              <a:gd name="T21" fmla="*/ 411 h 825"/>
              <a:gd name="T22" fmla="*/ 847 w 1142"/>
              <a:gd name="T23" fmla="*/ 274 h 825"/>
              <a:gd name="T24" fmla="*/ 0 w 1142"/>
              <a:gd name="T25" fmla="*/ 274 h 825"/>
              <a:gd name="T26" fmla="*/ 46 w 1142"/>
              <a:gd name="T27" fmla="*/ 549 h 825"/>
              <a:gd name="T28" fmla="*/ 115 w 1142"/>
              <a:gd name="T29" fmla="*/ 411 h 825"/>
              <a:gd name="T30" fmla="*/ 46 w 1142"/>
              <a:gd name="T31" fmla="*/ 274 h 825"/>
              <a:gd name="T32" fmla="*/ 287 w 1142"/>
              <a:gd name="T33" fmla="*/ 0 h 825"/>
              <a:gd name="T34" fmla="*/ 150 w 1142"/>
              <a:gd name="T35" fmla="*/ 137 h 825"/>
              <a:gd name="T36" fmla="*/ 287 w 1142"/>
              <a:gd name="T37" fmla="*/ 274 h 825"/>
              <a:gd name="T38" fmla="*/ 424 w 1142"/>
              <a:gd name="T39" fmla="*/ 137 h 825"/>
              <a:gd name="T40" fmla="*/ 287 w 1142"/>
              <a:gd name="T41" fmla="*/ 0 h 825"/>
              <a:gd name="T42" fmla="*/ 728 w 1142"/>
              <a:gd name="T43" fmla="*/ 0 h 825"/>
              <a:gd name="T44" fmla="*/ 591 w 1142"/>
              <a:gd name="T45" fmla="*/ 137 h 825"/>
              <a:gd name="T46" fmla="*/ 728 w 1142"/>
              <a:gd name="T47" fmla="*/ 274 h 825"/>
              <a:gd name="T48" fmla="*/ 864 w 1142"/>
              <a:gd name="T49" fmla="*/ 137 h 825"/>
              <a:gd name="T50" fmla="*/ 728 w 1142"/>
              <a:gd name="T51" fmla="*/ 0 h 825"/>
              <a:gd name="T52" fmla="*/ 591 w 1142"/>
              <a:gd name="T53" fmla="*/ 135 h 825"/>
              <a:gd name="T54" fmla="*/ 507 w 1142"/>
              <a:gd name="T55" fmla="*/ 102 h 825"/>
              <a:gd name="T56" fmla="*/ 424 w 1142"/>
              <a:gd name="T57" fmla="*/ 135 h 825"/>
              <a:gd name="T58" fmla="*/ 864 w 1142"/>
              <a:gd name="T59" fmla="*/ 137 h 825"/>
              <a:gd name="T60" fmla="*/ 964 w 1142"/>
              <a:gd name="T61" fmla="*/ 137 h 825"/>
              <a:gd name="T62" fmla="*/ 50 w 1142"/>
              <a:gd name="T63" fmla="*/ 137 h 825"/>
              <a:gd name="T64" fmla="*/ 150 w 1142"/>
              <a:gd name="T65" fmla="*/ 137 h 8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142" h="825">
                <a:moveTo>
                  <a:pt x="1142" y="825"/>
                </a:moveTo>
                <a:cubicBezTo>
                  <a:pt x="294" y="825"/>
                  <a:pt x="294" y="825"/>
                  <a:pt x="294" y="825"/>
                </a:cubicBezTo>
                <a:cubicBezTo>
                  <a:pt x="218" y="825"/>
                  <a:pt x="157" y="763"/>
                  <a:pt x="157" y="687"/>
                </a:cubicBezTo>
                <a:cubicBezTo>
                  <a:pt x="157" y="611"/>
                  <a:pt x="218" y="549"/>
                  <a:pt x="294" y="549"/>
                </a:cubicBezTo>
                <a:cubicBezTo>
                  <a:pt x="1142" y="549"/>
                  <a:pt x="1142" y="549"/>
                  <a:pt x="1142" y="549"/>
                </a:cubicBezTo>
                <a:moveTo>
                  <a:pt x="1095" y="549"/>
                </a:moveTo>
                <a:cubicBezTo>
                  <a:pt x="1057" y="549"/>
                  <a:pt x="1026" y="611"/>
                  <a:pt x="1026" y="687"/>
                </a:cubicBezTo>
                <a:cubicBezTo>
                  <a:pt x="1026" y="763"/>
                  <a:pt x="1057" y="825"/>
                  <a:pt x="1095" y="825"/>
                </a:cubicBezTo>
                <a:moveTo>
                  <a:pt x="0" y="549"/>
                </a:moveTo>
                <a:cubicBezTo>
                  <a:pt x="847" y="549"/>
                  <a:pt x="847" y="549"/>
                  <a:pt x="847" y="549"/>
                </a:cubicBezTo>
                <a:cubicBezTo>
                  <a:pt x="923" y="549"/>
                  <a:pt x="985" y="487"/>
                  <a:pt x="985" y="411"/>
                </a:cubicBezTo>
                <a:cubicBezTo>
                  <a:pt x="985" y="335"/>
                  <a:pt x="923" y="274"/>
                  <a:pt x="847" y="274"/>
                </a:cubicBezTo>
                <a:cubicBezTo>
                  <a:pt x="0" y="274"/>
                  <a:pt x="0" y="274"/>
                  <a:pt x="0" y="274"/>
                </a:cubicBezTo>
                <a:moveTo>
                  <a:pt x="46" y="549"/>
                </a:moveTo>
                <a:cubicBezTo>
                  <a:pt x="84" y="549"/>
                  <a:pt x="115" y="487"/>
                  <a:pt x="115" y="411"/>
                </a:cubicBezTo>
                <a:cubicBezTo>
                  <a:pt x="115" y="335"/>
                  <a:pt x="84" y="274"/>
                  <a:pt x="46" y="274"/>
                </a:cubicBezTo>
                <a:moveTo>
                  <a:pt x="287" y="0"/>
                </a:moveTo>
                <a:cubicBezTo>
                  <a:pt x="212" y="0"/>
                  <a:pt x="150" y="61"/>
                  <a:pt x="150" y="137"/>
                </a:cubicBezTo>
                <a:cubicBezTo>
                  <a:pt x="150" y="212"/>
                  <a:pt x="212" y="274"/>
                  <a:pt x="287" y="274"/>
                </a:cubicBezTo>
                <a:cubicBezTo>
                  <a:pt x="362" y="274"/>
                  <a:pt x="424" y="212"/>
                  <a:pt x="424" y="137"/>
                </a:cubicBezTo>
                <a:cubicBezTo>
                  <a:pt x="424" y="61"/>
                  <a:pt x="362" y="0"/>
                  <a:pt x="287" y="0"/>
                </a:cubicBezTo>
                <a:close/>
                <a:moveTo>
                  <a:pt x="728" y="0"/>
                </a:moveTo>
                <a:cubicBezTo>
                  <a:pt x="652" y="0"/>
                  <a:pt x="591" y="61"/>
                  <a:pt x="591" y="137"/>
                </a:cubicBezTo>
                <a:cubicBezTo>
                  <a:pt x="591" y="212"/>
                  <a:pt x="652" y="274"/>
                  <a:pt x="728" y="274"/>
                </a:cubicBezTo>
                <a:cubicBezTo>
                  <a:pt x="803" y="274"/>
                  <a:pt x="864" y="212"/>
                  <a:pt x="864" y="137"/>
                </a:cubicBezTo>
                <a:cubicBezTo>
                  <a:pt x="864" y="61"/>
                  <a:pt x="803" y="0"/>
                  <a:pt x="728" y="0"/>
                </a:cubicBezTo>
                <a:close/>
                <a:moveTo>
                  <a:pt x="591" y="135"/>
                </a:moveTo>
                <a:cubicBezTo>
                  <a:pt x="576" y="115"/>
                  <a:pt x="544" y="102"/>
                  <a:pt x="507" y="102"/>
                </a:cubicBezTo>
                <a:cubicBezTo>
                  <a:pt x="471" y="102"/>
                  <a:pt x="439" y="115"/>
                  <a:pt x="424" y="135"/>
                </a:cubicBezTo>
                <a:moveTo>
                  <a:pt x="864" y="137"/>
                </a:moveTo>
                <a:cubicBezTo>
                  <a:pt x="964" y="137"/>
                  <a:pt x="964" y="137"/>
                  <a:pt x="964" y="137"/>
                </a:cubicBezTo>
                <a:moveTo>
                  <a:pt x="50" y="137"/>
                </a:moveTo>
                <a:cubicBezTo>
                  <a:pt x="150" y="137"/>
                  <a:pt x="150" y="137"/>
                  <a:pt x="150" y="137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495532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blinds dir="vert"/>
      </p:transition>
    </mc:Choice>
    <mc:Fallback xmlns="">
      <p:transition spd="slow" advClick="0" advTm="25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2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2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2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2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8" dur="12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9" dur="12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2" dur="125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3" dur="125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6" dur="125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7" dur="125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1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1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1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1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1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3" grpId="0"/>
          <p:bldP spid="64" grpId="0"/>
          <p:bldP spid="65" grpId="0" animBg="1"/>
          <p:bldP spid="66" grpId="0" animBg="1"/>
          <p:bldP spid="67" grpId="0" animBg="1"/>
          <p:bldP spid="68" grpId="0" animBg="1"/>
          <p:bldP spid="73" grpId="0" animBg="1"/>
          <p:bldP spid="74" grpId="0" animBg="1"/>
          <p:bldP spid="154" grpId="0" animBg="1"/>
          <p:bldP spid="155" grpId="0" animBg="1"/>
          <p:bldP spid="160" grpId="0" animBg="1"/>
          <p:bldP spid="161" grpId="0" animBg="1"/>
          <p:bldP spid="166" grpId="0" animBg="1"/>
          <p:bldP spid="167" grpId="0" animBg="1"/>
          <p:bldP spid="192" grpId="0" animBg="1"/>
          <p:bldP spid="193" grpId="0" animBg="1"/>
          <p:bldP spid="194" grpId="0" animBg="1"/>
          <p:bldP spid="195" grpId="0" animBg="1"/>
          <p:bldP spid="196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2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25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2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2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2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250" fill="hold"/>
                                            <p:tgtEl>
                                              <p:spTgt spid="1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25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25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25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25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0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10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3" dur="100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4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2" dur="100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100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4" dur="100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5" dur="100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10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1" dur="1000"/>
                                            <p:tgtEl>
                                              <p:spTgt spid="1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2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4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7" dur="1000"/>
                                            <p:tgtEl>
                                              <p:spTgt spid="1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8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0" dur="85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1" dur="85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765" decel="100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4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6" dur="850"/>
                                            <p:tgtEl>
                                              <p:spTgt spid="17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7" dur="85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65" decel="100000" fill="hold"/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2" dur="850"/>
                                            <p:tgtEl>
                                              <p:spTgt spid="1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3" dur="850" fill="hold"/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765" decel="100000" fill="hold"/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37" presetClass="entr" presetSubtype="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8" dur="850"/>
                                            <p:tgtEl>
                                              <p:spTgt spid="1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9" dur="850" fill="hold"/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0" dur="765" decel="100000" fill="hold"/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2" presetID="37" presetClass="entr" presetSubtype="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0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04" dur="850"/>
                                            <p:tgtEl>
                                              <p:spTgt spid="1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5" dur="85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6" dur="765" decel="100000" fill="hold"/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7" dur="85" accel="100000" fill="hold">
                                              <p:stCondLst>
                                                <p:cond delay="765"/>
                                              </p:stCondLst>
                                            </p:cTn>
                                            <p:tgtEl>
                                              <p:spTgt spid="1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4" decel="5000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4" decel="5000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4" decel="5000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4" decel="5000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2" presetClass="entr" presetSubtype="8" fill="hold" grpId="0" nodeType="withEffect">
                                      <p:stCondLst>
                                        <p:cond delay="85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6" dur="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7" presetID="22" presetClass="entr" presetSubtype="8" fill="hold" grpId="0" nodeType="withEffect">
                                      <p:stCondLst>
                                        <p:cond delay="1100"/>
                                      </p:stCondLst>
                                      <p:childTnLst>
                                        <p:set>
                                          <p:cBhvr>
                                            <p:cTn id="12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29" dur="5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22" presetClass="entr" presetSubtype="8" fill="hold" grpId="0" nodeType="withEffect">
                                      <p:stCondLst>
                                        <p:cond delay="135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2" dur="5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3" presetID="22" presetClass="entr" presetSubtype="8" fill="hold" grpId="0" nodeType="withEffect">
                                      <p:stCondLst>
                                        <p:cond delay="1600"/>
                                      </p:stCondLst>
                                      <p:childTnLst>
                                        <p:set>
                                          <p:cBhvr>
                                            <p:cTn id="13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135" dur="500"/>
                                            <p:tgtEl>
                                              <p:spTgt spid="1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3" grpId="0"/>
          <p:bldP spid="64" grpId="0"/>
          <p:bldP spid="65" grpId="0" animBg="1"/>
          <p:bldP spid="66" grpId="0" animBg="1"/>
          <p:bldP spid="67" grpId="0" animBg="1"/>
          <p:bldP spid="68" grpId="0" animBg="1"/>
          <p:bldP spid="73" grpId="0" animBg="1"/>
          <p:bldP spid="74" grpId="0" animBg="1"/>
          <p:bldP spid="154" grpId="0" animBg="1"/>
          <p:bldP spid="155" grpId="0" animBg="1"/>
          <p:bldP spid="160" grpId="0" animBg="1"/>
          <p:bldP spid="161" grpId="0" animBg="1"/>
          <p:bldP spid="166" grpId="0" animBg="1"/>
          <p:bldP spid="167" grpId="0" animBg="1"/>
          <p:bldP spid="192" grpId="0" animBg="1"/>
          <p:bldP spid="193" grpId="0" animBg="1"/>
          <p:bldP spid="194" grpId="0" animBg="1"/>
          <p:bldP spid="195" grpId="0" animBg="1"/>
          <p:bldP spid="196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2_D_19">
      <a:dk1>
        <a:srgbClr val="F2F2F2"/>
      </a:dk1>
      <a:lt1>
        <a:srgbClr val="000000"/>
      </a:lt1>
      <a:dk2>
        <a:srgbClr val="FFFFFF"/>
      </a:dk2>
      <a:lt2>
        <a:srgbClr val="0E2841"/>
      </a:lt2>
      <a:accent1>
        <a:srgbClr val="EB008B"/>
      </a:accent1>
      <a:accent2>
        <a:srgbClr val="AD148E"/>
      </a:accent2>
      <a:accent3>
        <a:srgbClr val="5C2E90"/>
      </a:accent3>
      <a:accent4>
        <a:srgbClr val="2E37FE"/>
      </a:accent4>
      <a:accent5>
        <a:srgbClr val="6666FF"/>
      </a:accent5>
      <a:accent6>
        <a:srgbClr val="D1D1D1"/>
      </a:accent6>
      <a:hlink>
        <a:srgbClr val="467886"/>
      </a:hlink>
      <a:folHlink>
        <a:srgbClr val="96607D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6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5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3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Office 2013 - 2022 Theme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2013 - 2022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3">
  <a:themeElements>
    <a:clrScheme name="CP2_L_11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F6CF18"/>
      </a:accent1>
      <a:accent2>
        <a:srgbClr val="5EAA87"/>
      </a:accent2>
      <a:accent3>
        <a:srgbClr val="D4CC1F"/>
      </a:accent3>
      <a:accent4>
        <a:srgbClr val="87468A"/>
      </a:accent4>
      <a:accent5>
        <a:srgbClr val="D5D4DD"/>
      </a:accent5>
      <a:accent6>
        <a:srgbClr val="B4B8C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3_SO 05">
  <a:themeElements>
    <a:clrScheme name="CP2_L_22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FEC552"/>
      </a:accent1>
      <a:accent2>
        <a:srgbClr val="5889CC"/>
      </a:accent2>
      <a:accent3>
        <a:srgbClr val="32CCD8"/>
      </a:accent3>
      <a:accent4>
        <a:srgbClr val="F6F6F6"/>
      </a:accent4>
      <a:accent5>
        <a:srgbClr val="E6BF98"/>
      </a:accent5>
      <a:accent6>
        <a:srgbClr val="8A6C78"/>
      </a:accent6>
      <a:hlink>
        <a:srgbClr val="0070C0"/>
      </a:hlink>
      <a:folHlink>
        <a:srgbClr val="C19EB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4_SO 05">
  <a:themeElements>
    <a:clrScheme name="CP_NEU_D_03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3E4851"/>
      </a:accent2>
      <a:accent3>
        <a:srgbClr val="FECE00"/>
      </a:accent3>
      <a:accent4>
        <a:srgbClr val="7E858B"/>
      </a:accent4>
      <a:accent5>
        <a:srgbClr val="4A525B"/>
      </a:accent5>
      <a:accent6>
        <a:srgbClr val="2B2D39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2_SO 02">
  <a:themeElements>
    <a:clrScheme name="CP_D_79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51E1C"/>
      </a:accent1>
      <a:accent2>
        <a:srgbClr val="733635"/>
      </a:accent2>
      <a:accent3>
        <a:srgbClr val="FF6037"/>
      </a:accent3>
      <a:accent4>
        <a:srgbClr val="A0C9CB"/>
      </a:accent4>
      <a:accent5>
        <a:srgbClr val="ECECDC"/>
      </a:accent5>
      <a:accent6>
        <a:srgbClr val="F5F4ED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3.xml><?xml version="1.0" encoding="utf-8"?>
<a:theme xmlns:a="http://schemas.openxmlformats.org/drawingml/2006/main" name="3_SO 02">
  <a:themeElements>
    <a:clrScheme name="CP2_D_20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EE1923"/>
      </a:accent1>
      <a:accent2>
        <a:srgbClr val="1B1563"/>
      </a:accent2>
      <a:accent3>
        <a:srgbClr val="DCDBE7"/>
      </a:accent3>
      <a:accent4>
        <a:srgbClr val="383434"/>
      </a:accent4>
      <a:accent5>
        <a:srgbClr val="959597"/>
      </a:accent5>
      <a:accent6>
        <a:srgbClr val="DADADA"/>
      </a:accent6>
      <a:hlink>
        <a:srgbClr val="1B1563"/>
      </a:hlink>
      <a:folHlink>
        <a:srgbClr val="F8A3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4.xml><?xml version="1.0" encoding="utf-8"?>
<a:theme xmlns:a="http://schemas.openxmlformats.org/drawingml/2006/main" name="3_SO 03">
  <a:themeElements>
    <a:clrScheme name="Business_2Tones_L_Red2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FF6969"/>
      </a:accent1>
      <a:accent2>
        <a:srgbClr val="FF1515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5.xml><?xml version="1.0" encoding="utf-8"?>
<a:theme xmlns:a="http://schemas.openxmlformats.org/drawingml/2006/main" name="SO 01">
  <a:themeElements>
    <a:clrScheme name="CP_L_53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52566F"/>
      </a:accent1>
      <a:accent2>
        <a:srgbClr val="F86B2A"/>
      </a:accent2>
      <a:accent3>
        <a:srgbClr val="22223A"/>
      </a:accent3>
      <a:accent4>
        <a:srgbClr val="9F919E"/>
      </a:accent4>
      <a:accent5>
        <a:srgbClr val="CCAFA9"/>
      </a:accent5>
      <a:accent6>
        <a:srgbClr val="F2EBE5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6.xml><?xml version="1.0" encoding="utf-8"?>
<a:theme xmlns:a="http://schemas.openxmlformats.org/drawingml/2006/main" name="4_SO 03">
  <a:themeElements>
    <a:clrScheme name="CP2_L_01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17184B"/>
      </a:accent1>
      <a:accent2>
        <a:srgbClr val="273287"/>
      </a:accent2>
      <a:accent3>
        <a:srgbClr val="D6B4F2"/>
      </a:accent3>
      <a:accent4>
        <a:srgbClr val="D8E63C"/>
      </a:accent4>
      <a:accent5>
        <a:srgbClr val="D3DDE7"/>
      </a:accent5>
      <a:accent6>
        <a:srgbClr val="F0EEE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93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716B3"/>
      </a:accent1>
      <a:accent2>
        <a:srgbClr val="1ABC9C"/>
      </a:accent2>
      <a:accent3>
        <a:srgbClr val="5B6A37"/>
      </a:accent3>
      <a:accent4>
        <a:srgbClr val="ABEBC6"/>
      </a:accent4>
      <a:accent5>
        <a:srgbClr val="95D3A5"/>
      </a:accent5>
      <a:accent6>
        <a:srgbClr val="E3D6C3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2_L_13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0E3269"/>
      </a:accent1>
      <a:accent2>
        <a:srgbClr val="016EA6"/>
      </a:accent2>
      <a:accent3>
        <a:srgbClr val="0DA2C8"/>
      </a:accent3>
      <a:accent4>
        <a:srgbClr val="1DCCE7"/>
      </a:accent4>
      <a:accent5>
        <a:srgbClr val="FFDB56"/>
      </a:accent5>
      <a:accent6>
        <a:srgbClr val="9A525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13802</TotalTime>
  <Words>1100</Words>
  <Application>Microsoft Office PowerPoint</Application>
  <PresentationFormat>Custom</PresentationFormat>
  <Paragraphs>180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26</vt:i4>
      </vt:variant>
      <vt:variant>
        <vt:lpstr>Slide Titles</vt:lpstr>
      </vt:variant>
      <vt:variant>
        <vt:i4>10</vt:i4>
      </vt:variant>
    </vt:vector>
  </HeadingPairs>
  <TitlesOfParts>
    <vt:vector size="41" baseType="lpstr">
      <vt:lpstr>Aptos</vt:lpstr>
      <vt:lpstr>Arial</vt:lpstr>
      <vt:lpstr>Calibri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2_SO 07</vt:lpstr>
      <vt:lpstr>2_SO 06</vt:lpstr>
      <vt:lpstr>2_SO 05</vt:lpstr>
      <vt:lpstr>2_SO 03</vt:lpstr>
      <vt:lpstr>Office 2013 - 2022 Theme</vt:lpstr>
      <vt:lpstr>3_SO 05</vt:lpstr>
      <vt:lpstr>4_SO 05</vt:lpstr>
      <vt:lpstr>2_SO 02</vt:lpstr>
      <vt:lpstr>3_SO 02</vt:lpstr>
      <vt:lpstr>3_SO 03</vt:lpstr>
      <vt:lpstr>SO 01</vt:lpstr>
      <vt:lpstr>4_SO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152</dc:title>
  <dc:creator>Slide Ocean</dc:creator>
  <cp:lastModifiedBy>SO</cp:lastModifiedBy>
  <cp:revision>3308</cp:revision>
  <dcterms:created xsi:type="dcterms:W3CDTF">2024-04-24T08:43:56Z</dcterms:created>
  <dcterms:modified xsi:type="dcterms:W3CDTF">2025-12-28T03:08:31Z</dcterms:modified>
</cp:coreProperties>
</file>

<file path=docProps/thumbnail.jpeg>
</file>