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  <p:sldMasterId id="2147483991" r:id="rId27"/>
  </p:sldMasterIdLst>
  <p:notesMasterIdLst>
    <p:notesMasterId r:id="rId38"/>
  </p:notesMasterIdLst>
  <p:handoutMasterIdLst>
    <p:handoutMasterId r:id="rId39"/>
  </p:handoutMasterIdLst>
  <p:sldIdLst>
    <p:sldId id="2147378287" r:id="rId28"/>
    <p:sldId id="2147378262" r:id="rId29"/>
    <p:sldId id="2147378259" r:id="rId30"/>
    <p:sldId id="2147378257" r:id="rId31"/>
    <p:sldId id="2147378263" r:id="rId32"/>
    <p:sldId id="2147378258" r:id="rId33"/>
    <p:sldId id="2147378245" r:id="rId34"/>
    <p:sldId id="2147378254" r:id="rId35"/>
    <p:sldId id="2147378256" r:id="rId36"/>
    <p:sldId id="2147378255" r:id="rId3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20" y="1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handoutMaster" Target="handoutMasters/handoutMaster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D2520B-2E55-EC15-94BC-5D097D860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2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5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6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0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1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1911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Oval 284">
            <a:extLst>
              <a:ext uri="{FF2B5EF4-FFF2-40B4-BE49-F238E27FC236}">
                <a16:creationId xmlns:a16="http://schemas.microsoft.com/office/drawing/2014/main" id="{0494CA7B-01F5-AE39-E3E8-62B3C02E7177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1" name="Oval 290">
            <a:extLst>
              <a:ext uri="{FF2B5EF4-FFF2-40B4-BE49-F238E27FC236}">
                <a16:creationId xmlns:a16="http://schemas.microsoft.com/office/drawing/2014/main" id="{828A87C6-7223-F12A-EEC6-C2F510757CEA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C37DD1F0-3742-84DA-0D10-FB491523581E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3ED039DC-6DD2-4FBD-F331-9EA7D32CF81A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2" name="Oval 311">
            <a:extLst>
              <a:ext uri="{FF2B5EF4-FFF2-40B4-BE49-F238E27FC236}">
                <a16:creationId xmlns:a16="http://schemas.microsoft.com/office/drawing/2014/main" id="{3913C187-CD0A-A974-A2EF-60EFB298B2D4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0" name="Oval 319">
            <a:extLst>
              <a:ext uri="{FF2B5EF4-FFF2-40B4-BE49-F238E27FC236}">
                <a16:creationId xmlns:a16="http://schemas.microsoft.com/office/drawing/2014/main" id="{77392284-E28A-657C-F640-D655BD4FFB71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A445B0A2-EB91-C504-07B0-B0C5BB05ACF5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190" name="Circle: Hollow 189">
              <a:extLst>
                <a:ext uri="{FF2B5EF4-FFF2-40B4-BE49-F238E27FC236}">
                  <a16:creationId xmlns:a16="http://schemas.microsoft.com/office/drawing/2014/main" id="{C18E7F7A-2E8C-30E7-922C-E6B8805ABCE4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257" name="Group 256">
              <a:extLst>
                <a:ext uri="{FF2B5EF4-FFF2-40B4-BE49-F238E27FC236}">
                  <a16:creationId xmlns:a16="http://schemas.microsoft.com/office/drawing/2014/main" id="{04A124EC-8B30-03AB-F0B2-6C549AEF008D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235" name="Group 234">
                <a:extLst>
                  <a:ext uri="{FF2B5EF4-FFF2-40B4-BE49-F238E27FC236}">
                    <a16:creationId xmlns:a16="http://schemas.microsoft.com/office/drawing/2014/main" id="{F71E2C73-A3A7-1129-4142-F0FA11866603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33" name="Oval 232">
                  <a:extLst>
                    <a:ext uri="{FF2B5EF4-FFF2-40B4-BE49-F238E27FC236}">
                      <a16:creationId xmlns:a16="http://schemas.microsoft.com/office/drawing/2014/main" id="{B4E34768-6AEC-0507-3C9A-7B10554DA431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Isosceles Triangle 233">
                  <a:extLst>
                    <a:ext uri="{FF2B5EF4-FFF2-40B4-BE49-F238E27FC236}">
                      <a16:creationId xmlns:a16="http://schemas.microsoft.com/office/drawing/2014/main" id="{438B0C03-E0AF-23BA-367D-9C8D69FB071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39" name="Group 238">
                <a:extLst>
                  <a:ext uri="{FF2B5EF4-FFF2-40B4-BE49-F238E27FC236}">
                    <a16:creationId xmlns:a16="http://schemas.microsoft.com/office/drawing/2014/main" id="{590C2B34-89A0-E96E-096C-1B53489BFF8C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240" name="Oval 239">
                  <a:extLst>
                    <a:ext uri="{FF2B5EF4-FFF2-40B4-BE49-F238E27FC236}">
                      <a16:creationId xmlns:a16="http://schemas.microsoft.com/office/drawing/2014/main" id="{2B7F654F-7684-A5F3-834E-E0A6D4C9C620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Isosceles Triangle 240">
                  <a:extLst>
                    <a:ext uri="{FF2B5EF4-FFF2-40B4-BE49-F238E27FC236}">
                      <a16:creationId xmlns:a16="http://schemas.microsoft.com/office/drawing/2014/main" id="{34EC92B4-5C70-991C-B8A8-4190E835CE9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4" name="Group 243">
                <a:extLst>
                  <a:ext uri="{FF2B5EF4-FFF2-40B4-BE49-F238E27FC236}">
                    <a16:creationId xmlns:a16="http://schemas.microsoft.com/office/drawing/2014/main" id="{BF0F7E9D-9FEE-1496-B548-EF93E4F3DC82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248" name="Oval 247">
                  <a:extLst>
                    <a:ext uri="{FF2B5EF4-FFF2-40B4-BE49-F238E27FC236}">
                      <a16:creationId xmlns:a16="http://schemas.microsoft.com/office/drawing/2014/main" id="{7C0F5B94-3B74-6207-F0B8-C478882D0EB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Isosceles Triangle 248">
                  <a:extLst>
                    <a:ext uri="{FF2B5EF4-FFF2-40B4-BE49-F238E27FC236}">
                      <a16:creationId xmlns:a16="http://schemas.microsoft.com/office/drawing/2014/main" id="{CF233D05-8F2B-409B-E8D5-55F683BF5C45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5" name="Group 244">
                <a:extLst>
                  <a:ext uri="{FF2B5EF4-FFF2-40B4-BE49-F238E27FC236}">
                    <a16:creationId xmlns:a16="http://schemas.microsoft.com/office/drawing/2014/main" id="{7763B898-804A-11F1-FA41-A132703E3433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246" name="Oval 245">
                  <a:extLst>
                    <a:ext uri="{FF2B5EF4-FFF2-40B4-BE49-F238E27FC236}">
                      <a16:creationId xmlns:a16="http://schemas.microsoft.com/office/drawing/2014/main" id="{3B6DD70A-BD33-F164-42B5-AE915D314C67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Isosceles Triangle 246">
                  <a:extLst>
                    <a:ext uri="{FF2B5EF4-FFF2-40B4-BE49-F238E27FC236}">
                      <a16:creationId xmlns:a16="http://schemas.microsoft.com/office/drawing/2014/main" id="{B4AC7843-2F22-BDA3-5D84-2FF4A07B315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8A1104C1-7B90-7B01-563F-E8E123C58DED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255" name="Oval 254">
                  <a:extLst>
                    <a:ext uri="{FF2B5EF4-FFF2-40B4-BE49-F238E27FC236}">
                      <a16:creationId xmlns:a16="http://schemas.microsoft.com/office/drawing/2014/main" id="{A5075979-36FC-2138-0420-84C368EE8814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56" name="Isosceles Triangle 255">
                  <a:extLst>
                    <a:ext uri="{FF2B5EF4-FFF2-40B4-BE49-F238E27FC236}">
                      <a16:creationId xmlns:a16="http://schemas.microsoft.com/office/drawing/2014/main" id="{931ECC96-1F73-4D4D-9161-0D18BEC514DB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85ABB4A-12D8-19DB-0B63-A0B8355EB2E5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253" name="Oval 252">
                  <a:extLst>
                    <a:ext uri="{FF2B5EF4-FFF2-40B4-BE49-F238E27FC236}">
                      <a16:creationId xmlns:a16="http://schemas.microsoft.com/office/drawing/2014/main" id="{F8755EA1-286A-26DE-44FB-2A4AFEDC0D3E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Isosceles Triangle 253">
                  <a:extLst>
                    <a:ext uri="{FF2B5EF4-FFF2-40B4-BE49-F238E27FC236}">
                      <a16:creationId xmlns:a16="http://schemas.microsoft.com/office/drawing/2014/main" id="{B5D250FF-83B6-4A73-C9CB-47EB67B08884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6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DC0C52A-D29F-7184-0103-FDBAB37A90A3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F6A5E874-8250-5237-0559-81D6849639BF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5CAF79EB-1416-399B-2200-CF538823497A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6DF350BC-F399-C68E-6340-73CC10FB54E8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7AFCD0DA-D67B-FD8C-BF0A-A076413D6C1D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B836B646-CD5D-2AE6-73F4-93DECE159676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F2873AC4-CD2E-ED47-584C-5C667F6717DD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281" name="!!Description_1">
              <a:extLst>
                <a:ext uri="{FF2B5EF4-FFF2-40B4-BE49-F238E27FC236}">
                  <a16:creationId xmlns:a16="http://schemas.microsoft.com/office/drawing/2014/main" id="{314B9069-0810-77CF-4A0C-9E5B73339B47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82" name="!!Sub_Title_1">
              <a:extLst>
                <a:ext uri="{FF2B5EF4-FFF2-40B4-BE49-F238E27FC236}">
                  <a16:creationId xmlns:a16="http://schemas.microsoft.com/office/drawing/2014/main" id="{4878994D-4515-777C-5CC2-959CACF65A58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289" name="Group 288">
            <a:extLst>
              <a:ext uri="{FF2B5EF4-FFF2-40B4-BE49-F238E27FC236}">
                <a16:creationId xmlns:a16="http://schemas.microsoft.com/office/drawing/2014/main" id="{2362DDE6-D897-553E-DA63-A973EEEF5CF7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293" name="!!Description_1">
              <a:extLst>
                <a:ext uri="{FF2B5EF4-FFF2-40B4-BE49-F238E27FC236}">
                  <a16:creationId xmlns:a16="http://schemas.microsoft.com/office/drawing/2014/main" id="{23887C2F-FA8E-E269-39F1-B2058F7C462B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294" name="!!Sub_Title_1">
              <a:extLst>
                <a:ext uri="{FF2B5EF4-FFF2-40B4-BE49-F238E27FC236}">
                  <a16:creationId xmlns:a16="http://schemas.microsoft.com/office/drawing/2014/main" id="{485EE589-7D73-569E-E685-B8AAC127A6BF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4E087A6D-4051-298D-871C-2D640BD8425A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300" name="!!Description_1">
              <a:extLst>
                <a:ext uri="{FF2B5EF4-FFF2-40B4-BE49-F238E27FC236}">
                  <a16:creationId xmlns:a16="http://schemas.microsoft.com/office/drawing/2014/main" id="{BAB923DD-3583-6242-1763-E82331B45671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01" name="!!Sub_Title_1">
              <a:extLst>
                <a:ext uri="{FF2B5EF4-FFF2-40B4-BE49-F238E27FC236}">
                  <a16:creationId xmlns:a16="http://schemas.microsoft.com/office/drawing/2014/main" id="{AB639717-33EE-750D-03DA-38DF2C1F3C7B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363" name="Group 362">
            <a:extLst>
              <a:ext uri="{FF2B5EF4-FFF2-40B4-BE49-F238E27FC236}">
                <a16:creationId xmlns:a16="http://schemas.microsoft.com/office/drawing/2014/main" id="{501178FA-2684-FC4E-B23D-0F4FD67BFF87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307" name="!!Description_1">
              <a:extLst>
                <a:ext uri="{FF2B5EF4-FFF2-40B4-BE49-F238E27FC236}">
                  <a16:creationId xmlns:a16="http://schemas.microsoft.com/office/drawing/2014/main" id="{59261358-D07A-9CC1-D0F3-8766EFB9A90C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08" name="!!Sub_Title_1">
              <a:extLst>
                <a:ext uri="{FF2B5EF4-FFF2-40B4-BE49-F238E27FC236}">
                  <a16:creationId xmlns:a16="http://schemas.microsoft.com/office/drawing/2014/main" id="{DE7E105C-C389-A40E-883F-9CC4F0B43659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B15EB4A5-3658-E398-A14C-C7C4DFDECCCB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314" name="!!Description_1">
              <a:extLst>
                <a:ext uri="{FF2B5EF4-FFF2-40B4-BE49-F238E27FC236}">
                  <a16:creationId xmlns:a16="http://schemas.microsoft.com/office/drawing/2014/main" id="{3045BEB3-C52C-4073-986C-5BFCFE11FB99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315" name="!!Sub_Title_1">
              <a:extLst>
                <a:ext uri="{FF2B5EF4-FFF2-40B4-BE49-F238E27FC236}">
                  <a16:creationId xmlns:a16="http://schemas.microsoft.com/office/drawing/2014/main" id="{DD6E64F1-ED70-9771-0958-1488FA9A1F2C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96428E6F-73D8-495C-07AE-35CDEF940F00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317" name="!!Description_1">
              <a:extLst>
                <a:ext uri="{FF2B5EF4-FFF2-40B4-BE49-F238E27FC236}">
                  <a16:creationId xmlns:a16="http://schemas.microsoft.com/office/drawing/2014/main" id="{C14A8E1B-FE4A-0EA2-F226-4A732FDDC035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318" name="!!Sub_Title_1">
              <a:extLst>
                <a:ext uri="{FF2B5EF4-FFF2-40B4-BE49-F238E27FC236}">
                  <a16:creationId xmlns:a16="http://schemas.microsoft.com/office/drawing/2014/main" id="{06CC7F71-6142-6511-E313-C765E3E343F3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280" name="!!Title_1">
            <a:extLst>
              <a:ext uri="{FF2B5EF4-FFF2-40B4-BE49-F238E27FC236}">
                <a16:creationId xmlns:a16="http://schemas.microsoft.com/office/drawing/2014/main" id="{90472955-2284-A552-4B3D-8BF0A496F685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323" name="!!Title_1">
            <a:extLst>
              <a:ext uri="{FF2B5EF4-FFF2-40B4-BE49-F238E27FC236}">
                <a16:creationId xmlns:a16="http://schemas.microsoft.com/office/drawing/2014/main" id="{EFCCBCF6-CF03-F846-D503-BBF9C997F266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326" name="!!Title_1">
            <a:extLst>
              <a:ext uri="{FF2B5EF4-FFF2-40B4-BE49-F238E27FC236}">
                <a16:creationId xmlns:a16="http://schemas.microsoft.com/office/drawing/2014/main" id="{7DAC004E-F5DB-3D85-F602-18C67C3E31FB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327" name="!!Title_1">
            <a:extLst>
              <a:ext uri="{FF2B5EF4-FFF2-40B4-BE49-F238E27FC236}">
                <a16:creationId xmlns:a16="http://schemas.microsoft.com/office/drawing/2014/main" id="{226D7240-3017-8338-421A-04B74DB86640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329" name="!!Title_1">
            <a:extLst>
              <a:ext uri="{FF2B5EF4-FFF2-40B4-BE49-F238E27FC236}">
                <a16:creationId xmlns:a16="http://schemas.microsoft.com/office/drawing/2014/main" id="{8CC61CCE-9F1E-77EE-0458-C6EB7E5BCF16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330" name="!!Title_1">
            <a:extLst>
              <a:ext uri="{FF2B5EF4-FFF2-40B4-BE49-F238E27FC236}">
                <a16:creationId xmlns:a16="http://schemas.microsoft.com/office/drawing/2014/main" id="{8FA6ADF7-2CC1-1C83-055D-3FA0B4F12417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341" name="Oval 340">
            <a:extLst>
              <a:ext uri="{FF2B5EF4-FFF2-40B4-BE49-F238E27FC236}">
                <a16:creationId xmlns:a16="http://schemas.microsoft.com/office/drawing/2014/main" id="{C01F8055-9214-AE56-1440-DA6ECCD64143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346" name="Oval 345">
            <a:extLst>
              <a:ext uri="{FF2B5EF4-FFF2-40B4-BE49-F238E27FC236}">
                <a16:creationId xmlns:a16="http://schemas.microsoft.com/office/drawing/2014/main" id="{E8B19A02-4E10-5915-BCEC-02EE76983360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350" name="Oval 349">
            <a:extLst>
              <a:ext uri="{FF2B5EF4-FFF2-40B4-BE49-F238E27FC236}">
                <a16:creationId xmlns:a16="http://schemas.microsoft.com/office/drawing/2014/main" id="{017DF1BF-D200-7672-6065-2EF8EAA7DB61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351" name="Oval 350">
            <a:extLst>
              <a:ext uri="{FF2B5EF4-FFF2-40B4-BE49-F238E27FC236}">
                <a16:creationId xmlns:a16="http://schemas.microsoft.com/office/drawing/2014/main" id="{D9D37C06-F7BD-3071-8979-647913D86D91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353" name="Oval 352">
            <a:extLst>
              <a:ext uri="{FF2B5EF4-FFF2-40B4-BE49-F238E27FC236}">
                <a16:creationId xmlns:a16="http://schemas.microsoft.com/office/drawing/2014/main" id="{4D46E70B-A847-0976-86B6-881EB5E88534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354" name="Oval 353">
            <a:extLst>
              <a:ext uri="{FF2B5EF4-FFF2-40B4-BE49-F238E27FC236}">
                <a16:creationId xmlns:a16="http://schemas.microsoft.com/office/drawing/2014/main" id="{F937A040-67D3-7135-978F-00FD92349017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356" name="Freeform: Shape 355">
            <a:extLst>
              <a:ext uri="{FF2B5EF4-FFF2-40B4-BE49-F238E27FC236}">
                <a16:creationId xmlns:a16="http://schemas.microsoft.com/office/drawing/2014/main" id="{A95A70B6-CF46-203F-912F-432AE4C5FA71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7" name="Freeform: Shape 356">
            <a:extLst>
              <a:ext uri="{FF2B5EF4-FFF2-40B4-BE49-F238E27FC236}">
                <a16:creationId xmlns:a16="http://schemas.microsoft.com/office/drawing/2014/main" id="{A3EFD3A1-291F-460E-DFCE-60D39B61061F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8" name="Freeform: Shape 357">
            <a:extLst>
              <a:ext uri="{FF2B5EF4-FFF2-40B4-BE49-F238E27FC236}">
                <a16:creationId xmlns:a16="http://schemas.microsoft.com/office/drawing/2014/main" id="{676C4F8A-B66F-0DAE-D6E7-AA6F6936F0DE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77150944-FEA9-A61F-E1FC-BFAD6D938102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1" name="Freeform 98">
            <a:extLst>
              <a:ext uri="{FF2B5EF4-FFF2-40B4-BE49-F238E27FC236}">
                <a16:creationId xmlns:a16="http://schemas.microsoft.com/office/drawing/2014/main" id="{842AD380-2FF1-F939-5F80-43ECCD5E0672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AD6A0AC5-2622-32C3-6DDA-200140366BED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10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91" grpId="0" animBg="1"/>
          <p:bldP spid="298" grpId="0" animBg="1"/>
          <p:bldP spid="305" grpId="0" animBg="1"/>
          <p:bldP spid="312" grpId="0" animBg="1"/>
          <p:bldP spid="320" grpId="0" animBg="1"/>
          <p:bldP spid="180" grpId="0" animBg="1"/>
          <p:bldP spid="188" grpId="0" animBg="1"/>
          <p:bldP spid="185" grpId="0" animBg="1"/>
          <p:bldP spid="181" grpId="0" animBg="1"/>
          <p:bldP spid="189" grpId="0" animBg="1"/>
          <p:bldP spid="186" grpId="0" animBg="1"/>
          <p:bldP spid="280" grpId="0"/>
          <p:bldP spid="323" grpId="0"/>
          <p:bldP spid="326" grpId="0"/>
          <p:bldP spid="327" grpId="0"/>
          <p:bldP spid="329" grpId="0"/>
          <p:bldP spid="330" grpId="0"/>
          <p:bldP spid="341" grpId="0" animBg="1"/>
          <p:bldP spid="346" grpId="0" animBg="1"/>
          <p:bldP spid="350" grpId="0" animBg="1"/>
          <p:bldP spid="351" grpId="0" animBg="1"/>
          <p:bldP spid="353" grpId="0" animBg="1"/>
          <p:bldP spid="354" grpId="0" animBg="1"/>
          <p:bldP spid="356" grpId="0" animBg="1"/>
          <p:bldP spid="357" grpId="0" animBg="1"/>
          <p:bldP spid="358" grpId="0" animBg="1"/>
          <p:bldP spid="360" grpId="0" animBg="1"/>
          <p:bldP spid="361" grpId="0" animBg="1"/>
          <p:bldP spid="36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3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3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3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5" grpId="0" animBg="1"/>
          <p:bldP spid="291" grpId="0" animBg="1"/>
          <p:bldP spid="298" grpId="0" animBg="1"/>
          <p:bldP spid="305" grpId="0" animBg="1"/>
          <p:bldP spid="312" grpId="0" animBg="1"/>
          <p:bldP spid="320" grpId="0" animBg="1"/>
          <p:bldP spid="180" grpId="0" animBg="1"/>
          <p:bldP spid="188" grpId="0" animBg="1"/>
          <p:bldP spid="185" grpId="0" animBg="1"/>
          <p:bldP spid="181" grpId="0" animBg="1"/>
          <p:bldP spid="189" grpId="0" animBg="1"/>
          <p:bldP spid="186" grpId="0" animBg="1"/>
          <p:bldP spid="280" grpId="0"/>
          <p:bldP spid="323" grpId="0"/>
          <p:bldP spid="326" grpId="0"/>
          <p:bldP spid="327" grpId="0"/>
          <p:bldP spid="329" grpId="0"/>
          <p:bldP spid="330" grpId="0"/>
          <p:bldP spid="341" grpId="0" animBg="1"/>
          <p:bldP spid="346" grpId="0" animBg="1"/>
          <p:bldP spid="350" grpId="0" animBg="1"/>
          <p:bldP spid="351" grpId="0" animBg="1"/>
          <p:bldP spid="353" grpId="0" animBg="1"/>
          <p:bldP spid="354" grpId="0" animBg="1"/>
          <p:bldP spid="356" grpId="0" animBg="1"/>
          <p:bldP spid="357" grpId="0" animBg="1"/>
          <p:bldP spid="358" grpId="0" animBg="1"/>
          <p:bldP spid="360" grpId="0" animBg="1"/>
          <p:bldP spid="361" grpId="0" animBg="1"/>
          <p:bldP spid="36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9" name="Group 268">
            <a:extLst>
              <a:ext uri="{FF2B5EF4-FFF2-40B4-BE49-F238E27FC236}">
                <a16:creationId xmlns:a16="http://schemas.microsoft.com/office/drawing/2014/main" id="{BB3093DC-202B-7A0B-B6EA-F07A5FEF2889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270" name="Circle: Hollow 269">
              <a:extLst>
                <a:ext uri="{FF2B5EF4-FFF2-40B4-BE49-F238E27FC236}">
                  <a16:creationId xmlns:a16="http://schemas.microsoft.com/office/drawing/2014/main" id="{A65C7610-8BC6-EF1E-0526-C59F7802AB44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B72EB302-3ADF-87A2-4413-9EC64D90D868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9D17F7EF-9A3D-87CA-348C-4E6CA46F079F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EF0BCE19-660E-2117-27BC-2C9F88218AA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9" name="Isosceles Triangle 288">
                  <a:extLst>
                    <a:ext uri="{FF2B5EF4-FFF2-40B4-BE49-F238E27FC236}">
                      <a16:creationId xmlns:a16="http://schemas.microsoft.com/office/drawing/2014/main" id="{65389145-2C5F-BE9A-E1E7-1C3052F35E27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3" name="Group 272">
                <a:extLst>
                  <a:ext uri="{FF2B5EF4-FFF2-40B4-BE49-F238E27FC236}">
                    <a16:creationId xmlns:a16="http://schemas.microsoft.com/office/drawing/2014/main" id="{46DE6D49-7E61-EAA7-3C94-9A8257D76169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A1344F0F-5491-E1D9-A2D6-FADA3388BC0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Isosceles Triangle 286">
                  <a:extLst>
                    <a:ext uri="{FF2B5EF4-FFF2-40B4-BE49-F238E27FC236}">
                      <a16:creationId xmlns:a16="http://schemas.microsoft.com/office/drawing/2014/main" id="{58D51BCC-B52E-3A12-DD64-45B2251FE418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4" name="Group 273">
                <a:extLst>
                  <a:ext uri="{FF2B5EF4-FFF2-40B4-BE49-F238E27FC236}">
                    <a16:creationId xmlns:a16="http://schemas.microsoft.com/office/drawing/2014/main" id="{CF0A5663-9677-6655-4397-1AF94252E026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4DC60A45-222B-065D-0EB1-022FFC9EB8D5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5" name="Isosceles Triangle 284">
                  <a:extLst>
                    <a:ext uri="{FF2B5EF4-FFF2-40B4-BE49-F238E27FC236}">
                      <a16:creationId xmlns:a16="http://schemas.microsoft.com/office/drawing/2014/main" id="{BECC052F-4E67-A2CF-0D5E-807461C87F3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5" name="Group 274">
                <a:extLst>
                  <a:ext uri="{FF2B5EF4-FFF2-40B4-BE49-F238E27FC236}">
                    <a16:creationId xmlns:a16="http://schemas.microsoft.com/office/drawing/2014/main" id="{57A1B0B1-CA2D-CD1E-DC4D-7C9D897E8FFD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id="{32DB278E-13A7-8508-252A-21181DA57A0D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3" name="Isosceles Triangle 282">
                  <a:extLst>
                    <a:ext uri="{FF2B5EF4-FFF2-40B4-BE49-F238E27FC236}">
                      <a16:creationId xmlns:a16="http://schemas.microsoft.com/office/drawing/2014/main" id="{B521DA25-0885-E226-C291-F931E7C25DC4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6" name="Group 275">
                <a:extLst>
                  <a:ext uri="{FF2B5EF4-FFF2-40B4-BE49-F238E27FC236}">
                    <a16:creationId xmlns:a16="http://schemas.microsoft.com/office/drawing/2014/main" id="{70D469E4-4024-E7DC-B0B6-DA5ED9129E95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280" name="Oval 279">
                  <a:extLst>
                    <a:ext uri="{FF2B5EF4-FFF2-40B4-BE49-F238E27FC236}">
                      <a16:creationId xmlns:a16="http://schemas.microsoft.com/office/drawing/2014/main" id="{721E4320-EFB4-A1E2-DD41-78E448A84D5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1" name="Isosceles Triangle 280">
                  <a:extLst>
                    <a:ext uri="{FF2B5EF4-FFF2-40B4-BE49-F238E27FC236}">
                      <a16:creationId xmlns:a16="http://schemas.microsoft.com/office/drawing/2014/main" id="{9C8F8B2B-580D-BFC3-801D-E3FE2B08EC79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7" name="Group 276">
                <a:extLst>
                  <a:ext uri="{FF2B5EF4-FFF2-40B4-BE49-F238E27FC236}">
                    <a16:creationId xmlns:a16="http://schemas.microsoft.com/office/drawing/2014/main" id="{D2935B7C-CB5B-73A2-BDB3-953EFF4CDE9F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278" name="Oval 277">
                  <a:extLst>
                    <a:ext uri="{FF2B5EF4-FFF2-40B4-BE49-F238E27FC236}">
                      <a16:creationId xmlns:a16="http://schemas.microsoft.com/office/drawing/2014/main" id="{C4463109-92F7-993D-B5C3-9D431A40C90B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Isosceles Triangle 278">
                  <a:extLst>
                    <a:ext uri="{FF2B5EF4-FFF2-40B4-BE49-F238E27FC236}">
                      <a16:creationId xmlns:a16="http://schemas.microsoft.com/office/drawing/2014/main" id="{9BCF99C8-8023-41B1-6AC5-C42915F4FDAD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2EDDA217-A662-7A72-8045-B567BC1ADEFA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B817836F-3988-6C6E-0FD8-B579E088905B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9063B6F9-B562-3A21-545D-7A82FD29D8F4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3" name="Freeform: Shape 292">
            <a:extLst>
              <a:ext uri="{FF2B5EF4-FFF2-40B4-BE49-F238E27FC236}">
                <a16:creationId xmlns:a16="http://schemas.microsoft.com/office/drawing/2014/main" id="{69E02EAD-B0A8-375F-5EDE-08345C691222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E1A6A996-DD9D-02B2-31BE-EE8E1EFFF2A7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EFDFF5F9-7493-595F-2957-338223462558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6" name="Oval 295">
            <a:extLst>
              <a:ext uri="{FF2B5EF4-FFF2-40B4-BE49-F238E27FC236}">
                <a16:creationId xmlns:a16="http://schemas.microsoft.com/office/drawing/2014/main" id="{A01B54C3-1608-418D-BC07-D99405B5C779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7" name="Oval 296">
            <a:extLst>
              <a:ext uri="{FF2B5EF4-FFF2-40B4-BE49-F238E27FC236}">
                <a16:creationId xmlns:a16="http://schemas.microsoft.com/office/drawing/2014/main" id="{D8FFF856-38A4-A799-64BA-AB9C861D997C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8E53A341-9AD0-933F-A502-0FBCF6581F10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399BC72E-A0A8-E59D-5E1C-56CF7B6E5A2E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0" name="Oval 299">
            <a:extLst>
              <a:ext uri="{FF2B5EF4-FFF2-40B4-BE49-F238E27FC236}">
                <a16:creationId xmlns:a16="http://schemas.microsoft.com/office/drawing/2014/main" id="{B87A07AA-80DA-0947-3EDF-7DCC41824790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1" name="Oval 300">
            <a:extLst>
              <a:ext uri="{FF2B5EF4-FFF2-40B4-BE49-F238E27FC236}">
                <a16:creationId xmlns:a16="http://schemas.microsoft.com/office/drawing/2014/main" id="{B20922DF-60C5-E3C1-9E88-7EA38C83DE6A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2" name="Rectangle 301">
            <a:extLst>
              <a:ext uri="{FF2B5EF4-FFF2-40B4-BE49-F238E27FC236}">
                <a16:creationId xmlns:a16="http://schemas.microsoft.com/office/drawing/2014/main" id="{0B771FAA-2AA3-E2C3-12F5-35588F3B65A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grpSp>
        <p:nvGrpSpPr>
          <p:cNvPr id="303" name="Group 302">
            <a:extLst>
              <a:ext uri="{FF2B5EF4-FFF2-40B4-BE49-F238E27FC236}">
                <a16:creationId xmlns:a16="http://schemas.microsoft.com/office/drawing/2014/main" id="{E5F108F7-AB30-2DF6-D627-DD1FC93180F0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04" name="!!Description_1">
              <a:extLst>
                <a:ext uri="{FF2B5EF4-FFF2-40B4-BE49-F238E27FC236}">
                  <a16:creationId xmlns:a16="http://schemas.microsoft.com/office/drawing/2014/main" id="{D9A074D4-A1AB-D197-38B8-0336CCA40143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05" name="!!Sub_Title_1">
              <a:extLst>
                <a:ext uri="{FF2B5EF4-FFF2-40B4-BE49-F238E27FC236}">
                  <a16:creationId xmlns:a16="http://schemas.microsoft.com/office/drawing/2014/main" id="{6432FA2B-3C7E-2AA7-46D7-68F0BD461659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906859CE-4E28-F193-6B99-10396B8C597C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307" name="!!Description_1">
              <a:extLst>
                <a:ext uri="{FF2B5EF4-FFF2-40B4-BE49-F238E27FC236}">
                  <a16:creationId xmlns:a16="http://schemas.microsoft.com/office/drawing/2014/main" id="{62A59FFC-C494-DFBE-6F7C-998BA02CB6A8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08" name="!!Sub_Title_1">
              <a:extLst>
                <a:ext uri="{FF2B5EF4-FFF2-40B4-BE49-F238E27FC236}">
                  <a16:creationId xmlns:a16="http://schemas.microsoft.com/office/drawing/2014/main" id="{DEB62C61-52DF-9AD4-7C79-123F33F4A1D5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47E7AA89-D62B-8E10-0B0C-1E1EEFF711A7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310" name="!!Description_1">
              <a:extLst>
                <a:ext uri="{FF2B5EF4-FFF2-40B4-BE49-F238E27FC236}">
                  <a16:creationId xmlns:a16="http://schemas.microsoft.com/office/drawing/2014/main" id="{E595D8DB-A3E5-BB4B-FF8C-E94FE376B8C6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11" name="!!Sub_Title_1">
              <a:extLst>
                <a:ext uri="{FF2B5EF4-FFF2-40B4-BE49-F238E27FC236}">
                  <a16:creationId xmlns:a16="http://schemas.microsoft.com/office/drawing/2014/main" id="{A9E07821-2C5E-02CC-2A50-27D6EA13E251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E72F63F6-B9A6-6F63-7DFE-3AA4C14B66C4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313" name="!!Description_1">
              <a:extLst>
                <a:ext uri="{FF2B5EF4-FFF2-40B4-BE49-F238E27FC236}">
                  <a16:creationId xmlns:a16="http://schemas.microsoft.com/office/drawing/2014/main" id="{9AD7B429-0A41-F62F-1457-FD3DFBE1C09B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14" name="!!Sub_Title_1">
              <a:extLst>
                <a:ext uri="{FF2B5EF4-FFF2-40B4-BE49-F238E27FC236}">
                  <a16:creationId xmlns:a16="http://schemas.microsoft.com/office/drawing/2014/main" id="{7E2FFE7F-0048-21D7-C507-E321F165FF6F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334C14FA-D311-DE0F-1B9C-DD773BCDF9A1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316" name="!!Description_1">
              <a:extLst>
                <a:ext uri="{FF2B5EF4-FFF2-40B4-BE49-F238E27FC236}">
                  <a16:creationId xmlns:a16="http://schemas.microsoft.com/office/drawing/2014/main" id="{C25252CD-6AB0-1DFD-05B2-A1BBAEF57E9D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317" name="!!Sub_Title_1">
              <a:extLst>
                <a:ext uri="{FF2B5EF4-FFF2-40B4-BE49-F238E27FC236}">
                  <a16:creationId xmlns:a16="http://schemas.microsoft.com/office/drawing/2014/main" id="{CAA85892-486D-8EDA-AD74-A522FA41D126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5CED6639-404D-D19D-FCE5-D7204CA3B490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319" name="!!Description_1">
              <a:extLst>
                <a:ext uri="{FF2B5EF4-FFF2-40B4-BE49-F238E27FC236}">
                  <a16:creationId xmlns:a16="http://schemas.microsoft.com/office/drawing/2014/main" id="{7E9EFAC7-3DDB-A71F-892C-ACD65FE5887A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320" name="!!Sub_Title_1">
              <a:extLst>
                <a:ext uri="{FF2B5EF4-FFF2-40B4-BE49-F238E27FC236}">
                  <a16:creationId xmlns:a16="http://schemas.microsoft.com/office/drawing/2014/main" id="{C9716B7D-155D-B230-0B0B-13CAF4EF347A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321" name="!!Title_1">
            <a:extLst>
              <a:ext uri="{FF2B5EF4-FFF2-40B4-BE49-F238E27FC236}">
                <a16:creationId xmlns:a16="http://schemas.microsoft.com/office/drawing/2014/main" id="{0C0C44D4-185F-29B7-52E9-12369164B72B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322" name="!!Title_1">
            <a:extLst>
              <a:ext uri="{FF2B5EF4-FFF2-40B4-BE49-F238E27FC236}">
                <a16:creationId xmlns:a16="http://schemas.microsoft.com/office/drawing/2014/main" id="{AEC41FB0-5995-F70F-80D9-19B05EBA9ED5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323" name="!!Title_1">
            <a:extLst>
              <a:ext uri="{FF2B5EF4-FFF2-40B4-BE49-F238E27FC236}">
                <a16:creationId xmlns:a16="http://schemas.microsoft.com/office/drawing/2014/main" id="{AD9DDF57-66C6-D0DB-B057-AB59D6786E5B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324" name="!!Title_1">
            <a:extLst>
              <a:ext uri="{FF2B5EF4-FFF2-40B4-BE49-F238E27FC236}">
                <a16:creationId xmlns:a16="http://schemas.microsoft.com/office/drawing/2014/main" id="{148A7AC4-C2D3-B90B-2127-2E9D3E36BA08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325" name="!!Title_1">
            <a:extLst>
              <a:ext uri="{FF2B5EF4-FFF2-40B4-BE49-F238E27FC236}">
                <a16:creationId xmlns:a16="http://schemas.microsoft.com/office/drawing/2014/main" id="{8710D2D2-8E69-04CB-EC94-37234727EF4E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326" name="!!Title_1">
            <a:extLst>
              <a:ext uri="{FF2B5EF4-FFF2-40B4-BE49-F238E27FC236}">
                <a16:creationId xmlns:a16="http://schemas.microsoft.com/office/drawing/2014/main" id="{6A684A33-AD01-131B-4E53-590072AB6FA6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327" name="Oval 326">
            <a:extLst>
              <a:ext uri="{FF2B5EF4-FFF2-40B4-BE49-F238E27FC236}">
                <a16:creationId xmlns:a16="http://schemas.microsoft.com/office/drawing/2014/main" id="{D76A9DAD-B6A4-6B8E-419B-367535DD2ECC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0879045B-3D26-6082-2212-54646B16EBBD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1E1E653D-4318-9555-BFFA-9B0092B880D0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A8F4A5D9-3C6C-5BCF-F2F3-494F208FB5B0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E08AD999-159D-1534-A818-82DA9B46DE63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332" name="Oval 331">
            <a:extLst>
              <a:ext uri="{FF2B5EF4-FFF2-40B4-BE49-F238E27FC236}">
                <a16:creationId xmlns:a16="http://schemas.microsoft.com/office/drawing/2014/main" id="{23ACDDBC-BE9B-53BA-81C3-FCA5F8014FCC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43C9594A-810E-A23E-6A7E-EAB6744734F8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AA81AA12-A77E-7517-12DE-B3806FB942D6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153AEACA-6245-722A-5763-3424BBFF814E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511B925A-4756-C647-76F6-3BE4B93491A8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7" name="Freeform 98">
            <a:extLst>
              <a:ext uri="{FF2B5EF4-FFF2-40B4-BE49-F238E27FC236}">
                <a16:creationId xmlns:a16="http://schemas.microsoft.com/office/drawing/2014/main" id="{08FA4082-B057-E2B4-045F-E955727D0221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9FDB0376-0EF3-2431-124B-2A354511BC30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1" dur="3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6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3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21" grpId="0"/>
      <p:bldP spid="322" grpId="0"/>
      <p:bldP spid="323" grpId="0"/>
      <p:bldP spid="324" grpId="0"/>
      <p:bldP spid="325" grpId="0"/>
      <p:bldP spid="326" grpId="0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8" name="Group 647">
            <a:extLst>
              <a:ext uri="{FF2B5EF4-FFF2-40B4-BE49-F238E27FC236}">
                <a16:creationId xmlns:a16="http://schemas.microsoft.com/office/drawing/2014/main" id="{3997F475-A849-53B9-8852-B097EBC2D82D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649" name="Circle: Hollow 648">
              <a:extLst>
                <a:ext uri="{FF2B5EF4-FFF2-40B4-BE49-F238E27FC236}">
                  <a16:creationId xmlns:a16="http://schemas.microsoft.com/office/drawing/2014/main" id="{80C4CA2A-6DFB-ED51-34C5-939EE472E539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650" name="Group 649">
              <a:extLst>
                <a:ext uri="{FF2B5EF4-FFF2-40B4-BE49-F238E27FC236}">
                  <a16:creationId xmlns:a16="http://schemas.microsoft.com/office/drawing/2014/main" id="{5105BCD0-B72E-737D-9B76-73DDC6174BB9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651" name="Group 650">
                <a:extLst>
                  <a:ext uri="{FF2B5EF4-FFF2-40B4-BE49-F238E27FC236}">
                    <a16:creationId xmlns:a16="http://schemas.microsoft.com/office/drawing/2014/main" id="{93A0A3AD-A646-A064-B193-C185920A4C05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358" name="Oval 357">
                  <a:extLst>
                    <a:ext uri="{FF2B5EF4-FFF2-40B4-BE49-F238E27FC236}">
                      <a16:creationId xmlns:a16="http://schemas.microsoft.com/office/drawing/2014/main" id="{4604DC4F-A85E-28E6-948F-FE5CB6DFE83D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Isosceles Triangle 358">
                  <a:extLst>
                    <a:ext uri="{FF2B5EF4-FFF2-40B4-BE49-F238E27FC236}">
                      <a16:creationId xmlns:a16="http://schemas.microsoft.com/office/drawing/2014/main" id="{15088FB7-0FA8-89FC-D591-53E7DBBF9379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52" name="Group 651">
                <a:extLst>
                  <a:ext uri="{FF2B5EF4-FFF2-40B4-BE49-F238E27FC236}">
                    <a16:creationId xmlns:a16="http://schemas.microsoft.com/office/drawing/2014/main" id="{76FBF648-64D8-C7A6-D56F-37B1ADF12C30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356" name="Oval 355">
                  <a:extLst>
                    <a:ext uri="{FF2B5EF4-FFF2-40B4-BE49-F238E27FC236}">
                      <a16:creationId xmlns:a16="http://schemas.microsoft.com/office/drawing/2014/main" id="{F4804041-7E94-F910-3093-ECD55AAFB583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57" name="Isosceles Triangle 356">
                  <a:extLst>
                    <a:ext uri="{FF2B5EF4-FFF2-40B4-BE49-F238E27FC236}">
                      <a16:creationId xmlns:a16="http://schemas.microsoft.com/office/drawing/2014/main" id="{6C308A0D-314B-1421-3654-9ACFD4CD4D1D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53" name="Group 652">
                <a:extLst>
                  <a:ext uri="{FF2B5EF4-FFF2-40B4-BE49-F238E27FC236}">
                    <a16:creationId xmlns:a16="http://schemas.microsoft.com/office/drawing/2014/main" id="{D3E51DB2-6344-78B9-4AC6-0EEE35AAECDE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354" name="Oval 353">
                  <a:extLst>
                    <a:ext uri="{FF2B5EF4-FFF2-40B4-BE49-F238E27FC236}">
                      <a16:creationId xmlns:a16="http://schemas.microsoft.com/office/drawing/2014/main" id="{C00ABF94-610B-93D7-F1EB-6538843088B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Isosceles Triangle 354">
                  <a:extLst>
                    <a:ext uri="{FF2B5EF4-FFF2-40B4-BE49-F238E27FC236}">
                      <a16:creationId xmlns:a16="http://schemas.microsoft.com/office/drawing/2014/main" id="{174AC7DE-45E2-BF37-028B-C46ABB1C72E5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54" name="Group 653">
                <a:extLst>
                  <a:ext uri="{FF2B5EF4-FFF2-40B4-BE49-F238E27FC236}">
                    <a16:creationId xmlns:a16="http://schemas.microsoft.com/office/drawing/2014/main" id="{FA3603FD-8D1E-6A64-FCC7-7DD9B56A2FF2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352" name="Oval 351">
                  <a:extLst>
                    <a:ext uri="{FF2B5EF4-FFF2-40B4-BE49-F238E27FC236}">
                      <a16:creationId xmlns:a16="http://schemas.microsoft.com/office/drawing/2014/main" id="{89933DAD-8ACB-5A50-070D-0B47AB7EAD54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53" name="Isosceles Triangle 352">
                  <a:extLst>
                    <a:ext uri="{FF2B5EF4-FFF2-40B4-BE49-F238E27FC236}">
                      <a16:creationId xmlns:a16="http://schemas.microsoft.com/office/drawing/2014/main" id="{6D6B809F-1232-B49B-1043-E2462F21E75E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55" name="Group 654">
                <a:extLst>
                  <a:ext uri="{FF2B5EF4-FFF2-40B4-BE49-F238E27FC236}">
                    <a16:creationId xmlns:a16="http://schemas.microsoft.com/office/drawing/2014/main" id="{0A4B40A8-3C90-D55D-791F-C953E3378629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350" name="Oval 349">
                  <a:extLst>
                    <a:ext uri="{FF2B5EF4-FFF2-40B4-BE49-F238E27FC236}">
                      <a16:creationId xmlns:a16="http://schemas.microsoft.com/office/drawing/2014/main" id="{DD827CCC-4424-38B8-2C6B-5DA7BBF85D23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51" name="Isosceles Triangle 350">
                  <a:extLst>
                    <a:ext uri="{FF2B5EF4-FFF2-40B4-BE49-F238E27FC236}">
                      <a16:creationId xmlns:a16="http://schemas.microsoft.com/office/drawing/2014/main" id="{DC81DEA8-80B5-39D9-7149-883063690D5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56" name="Group 655">
                <a:extLst>
                  <a:ext uri="{FF2B5EF4-FFF2-40B4-BE49-F238E27FC236}">
                    <a16:creationId xmlns:a16="http://schemas.microsoft.com/office/drawing/2014/main" id="{A8A8A866-AA66-B9A1-0C73-AA1CF88C8947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657" name="Oval 656">
                  <a:extLst>
                    <a:ext uri="{FF2B5EF4-FFF2-40B4-BE49-F238E27FC236}">
                      <a16:creationId xmlns:a16="http://schemas.microsoft.com/office/drawing/2014/main" id="{E6D045DD-EEF9-CE85-EF95-611CFDAF45F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Isosceles Triangle 348">
                  <a:extLst>
                    <a:ext uri="{FF2B5EF4-FFF2-40B4-BE49-F238E27FC236}">
                      <a16:creationId xmlns:a16="http://schemas.microsoft.com/office/drawing/2014/main" id="{E1B6FAE1-A64A-E446-8655-3302BBD7B9BB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6DBA92EB-D853-9156-5660-5486E2D0261E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1" name="Freeform: Shape 360">
            <a:extLst>
              <a:ext uri="{FF2B5EF4-FFF2-40B4-BE49-F238E27FC236}">
                <a16:creationId xmlns:a16="http://schemas.microsoft.com/office/drawing/2014/main" id="{E5B76C11-8D29-7802-3829-22F7D524D3DC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2" name="Freeform: Shape 361">
            <a:extLst>
              <a:ext uri="{FF2B5EF4-FFF2-40B4-BE49-F238E27FC236}">
                <a16:creationId xmlns:a16="http://schemas.microsoft.com/office/drawing/2014/main" id="{0E628533-A007-BF96-41F7-82BB56D97A56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C0A5372C-3FC6-54D7-6E1B-CDBB839C27B0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3E891FD6-F452-0EF9-B4C5-8119DCE33064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522F1E84-0CF9-98E9-468C-5A04906ED35B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6" name="Oval 365">
            <a:extLst>
              <a:ext uri="{FF2B5EF4-FFF2-40B4-BE49-F238E27FC236}">
                <a16:creationId xmlns:a16="http://schemas.microsoft.com/office/drawing/2014/main" id="{B05C7D59-A7E6-7C44-27C3-99303596074C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7" name="Oval 366">
            <a:extLst>
              <a:ext uri="{FF2B5EF4-FFF2-40B4-BE49-F238E27FC236}">
                <a16:creationId xmlns:a16="http://schemas.microsoft.com/office/drawing/2014/main" id="{6BD7C1DF-D3DE-8806-59E4-8CDB580C7478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8" name="Oval 367">
            <a:extLst>
              <a:ext uri="{FF2B5EF4-FFF2-40B4-BE49-F238E27FC236}">
                <a16:creationId xmlns:a16="http://schemas.microsoft.com/office/drawing/2014/main" id="{BF2D6560-1C91-A1EC-A7D9-A09CF004FD9E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69" name="Oval 368">
            <a:extLst>
              <a:ext uri="{FF2B5EF4-FFF2-40B4-BE49-F238E27FC236}">
                <a16:creationId xmlns:a16="http://schemas.microsoft.com/office/drawing/2014/main" id="{8E1A3993-685B-05DA-136A-382F880FAEAD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CFDF6BAE-A9E9-275D-EB72-104486F3BEC1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1" name="Oval 370">
            <a:extLst>
              <a:ext uri="{FF2B5EF4-FFF2-40B4-BE49-F238E27FC236}">
                <a16:creationId xmlns:a16="http://schemas.microsoft.com/office/drawing/2014/main" id="{AC544F1B-6817-187F-F613-E263CE017C60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tx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72" name="Rectangle 371">
            <a:extLst>
              <a:ext uri="{FF2B5EF4-FFF2-40B4-BE49-F238E27FC236}">
                <a16:creationId xmlns:a16="http://schemas.microsoft.com/office/drawing/2014/main" id="{F9509C59-AFAA-30FD-F660-DBC5C54BD4C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46E684E3-D659-5BAE-B6FD-1189AD7587B7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74" name="!!Description_1">
              <a:extLst>
                <a:ext uri="{FF2B5EF4-FFF2-40B4-BE49-F238E27FC236}">
                  <a16:creationId xmlns:a16="http://schemas.microsoft.com/office/drawing/2014/main" id="{65C58818-F587-179C-B19A-2CD8975CE0EC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75" name="!!Sub_Title_1">
              <a:extLst>
                <a:ext uri="{FF2B5EF4-FFF2-40B4-BE49-F238E27FC236}">
                  <a16:creationId xmlns:a16="http://schemas.microsoft.com/office/drawing/2014/main" id="{FC240056-886D-6B7E-2DB2-EAADE50EEE34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FBE8AFB3-1B58-71D8-9528-9DBAA7E50728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377" name="!!Description_1">
              <a:extLst>
                <a:ext uri="{FF2B5EF4-FFF2-40B4-BE49-F238E27FC236}">
                  <a16:creationId xmlns:a16="http://schemas.microsoft.com/office/drawing/2014/main" id="{FB0257D9-52AD-6467-D399-80D4ABE8316A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78" name="!!Sub_Title_1">
              <a:extLst>
                <a:ext uri="{FF2B5EF4-FFF2-40B4-BE49-F238E27FC236}">
                  <a16:creationId xmlns:a16="http://schemas.microsoft.com/office/drawing/2014/main" id="{EDCF07B3-F666-0F98-C74B-B7AFAA046873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840D0E5E-25A4-B8A8-F84E-2C26AE11741D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380" name="!!Description_1">
              <a:extLst>
                <a:ext uri="{FF2B5EF4-FFF2-40B4-BE49-F238E27FC236}">
                  <a16:creationId xmlns:a16="http://schemas.microsoft.com/office/drawing/2014/main" id="{7CA32254-0311-4045-574A-488B9B40154B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1" name="!!Sub_Title_1">
              <a:extLst>
                <a:ext uri="{FF2B5EF4-FFF2-40B4-BE49-F238E27FC236}">
                  <a16:creationId xmlns:a16="http://schemas.microsoft.com/office/drawing/2014/main" id="{3156966D-90D8-A9E6-0915-5AD58B32AFFF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61FE785E-623B-CF7E-A8EC-B4E0C51FB59A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383" name="!!Description_1">
              <a:extLst>
                <a:ext uri="{FF2B5EF4-FFF2-40B4-BE49-F238E27FC236}">
                  <a16:creationId xmlns:a16="http://schemas.microsoft.com/office/drawing/2014/main" id="{6944A486-C5E4-0BF7-5317-8D7B8E344350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704" name="!!Sub_Title_1">
              <a:extLst>
                <a:ext uri="{FF2B5EF4-FFF2-40B4-BE49-F238E27FC236}">
                  <a16:creationId xmlns:a16="http://schemas.microsoft.com/office/drawing/2014/main" id="{A51F7081-B93B-C984-A6DD-20CC060FA562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705" name="Group 704">
            <a:extLst>
              <a:ext uri="{FF2B5EF4-FFF2-40B4-BE49-F238E27FC236}">
                <a16:creationId xmlns:a16="http://schemas.microsoft.com/office/drawing/2014/main" id="{786BA976-E467-42D5-587F-6F32BBB25353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706" name="!!Description_1">
              <a:extLst>
                <a:ext uri="{FF2B5EF4-FFF2-40B4-BE49-F238E27FC236}">
                  <a16:creationId xmlns:a16="http://schemas.microsoft.com/office/drawing/2014/main" id="{D928EEB6-D9E9-F285-113B-A81D4478BD64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707" name="!!Sub_Title_1">
              <a:extLst>
                <a:ext uri="{FF2B5EF4-FFF2-40B4-BE49-F238E27FC236}">
                  <a16:creationId xmlns:a16="http://schemas.microsoft.com/office/drawing/2014/main" id="{4F9CE25E-1670-1FF8-9A17-080E7B0DC93F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708" name="Group 707">
            <a:extLst>
              <a:ext uri="{FF2B5EF4-FFF2-40B4-BE49-F238E27FC236}">
                <a16:creationId xmlns:a16="http://schemas.microsoft.com/office/drawing/2014/main" id="{E1C9F3AC-3784-3B16-41FD-3934F06BB9BD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709" name="!!Description_1">
              <a:extLst>
                <a:ext uri="{FF2B5EF4-FFF2-40B4-BE49-F238E27FC236}">
                  <a16:creationId xmlns:a16="http://schemas.microsoft.com/office/drawing/2014/main" id="{50A543CF-0242-1276-9DB8-1F439F2107AF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710" name="!!Sub_Title_1">
              <a:extLst>
                <a:ext uri="{FF2B5EF4-FFF2-40B4-BE49-F238E27FC236}">
                  <a16:creationId xmlns:a16="http://schemas.microsoft.com/office/drawing/2014/main" id="{26095B38-A725-3CEA-A9F2-CF2E315189C6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711" name="!!Title_1">
            <a:extLst>
              <a:ext uri="{FF2B5EF4-FFF2-40B4-BE49-F238E27FC236}">
                <a16:creationId xmlns:a16="http://schemas.microsoft.com/office/drawing/2014/main" id="{CDCDA222-64DF-419E-DD3A-05CC8FBC64AD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712" name="!!Title_1">
            <a:extLst>
              <a:ext uri="{FF2B5EF4-FFF2-40B4-BE49-F238E27FC236}">
                <a16:creationId xmlns:a16="http://schemas.microsoft.com/office/drawing/2014/main" id="{7F01CBC2-A072-BCD4-A4A5-C24C60ABACD2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713" name="!!Title_1">
            <a:extLst>
              <a:ext uri="{FF2B5EF4-FFF2-40B4-BE49-F238E27FC236}">
                <a16:creationId xmlns:a16="http://schemas.microsoft.com/office/drawing/2014/main" id="{F419792B-1B22-9FFF-12AE-A415087947AE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714" name="!!Title_1">
            <a:extLst>
              <a:ext uri="{FF2B5EF4-FFF2-40B4-BE49-F238E27FC236}">
                <a16:creationId xmlns:a16="http://schemas.microsoft.com/office/drawing/2014/main" id="{AAD91F27-C9E6-B4A6-8A85-F58F68CF39B8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715" name="!!Title_1">
            <a:extLst>
              <a:ext uri="{FF2B5EF4-FFF2-40B4-BE49-F238E27FC236}">
                <a16:creationId xmlns:a16="http://schemas.microsoft.com/office/drawing/2014/main" id="{3ED6119F-9099-FBA5-1DEF-CA8FCF87E5BE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716" name="!!Title_1">
            <a:extLst>
              <a:ext uri="{FF2B5EF4-FFF2-40B4-BE49-F238E27FC236}">
                <a16:creationId xmlns:a16="http://schemas.microsoft.com/office/drawing/2014/main" id="{32A4C331-CC7F-C7FB-EF17-F964D07FBD22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717" name="Oval 716">
            <a:extLst>
              <a:ext uri="{FF2B5EF4-FFF2-40B4-BE49-F238E27FC236}">
                <a16:creationId xmlns:a16="http://schemas.microsoft.com/office/drawing/2014/main" id="{7A95F48D-8DFA-6087-3170-146F840D9179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718" name="Oval 717">
            <a:extLst>
              <a:ext uri="{FF2B5EF4-FFF2-40B4-BE49-F238E27FC236}">
                <a16:creationId xmlns:a16="http://schemas.microsoft.com/office/drawing/2014/main" id="{FB856507-FF64-2E3B-3951-8FAF0B5C05F4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719" name="Oval 718">
            <a:extLst>
              <a:ext uri="{FF2B5EF4-FFF2-40B4-BE49-F238E27FC236}">
                <a16:creationId xmlns:a16="http://schemas.microsoft.com/office/drawing/2014/main" id="{2EA2597E-74BF-E904-1E3A-2A301481F598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720" name="Oval 719">
            <a:extLst>
              <a:ext uri="{FF2B5EF4-FFF2-40B4-BE49-F238E27FC236}">
                <a16:creationId xmlns:a16="http://schemas.microsoft.com/office/drawing/2014/main" id="{5EA8F244-5155-D774-7097-EC152C0E77ED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B1B74541-0099-C0B0-59EF-0292E9C1DFE5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722" name="Oval 721">
            <a:extLst>
              <a:ext uri="{FF2B5EF4-FFF2-40B4-BE49-F238E27FC236}">
                <a16:creationId xmlns:a16="http://schemas.microsoft.com/office/drawing/2014/main" id="{D04E9849-D881-FBDE-9A17-9B57159E9298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723" name="Freeform: Shape 722">
            <a:extLst>
              <a:ext uri="{FF2B5EF4-FFF2-40B4-BE49-F238E27FC236}">
                <a16:creationId xmlns:a16="http://schemas.microsoft.com/office/drawing/2014/main" id="{10DB62CC-8EA6-049D-D3A0-E69B0FC514D3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24" name="Freeform: Shape 723">
            <a:extLst>
              <a:ext uri="{FF2B5EF4-FFF2-40B4-BE49-F238E27FC236}">
                <a16:creationId xmlns:a16="http://schemas.microsoft.com/office/drawing/2014/main" id="{96D8CAB4-C69B-962D-7DF6-3FB1E5D1156A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25" name="Freeform: Shape 724">
            <a:extLst>
              <a:ext uri="{FF2B5EF4-FFF2-40B4-BE49-F238E27FC236}">
                <a16:creationId xmlns:a16="http://schemas.microsoft.com/office/drawing/2014/main" id="{51A1EC64-5C21-B236-7376-85C0723C295B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accent3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26" name="Freeform: Shape 725">
            <a:extLst>
              <a:ext uri="{FF2B5EF4-FFF2-40B4-BE49-F238E27FC236}">
                <a16:creationId xmlns:a16="http://schemas.microsoft.com/office/drawing/2014/main" id="{777B4E4D-3B37-E344-3B15-CE24D229738E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27" name="Freeform 98">
            <a:extLst>
              <a:ext uri="{FF2B5EF4-FFF2-40B4-BE49-F238E27FC236}">
                <a16:creationId xmlns:a16="http://schemas.microsoft.com/office/drawing/2014/main" id="{61FE9FAD-E5FA-068B-D652-4417AA5D3ABD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accent5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28" name="Freeform: Shape 727">
            <a:extLst>
              <a:ext uri="{FF2B5EF4-FFF2-40B4-BE49-F238E27FC236}">
                <a16:creationId xmlns:a16="http://schemas.microsoft.com/office/drawing/2014/main" id="{5B7B0AFD-B2B5-D5BF-58D9-6BF70F21F672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accent6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1" dur="35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6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3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711" grpId="0"/>
      <p:bldP spid="712" grpId="0"/>
      <p:bldP spid="713" grpId="0"/>
      <p:bldP spid="714" grpId="0"/>
      <p:bldP spid="715" grpId="0"/>
      <p:bldP spid="716" grpId="0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Oval 146">
            <a:extLst>
              <a:ext uri="{FF2B5EF4-FFF2-40B4-BE49-F238E27FC236}">
                <a16:creationId xmlns:a16="http://schemas.microsoft.com/office/drawing/2014/main" id="{EEDEEF48-F444-7C02-3641-6ABF7E285A75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FEE0BF32-3FE7-FF34-B53C-418CF5F6CD2A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9" name="Oval 148">
            <a:extLst>
              <a:ext uri="{FF2B5EF4-FFF2-40B4-BE49-F238E27FC236}">
                <a16:creationId xmlns:a16="http://schemas.microsoft.com/office/drawing/2014/main" id="{257016F4-CDB1-476C-7D7A-B41FC9A41F48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F91888DF-2BB0-5705-3484-F1A204253CF3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7A61B8D6-37DE-6255-EA17-E72CC40AF511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D4F92728-CB95-404E-6FE8-E37EC46A5D04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046BBC5C-0495-4B17-C64D-0651E6FBA0E3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154" name="Circle: Hollow 153">
              <a:extLst>
                <a:ext uri="{FF2B5EF4-FFF2-40B4-BE49-F238E27FC236}">
                  <a16:creationId xmlns:a16="http://schemas.microsoft.com/office/drawing/2014/main" id="{8C8B7B9D-EC30-EF75-3868-D8BC64CF323E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7F720A57-DEDA-8A89-97C4-80396C435B7E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DAD9B82C-1718-4FE2-8710-8CC6C45092E6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172" name="Oval 171">
                  <a:extLst>
                    <a:ext uri="{FF2B5EF4-FFF2-40B4-BE49-F238E27FC236}">
                      <a16:creationId xmlns:a16="http://schemas.microsoft.com/office/drawing/2014/main" id="{53197B1A-64AB-BAD9-EBB2-CF00EDDB3D88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Isosceles Triangle 172">
                  <a:extLst>
                    <a:ext uri="{FF2B5EF4-FFF2-40B4-BE49-F238E27FC236}">
                      <a16:creationId xmlns:a16="http://schemas.microsoft.com/office/drawing/2014/main" id="{77C8ACF5-4146-75A4-C09D-C7187F465FC8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82EDD680-7A06-8065-06B2-5683469537D3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170" name="Oval 169">
                  <a:extLst>
                    <a:ext uri="{FF2B5EF4-FFF2-40B4-BE49-F238E27FC236}">
                      <a16:creationId xmlns:a16="http://schemas.microsoft.com/office/drawing/2014/main" id="{C1BB1A4A-D34C-3122-EB1C-A8B4575E5810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Isosceles Triangle 170">
                  <a:extLst>
                    <a:ext uri="{FF2B5EF4-FFF2-40B4-BE49-F238E27FC236}">
                      <a16:creationId xmlns:a16="http://schemas.microsoft.com/office/drawing/2014/main" id="{2CB3AB93-C60C-67FF-9603-CE931EBF21BE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F6C2BE76-05E7-BE45-1D22-EC1ADB327637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168" name="Oval 167">
                  <a:extLst>
                    <a:ext uri="{FF2B5EF4-FFF2-40B4-BE49-F238E27FC236}">
                      <a16:creationId xmlns:a16="http://schemas.microsoft.com/office/drawing/2014/main" id="{091E9D76-6FF0-65E0-8A31-492650531939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Isosceles Triangle 168">
                  <a:extLst>
                    <a:ext uri="{FF2B5EF4-FFF2-40B4-BE49-F238E27FC236}">
                      <a16:creationId xmlns:a16="http://schemas.microsoft.com/office/drawing/2014/main" id="{84DC855C-2EE3-4E6A-477B-1EB6ABBE1398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9" name="Group 158">
                <a:extLst>
                  <a:ext uri="{FF2B5EF4-FFF2-40B4-BE49-F238E27FC236}">
                    <a16:creationId xmlns:a16="http://schemas.microsoft.com/office/drawing/2014/main" id="{ECA12A3F-3D8B-68C9-F5E1-AAF914CD95CF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166" name="Oval 165">
                  <a:extLst>
                    <a:ext uri="{FF2B5EF4-FFF2-40B4-BE49-F238E27FC236}">
                      <a16:creationId xmlns:a16="http://schemas.microsoft.com/office/drawing/2014/main" id="{F9C86021-8FC0-3FA9-EAD2-B8630109B1D3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Isosceles Triangle 166">
                  <a:extLst>
                    <a:ext uri="{FF2B5EF4-FFF2-40B4-BE49-F238E27FC236}">
                      <a16:creationId xmlns:a16="http://schemas.microsoft.com/office/drawing/2014/main" id="{B3FF19EE-7EAC-834E-FEDA-07FBCDDD56DE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0" name="Group 159">
                <a:extLst>
                  <a:ext uri="{FF2B5EF4-FFF2-40B4-BE49-F238E27FC236}">
                    <a16:creationId xmlns:a16="http://schemas.microsoft.com/office/drawing/2014/main" id="{0ABCE45B-FCF4-6136-8643-4F57123D936D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164" name="Oval 163">
                  <a:extLst>
                    <a:ext uri="{FF2B5EF4-FFF2-40B4-BE49-F238E27FC236}">
                      <a16:creationId xmlns:a16="http://schemas.microsoft.com/office/drawing/2014/main" id="{BC566345-A9B0-6E09-EF2C-448C069F3CB2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5" name="Isosceles Triangle 164">
                  <a:extLst>
                    <a:ext uri="{FF2B5EF4-FFF2-40B4-BE49-F238E27FC236}">
                      <a16:creationId xmlns:a16="http://schemas.microsoft.com/office/drawing/2014/main" id="{4BFA3601-DB01-0086-8352-0FE20ABA5A9D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0B4DD41B-4BE7-8F46-B63E-392C9B62D048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162" name="Oval 161">
                  <a:extLst>
                    <a:ext uri="{FF2B5EF4-FFF2-40B4-BE49-F238E27FC236}">
                      <a16:creationId xmlns:a16="http://schemas.microsoft.com/office/drawing/2014/main" id="{012EABA8-4D66-A44C-1265-600F09DD1E59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Isosceles Triangle 162">
                  <a:extLst>
                    <a:ext uri="{FF2B5EF4-FFF2-40B4-BE49-F238E27FC236}">
                      <a16:creationId xmlns:a16="http://schemas.microsoft.com/office/drawing/2014/main" id="{DCFA3BB7-1F73-95E6-824F-95C97F01F79C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7832470A-6740-EACE-3C2E-86E211A2852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0F04A7D1-97AD-E59D-7ABA-97CC490F5EA6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1A96A4C7-79B8-92DF-CD3C-2EE234090DEC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CC0A0604-1097-5B35-F7E0-B6E246F431B1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E3DCBD42-6A2A-99E4-9D8A-4B22AAF9F99D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7D0A7A2C-95BF-66C2-98E8-74D8696BBD42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75DD30C8-2ACA-B6FD-DDB5-D50AFEE4B6D2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89387E9-610A-B3F7-5816-82B95FC52746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182" name="!!Description_1">
              <a:extLst>
                <a:ext uri="{FF2B5EF4-FFF2-40B4-BE49-F238E27FC236}">
                  <a16:creationId xmlns:a16="http://schemas.microsoft.com/office/drawing/2014/main" id="{47779155-A77D-4977-D194-B25594E3131B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3" name="!!Sub_Title_1">
              <a:extLst>
                <a:ext uri="{FF2B5EF4-FFF2-40B4-BE49-F238E27FC236}">
                  <a16:creationId xmlns:a16="http://schemas.microsoft.com/office/drawing/2014/main" id="{26AF40FA-28DE-9519-A8AD-BFC1B75A858C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77CAE21A-D29B-5DAC-5DE5-719626F51CEC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185" name="!!Description_1">
              <a:extLst>
                <a:ext uri="{FF2B5EF4-FFF2-40B4-BE49-F238E27FC236}">
                  <a16:creationId xmlns:a16="http://schemas.microsoft.com/office/drawing/2014/main" id="{4C7B3259-DA34-9030-0EEF-857554D787B6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6" name="!!Sub_Title_1">
              <a:extLst>
                <a:ext uri="{FF2B5EF4-FFF2-40B4-BE49-F238E27FC236}">
                  <a16:creationId xmlns:a16="http://schemas.microsoft.com/office/drawing/2014/main" id="{B6F3AA9E-3CC5-BC8F-4D1D-68CF5A8F944A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6D730C7-15D0-9D70-400D-B9284C579E92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188" name="!!Description_1">
              <a:extLst>
                <a:ext uri="{FF2B5EF4-FFF2-40B4-BE49-F238E27FC236}">
                  <a16:creationId xmlns:a16="http://schemas.microsoft.com/office/drawing/2014/main" id="{EC983889-9532-007B-0439-742BFA4B6F83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89" name="!!Sub_Title_1">
              <a:extLst>
                <a:ext uri="{FF2B5EF4-FFF2-40B4-BE49-F238E27FC236}">
                  <a16:creationId xmlns:a16="http://schemas.microsoft.com/office/drawing/2014/main" id="{31CCF847-0638-714B-D1FF-55FBBE89AB4D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E704A0C4-0680-3077-0A89-D615F1A2935E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191" name="!!Description_1">
              <a:extLst>
                <a:ext uri="{FF2B5EF4-FFF2-40B4-BE49-F238E27FC236}">
                  <a16:creationId xmlns:a16="http://schemas.microsoft.com/office/drawing/2014/main" id="{96FCBD96-4EEB-3E46-4DE4-42C4A33BBE0E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92" name="!!Sub_Title_1">
              <a:extLst>
                <a:ext uri="{FF2B5EF4-FFF2-40B4-BE49-F238E27FC236}">
                  <a16:creationId xmlns:a16="http://schemas.microsoft.com/office/drawing/2014/main" id="{305925A3-4447-B150-8521-3EBC39DEAF6A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1921018F-F69C-C720-71D0-A1769D62F718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194" name="!!Description_1">
              <a:extLst>
                <a:ext uri="{FF2B5EF4-FFF2-40B4-BE49-F238E27FC236}">
                  <a16:creationId xmlns:a16="http://schemas.microsoft.com/office/drawing/2014/main" id="{5D8FAD29-F047-800B-7C78-7757A2787809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195" name="!!Sub_Title_1">
              <a:extLst>
                <a:ext uri="{FF2B5EF4-FFF2-40B4-BE49-F238E27FC236}">
                  <a16:creationId xmlns:a16="http://schemas.microsoft.com/office/drawing/2014/main" id="{1B14ACCE-D198-26CB-FB93-DDF6EEF4DFDD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9DE3B1D-25A4-9D6A-CC16-B088BAFC6119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197" name="!!Description_1">
              <a:extLst>
                <a:ext uri="{FF2B5EF4-FFF2-40B4-BE49-F238E27FC236}">
                  <a16:creationId xmlns:a16="http://schemas.microsoft.com/office/drawing/2014/main" id="{3BB2D31E-5884-F71F-154B-D21423514672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198" name="!!Sub_Title_1">
              <a:extLst>
                <a:ext uri="{FF2B5EF4-FFF2-40B4-BE49-F238E27FC236}">
                  <a16:creationId xmlns:a16="http://schemas.microsoft.com/office/drawing/2014/main" id="{9DDB2F82-76FB-8806-555A-A196619A94A7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199" name="!!Title_1">
            <a:extLst>
              <a:ext uri="{FF2B5EF4-FFF2-40B4-BE49-F238E27FC236}">
                <a16:creationId xmlns:a16="http://schemas.microsoft.com/office/drawing/2014/main" id="{9024BF8B-B744-1F1A-0EFF-F0BFF245FE3B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200" name="!!Title_1">
            <a:extLst>
              <a:ext uri="{FF2B5EF4-FFF2-40B4-BE49-F238E27FC236}">
                <a16:creationId xmlns:a16="http://schemas.microsoft.com/office/drawing/2014/main" id="{401DFE3A-6EE1-74A7-B79B-C6E5FF49029F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201" name="!!Title_1">
            <a:extLst>
              <a:ext uri="{FF2B5EF4-FFF2-40B4-BE49-F238E27FC236}">
                <a16:creationId xmlns:a16="http://schemas.microsoft.com/office/drawing/2014/main" id="{444D6546-589C-1DAA-CE15-8D78E30A75ED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202" name="!!Title_1">
            <a:extLst>
              <a:ext uri="{FF2B5EF4-FFF2-40B4-BE49-F238E27FC236}">
                <a16:creationId xmlns:a16="http://schemas.microsoft.com/office/drawing/2014/main" id="{062126E7-8A27-A349-C36A-3C7359981081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203" name="!!Title_1">
            <a:extLst>
              <a:ext uri="{FF2B5EF4-FFF2-40B4-BE49-F238E27FC236}">
                <a16:creationId xmlns:a16="http://schemas.microsoft.com/office/drawing/2014/main" id="{32F16DC7-5FEB-8690-C9B7-6F66EB3657CC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204" name="!!Title_1">
            <a:extLst>
              <a:ext uri="{FF2B5EF4-FFF2-40B4-BE49-F238E27FC236}">
                <a16:creationId xmlns:a16="http://schemas.microsoft.com/office/drawing/2014/main" id="{34588C41-A20F-EC83-7E14-02A78F88C2C4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205" name="Oval 204">
            <a:extLst>
              <a:ext uri="{FF2B5EF4-FFF2-40B4-BE49-F238E27FC236}">
                <a16:creationId xmlns:a16="http://schemas.microsoft.com/office/drawing/2014/main" id="{3D25064D-DCE2-4AA6-40C9-0D61785A5EE6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206" name="Oval 205">
            <a:extLst>
              <a:ext uri="{FF2B5EF4-FFF2-40B4-BE49-F238E27FC236}">
                <a16:creationId xmlns:a16="http://schemas.microsoft.com/office/drawing/2014/main" id="{E76B0639-BA89-DAB4-C713-71E6B16FDA3C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78CF5B58-C70B-7AA0-05D1-DD4153917D43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6949AAB3-A027-3D7C-0EF1-43E8CEEDA809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603D778E-3317-C52F-6866-08BB81A14CB3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210" name="Oval 209">
            <a:extLst>
              <a:ext uri="{FF2B5EF4-FFF2-40B4-BE49-F238E27FC236}">
                <a16:creationId xmlns:a16="http://schemas.microsoft.com/office/drawing/2014/main" id="{6ED81C3E-A2C8-E818-8C25-AD709F1A66EF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8EBCCAF3-B51F-F907-0A37-F483E294BE15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E7923A0F-ADC5-FABE-C421-DC37BDBFBF72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C6CEC7F2-96E8-A79A-1505-FCA5E5CC9C97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499BFCAC-3854-D3A7-373F-6D6454CD280E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5" name="Freeform 98">
            <a:extLst>
              <a:ext uri="{FF2B5EF4-FFF2-40B4-BE49-F238E27FC236}">
                <a16:creationId xmlns:a16="http://schemas.microsoft.com/office/drawing/2014/main" id="{5B4B31CB-75C0-4161-50A4-3741EA33F6FD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6" name="Freeform: Shape 215">
            <a:extLst>
              <a:ext uri="{FF2B5EF4-FFF2-40B4-BE49-F238E27FC236}">
                <a16:creationId xmlns:a16="http://schemas.microsoft.com/office/drawing/2014/main" id="{3DDB15E7-DF5D-2E89-4734-91D4FF2DA177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 animBg="1"/>
          <p:bldP spid="206" grpId="0" animBg="1"/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  <p:bldP spid="180" grpId="0" animBg="1"/>
          <p:bldP spid="199" grpId="0"/>
          <p:bldP spid="200" grpId="0"/>
          <p:bldP spid="201" grpId="0"/>
          <p:bldP spid="202" grpId="0"/>
          <p:bldP spid="203" grpId="0"/>
          <p:bldP spid="204" grpId="0"/>
          <p:bldP spid="205" grpId="0" animBg="1"/>
          <p:bldP spid="206" grpId="0" animBg="1"/>
          <p:bldP spid="207" grpId="0" animBg="1"/>
          <p:bldP spid="208" grpId="0" animBg="1"/>
          <p:bldP spid="209" grpId="0" animBg="1"/>
          <p:bldP spid="210" grpId="0" animBg="1"/>
          <p:bldP spid="211" grpId="0" animBg="1"/>
          <p:bldP spid="212" grpId="0" animBg="1"/>
          <p:bldP spid="213" grpId="0" animBg="1"/>
          <p:bldP spid="214" grpId="0" animBg="1"/>
          <p:bldP spid="215" grpId="0" animBg="1"/>
          <p:bldP spid="21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roup 274">
            <a:extLst>
              <a:ext uri="{FF2B5EF4-FFF2-40B4-BE49-F238E27FC236}">
                <a16:creationId xmlns:a16="http://schemas.microsoft.com/office/drawing/2014/main" id="{FDA5F6CC-D459-E1A2-B17E-900EF6C53FA7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276" name="Circle: Hollow 275">
              <a:extLst>
                <a:ext uri="{FF2B5EF4-FFF2-40B4-BE49-F238E27FC236}">
                  <a16:creationId xmlns:a16="http://schemas.microsoft.com/office/drawing/2014/main" id="{76D219EC-C28E-BDB9-6C03-F9C04FDD7DAF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03BBF91D-DD11-91B5-9682-CFD76DFDBA36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278" name="Group 277">
                <a:extLst>
                  <a:ext uri="{FF2B5EF4-FFF2-40B4-BE49-F238E27FC236}">
                    <a16:creationId xmlns:a16="http://schemas.microsoft.com/office/drawing/2014/main" id="{7E16A548-57AF-24B7-47E1-ED09A73F7013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5C33B39B-0F70-22BB-C2B5-474A624A1E9A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95" name="Isosceles Triangle 294">
                  <a:extLst>
                    <a:ext uri="{FF2B5EF4-FFF2-40B4-BE49-F238E27FC236}">
                      <a16:creationId xmlns:a16="http://schemas.microsoft.com/office/drawing/2014/main" id="{8BFD0A65-3713-AE52-A150-59B8A49F83BB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79" name="Group 278">
                <a:extLst>
                  <a:ext uri="{FF2B5EF4-FFF2-40B4-BE49-F238E27FC236}">
                    <a16:creationId xmlns:a16="http://schemas.microsoft.com/office/drawing/2014/main" id="{2D18CB3C-C7F3-A078-E0FC-EB02DC4DE0A8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FA75D9BC-B1EF-A252-EE61-BB710680A549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Isosceles Triangle 292">
                  <a:extLst>
                    <a:ext uri="{FF2B5EF4-FFF2-40B4-BE49-F238E27FC236}">
                      <a16:creationId xmlns:a16="http://schemas.microsoft.com/office/drawing/2014/main" id="{DA466B3D-C67F-D258-25DF-CAE80D3416C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DABA74F-21B3-75F6-6579-79B7164F67CD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290" name="Oval 289">
                  <a:extLst>
                    <a:ext uri="{FF2B5EF4-FFF2-40B4-BE49-F238E27FC236}">
                      <a16:creationId xmlns:a16="http://schemas.microsoft.com/office/drawing/2014/main" id="{849D1455-A9AA-BC3B-BB9B-112F5B68D05B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Isosceles Triangle 290">
                  <a:extLst>
                    <a:ext uri="{FF2B5EF4-FFF2-40B4-BE49-F238E27FC236}">
                      <a16:creationId xmlns:a16="http://schemas.microsoft.com/office/drawing/2014/main" id="{514B9A88-E66C-86EC-4E6E-2E573AEE799A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69B57942-EFC5-AC14-ABBF-5CA6351AB3DA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A59B65B7-F253-A03B-4F92-2B1A50E02CEB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9" name="Isosceles Triangle 288">
                  <a:extLst>
                    <a:ext uri="{FF2B5EF4-FFF2-40B4-BE49-F238E27FC236}">
                      <a16:creationId xmlns:a16="http://schemas.microsoft.com/office/drawing/2014/main" id="{236EF921-C401-A818-0676-87DB14FC2435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2" name="Group 281">
                <a:extLst>
                  <a:ext uri="{FF2B5EF4-FFF2-40B4-BE49-F238E27FC236}">
                    <a16:creationId xmlns:a16="http://schemas.microsoft.com/office/drawing/2014/main" id="{18D5F755-0E8D-2272-3492-B82AF40429F0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AE409701-F446-8182-86A3-96AFE96286EB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Isosceles Triangle 286">
                  <a:extLst>
                    <a:ext uri="{FF2B5EF4-FFF2-40B4-BE49-F238E27FC236}">
                      <a16:creationId xmlns:a16="http://schemas.microsoft.com/office/drawing/2014/main" id="{B575A10C-029C-D675-9680-1A72047D069E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83" name="Group 282">
                <a:extLst>
                  <a:ext uri="{FF2B5EF4-FFF2-40B4-BE49-F238E27FC236}">
                    <a16:creationId xmlns:a16="http://schemas.microsoft.com/office/drawing/2014/main" id="{0C46ABB2-6B6B-A6DD-2373-1971F5D33E99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13F6C986-3A77-C864-D811-217BA39E9D0E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5" name="Isosceles Triangle 284">
                  <a:extLst>
                    <a:ext uri="{FF2B5EF4-FFF2-40B4-BE49-F238E27FC236}">
                      <a16:creationId xmlns:a16="http://schemas.microsoft.com/office/drawing/2014/main" id="{21FEB573-9A52-78C9-9DF5-82F6E10FBA26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C8DB9970-D0EA-DBF2-3E48-F0495C6962DA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A30B3F83-7EC6-6D31-231D-E7721D6FC7B1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372BC381-F623-61BD-258F-649B85904759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62841215-D926-7E69-8DCA-4E21C8DF84DA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077A4DF7-92F3-6A0A-A17A-BF05F721868F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1" name="Freeform: Shape 300">
            <a:extLst>
              <a:ext uri="{FF2B5EF4-FFF2-40B4-BE49-F238E27FC236}">
                <a16:creationId xmlns:a16="http://schemas.microsoft.com/office/drawing/2014/main" id="{F1201D90-D43E-2131-9E60-DC072A50A0BA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2" name="Oval 301">
            <a:extLst>
              <a:ext uri="{FF2B5EF4-FFF2-40B4-BE49-F238E27FC236}">
                <a16:creationId xmlns:a16="http://schemas.microsoft.com/office/drawing/2014/main" id="{993BD422-3AC9-2D8D-C8C1-87BEFDB0F209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86DD8911-BA0A-40A7-CC8F-EBFFA9AC25A7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4" name="Oval 303">
            <a:extLst>
              <a:ext uri="{FF2B5EF4-FFF2-40B4-BE49-F238E27FC236}">
                <a16:creationId xmlns:a16="http://schemas.microsoft.com/office/drawing/2014/main" id="{C3874C62-DD83-4D1F-B7D2-FCABB80A2DB9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36CC9248-F61E-15B4-7F3E-7F6AB4580C3E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7F5C0099-A29F-DBDC-5FA4-9D55BE032C18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14A75CE1-F551-7D41-6A2F-54920A8186BE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20CE7F6F-367A-F231-B5F6-C20E3E93383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grpSp>
        <p:nvGrpSpPr>
          <p:cNvPr id="309" name="Group 308">
            <a:extLst>
              <a:ext uri="{FF2B5EF4-FFF2-40B4-BE49-F238E27FC236}">
                <a16:creationId xmlns:a16="http://schemas.microsoft.com/office/drawing/2014/main" id="{4E4BA32D-93BF-5003-EC86-CB8C760B58D6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10" name="!!Description_1">
              <a:extLst>
                <a:ext uri="{FF2B5EF4-FFF2-40B4-BE49-F238E27FC236}">
                  <a16:creationId xmlns:a16="http://schemas.microsoft.com/office/drawing/2014/main" id="{C46C37E4-4AC3-3950-001F-002ADDF6284B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11" name="!!Sub_Title_1">
              <a:extLst>
                <a:ext uri="{FF2B5EF4-FFF2-40B4-BE49-F238E27FC236}">
                  <a16:creationId xmlns:a16="http://schemas.microsoft.com/office/drawing/2014/main" id="{57D4E672-68B3-37CC-99C7-B80CD31D2244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0434CD95-1C9E-8896-2293-1DFAF62D853B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313" name="!!Description_1">
              <a:extLst>
                <a:ext uri="{FF2B5EF4-FFF2-40B4-BE49-F238E27FC236}">
                  <a16:creationId xmlns:a16="http://schemas.microsoft.com/office/drawing/2014/main" id="{6FD7F380-E725-B39F-9AF5-DE7ECA71D717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14" name="!!Sub_Title_1">
              <a:extLst>
                <a:ext uri="{FF2B5EF4-FFF2-40B4-BE49-F238E27FC236}">
                  <a16:creationId xmlns:a16="http://schemas.microsoft.com/office/drawing/2014/main" id="{D84E4DA5-A66E-3CE7-913B-0A01DFFB2479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315" name="Group 314">
            <a:extLst>
              <a:ext uri="{FF2B5EF4-FFF2-40B4-BE49-F238E27FC236}">
                <a16:creationId xmlns:a16="http://schemas.microsoft.com/office/drawing/2014/main" id="{2D0E4248-CDB4-C623-1868-EC3FD6496BBB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316" name="!!Description_1">
              <a:extLst>
                <a:ext uri="{FF2B5EF4-FFF2-40B4-BE49-F238E27FC236}">
                  <a16:creationId xmlns:a16="http://schemas.microsoft.com/office/drawing/2014/main" id="{F00AD28A-72E1-73F6-04FA-19271218A1E4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17" name="!!Sub_Title_1">
              <a:extLst>
                <a:ext uri="{FF2B5EF4-FFF2-40B4-BE49-F238E27FC236}">
                  <a16:creationId xmlns:a16="http://schemas.microsoft.com/office/drawing/2014/main" id="{75FA7BE9-83D8-D706-DA42-9D77DDC4DEC8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750A2635-6D00-A0F6-8A2D-9E775062B55A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319" name="!!Description_1">
              <a:extLst>
                <a:ext uri="{FF2B5EF4-FFF2-40B4-BE49-F238E27FC236}">
                  <a16:creationId xmlns:a16="http://schemas.microsoft.com/office/drawing/2014/main" id="{D099BFDA-EFD2-291D-FA05-5419797E2B31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20" name="!!Sub_Title_1">
              <a:extLst>
                <a:ext uri="{FF2B5EF4-FFF2-40B4-BE49-F238E27FC236}">
                  <a16:creationId xmlns:a16="http://schemas.microsoft.com/office/drawing/2014/main" id="{1573C97C-BB6B-0BF9-D613-5AA0258F65E4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3A6AEC4D-FEA8-0899-3DC3-7BAA64F84FC9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322" name="!!Description_1">
              <a:extLst>
                <a:ext uri="{FF2B5EF4-FFF2-40B4-BE49-F238E27FC236}">
                  <a16:creationId xmlns:a16="http://schemas.microsoft.com/office/drawing/2014/main" id="{DAB0DCB5-315A-F3FA-07CB-98FD211059E5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323" name="!!Sub_Title_1">
              <a:extLst>
                <a:ext uri="{FF2B5EF4-FFF2-40B4-BE49-F238E27FC236}">
                  <a16:creationId xmlns:a16="http://schemas.microsoft.com/office/drawing/2014/main" id="{EEFC8CF3-4BB4-DCEF-928D-30969EA5903A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0625F274-2632-9EC4-242B-1CD9F0E82E22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325" name="!!Description_1">
              <a:extLst>
                <a:ext uri="{FF2B5EF4-FFF2-40B4-BE49-F238E27FC236}">
                  <a16:creationId xmlns:a16="http://schemas.microsoft.com/office/drawing/2014/main" id="{4F8970E9-203F-5DB2-E0EB-B340A36EF3A4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326" name="!!Sub_Title_1">
              <a:extLst>
                <a:ext uri="{FF2B5EF4-FFF2-40B4-BE49-F238E27FC236}">
                  <a16:creationId xmlns:a16="http://schemas.microsoft.com/office/drawing/2014/main" id="{47ECA267-2343-521F-A25F-BB561490E88C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327" name="!!Title_1">
            <a:extLst>
              <a:ext uri="{FF2B5EF4-FFF2-40B4-BE49-F238E27FC236}">
                <a16:creationId xmlns:a16="http://schemas.microsoft.com/office/drawing/2014/main" id="{46CCEEF7-2726-C313-ACB3-C00E33473AD2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328" name="!!Title_1">
            <a:extLst>
              <a:ext uri="{FF2B5EF4-FFF2-40B4-BE49-F238E27FC236}">
                <a16:creationId xmlns:a16="http://schemas.microsoft.com/office/drawing/2014/main" id="{5EF74A0F-C6FF-C399-3B54-281425D6B868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329" name="!!Title_1">
            <a:extLst>
              <a:ext uri="{FF2B5EF4-FFF2-40B4-BE49-F238E27FC236}">
                <a16:creationId xmlns:a16="http://schemas.microsoft.com/office/drawing/2014/main" id="{53AF1DED-0324-90B2-167D-8141EA76AEBC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330" name="!!Title_1">
            <a:extLst>
              <a:ext uri="{FF2B5EF4-FFF2-40B4-BE49-F238E27FC236}">
                <a16:creationId xmlns:a16="http://schemas.microsoft.com/office/drawing/2014/main" id="{AABA28E3-4DAC-864E-3093-D0AD7D6D7B11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331" name="!!Title_1">
            <a:extLst>
              <a:ext uri="{FF2B5EF4-FFF2-40B4-BE49-F238E27FC236}">
                <a16:creationId xmlns:a16="http://schemas.microsoft.com/office/drawing/2014/main" id="{E978B973-9758-3F56-17AA-7F73750E1DD2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332" name="!!Title_1">
            <a:extLst>
              <a:ext uri="{FF2B5EF4-FFF2-40B4-BE49-F238E27FC236}">
                <a16:creationId xmlns:a16="http://schemas.microsoft.com/office/drawing/2014/main" id="{B7819FC5-7908-ABBA-89F4-221DEECFCB37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333" name="Oval 332">
            <a:extLst>
              <a:ext uri="{FF2B5EF4-FFF2-40B4-BE49-F238E27FC236}">
                <a16:creationId xmlns:a16="http://schemas.microsoft.com/office/drawing/2014/main" id="{C5D3018C-759F-6396-C9F6-A3EEF298AE74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334" name="Oval 333">
            <a:extLst>
              <a:ext uri="{FF2B5EF4-FFF2-40B4-BE49-F238E27FC236}">
                <a16:creationId xmlns:a16="http://schemas.microsoft.com/office/drawing/2014/main" id="{F9BABB37-DC6E-262F-3F86-E59E1D099037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335" name="Oval 334">
            <a:extLst>
              <a:ext uri="{FF2B5EF4-FFF2-40B4-BE49-F238E27FC236}">
                <a16:creationId xmlns:a16="http://schemas.microsoft.com/office/drawing/2014/main" id="{F4EAE1F6-2803-C6A5-D8CB-DB66348C6A06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336" name="Oval 335">
            <a:extLst>
              <a:ext uri="{FF2B5EF4-FFF2-40B4-BE49-F238E27FC236}">
                <a16:creationId xmlns:a16="http://schemas.microsoft.com/office/drawing/2014/main" id="{BDCBD87A-D30E-5B74-B75F-869F5F5D276A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337" name="Oval 336">
            <a:extLst>
              <a:ext uri="{FF2B5EF4-FFF2-40B4-BE49-F238E27FC236}">
                <a16:creationId xmlns:a16="http://schemas.microsoft.com/office/drawing/2014/main" id="{EED77ABD-DB86-1FEE-5716-3329B4515987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338" name="Oval 337">
            <a:extLst>
              <a:ext uri="{FF2B5EF4-FFF2-40B4-BE49-F238E27FC236}">
                <a16:creationId xmlns:a16="http://schemas.microsoft.com/office/drawing/2014/main" id="{CD20F116-7C22-81ED-5EDF-11C59D434E93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54B92805-937A-6E89-3984-1686A09FF4C1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B40FB56D-9A1E-1C8A-59F1-09EF4D8F2521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10E1D351-A745-9737-17DD-C302CDB91C4D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7565C68C-DE5C-FD70-6F4B-7418B5B53A34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3" name="Freeform 98">
            <a:extLst>
              <a:ext uri="{FF2B5EF4-FFF2-40B4-BE49-F238E27FC236}">
                <a16:creationId xmlns:a16="http://schemas.microsoft.com/office/drawing/2014/main" id="{2744FA5F-06FE-44CA-2B6C-A30121030F50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63E9E3DF-E3F1-E45C-363F-7EB87E7E6B43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 isInverted="1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1" dur="3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6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3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27" grpId="0"/>
      <p:bldP spid="328" grpId="0"/>
      <p:bldP spid="329" grpId="0"/>
      <p:bldP spid="330" grpId="0"/>
      <p:bldP spid="331" grpId="0"/>
      <p:bldP spid="332" grpId="0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Oval 76">
            <a:extLst>
              <a:ext uri="{FF2B5EF4-FFF2-40B4-BE49-F238E27FC236}">
                <a16:creationId xmlns:a16="http://schemas.microsoft.com/office/drawing/2014/main" id="{143EB7D0-8204-BC1C-081A-57E36712E2B6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9F323C1E-D920-2885-1544-0F033C794A5B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5A8B9355-3417-0B30-C89F-00C369049BC0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C2909311-042F-0535-9CD4-FE3938567A43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1B77A44-0316-B9B5-D4A6-8BD57D344B22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BFA8A7FC-8294-9146-32A3-D7175AC6CFE5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BC9ACB6-9872-40D3-A321-E7023CC5CAD3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84" name="Circle: Hollow 83">
              <a:extLst>
                <a:ext uri="{FF2B5EF4-FFF2-40B4-BE49-F238E27FC236}">
                  <a16:creationId xmlns:a16="http://schemas.microsoft.com/office/drawing/2014/main" id="{0A899392-3E68-5983-67D2-FDBF374753E2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A0EC9C57-F657-7176-8333-7F4814B2A1D8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0977672E-02A8-E739-201E-74F0B8A71828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B8DA606F-AF5E-1A47-C477-0CB0A54B31A1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Isosceles Triangle 102">
                  <a:extLst>
                    <a:ext uri="{FF2B5EF4-FFF2-40B4-BE49-F238E27FC236}">
                      <a16:creationId xmlns:a16="http://schemas.microsoft.com/office/drawing/2014/main" id="{BF996DB2-67CC-4E07-DA03-3968F61F5D2A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D71CE148-F526-A6E0-0314-7F664E190485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00E8E6F9-E1BC-4820-EEAC-05EEEECCFFB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Isosceles Triangle 100">
                  <a:extLst>
                    <a:ext uri="{FF2B5EF4-FFF2-40B4-BE49-F238E27FC236}">
                      <a16:creationId xmlns:a16="http://schemas.microsoft.com/office/drawing/2014/main" id="{0BB7B635-14A5-FE29-A56A-AF07AA2A631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90CA1292-3D21-76B9-677E-3A9DF60461CF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BE437590-18B1-CD42-D73E-4C2AFFDB881D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Isosceles Triangle 98">
                  <a:extLst>
                    <a:ext uri="{FF2B5EF4-FFF2-40B4-BE49-F238E27FC236}">
                      <a16:creationId xmlns:a16="http://schemas.microsoft.com/office/drawing/2014/main" id="{B1944F3E-268B-95F8-BFA0-276D5C20E168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0BDC0CE2-261C-0A23-20BF-1AD674089AED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96" name="Oval 95">
                  <a:extLst>
                    <a:ext uri="{FF2B5EF4-FFF2-40B4-BE49-F238E27FC236}">
                      <a16:creationId xmlns:a16="http://schemas.microsoft.com/office/drawing/2014/main" id="{9FE7B7B3-77CA-5D1C-2AF7-8DA590C51DD3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Isosceles Triangle 96">
                  <a:extLst>
                    <a:ext uri="{FF2B5EF4-FFF2-40B4-BE49-F238E27FC236}">
                      <a16:creationId xmlns:a16="http://schemas.microsoft.com/office/drawing/2014/main" id="{9699C7B8-2BD5-361B-809E-9692647D7998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0" name="Group 89">
                <a:extLst>
                  <a:ext uri="{FF2B5EF4-FFF2-40B4-BE49-F238E27FC236}">
                    <a16:creationId xmlns:a16="http://schemas.microsoft.com/office/drawing/2014/main" id="{DC45611C-00AE-AFEC-DDFD-0113B38C8810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94" name="Oval 93">
                  <a:extLst>
                    <a:ext uri="{FF2B5EF4-FFF2-40B4-BE49-F238E27FC236}">
                      <a16:creationId xmlns:a16="http://schemas.microsoft.com/office/drawing/2014/main" id="{67BC33A4-F75C-5D57-157C-B264DF17B55D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Isosceles Triangle 94">
                  <a:extLst>
                    <a:ext uri="{FF2B5EF4-FFF2-40B4-BE49-F238E27FC236}">
                      <a16:creationId xmlns:a16="http://schemas.microsoft.com/office/drawing/2014/main" id="{E671AC89-8071-5D7E-36D7-0142045F9AE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9F8D045C-0074-A334-2F10-441F29858477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92" name="Oval 91">
                  <a:extLst>
                    <a:ext uri="{FF2B5EF4-FFF2-40B4-BE49-F238E27FC236}">
                      <a16:creationId xmlns:a16="http://schemas.microsoft.com/office/drawing/2014/main" id="{12E2063C-7C95-0E41-5C80-3F68DFBDE062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Isosceles Triangle 92">
                  <a:extLst>
                    <a:ext uri="{FF2B5EF4-FFF2-40B4-BE49-F238E27FC236}">
                      <a16:creationId xmlns:a16="http://schemas.microsoft.com/office/drawing/2014/main" id="{7A708EFD-B3BC-21B5-65AE-869F84E42711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A208AE9-0DDB-E3CD-1CCB-962DF933E07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985781AF-8CFC-04CA-7396-B4379D0B2B13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9FAA38D8-08D4-3D7E-28FA-B31CE286706C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EC273DFF-AEB1-F43D-B994-FCCE17E47CE2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0978A592-A089-6D52-E9FA-641F30737F12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BA4E5007-1C1A-45B1-7B62-3C3B28C96872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29E3E02A-60AD-4376-4494-7AA113EB0749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7FA1F3D-A336-A1E8-2D79-50591964F938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112" name="!!Description_1">
              <a:extLst>
                <a:ext uri="{FF2B5EF4-FFF2-40B4-BE49-F238E27FC236}">
                  <a16:creationId xmlns:a16="http://schemas.microsoft.com/office/drawing/2014/main" id="{9236C7A0-391E-589D-3C43-6A82DF0BD47C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13" name="!!Sub_Title_1">
              <a:extLst>
                <a:ext uri="{FF2B5EF4-FFF2-40B4-BE49-F238E27FC236}">
                  <a16:creationId xmlns:a16="http://schemas.microsoft.com/office/drawing/2014/main" id="{97367A80-0BF2-B8E0-F48C-E3C2DF82DC45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F4D53CF7-DAFA-5483-3A3B-8F1D358CDDD6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115" name="!!Description_1">
              <a:extLst>
                <a:ext uri="{FF2B5EF4-FFF2-40B4-BE49-F238E27FC236}">
                  <a16:creationId xmlns:a16="http://schemas.microsoft.com/office/drawing/2014/main" id="{5C3B0005-5448-0215-4AEE-3793161961B2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16" name="!!Sub_Title_1">
              <a:extLst>
                <a:ext uri="{FF2B5EF4-FFF2-40B4-BE49-F238E27FC236}">
                  <a16:creationId xmlns:a16="http://schemas.microsoft.com/office/drawing/2014/main" id="{AEFA9889-5095-EFF0-778E-69880D301D59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F50D8389-B9FE-B915-9848-D0E17988E9B6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118" name="!!Description_1">
              <a:extLst>
                <a:ext uri="{FF2B5EF4-FFF2-40B4-BE49-F238E27FC236}">
                  <a16:creationId xmlns:a16="http://schemas.microsoft.com/office/drawing/2014/main" id="{A9A3AE74-2FB2-6990-B737-2DEF4474C1E2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19" name="!!Sub_Title_1">
              <a:extLst>
                <a:ext uri="{FF2B5EF4-FFF2-40B4-BE49-F238E27FC236}">
                  <a16:creationId xmlns:a16="http://schemas.microsoft.com/office/drawing/2014/main" id="{BD8290B6-5C7F-9AF8-6817-2D39BDAE0374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8914BA57-9839-51C8-CB01-66D5171F60DA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121" name="!!Description_1">
              <a:extLst>
                <a:ext uri="{FF2B5EF4-FFF2-40B4-BE49-F238E27FC236}">
                  <a16:creationId xmlns:a16="http://schemas.microsoft.com/office/drawing/2014/main" id="{537F228B-11A7-F174-92EE-D187349662D1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122" name="!!Sub_Title_1">
              <a:extLst>
                <a:ext uri="{FF2B5EF4-FFF2-40B4-BE49-F238E27FC236}">
                  <a16:creationId xmlns:a16="http://schemas.microsoft.com/office/drawing/2014/main" id="{50E14A08-305B-0F55-8A9A-EFAEA0166CE7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FE3E6D96-1BC0-D6A9-1C6E-DE4B6953D56C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124" name="!!Description_1">
              <a:extLst>
                <a:ext uri="{FF2B5EF4-FFF2-40B4-BE49-F238E27FC236}">
                  <a16:creationId xmlns:a16="http://schemas.microsoft.com/office/drawing/2014/main" id="{E82D943B-C613-2650-EB43-EB839618EC62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125" name="!!Sub_Title_1">
              <a:extLst>
                <a:ext uri="{FF2B5EF4-FFF2-40B4-BE49-F238E27FC236}">
                  <a16:creationId xmlns:a16="http://schemas.microsoft.com/office/drawing/2014/main" id="{41EA9953-53FA-3F8B-5E0F-7AA802CC4A49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7A42732-4E15-8B96-B669-54AA04423221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127" name="!!Description_1">
              <a:extLst>
                <a:ext uri="{FF2B5EF4-FFF2-40B4-BE49-F238E27FC236}">
                  <a16:creationId xmlns:a16="http://schemas.microsoft.com/office/drawing/2014/main" id="{57E2E0C5-ACC6-383F-E1DD-B68EBA298FA5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128" name="!!Sub_Title_1">
              <a:extLst>
                <a:ext uri="{FF2B5EF4-FFF2-40B4-BE49-F238E27FC236}">
                  <a16:creationId xmlns:a16="http://schemas.microsoft.com/office/drawing/2014/main" id="{DBF5C5E1-3A9B-D880-6A4A-91038ED279B5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129" name="!!Title_1">
            <a:extLst>
              <a:ext uri="{FF2B5EF4-FFF2-40B4-BE49-F238E27FC236}">
                <a16:creationId xmlns:a16="http://schemas.microsoft.com/office/drawing/2014/main" id="{7D2DC118-1DEA-97C0-1F27-066D290C54C2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130" name="!!Title_1">
            <a:extLst>
              <a:ext uri="{FF2B5EF4-FFF2-40B4-BE49-F238E27FC236}">
                <a16:creationId xmlns:a16="http://schemas.microsoft.com/office/drawing/2014/main" id="{ED06040C-2B72-79D5-4EC3-DCA86A797603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131" name="!!Title_1">
            <a:extLst>
              <a:ext uri="{FF2B5EF4-FFF2-40B4-BE49-F238E27FC236}">
                <a16:creationId xmlns:a16="http://schemas.microsoft.com/office/drawing/2014/main" id="{165FEEC7-A2F7-6CF9-F196-E417D5E6E244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132" name="!!Title_1">
            <a:extLst>
              <a:ext uri="{FF2B5EF4-FFF2-40B4-BE49-F238E27FC236}">
                <a16:creationId xmlns:a16="http://schemas.microsoft.com/office/drawing/2014/main" id="{2F8B27CD-5A88-2204-7BD7-6CD3422D3CF3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133" name="!!Title_1">
            <a:extLst>
              <a:ext uri="{FF2B5EF4-FFF2-40B4-BE49-F238E27FC236}">
                <a16:creationId xmlns:a16="http://schemas.microsoft.com/office/drawing/2014/main" id="{899D5C96-4F0B-B8DB-FDDF-BF9A03C48D5A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134" name="!!Title_1">
            <a:extLst>
              <a:ext uri="{FF2B5EF4-FFF2-40B4-BE49-F238E27FC236}">
                <a16:creationId xmlns:a16="http://schemas.microsoft.com/office/drawing/2014/main" id="{2F4B2D10-FC1B-DCA3-6D46-FEDFE72CF9CC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228A6DFC-F804-9D4B-A14F-693A02750C35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7BE0563D-8F0A-9628-AC61-5A49F1F8CD6B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8FFE7145-C005-C950-9E2B-4DEF284B4621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2841C3A8-09B3-3B0B-5F8A-1D779C17601A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BB3C091A-23EC-E94D-E99C-BA67E621DDFE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D7C5CDFD-AE99-6746-6128-5E9FA1BE5BE6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9AD19F9C-1347-7DED-610F-87299469BD5C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2A9976C2-E4B6-EFAC-2AA3-B7974B22EE3F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42C09A4C-96D5-0C94-6084-093C79022037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FDC88226-F0E0-2DDC-73BF-0B25F4BD9EE3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5" name="Freeform 98">
            <a:extLst>
              <a:ext uri="{FF2B5EF4-FFF2-40B4-BE49-F238E27FC236}">
                <a16:creationId xmlns:a16="http://schemas.microsoft.com/office/drawing/2014/main" id="{CF634744-4AEF-6115-3238-D6183D5598C3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A832A8D6-2F36-A57F-AAE0-912105687569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 animBg="1"/>
          <p:bldP spid="78" grpId="0" animBg="1"/>
          <p:bldP spid="79" grpId="0" animBg="1"/>
          <p:bldP spid="80" grpId="0" animBg="1"/>
          <p:bldP spid="81" grpId="0" animBg="1"/>
          <p:bldP spid="82" grpId="0" animBg="1"/>
          <p:bldP spid="105" grpId="0" animBg="1"/>
          <p:bldP spid="106" grpId="0" animBg="1"/>
          <p:bldP spid="107" grpId="0" animBg="1"/>
          <p:bldP spid="108" grpId="0" animBg="1"/>
          <p:bldP spid="109" grpId="0" animBg="1"/>
          <p:bldP spid="110" grpId="0" animBg="1"/>
          <p:bldP spid="129" grpId="0"/>
          <p:bldP spid="130" grpId="0"/>
          <p:bldP spid="131" grpId="0"/>
          <p:bldP spid="132" grpId="0"/>
          <p:bldP spid="133" grpId="0"/>
          <p:bldP spid="134" grpId="0"/>
          <p:bldP spid="135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E80A84A-4051-3E9C-466D-A882775B6180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3A7BCA95-24E2-BCCC-3DB0-DEE1671CC74A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31DC325-706F-BC57-8E72-0E1304A9F1FE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CAE65E4-FD8C-1AB2-D838-6EDDCCE2708F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3BB32CB4-3056-E331-BEF7-B30367F49B0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Isosceles Triangle 21">
                  <a:extLst>
                    <a:ext uri="{FF2B5EF4-FFF2-40B4-BE49-F238E27FC236}">
                      <a16:creationId xmlns:a16="http://schemas.microsoft.com/office/drawing/2014/main" id="{AC91352D-E7E0-48D8-9B4D-44BF9CFE4554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18F095BF-C590-0AFC-5486-DF8702335EB0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115B2631-C5DC-7C4B-C13E-17DC6D67F1C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Isosceles Triangle 19">
                  <a:extLst>
                    <a:ext uri="{FF2B5EF4-FFF2-40B4-BE49-F238E27FC236}">
                      <a16:creationId xmlns:a16="http://schemas.microsoft.com/office/drawing/2014/main" id="{443F8D3B-E5CD-3B72-86BC-919D6D56250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EC9669F-14BE-6073-8B13-8E5302BC4E83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F870D945-FEBA-7BD2-1E46-4F1A14A2C0A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BFE1F186-A393-0AE6-C8DE-4DC6B9DDCE9B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637E789-55C5-757E-B3A1-84D296777F1D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C7D0D353-B40A-30C8-8736-A36D64EA3E2A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Isosceles Triangle 15">
                  <a:extLst>
                    <a:ext uri="{FF2B5EF4-FFF2-40B4-BE49-F238E27FC236}">
                      <a16:creationId xmlns:a16="http://schemas.microsoft.com/office/drawing/2014/main" id="{743630A6-2E0C-8699-D7BE-F8318463755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D3D84FB-0321-2439-1825-C80A1BDA1CEB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46D6DD6B-313A-0970-D29B-F8B8E27F674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Isosceles Triangle 13">
                  <a:extLst>
                    <a:ext uri="{FF2B5EF4-FFF2-40B4-BE49-F238E27FC236}">
                      <a16:creationId xmlns:a16="http://schemas.microsoft.com/office/drawing/2014/main" id="{9F1E5E57-E452-200D-A9E6-BCF30AAF8709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CC76D01C-268D-159A-9741-76027AB6A562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3912EE65-9260-3F3A-0B0F-E80E9498330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Isosceles Triangle 11">
                  <a:extLst>
                    <a:ext uri="{FF2B5EF4-FFF2-40B4-BE49-F238E27FC236}">
                      <a16:creationId xmlns:a16="http://schemas.microsoft.com/office/drawing/2014/main" id="{EAC8F7DF-BBD3-CAEB-D3D3-2B3ECDC1AE9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C2F7106-28E5-8349-A1B4-18B66E853C49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62F0487E-4D35-177A-6E84-4BB16F3F55BA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267423B-6FE1-B188-F458-AED061300B82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3ED16336-4BF1-3F45-CA65-06D157896A09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8A06218-9BF1-8D95-2D33-23CAC31ADB39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78D6561D-2F02-533A-E489-286374225A6E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0EB89B4-E93F-CE37-EA12-26EE02D2082A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BA266F9-2ABB-EBF6-308B-D84F80D56DC0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3445EAF-409F-FFA3-91A8-2C4B02F79A5B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0EE6F7A-2B2A-F022-C99F-392C10E4D71C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63CEF93-BE2F-E77B-688B-8B7725761B4D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35FD41C0-4933-032D-6FC9-7B2166E94C16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3C3DE85-AC65-E0C3-033C-0A79977B9CF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810BAE9-1B99-7475-B364-734E0F52CB57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7" name="!!Description_1">
              <a:extLst>
                <a:ext uri="{FF2B5EF4-FFF2-40B4-BE49-F238E27FC236}">
                  <a16:creationId xmlns:a16="http://schemas.microsoft.com/office/drawing/2014/main" id="{83E590E5-5FF9-F691-12EA-4B0D9D4B7627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" name="!!Sub_Title_1">
              <a:extLst>
                <a:ext uri="{FF2B5EF4-FFF2-40B4-BE49-F238E27FC236}">
                  <a16:creationId xmlns:a16="http://schemas.microsoft.com/office/drawing/2014/main" id="{E309F79F-9A56-0A3E-F2D0-91DE8B3FCF48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BB41B2A-660A-7DFF-A4CF-CD1A7AA51BB1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40" name="!!Description_1">
              <a:extLst>
                <a:ext uri="{FF2B5EF4-FFF2-40B4-BE49-F238E27FC236}">
                  <a16:creationId xmlns:a16="http://schemas.microsoft.com/office/drawing/2014/main" id="{F0ACD68B-9F54-774F-8838-713F2791A5F2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" name="!!Sub_Title_1">
              <a:extLst>
                <a:ext uri="{FF2B5EF4-FFF2-40B4-BE49-F238E27FC236}">
                  <a16:creationId xmlns:a16="http://schemas.microsoft.com/office/drawing/2014/main" id="{3FB6F0DD-7E1F-41A9-85D2-9352D339B52C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DBF81B3-CCE0-BC04-0A26-CFCFC599F4EC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43" name="!!Description_1">
              <a:extLst>
                <a:ext uri="{FF2B5EF4-FFF2-40B4-BE49-F238E27FC236}">
                  <a16:creationId xmlns:a16="http://schemas.microsoft.com/office/drawing/2014/main" id="{97B2FA99-73F3-9CF5-385F-4C8E4F0AD550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!!Sub_Title_1">
              <a:extLst>
                <a:ext uri="{FF2B5EF4-FFF2-40B4-BE49-F238E27FC236}">
                  <a16:creationId xmlns:a16="http://schemas.microsoft.com/office/drawing/2014/main" id="{506CA53C-E335-F109-67DF-538C563BC900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73FD5BA-B941-2191-E240-476609C96959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46" name="!!Description_1">
              <a:extLst>
                <a:ext uri="{FF2B5EF4-FFF2-40B4-BE49-F238E27FC236}">
                  <a16:creationId xmlns:a16="http://schemas.microsoft.com/office/drawing/2014/main" id="{72527CA6-B558-1EEF-0C3F-57C3440D31BF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!!Sub_Title_1">
              <a:extLst>
                <a:ext uri="{FF2B5EF4-FFF2-40B4-BE49-F238E27FC236}">
                  <a16:creationId xmlns:a16="http://schemas.microsoft.com/office/drawing/2014/main" id="{36CA7A60-C6C9-5093-7D6F-80B9AF37D1EF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3543E53-D408-DBDD-16E8-354FEFA54EAC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49" name="!!Description_1">
              <a:extLst>
                <a:ext uri="{FF2B5EF4-FFF2-40B4-BE49-F238E27FC236}">
                  <a16:creationId xmlns:a16="http://schemas.microsoft.com/office/drawing/2014/main" id="{93F9AED9-E2AB-F4C0-4B9A-9FF6323EE794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50" name="!!Sub_Title_1">
              <a:extLst>
                <a:ext uri="{FF2B5EF4-FFF2-40B4-BE49-F238E27FC236}">
                  <a16:creationId xmlns:a16="http://schemas.microsoft.com/office/drawing/2014/main" id="{40BBAF0C-16F0-666F-8D0F-AC81129D79CE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3AB0341-DAF7-905B-DDC2-F69773C936A8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52" name="!!Description_1">
              <a:extLst>
                <a:ext uri="{FF2B5EF4-FFF2-40B4-BE49-F238E27FC236}">
                  <a16:creationId xmlns:a16="http://schemas.microsoft.com/office/drawing/2014/main" id="{ECE0B47E-7A98-42F9-B205-E15FC1B8AFAF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53" name="!!Sub_Title_1">
              <a:extLst>
                <a:ext uri="{FF2B5EF4-FFF2-40B4-BE49-F238E27FC236}">
                  <a16:creationId xmlns:a16="http://schemas.microsoft.com/office/drawing/2014/main" id="{24139A0F-3BAA-A765-12F7-3F56745893B5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54" name="!!Title_1">
            <a:extLst>
              <a:ext uri="{FF2B5EF4-FFF2-40B4-BE49-F238E27FC236}">
                <a16:creationId xmlns:a16="http://schemas.microsoft.com/office/drawing/2014/main" id="{16A6D985-E7B9-FF73-2A4A-9FB6F517487C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55" name="!!Title_1">
            <a:extLst>
              <a:ext uri="{FF2B5EF4-FFF2-40B4-BE49-F238E27FC236}">
                <a16:creationId xmlns:a16="http://schemas.microsoft.com/office/drawing/2014/main" id="{3256176E-E96F-AF0B-4F50-C422AB551F14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56" name="!!Title_1">
            <a:extLst>
              <a:ext uri="{FF2B5EF4-FFF2-40B4-BE49-F238E27FC236}">
                <a16:creationId xmlns:a16="http://schemas.microsoft.com/office/drawing/2014/main" id="{122011D4-7D84-5C7A-8EC7-A7D47FF0923F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57" name="!!Title_1">
            <a:extLst>
              <a:ext uri="{FF2B5EF4-FFF2-40B4-BE49-F238E27FC236}">
                <a16:creationId xmlns:a16="http://schemas.microsoft.com/office/drawing/2014/main" id="{4741CF67-69B0-A5AF-2BE7-CC2D1B7D5562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58" name="!!Title_1">
            <a:extLst>
              <a:ext uri="{FF2B5EF4-FFF2-40B4-BE49-F238E27FC236}">
                <a16:creationId xmlns:a16="http://schemas.microsoft.com/office/drawing/2014/main" id="{72A5CA48-1CFD-803A-03AF-E56059F02097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59" name="!!Title_1">
            <a:extLst>
              <a:ext uri="{FF2B5EF4-FFF2-40B4-BE49-F238E27FC236}">
                <a16:creationId xmlns:a16="http://schemas.microsoft.com/office/drawing/2014/main" id="{19EF01BC-577F-55D7-9DC5-1332B9781F7E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58B9BE7-D7D3-58E5-B6B5-A70627F438BC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490CB99-84B8-A879-71F7-51B56B46F39D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70B38C3-BA3F-6C06-B41B-E163354BFC77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D325F67-B1CF-B499-7742-006DD4D34498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549" name="Oval 548">
            <a:extLst>
              <a:ext uri="{FF2B5EF4-FFF2-40B4-BE49-F238E27FC236}">
                <a16:creationId xmlns:a16="http://schemas.microsoft.com/office/drawing/2014/main" id="{23099B03-F80F-9222-01CC-F789E118B9FF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550" name="Oval 549">
            <a:extLst>
              <a:ext uri="{FF2B5EF4-FFF2-40B4-BE49-F238E27FC236}">
                <a16:creationId xmlns:a16="http://schemas.microsoft.com/office/drawing/2014/main" id="{75C7CDB1-D683-D7E9-3D9A-D22FA1C6F51E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bg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BD75DF39-DF76-2184-CAB9-F5476980DBE4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D1C1C81F-D1B1-287F-DE42-2E0D830232B5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C89FB2C9-8635-C10F-9786-89B975344778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BFF6777D-0C45-42FC-5B79-C09590F78314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5" name="Freeform 98">
            <a:extLst>
              <a:ext uri="{FF2B5EF4-FFF2-40B4-BE49-F238E27FC236}">
                <a16:creationId xmlns:a16="http://schemas.microsoft.com/office/drawing/2014/main" id="{D3E89FD3-065B-F8AE-7CF4-45E2C5327690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6AEEBE2C-82E0-606A-0F9A-C02A01AC8AF5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checker/>
      </p:transition>
    </mc:Choice>
    <mc:Fallback xmlns="">
      <p:transition spd="slow" advClick="0" advTm="25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1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6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3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549" grpId="0" animBg="1"/>
      <p:bldP spid="550" grpId="0" animBg="1"/>
      <p:bldP spid="551" grpId="0" animBg="1"/>
      <p:bldP spid="552" grpId="0" animBg="1"/>
      <p:bldP spid="553" grpId="0" animBg="1"/>
      <p:bldP spid="554" grpId="0" animBg="1"/>
      <p:bldP spid="555" grpId="0" animBg="1"/>
      <p:bldP spid="5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78BC25E-ABC0-D988-3EA3-18812BFB02C6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2AB4285-98BB-0421-9A53-0B135F2ABDA0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8AE321A-58FD-898C-A6BC-5F4705501947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F800DB4-7151-DDB0-A23F-1C21AB8743C8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CFF41BD-F041-4860-0EAA-028F496981C4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816E287-C432-2A8D-16D1-8B6394CE223C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A69DBC-DEC4-D401-4176-D40CF673B3CD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4F2097D5-09B2-7299-3B8F-931550107A62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699B2C9-5D46-AEA7-237F-95EAAC947050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C38FDEF-27F5-D771-F0AD-E2B3BED393CD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75C5C746-A5CB-CEC4-87AD-FB2B396C1B2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Isosceles Triangle 27">
                  <a:extLst>
                    <a:ext uri="{FF2B5EF4-FFF2-40B4-BE49-F238E27FC236}">
                      <a16:creationId xmlns:a16="http://schemas.microsoft.com/office/drawing/2014/main" id="{B3450DC3-563F-19F1-79CE-0D6291D10B5C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63FA494-751E-78B3-7E15-AA4A5D361D3E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39B97729-0552-A1CE-6517-CFB83D8694FB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Isosceles Triangle 25">
                  <a:extLst>
                    <a:ext uri="{FF2B5EF4-FFF2-40B4-BE49-F238E27FC236}">
                      <a16:creationId xmlns:a16="http://schemas.microsoft.com/office/drawing/2014/main" id="{1682C3FC-E00D-4D20-91A4-E3E32FDBBF84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7BBB4442-8F09-64B0-53F8-FCDB51016AB8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87149384-1EB7-D750-F9D2-FAC386EDCC6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Isosceles Triangle 23">
                  <a:extLst>
                    <a:ext uri="{FF2B5EF4-FFF2-40B4-BE49-F238E27FC236}">
                      <a16:creationId xmlns:a16="http://schemas.microsoft.com/office/drawing/2014/main" id="{39D6684F-FBE7-5E9A-A151-6F63A3377B5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A054712-EB87-86B7-0141-94691E8E9B7A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559C321-D4F5-057E-C312-4F867F2299F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Isosceles Triangle 21">
                  <a:extLst>
                    <a:ext uri="{FF2B5EF4-FFF2-40B4-BE49-F238E27FC236}">
                      <a16:creationId xmlns:a16="http://schemas.microsoft.com/office/drawing/2014/main" id="{184D3AE7-B44F-8387-713E-0F1DE223D7F6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A96C849F-72DA-ED43-1809-45080C0A0022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6B6B0153-E4DC-943A-3DA9-E49056CFDC80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Isosceles Triangle 19">
                  <a:extLst>
                    <a:ext uri="{FF2B5EF4-FFF2-40B4-BE49-F238E27FC236}">
                      <a16:creationId xmlns:a16="http://schemas.microsoft.com/office/drawing/2014/main" id="{425A0A57-C8B2-19BB-3302-59DB1FCF3031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AF68BD2-D1CA-132E-CF02-F2AE64F44475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CCE22BD0-52BB-5008-CEFE-3E6CFFCA69D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9D817F40-5030-60F1-C0E5-9665B8E47ECA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ED32D117-03AC-8A46-B460-8ACB8929039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22C4B4BF-5A40-3A06-588C-991E3FD16485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75C8CB5-7885-2865-D2CA-FF3AED7D640E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5C38B1B-3332-D355-7771-FCCBBFB0C3FF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7139DCE-6CA9-8F46-0AD6-B9DA172AEFDD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EDD2E5E-BD13-37DC-6B12-B04E1F3D887C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DF2D268-25DA-EF11-057F-E9F6ECEDF7EB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BAB5563-DF18-1F0B-5E6E-FCC9FAEA60A1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7" name="!!Description_1">
              <a:extLst>
                <a:ext uri="{FF2B5EF4-FFF2-40B4-BE49-F238E27FC236}">
                  <a16:creationId xmlns:a16="http://schemas.microsoft.com/office/drawing/2014/main" id="{69D084EF-B567-E909-1133-B8AD1AD786A3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" name="!!Sub_Title_1">
              <a:extLst>
                <a:ext uri="{FF2B5EF4-FFF2-40B4-BE49-F238E27FC236}">
                  <a16:creationId xmlns:a16="http://schemas.microsoft.com/office/drawing/2014/main" id="{9D234E54-DCA0-539F-952F-CA318997A435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A6EFD01-9ED4-BF63-2CBC-B5778924300A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40" name="!!Description_1">
              <a:extLst>
                <a:ext uri="{FF2B5EF4-FFF2-40B4-BE49-F238E27FC236}">
                  <a16:creationId xmlns:a16="http://schemas.microsoft.com/office/drawing/2014/main" id="{3624C074-49CA-2DF9-9DAF-2CAF564F31B5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" name="!!Sub_Title_1">
              <a:extLst>
                <a:ext uri="{FF2B5EF4-FFF2-40B4-BE49-F238E27FC236}">
                  <a16:creationId xmlns:a16="http://schemas.microsoft.com/office/drawing/2014/main" id="{AA0C87B4-5AF3-5761-072A-AD0E38A9D1FA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933A9C8-8919-18E7-D947-C4E37A4ADA4F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43" name="!!Description_1">
              <a:extLst>
                <a:ext uri="{FF2B5EF4-FFF2-40B4-BE49-F238E27FC236}">
                  <a16:creationId xmlns:a16="http://schemas.microsoft.com/office/drawing/2014/main" id="{B7A99EAD-54C3-ED08-C3FD-FC0C95500439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!!Sub_Title_1">
              <a:extLst>
                <a:ext uri="{FF2B5EF4-FFF2-40B4-BE49-F238E27FC236}">
                  <a16:creationId xmlns:a16="http://schemas.microsoft.com/office/drawing/2014/main" id="{75BC27D3-DCAE-F797-BF87-0A857B5DBF5A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AF16DCB-CFA5-D1DB-61FF-6F8E2951648D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46" name="!!Description_1">
              <a:extLst>
                <a:ext uri="{FF2B5EF4-FFF2-40B4-BE49-F238E27FC236}">
                  <a16:creationId xmlns:a16="http://schemas.microsoft.com/office/drawing/2014/main" id="{7C6B4D7A-F25E-65D9-787B-6F852D7C590B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!!Sub_Title_1">
              <a:extLst>
                <a:ext uri="{FF2B5EF4-FFF2-40B4-BE49-F238E27FC236}">
                  <a16:creationId xmlns:a16="http://schemas.microsoft.com/office/drawing/2014/main" id="{286FBCBC-EF65-159D-9863-664F301B8D14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8B30045-BA47-1DBE-25B7-E57795FB482D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49" name="!!Description_1">
              <a:extLst>
                <a:ext uri="{FF2B5EF4-FFF2-40B4-BE49-F238E27FC236}">
                  <a16:creationId xmlns:a16="http://schemas.microsoft.com/office/drawing/2014/main" id="{7181E4E8-E175-D9A9-5AC5-EA29F3E1E19C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50" name="!!Sub_Title_1">
              <a:extLst>
                <a:ext uri="{FF2B5EF4-FFF2-40B4-BE49-F238E27FC236}">
                  <a16:creationId xmlns:a16="http://schemas.microsoft.com/office/drawing/2014/main" id="{FE80F2AE-82EA-1C2B-5000-D560E1BDF870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AD8B01D-C499-22B6-E5CB-EA3A62D2C9A2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52" name="!!Description_1">
              <a:extLst>
                <a:ext uri="{FF2B5EF4-FFF2-40B4-BE49-F238E27FC236}">
                  <a16:creationId xmlns:a16="http://schemas.microsoft.com/office/drawing/2014/main" id="{B8420072-864D-C161-342C-18D79D47100A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53" name="!!Sub_Title_1">
              <a:extLst>
                <a:ext uri="{FF2B5EF4-FFF2-40B4-BE49-F238E27FC236}">
                  <a16:creationId xmlns:a16="http://schemas.microsoft.com/office/drawing/2014/main" id="{37D87601-DA71-D083-4816-5AF4374223AE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54" name="!!Title_1">
            <a:extLst>
              <a:ext uri="{FF2B5EF4-FFF2-40B4-BE49-F238E27FC236}">
                <a16:creationId xmlns:a16="http://schemas.microsoft.com/office/drawing/2014/main" id="{2EE4D357-B9B9-2E58-F58C-BD23B4771599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55" name="!!Title_1">
            <a:extLst>
              <a:ext uri="{FF2B5EF4-FFF2-40B4-BE49-F238E27FC236}">
                <a16:creationId xmlns:a16="http://schemas.microsoft.com/office/drawing/2014/main" id="{AE4F0CEC-3AD3-08E5-72B5-1B74BE28BB2B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56" name="!!Title_1">
            <a:extLst>
              <a:ext uri="{FF2B5EF4-FFF2-40B4-BE49-F238E27FC236}">
                <a16:creationId xmlns:a16="http://schemas.microsoft.com/office/drawing/2014/main" id="{37A717A9-5F6D-679E-0B8C-53B4F08FFE65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57" name="!!Title_1">
            <a:extLst>
              <a:ext uri="{FF2B5EF4-FFF2-40B4-BE49-F238E27FC236}">
                <a16:creationId xmlns:a16="http://schemas.microsoft.com/office/drawing/2014/main" id="{7FE22DE8-D632-8442-9416-AFB18573A980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58" name="!!Title_1">
            <a:extLst>
              <a:ext uri="{FF2B5EF4-FFF2-40B4-BE49-F238E27FC236}">
                <a16:creationId xmlns:a16="http://schemas.microsoft.com/office/drawing/2014/main" id="{7718B598-DE71-3CFE-3FFB-B9764C42192D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59" name="!!Title_1">
            <a:extLst>
              <a:ext uri="{FF2B5EF4-FFF2-40B4-BE49-F238E27FC236}">
                <a16:creationId xmlns:a16="http://schemas.microsoft.com/office/drawing/2014/main" id="{B26B0E23-A861-6270-2C6F-8BDD00E38AF5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9AF4EDE-3871-787C-9036-220212AA8897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F774CA9-AD71-C3A8-DDE8-91BACAC72659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53637F2-092B-03AD-4E8C-FDCE0E895FBB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1047F57-8716-800C-68CE-F9D197396A11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E5E4EEDD-A89B-DF63-C0A7-314CFF26C400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A61B66C-237B-7830-D7B5-FAF9EF7A008A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4E3FAA95-F183-61CA-CE3B-0D1508E74AC1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48230539-6DE6-3BFD-3D36-468B982D2E92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662D33BD-B404-0EE5-B6CD-FD9C2A0299A4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958B6996-4575-BF20-45E7-4A769E4C8BFC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4" name="Freeform 98">
            <a:extLst>
              <a:ext uri="{FF2B5EF4-FFF2-40B4-BE49-F238E27FC236}">
                <a16:creationId xmlns:a16="http://schemas.microsoft.com/office/drawing/2014/main" id="{39B8DEBD-CF3A-AD22-9435-66B145C22184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102A5DAE-2100-8195-15E1-EA03602FCB63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  <p:bldP spid="134" grpId="0" animBg="1"/>
          <p:bldP spid="13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31F1BEB-BFA5-77A3-E762-563EF192B2F0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3" name="Circle: Hollow 2">
              <a:extLst>
                <a:ext uri="{FF2B5EF4-FFF2-40B4-BE49-F238E27FC236}">
                  <a16:creationId xmlns:a16="http://schemas.microsoft.com/office/drawing/2014/main" id="{A08EB85B-D557-ABFC-2117-D1299DEEE2B4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92CB3D3-59E5-E692-EEBE-353A44FC00F7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8BE3A036-5C5D-AE06-3EFA-B4CC7DAE844F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CC8D85E4-C74E-88EB-482E-B9DC59F7F894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Isosceles Triangle 21">
                  <a:extLst>
                    <a:ext uri="{FF2B5EF4-FFF2-40B4-BE49-F238E27FC236}">
                      <a16:creationId xmlns:a16="http://schemas.microsoft.com/office/drawing/2014/main" id="{D2F064A8-A393-443E-6608-2A2243A8834F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EC16A5E5-C545-CECF-66BA-C89BF732D341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870FCF14-218C-A249-B63C-FB6BDFC1CE47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Isosceles Triangle 19">
                  <a:extLst>
                    <a:ext uri="{FF2B5EF4-FFF2-40B4-BE49-F238E27FC236}">
                      <a16:creationId xmlns:a16="http://schemas.microsoft.com/office/drawing/2014/main" id="{339ED3EE-A0BC-E5BB-62E9-8798921E7687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0F8681D7-E8DA-B59C-2591-BB71B1A36F67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587E945D-C1D2-C006-3CBB-3CD27FBFAC2A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DDA346CE-E3B3-48A4-1084-BDB151955F36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8C62E812-CEF2-BE5E-0822-7FF789F665BB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5437FA0A-A531-8ED3-8E3C-9FFC090DF8F1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Isosceles Triangle 15">
                  <a:extLst>
                    <a:ext uri="{FF2B5EF4-FFF2-40B4-BE49-F238E27FC236}">
                      <a16:creationId xmlns:a16="http://schemas.microsoft.com/office/drawing/2014/main" id="{D16E447D-5428-EA7F-5AA8-3AADF13B2300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AD1A7B8E-0001-2513-DB90-00481D874306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9371FA6D-53AA-C8C7-5CE1-1300C7DC442F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4" name="Isosceles Triangle 13">
                  <a:extLst>
                    <a:ext uri="{FF2B5EF4-FFF2-40B4-BE49-F238E27FC236}">
                      <a16:creationId xmlns:a16="http://schemas.microsoft.com/office/drawing/2014/main" id="{657A5D8C-B775-0B85-D370-FEA49346D772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30C459F-CB0A-8DA7-B011-DDF57F19EAE3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A08CF9D8-284F-D26A-3C98-6DE235D26D6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2" name="Isosceles Triangle 11">
                  <a:extLst>
                    <a:ext uri="{FF2B5EF4-FFF2-40B4-BE49-F238E27FC236}">
                      <a16:creationId xmlns:a16="http://schemas.microsoft.com/office/drawing/2014/main" id="{582A8F85-E89A-AA9D-EE4E-063872739081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7B355A11-0ED8-F566-58F2-F4B0AA0D2352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00D47A3-3AB4-3789-D00E-5E37C81BF26E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3CEF46A-8A84-D5E3-B5A5-24496C31AB6D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54EFDA5E-BEF8-0890-E2F2-638C236F7D86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205D1A4-19B7-87E2-D7C7-FB38264B7D3F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2741C345-374B-8486-85F8-AE2E7C2E8818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010CEED-C8A3-8087-56D8-A1FAEF899A8D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3230D98-DD39-A1DF-45A0-257AB00209A4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167D39B-AC58-9F0A-A72E-615535E59984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71AA16B-1B67-3596-F746-A47E2E0B7C6A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32D3DC3-BADC-82D1-3C72-4350C5CF0DB0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98B8B4D-C222-524B-73E2-AE3C34D453C1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tx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DD90CD5-DF77-5F98-7311-1A576155D24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AFC137A-9A80-2F61-B2BF-688EE427FA78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7" name="!!Description_1">
              <a:extLst>
                <a:ext uri="{FF2B5EF4-FFF2-40B4-BE49-F238E27FC236}">
                  <a16:creationId xmlns:a16="http://schemas.microsoft.com/office/drawing/2014/main" id="{5CBD540A-D70E-4FD6-3CCC-4B27E848783C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" name="!!Sub_Title_1">
              <a:extLst>
                <a:ext uri="{FF2B5EF4-FFF2-40B4-BE49-F238E27FC236}">
                  <a16:creationId xmlns:a16="http://schemas.microsoft.com/office/drawing/2014/main" id="{313C3761-9EF7-D389-98F5-1AA17B99356E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2601B08-11BF-A6BB-C9F9-40BDD64C4A0B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40" name="!!Description_1">
              <a:extLst>
                <a:ext uri="{FF2B5EF4-FFF2-40B4-BE49-F238E27FC236}">
                  <a16:creationId xmlns:a16="http://schemas.microsoft.com/office/drawing/2014/main" id="{C77073E9-F20E-776A-CD85-32F934DC3A93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" name="!!Sub_Title_1">
              <a:extLst>
                <a:ext uri="{FF2B5EF4-FFF2-40B4-BE49-F238E27FC236}">
                  <a16:creationId xmlns:a16="http://schemas.microsoft.com/office/drawing/2014/main" id="{4FFBAD63-9553-C9DD-4E4C-98655C72D132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D54E721-40BA-57CC-AC23-3B67CD4BCE35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43" name="!!Description_1">
              <a:extLst>
                <a:ext uri="{FF2B5EF4-FFF2-40B4-BE49-F238E27FC236}">
                  <a16:creationId xmlns:a16="http://schemas.microsoft.com/office/drawing/2014/main" id="{E42D366F-9396-B534-3B07-010E3BE4B148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!!Sub_Title_1">
              <a:extLst>
                <a:ext uri="{FF2B5EF4-FFF2-40B4-BE49-F238E27FC236}">
                  <a16:creationId xmlns:a16="http://schemas.microsoft.com/office/drawing/2014/main" id="{200D1329-677E-D969-1A4E-7359A9455813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3DF7CCD-BC0B-D620-EBC0-486B013FF929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46" name="!!Description_1">
              <a:extLst>
                <a:ext uri="{FF2B5EF4-FFF2-40B4-BE49-F238E27FC236}">
                  <a16:creationId xmlns:a16="http://schemas.microsoft.com/office/drawing/2014/main" id="{3626ABEA-F631-1519-D572-EEC2F050E219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!!Sub_Title_1">
              <a:extLst>
                <a:ext uri="{FF2B5EF4-FFF2-40B4-BE49-F238E27FC236}">
                  <a16:creationId xmlns:a16="http://schemas.microsoft.com/office/drawing/2014/main" id="{F70A99B7-F4D0-4BF3-139B-6D5E96660CC0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19BE558-D81C-DCAD-8079-BCA925B0D294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49" name="!!Description_1">
              <a:extLst>
                <a:ext uri="{FF2B5EF4-FFF2-40B4-BE49-F238E27FC236}">
                  <a16:creationId xmlns:a16="http://schemas.microsoft.com/office/drawing/2014/main" id="{197A64A6-0BF4-3698-958F-222853127B9D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50" name="!!Sub_Title_1">
              <a:extLst>
                <a:ext uri="{FF2B5EF4-FFF2-40B4-BE49-F238E27FC236}">
                  <a16:creationId xmlns:a16="http://schemas.microsoft.com/office/drawing/2014/main" id="{CE5E5E22-F310-159C-01FB-23A0F1180356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A6D7734-EB90-E570-A0BE-BCE4B6714142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52" name="!!Description_1">
              <a:extLst>
                <a:ext uri="{FF2B5EF4-FFF2-40B4-BE49-F238E27FC236}">
                  <a16:creationId xmlns:a16="http://schemas.microsoft.com/office/drawing/2014/main" id="{09E11999-32F1-5687-7CC7-9DD26A3964A1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53" name="!!Sub_Title_1">
              <a:extLst>
                <a:ext uri="{FF2B5EF4-FFF2-40B4-BE49-F238E27FC236}">
                  <a16:creationId xmlns:a16="http://schemas.microsoft.com/office/drawing/2014/main" id="{85804A64-EB53-39F4-A276-8C3E997D9267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54" name="!!Title_1">
            <a:extLst>
              <a:ext uri="{FF2B5EF4-FFF2-40B4-BE49-F238E27FC236}">
                <a16:creationId xmlns:a16="http://schemas.microsoft.com/office/drawing/2014/main" id="{7BC04524-F9EE-0217-8AB1-19583255ABE6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55" name="!!Title_1">
            <a:extLst>
              <a:ext uri="{FF2B5EF4-FFF2-40B4-BE49-F238E27FC236}">
                <a16:creationId xmlns:a16="http://schemas.microsoft.com/office/drawing/2014/main" id="{736BAA97-0616-9E48-A986-1CA9E3082BC2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56" name="!!Title_1">
            <a:extLst>
              <a:ext uri="{FF2B5EF4-FFF2-40B4-BE49-F238E27FC236}">
                <a16:creationId xmlns:a16="http://schemas.microsoft.com/office/drawing/2014/main" id="{D329C120-7EC6-A758-E24C-53B2A4F0BBED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57" name="!!Title_1">
            <a:extLst>
              <a:ext uri="{FF2B5EF4-FFF2-40B4-BE49-F238E27FC236}">
                <a16:creationId xmlns:a16="http://schemas.microsoft.com/office/drawing/2014/main" id="{5AEFFDA4-30FE-EE14-5320-510F0C10CD7A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58" name="!!Title_1">
            <a:extLst>
              <a:ext uri="{FF2B5EF4-FFF2-40B4-BE49-F238E27FC236}">
                <a16:creationId xmlns:a16="http://schemas.microsoft.com/office/drawing/2014/main" id="{4970F747-1F30-22EB-2C1B-40FF39045DDC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59" name="!!Title_1">
            <a:extLst>
              <a:ext uri="{FF2B5EF4-FFF2-40B4-BE49-F238E27FC236}">
                <a16:creationId xmlns:a16="http://schemas.microsoft.com/office/drawing/2014/main" id="{6EF7C286-3F3D-97A3-F66A-A3134183B75C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E32E83A-97F9-A8E4-7AAE-4F076C01071B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E02B22A-6E38-56DA-974A-AAD69A0B4071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2B2BA50-605E-6EBD-C758-03A96EE297AE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EA56D12-DEAB-909F-3CD9-8DE5EC251592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549" name="Oval 548">
            <a:extLst>
              <a:ext uri="{FF2B5EF4-FFF2-40B4-BE49-F238E27FC236}">
                <a16:creationId xmlns:a16="http://schemas.microsoft.com/office/drawing/2014/main" id="{07DEA54B-0497-242F-B1AA-36D5DA4B4616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550" name="Oval 549">
            <a:extLst>
              <a:ext uri="{FF2B5EF4-FFF2-40B4-BE49-F238E27FC236}">
                <a16:creationId xmlns:a16="http://schemas.microsoft.com/office/drawing/2014/main" id="{75B4BBE3-DF3A-5D3E-ED35-1FEF0F79D40B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551" name="Freeform: Shape 550">
            <a:extLst>
              <a:ext uri="{FF2B5EF4-FFF2-40B4-BE49-F238E27FC236}">
                <a16:creationId xmlns:a16="http://schemas.microsoft.com/office/drawing/2014/main" id="{61884029-E89E-A6C2-B56F-FE41F03CA184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2" name="Freeform: Shape 551">
            <a:extLst>
              <a:ext uri="{FF2B5EF4-FFF2-40B4-BE49-F238E27FC236}">
                <a16:creationId xmlns:a16="http://schemas.microsoft.com/office/drawing/2014/main" id="{BC690BB5-AC40-03C2-7D73-5FFFCA0F8D01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3" name="Freeform: Shape 552">
            <a:extLst>
              <a:ext uri="{FF2B5EF4-FFF2-40B4-BE49-F238E27FC236}">
                <a16:creationId xmlns:a16="http://schemas.microsoft.com/office/drawing/2014/main" id="{E16ACD11-A7B8-BFCB-2C58-0F11CFAE14FD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4" name="Freeform: Shape 553">
            <a:extLst>
              <a:ext uri="{FF2B5EF4-FFF2-40B4-BE49-F238E27FC236}">
                <a16:creationId xmlns:a16="http://schemas.microsoft.com/office/drawing/2014/main" id="{DC954604-F954-8476-2126-54AF7A0DC092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5" name="Freeform 98">
            <a:extLst>
              <a:ext uri="{FF2B5EF4-FFF2-40B4-BE49-F238E27FC236}">
                <a16:creationId xmlns:a16="http://schemas.microsoft.com/office/drawing/2014/main" id="{62C389F7-24CC-A1FF-321D-810884761F5E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56" name="Freeform: Shape 555">
            <a:extLst>
              <a:ext uri="{FF2B5EF4-FFF2-40B4-BE49-F238E27FC236}">
                <a16:creationId xmlns:a16="http://schemas.microsoft.com/office/drawing/2014/main" id="{73C43788-908D-573E-4D1F-52E0D3BB59D2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1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8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6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3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549" grpId="0" animBg="1"/>
      <p:bldP spid="550" grpId="0" animBg="1"/>
      <p:bldP spid="551" grpId="0" animBg="1"/>
      <p:bldP spid="552" grpId="0" animBg="1"/>
      <p:bldP spid="553" grpId="0" animBg="1"/>
      <p:bldP spid="554" grpId="0" animBg="1"/>
      <p:bldP spid="555" grpId="0" animBg="1"/>
      <p:bldP spid="5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D5FD568B-7DF6-AD39-C280-F3E445829D57}"/>
              </a:ext>
            </a:extLst>
          </p:cNvPr>
          <p:cNvSpPr/>
          <p:nvPr/>
        </p:nvSpPr>
        <p:spPr>
          <a:xfrm>
            <a:off x="11629218" y="1692834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53FC33-D059-7B23-894C-2F21416C52C0}"/>
              </a:ext>
            </a:extLst>
          </p:cNvPr>
          <p:cNvSpPr/>
          <p:nvPr/>
        </p:nvSpPr>
        <p:spPr>
          <a:xfrm>
            <a:off x="15827554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C3F461B-63C4-7D08-68E1-88918332C30F}"/>
              </a:ext>
            </a:extLst>
          </p:cNvPr>
          <p:cNvSpPr/>
          <p:nvPr/>
        </p:nvSpPr>
        <p:spPr>
          <a:xfrm>
            <a:off x="15827554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4F39767-2681-7138-1BAB-99A531B98541}"/>
              </a:ext>
            </a:extLst>
          </p:cNvPr>
          <p:cNvSpPr/>
          <p:nvPr/>
        </p:nvSpPr>
        <p:spPr>
          <a:xfrm>
            <a:off x="7455092" y="4554005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7A21C5-4536-4D66-C29F-A83B222A3BB5}"/>
              </a:ext>
            </a:extLst>
          </p:cNvPr>
          <p:cNvSpPr/>
          <p:nvPr/>
        </p:nvSpPr>
        <p:spPr>
          <a:xfrm>
            <a:off x="7455092" y="8050822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B039B67-C1C4-DDEA-54BB-D4CDD4D94E5A}"/>
              </a:ext>
            </a:extLst>
          </p:cNvPr>
          <p:cNvSpPr/>
          <p:nvPr/>
        </p:nvSpPr>
        <p:spPr>
          <a:xfrm>
            <a:off x="11629218" y="10926959"/>
            <a:ext cx="1125564" cy="1125564"/>
          </a:xfrm>
          <a:prstGeom prst="ellipse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EC0198C-708B-CDDE-54C0-C68A0D95C524}"/>
              </a:ext>
            </a:extLst>
          </p:cNvPr>
          <p:cNvGrpSpPr/>
          <p:nvPr/>
        </p:nvGrpSpPr>
        <p:grpSpPr>
          <a:xfrm>
            <a:off x="8630108" y="3468624"/>
            <a:ext cx="7090014" cy="6778752"/>
            <a:chOff x="8630108" y="3468624"/>
            <a:chExt cx="7090014" cy="6778752"/>
          </a:xfrm>
        </p:grpSpPr>
        <p:sp>
          <p:nvSpPr>
            <p:cNvPr id="9" name="Circle: Hollow 8">
              <a:extLst>
                <a:ext uri="{FF2B5EF4-FFF2-40B4-BE49-F238E27FC236}">
                  <a16:creationId xmlns:a16="http://schemas.microsoft.com/office/drawing/2014/main" id="{23C8D63C-7F0D-5055-A309-1EBB0E935561}"/>
                </a:ext>
              </a:extLst>
            </p:cNvPr>
            <p:cNvSpPr/>
            <p:nvPr/>
          </p:nvSpPr>
          <p:spPr>
            <a:xfrm>
              <a:off x="8802624" y="3468624"/>
              <a:ext cx="6778752" cy="6778752"/>
            </a:xfrm>
            <a:prstGeom prst="donut">
              <a:avLst>
                <a:gd name="adj" fmla="val 47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C3E6194-C30F-24DF-A620-7B3866D771A6}"/>
                </a:ext>
              </a:extLst>
            </p:cNvPr>
            <p:cNvGrpSpPr/>
            <p:nvPr/>
          </p:nvGrpSpPr>
          <p:grpSpPr>
            <a:xfrm>
              <a:off x="8630108" y="3574889"/>
              <a:ext cx="7090014" cy="6573209"/>
              <a:chOff x="8630108" y="3574889"/>
              <a:chExt cx="7090014" cy="6573209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DC20EEA-47A8-0AF8-2302-46C07E3D0498}"/>
                  </a:ext>
                </a:extLst>
              </p:cNvPr>
              <p:cNvGrpSpPr/>
              <p:nvPr/>
            </p:nvGrpSpPr>
            <p:grpSpPr>
              <a:xfrm>
                <a:off x="9974249" y="3973710"/>
                <a:ext cx="378834" cy="378834"/>
                <a:chOff x="9974249" y="3973710"/>
                <a:chExt cx="378834" cy="378834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950E5F42-A61D-D991-F111-32DB39A25166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Isosceles Triangle 27">
                  <a:extLst>
                    <a:ext uri="{FF2B5EF4-FFF2-40B4-BE49-F238E27FC236}">
                      <a16:creationId xmlns:a16="http://schemas.microsoft.com/office/drawing/2014/main" id="{011BD3EF-EE9A-2FB6-2D4F-E378C5021175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7C1E2D32-CC92-D5E5-2D97-990A4DEF2D44}"/>
                  </a:ext>
                </a:extLst>
              </p:cNvPr>
              <p:cNvGrpSpPr/>
              <p:nvPr/>
            </p:nvGrpSpPr>
            <p:grpSpPr>
              <a:xfrm rot="11700000">
                <a:off x="13978097" y="9389493"/>
                <a:ext cx="378834" cy="378834"/>
                <a:chOff x="9974249" y="3973710"/>
                <a:chExt cx="378834" cy="378834"/>
              </a:xfrm>
            </p:grpSpPr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9B275494-6765-09ED-2B3B-1A9E7343056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Isosceles Triangle 25">
                  <a:extLst>
                    <a:ext uri="{FF2B5EF4-FFF2-40B4-BE49-F238E27FC236}">
                      <a16:creationId xmlns:a16="http://schemas.microsoft.com/office/drawing/2014/main" id="{B9C02F0A-BCE1-F544-C67E-7711B9D8B253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458217DB-F8FF-BFFB-F956-D3E3952E1D7C}"/>
                  </a:ext>
                </a:extLst>
              </p:cNvPr>
              <p:cNvGrpSpPr/>
              <p:nvPr/>
            </p:nvGrpSpPr>
            <p:grpSpPr>
              <a:xfrm rot="7200000">
                <a:off x="15341288" y="6301830"/>
                <a:ext cx="378834" cy="378834"/>
                <a:chOff x="9974249" y="3973710"/>
                <a:chExt cx="378834" cy="378834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D3161F0-18A9-0865-F96D-556D4432D1BC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Isosceles Triangle 23">
                  <a:extLst>
                    <a:ext uri="{FF2B5EF4-FFF2-40B4-BE49-F238E27FC236}">
                      <a16:creationId xmlns:a16="http://schemas.microsoft.com/office/drawing/2014/main" id="{B14BF939-F4F8-3820-4C82-8AABE47D5F1F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0775E8C-B9C1-39DF-D445-8403DBA028C5}"/>
                  </a:ext>
                </a:extLst>
              </p:cNvPr>
              <p:cNvGrpSpPr/>
              <p:nvPr/>
            </p:nvGrpSpPr>
            <p:grpSpPr>
              <a:xfrm rot="18900000">
                <a:off x="8630108" y="7061373"/>
                <a:ext cx="378834" cy="378834"/>
                <a:chOff x="9974249" y="3973710"/>
                <a:chExt cx="378834" cy="37883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DEB5D5B-BFA5-C1EE-0F6D-EF02A8FF0D5D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Isosceles Triangle 21">
                  <a:extLst>
                    <a:ext uri="{FF2B5EF4-FFF2-40B4-BE49-F238E27FC236}">
                      <a16:creationId xmlns:a16="http://schemas.microsoft.com/office/drawing/2014/main" id="{63386B6F-492A-A2AB-43A7-1F6DADAE1CCB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6B89146-7CB6-B130-3025-A266278E06E9}"/>
                  </a:ext>
                </a:extLst>
              </p:cNvPr>
              <p:cNvGrpSpPr/>
              <p:nvPr/>
            </p:nvGrpSpPr>
            <p:grpSpPr>
              <a:xfrm rot="3600000">
                <a:off x="13320314" y="3574889"/>
                <a:ext cx="378834" cy="378834"/>
                <a:chOff x="9974249" y="3973710"/>
                <a:chExt cx="378834" cy="378834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0D0518D8-FF03-A2EB-96E1-7B8765D8CF23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Isosceles Triangle 19">
                  <a:extLst>
                    <a:ext uri="{FF2B5EF4-FFF2-40B4-BE49-F238E27FC236}">
                      <a16:creationId xmlns:a16="http://schemas.microsoft.com/office/drawing/2014/main" id="{4FE36C90-5581-77B4-BBB6-C827F5CA42DD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FA6C3198-C0F7-47EF-C007-E2887C495681}"/>
                  </a:ext>
                </a:extLst>
              </p:cNvPr>
              <p:cNvGrpSpPr/>
              <p:nvPr/>
            </p:nvGrpSpPr>
            <p:grpSpPr>
              <a:xfrm rot="15300000">
                <a:off x="10632032" y="9769264"/>
                <a:ext cx="378834" cy="378834"/>
                <a:chOff x="9974249" y="3973710"/>
                <a:chExt cx="378834" cy="378834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4038D5B2-D94D-B9C6-CC34-BA460282CA39}"/>
                    </a:ext>
                  </a:extLst>
                </p:cNvPr>
                <p:cNvSpPr/>
                <p:nvPr/>
              </p:nvSpPr>
              <p:spPr>
                <a:xfrm>
                  <a:off x="9974249" y="3973710"/>
                  <a:ext cx="378834" cy="378834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Isosceles Triangle 17">
                  <a:extLst>
                    <a:ext uri="{FF2B5EF4-FFF2-40B4-BE49-F238E27FC236}">
                      <a16:creationId xmlns:a16="http://schemas.microsoft.com/office/drawing/2014/main" id="{6D2CE5E9-7250-D978-3B7B-A02B9B58D6A9}"/>
                    </a:ext>
                  </a:extLst>
                </p:cNvPr>
                <p:cNvSpPr/>
                <p:nvPr/>
              </p:nvSpPr>
              <p:spPr>
                <a:xfrm rot="13500000">
                  <a:off x="10043167" y="4094935"/>
                  <a:ext cx="196158" cy="169100"/>
                </a:xfrm>
                <a:prstGeom prst="triangle">
                  <a:avLst/>
                </a:prstGeom>
                <a:solidFill>
                  <a:schemeClr val="bg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Open Sans Ligh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8CB6F7D6-2365-05A7-5B64-6B3B29B37F3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#150 – </a:t>
            </a:r>
            <a:r>
              <a:rPr kumimoji="0" lang="en-US" sz="3000" b="1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Flow Dynamics </a:t>
            </a:r>
            <a:r>
              <a:rPr kumimoji="0" lang="en-US" sz="3000" b="0" i="0" u="none" strike="noStrike" kern="1200" cap="none" spc="300" normalizeH="0" baseline="0" noProof="0" dirty="0">
                <a:ln>
                  <a:noFill/>
                </a:ln>
                <a:solidFill>
                  <a:srgbClr val="000000">
                    <a:lumMod val="60000"/>
                    <a:lumOff val="40000"/>
                  </a:srgbClr>
                </a:solidFill>
                <a:effectLst/>
                <a:uLnTx/>
                <a:uFillTx/>
                <a:latin typeface="UTM Avo"/>
                <a:ea typeface="Roboto Black" charset="0"/>
                <a:cs typeface="Roboto Black" charset="0"/>
                <a:sym typeface="Bebas Neue" charset="0"/>
              </a:rPr>
              <a:t>Circle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52373E4-6779-9D5A-8296-8934DA978567}"/>
              </a:ext>
            </a:extLst>
          </p:cNvPr>
          <p:cNvSpPr/>
          <p:nvPr/>
        </p:nvSpPr>
        <p:spPr>
          <a:xfrm>
            <a:off x="11002554" y="3149601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1"/>
              </a:gs>
              <a:gs pos="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2A2441D-9CB7-632B-A120-82592BA03733}"/>
              </a:ext>
            </a:extLst>
          </p:cNvPr>
          <p:cNvSpPr/>
          <p:nvPr/>
        </p:nvSpPr>
        <p:spPr>
          <a:xfrm rot="3600000">
            <a:off x="12588017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C6A4B3F-0B4D-75C1-6EE9-1A883C96629D}"/>
              </a:ext>
            </a:extLst>
          </p:cNvPr>
          <p:cNvSpPr/>
          <p:nvPr/>
        </p:nvSpPr>
        <p:spPr>
          <a:xfrm rot="7200000">
            <a:off x="12588017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5">
                  <a:lumMod val="60000"/>
                  <a:lumOff val="40000"/>
                </a:schemeClr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1FC7AEF0-52F8-122C-F41C-72599EB0B7FB}"/>
              </a:ext>
            </a:extLst>
          </p:cNvPr>
          <p:cNvSpPr/>
          <p:nvPr/>
        </p:nvSpPr>
        <p:spPr>
          <a:xfrm rot="10800000">
            <a:off x="11002554" y="6811072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/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2E8E15A-D8B6-2C9D-B24A-38BD0BFBC841}"/>
              </a:ext>
            </a:extLst>
          </p:cNvPr>
          <p:cNvSpPr/>
          <p:nvPr/>
        </p:nvSpPr>
        <p:spPr>
          <a:xfrm rot="14400000">
            <a:off x="9417091" y="5895704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3"/>
              </a:gs>
              <a:gs pos="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13F76C0-CDEB-A1F9-F351-C1B6D637EE2E}"/>
              </a:ext>
            </a:extLst>
          </p:cNvPr>
          <p:cNvSpPr/>
          <p:nvPr/>
        </p:nvSpPr>
        <p:spPr>
          <a:xfrm rot="18000000">
            <a:off x="9417091" y="4064969"/>
            <a:ext cx="2378892" cy="3755327"/>
          </a:xfrm>
          <a:custGeom>
            <a:avLst/>
            <a:gdLst>
              <a:gd name="csX0" fmla="*/ 2378892 w 2378892"/>
              <a:gd name="csY0" fmla="*/ 1648222 h 3755327"/>
              <a:gd name="csX1" fmla="*/ 2378891 w 2378892"/>
              <a:gd name="csY1" fmla="*/ 2927819 h 3755327"/>
              <a:gd name="csX2" fmla="*/ 2378892 w 2378892"/>
              <a:gd name="csY2" fmla="*/ 2927818 h 3755327"/>
              <a:gd name="csX3" fmla="*/ 2378892 w 2378892"/>
              <a:gd name="csY3" fmla="*/ 3021673 h 3755327"/>
              <a:gd name="csX4" fmla="*/ 2297613 w 2378892"/>
              <a:gd name="csY4" fmla="*/ 2974747 h 3755327"/>
              <a:gd name="csX5" fmla="*/ 2297613 w 2378892"/>
              <a:gd name="csY5" fmla="*/ 2974748 h 3755327"/>
              <a:gd name="csX6" fmla="*/ 2378892 w 2378892"/>
              <a:gd name="csY6" fmla="*/ 3021673 h 3755327"/>
              <a:gd name="csX7" fmla="*/ 2378892 w 2378892"/>
              <a:gd name="csY7" fmla="*/ 3115527 h 3755327"/>
              <a:gd name="csX8" fmla="*/ 1352006 w 2378892"/>
              <a:gd name="csY8" fmla="*/ 3708400 h 3755327"/>
              <a:gd name="csX9" fmla="*/ 1270726 w 2378892"/>
              <a:gd name="csY9" fmla="*/ 3755327 h 3755327"/>
              <a:gd name="csX10" fmla="*/ 1270726 w 2378892"/>
              <a:gd name="csY10" fmla="*/ 3661473 h 3755327"/>
              <a:gd name="csX11" fmla="*/ 1270726 w 2378892"/>
              <a:gd name="csY11" fmla="*/ 3567621 h 3755327"/>
              <a:gd name="csX12" fmla="*/ 1270726 w 2378892"/>
              <a:gd name="csY12" fmla="*/ 3567620 h 3755327"/>
              <a:gd name="csX13" fmla="*/ 1270727 w 2378892"/>
              <a:gd name="csY13" fmla="*/ 2381877 h 3755327"/>
              <a:gd name="csX14" fmla="*/ 1270725 w 2378892"/>
              <a:gd name="csY14" fmla="*/ 2381876 h 3755327"/>
              <a:gd name="csX15" fmla="*/ 1270725 w 2378892"/>
              <a:gd name="csY15" fmla="*/ 2288022 h 3755327"/>
              <a:gd name="csX16" fmla="*/ 1189446 w 2378892"/>
              <a:gd name="csY16" fmla="*/ 0 h 3755327"/>
              <a:gd name="csX17" fmla="*/ 2378892 w 2378892"/>
              <a:gd name="csY17" fmla="*/ 1189447 h 3755327"/>
              <a:gd name="csX18" fmla="*/ 2378892 w 2378892"/>
              <a:gd name="csY18" fmla="*/ 1648219 h 3755327"/>
              <a:gd name="csX19" fmla="*/ 1270726 w 2378892"/>
              <a:gd name="csY19" fmla="*/ 2288019 h 3755327"/>
              <a:gd name="csX20" fmla="*/ 1270726 w 2378892"/>
              <a:gd name="csY20" fmla="*/ 1198880 h 3755327"/>
              <a:gd name="csX21" fmla="*/ 1189446 w 2378892"/>
              <a:gd name="csY21" fmla="*/ 1117600 h 3755327"/>
              <a:gd name="csX22" fmla="*/ 1108166 w 2378892"/>
              <a:gd name="csY22" fmla="*/ 1198881 h 3755327"/>
              <a:gd name="csX23" fmla="*/ 1108166 w 2378892"/>
              <a:gd name="csY23" fmla="*/ 2288019 h 3755327"/>
              <a:gd name="csX24" fmla="*/ 0 w 2378892"/>
              <a:gd name="csY24" fmla="*/ 1648219 h 3755327"/>
              <a:gd name="csX25" fmla="*/ 0 w 2378892"/>
              <a:gd name="csY25" fmla="*/ 1189446 h 3755327"/>
              <a:gd name="csX26" fmla="*/ 1189446 w 2378892"/>
              <a:gd name="csY26" fmla="*/ 0 h 3755327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</a:cxnLst>
            <a:rect l="l" t="t" r="r" b="b"/>
            <a:pathLst>
              <a:path w="2378892" h="3755327">
                <a:moveTo>
                  <a:pt x="2378892" y="1648222"/>
                </a:moveTo>
                <a:lnTo>
                  <a:pt x="2378891" y="2927819"/>
                </a:lnTo>
                <a:lnTo>
                  <a:pt x="2378892" y="2927818"/>
                </a:lnTo>
                <a:lnTo>
                  <a:pt x="2378892" y="3021673"/>
                </a:lnTo>
                <a:lnTo>
                  <a:pt x="2297613" y="2974747"/>
                </a:lnTo>
                <a:lnTo>
                  <a:pt x="2297613" y="2974748"/>
                </a:lnTo>
                <a:lnTo>
                  <a:pt x="2378892" y="3021673"/>
                </a:lnTo>
                <a:lnTo>
                  <a:pt x="2378892" y="3115527"/>
                </a:lnTo>
                <a:lnTo>
                  <a:pt x="1352006" y="3708400"/>
                </a:lnTo>
                <a:lnTo>
                  <a:pt x="1270726" y="3755327"/>
                </a:lnTo>
                <a:lnTo>
                  <a:pt x="1270726" y="3661473"/>
                </a:lnTo>
                <a:lnTo>
                  <a:pt x="1270726" y="3567621"/>
                </a:lnTo>
                <a:lnTo>
                  <a:pt x="1270726" y="3567620"/>
                </a:lnTo>
                <a:lnTo>
                  <a:pt x="1270727" y="2381877"/>
                </a:lnTo>
                <a:lnTo>
                  <a:pt x="1270725" y="2381876"/>
                </a:lnTo>
                <a:lnTo>
                  <a:pt x="1270725" y="2288022"/>
                </a:lnTo>
                <a:close/>
                <a:moveTo>
                  <a:pt x="1189446" y="0"/>
                </a:moveTo>
                <a:cubicBezTo>
                  <a:pt x="1846359" y="1"/>
                  <a:pt x="2378892" y="532533"/>
                  <a:pt x="2378892" y="1189447"/>
                </a:cubicBezTo>
                <a:lnTo>
                  <a:pt x="2378892" y="1648219"/>
                </a:lnTo>
                <a:lnTo>
                  <a:pt x="1270726" y="2288019"/>
                </a:lnTo>
                <a:lnTo>
                  <a:pt x="1270726" y="1198880"/>
                </a:lnTo>
                <a:cubicBezTo>
                  <a:pt x="1270726" y="1153990"/>
                  <a:pt x="1234336" y="1117600"/>
                  <a:pt x="1189446" y="1117600"/>
                </a:cubicBezTo>
                <a:cubicBezTo>
                  <a:pt x="1144556" y="1117600"/>
                  <a:pt x="1108166" y="1153990"/>
                  <a:pt x="1108166" y="1198881"/>
                </a:cubicBezTo>
                <a:lnTo>
                  <a:pt x="1108166" y="2288019"/>
                </a:lnTo>
                <a:lnTo>
                  <a:pt x="0" y="1648219"/>
                </a:lnTo>
                <a:lnTo>
                  <a:pt x="0" y="1189446"/>
                </a:lnTo>
                <a:cubicBezTo>
                  <a:pt x="0" y="532533"/>
                  <a:pt x="532533" y="0"/>
                  <a:pt x="1189446" y="0"/>
                </a:cubicBezTo>
                <a:close/>
              </a:path>
            </a:pathLst>
          </a:custGeom>
          <a:gradFill>
            <a:gsLst>
              <a:gs pos="100000">
                <a:schemeClr val="accent2"/>
              </a:gs>
              <a:gs pos="1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2540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D108A5-7582-4E93-FF98-EF6250D5F765}"/>
              </a:ext>
            </a:extLst>
          </p:cNvPr>
          <p:cNvGrpSpPr/>
          <p:nvPr/>
        </p:nvGrpSpPr>
        <p:grpSpPr>
          <a:xfrm>
            <a:off x="13182281" y="1601137"/>
            <a:ext cx="5060094" cy="1217121"/>
            <a:chOff x="5388378" y="8021507"/>
            <a:chExt cx="7454663" cy="1217121"/>
          </a:xfrm>
        </p:grpSpPr>
        <p:sp>
          <p:nvSpPr>
            <p:cNvPr id="37" name="!!Description_1">
              <a:extLst>
                <a:ext uri="{FF2B5EF4-FFF2-40B4-BE49-F238E27FC236}">
                  <a16:creationId xmlns:a16="http://schemas.microsoft.com/office/drawing/2014/main" id="{B50F03FD-154E-2AD3-9285-05D525C911A5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Bắt đầu từ con người, cảm xúc, vấn đề thật và cơ hội tự nhiên xuất hiện.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38" name="!!Sub_Title_1">
              <a:extLst>
                <a:ext uri="{FF2B5EF4-FFF2-40B4-BE49-F238E27FC236}">
                  <a16:creationId xmlns:a16="http://schemas.microsoft.com/office/drawing/2014/main" id="{C30B6286-EE3E-BF04-52CA-99D58C10626E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KHỞI Ý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07DA838-DE55-257E-32EF-3F1C91DC3CD7}"/>
              </a:ext>
            </a:extLst>
          </p:cNvPr>
          <p:cNvGrpSpPr/>
          <p:nvPr/>
        </p:nvGrpSpPr>
        <p:grpSpPr>
          <a:xfrm>
            <a:off x="1988797" y="4462308"/>
            <a:ext cx="5060094" cy="1217121"/>
            <a:chOff x="5388378" y="8021507"/>
            <a:chExt cx="7454663" cy="1217121"/>
          </a:xfrm>
        </p:grpSpPr>
        <p:sp>
          <p:nvSpPr>
            <p:cNvPr id="40" name="!!Description_1">
              <a:extLst>
                <a:ext uri="{FF2B5EF4-FFF2-40B4-BE49-F238E27FC236}">
                  <a16:creationId xmlns:a16="http://schemas.microsoft.com/office/drawing/2014/main" id="{37B60B71-64AC-5BFB-C973-0C9E372DCAC1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Liên kết insight, dữ liệu, kinh nghiệm và trực giác thành bức tranh chung.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1" name="!!Sub_Title_1">
              <a:extLst>
                <a:ext uri="{FF2B5EF4-FFF2-40B4-BE49-F238E27FC236}">
                  <a16:creationId xmlns:a16="http://schemas.microsoft.com/office/drawing/2014/main" id="{22A4DCD7-6A03-BFE9-6487-4DA0034BEA58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KẾT NỐI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4D80607-B5D7-CA12-0019-4980A48184CB}"/>
              </a:ext>
            </a:extLst>
          </p:cNvPr>
          <p:cNvGrpSpPr/>
          <p:nvPr/>
        </p:nvGrpSpPr>
        <p:grpSpPr>
          <a:xfrm>
            <a:off x="1988797" y="7959125"/>
            <a:ext cx="5060094" cy="1217121"/>
            <a:chOff x="5388378" y="8021507"/>
            <a:chExt cx="7454663" cy="1217121"/>
          </a:xfrm>
        </p:grpSpPr>
        <p:sp>
          <p:nvSpPr>
            <p:cNvPr id="43" name="!!Description_1">
              <a:extLst>
                <a:ext uri="{FF2B5EF4-FFF2-40B4-BE49-F238E27FC236}">
                  <a16:creationId xmlns:a16="http://schemas.microsoft.com/office/drawing/2014/main" id="{527C7458-01EE-B663-3A45-30A5D0B17773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Biến ý tưởng thành giá trị rõ ràng cho khách hàng, đội ngũ và thị trường.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4" name="!!Sub_Title_1">
              <a:extLst>
                <a:ext uri="{FF2B5EF4-FFF2-40B4-BE49-F238E27FC236}">
                  <a16:creationId xmlns:a16="http://schemas.microsoft.com/office/drawing/2014/main" id="{12515005-4180-10D0-E4C3-4EA326F3C018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TẠO GIÁ TRỊ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0E15471-91FA-C6EC-513B-047DD58FA09C}"/>
              </a:ext>
            </a:extLst>
          </p:cNvPr>
          <p:cNvGrpSpPr/>
          <p:nvPr/>
        </p:nvGrpSpPr>
        <p:grpSpPr>
          <a:xfrm>
            <a:off x="17354429" y="4462308"/>
            <a:ext cx="5060094" cy="1217121"/>
            <a:chOff x="2071749" y="4462308"/>
            <a:chExt cx="5060094" cy="1217121"/>
          </a:xfrm>
        </p:grpSpPr>
        <p:sp>
          <p:nvSpPr>
            <p:cNvPr id="46" name="!!Description_1">
              <a:extLst>
                <a:ext uri="{FF2B5EF4-FFF2-40B4-BE49-F238E27FC236}">
                  <a16:creationId xmlns:a16="http://schemas.microsoft.com/office/drawing/2014/main" id="{C66C7077-26AB-2652-2276-B1B271DB7A21}"/>
                </a:ext>
              </a:extLst>
            </p:cNvPr>
            <p:cNvSpPr txBox="1"/>
            <p:nvPr/>
          </p:nvSpPr>
          <p:spPr>
            <a:xfrm flipH="1">
              <a:off x="2071749" y="4971543"/>
              <a:ext cx="5060094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Điều chỉnh nhịp vận hành, tư duy và cách làm để bước sang vòng tiếp theo.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  <p:sp>
          <p:nvSpPr>
            <p:cNvPr id="47" name="!!Sub_Title_1">
              <a:extLst>
                <a:ext uri="{FF2B5EF4-FFF2-40B4-BE49-F238E27FC236}">
                  <a16:creationId xmlns:a16="http://schemas.microsoft.com/office/drawing/2014/main" id="{CF2AD172-CFE1-73F5-B429-53C263F37836}"/>
                </a:ext>
              </a:extLst>
            </p:cNvPr>
            <p:cNvSpPr txBox="1"/>
            <p:nvPr/>
          </p:nvSpPr>
          <p:spPr>
            <a:xfrm flipH="1">
              <a:off x="2071749" y="4462308"/>
              <a:ext cx="5060094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TIẾN HÓA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BE37B4D-DA77-4004-B870-978B9BC3B40A}"/>
              </a:ext>
            </a:extLst>
          </p:cNvPr>
          <p:cNvGrpSpPr/>
          <p:nvPr/>
        </p:nvGrpSpPr>
        <p:grpSpPr>
          <a:xfrm>
            <a:off x="17354429" y="7959125"/>
            <a:ext cx="5060094" cy="1217121"/>
            <a:chOff x="5388378" y="8021507"/>
            <a:chExt cx="7454663" cy="1217121"/>
          </a:xfrm>
        </p:grpSpPr>
        <p:sp>
          <p:nvSpPr>
            <p:cNvPr id="49" name="!!Description_1">
              <a:extLst>
                <a:ext uri="{FF2B5EF4-FFF2-40B4-BE49-F238E27FC236}">
                  <a16:creationId xmlns:a16="http://schemas.microsoft.com/office/drawing/2014/main" id="{987ECC99-E182-8F3C-4031-3BBA2F71A6E0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Lắng nghe phản hồi, cảm xúc, hành vi và kết quả diễn ra trong thực tế.</a:t>
              </a:r>
            </a:p>
          </p:txBody>
        </p:sp>
        <p:sp>
          <p:nvSpPr>
            <p:cNvPr id="50" name="!!Sub_Title_1">
              <a:extLst>
                <a:ext uri="{FF2B5EF4-FFF2-40B4-BE49-F238E27FC236}">
                  <a16:creationId xmlns:a16="http://schemas.microsoft.com/office/drawing/2014/main" id="{6CDF3163-1806-565A-66CC-9C9177459321}"/>
                </a:ext>
              </a:extLst>
            </p:cNvPr>
            <p:cNvSpPr txBox="1"/>
            <p:nvPr/>
          </p:nvSpPr>
          <p:spPr>
            <a:xfrm flipH="1">
              <a:off x="5388378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UTM Avo"/>
                  <a:ea typeface="+mn-ea"/>
                  <a:cs typeface="+mn-cs"/>
                </a:rPr>
                <a:t>CẢM NHẬN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ADB0AC6-1215-2317-6A1A-6C96DFCF43CF}"/>
              </a:ext>
            </a:extLst>
          </p:cNvPr>
          <p:cNvGrpSpPr/>
          <p:nvPr/>
        </p:nvGrpSpPr>
        <p:grpSpPr>
          <a:xfrm>
            <a:off x="6145226" y="10835262"/>
            <a:ext cx="5060094" cy="1217121"/>
            <a:chOff x="5388378" y="8021507"/>
            <a:chExt cx="7454664" cy="1217121"/>
          </a:xfrm>
        </p:grpSpPr>
        <p:sp>
          <p:nvSpPr>
            <p:cNvPr id="52" name="!!Description_1">
              <a:extLst>
                <a:ext uri="{FF2B5EF4-FFF2-40B4-BE49-F238E27FC236}">
                  <a16:creationId xmlns:a16="http://schemas.microsoft.com/office/drawing/2014/main" id="{4FC9510B-6733-D144-C50B-D062907654A9}"/>
                </a:ext>
              </a:extLst>
            </p:cNvPr>
            <p:cNvSpPr txBox="1"/>
            <p:nvPr/>
          </p:nvSpPr>
          <p:spPr>
            <a:xfrm flipH="1">
              <a:off x="5388378" y="8530742"/>
              <a:ext cx="7454663" cy="70788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Open Sans Light"/>
                  <a:ea typeface="+mn-ea"/>
                  <a:cs typeface="+mn-cs"/>
                </a:rPr>
                <a:t>Đưa giá trị ra bên ngoài qua sản phẩm, bán hàng, thương hiệu hoặc vận hành.</a:t>
              </a:r>
            </a:p>
          </p:txBody>
        </p:sp>
        <p:sp>
          <p:nvSpPr>
            <p:cNvPr id="53" name="!!Sub_Title_1">
              <a:extLst>
                <a:ext uri="{FF2B5EF4-FFF2-40B4-BE49-F238E27FC236}">
                  <a16:creationId xmlns:a16="http://schemas.microsoft.com/office/drawing/2014/main" id="{A9317DFC-6E55-5B75-12D9-322198E7FB71}"/>
                </a:ext>
              </a:extLst>
            </p:cNvPr>
            <p:cNvSpPr txBox="1"/>
            <p:nvPr/>
          </p:nvSpPr>
          <p:spPr>
            <a:xfrm flipH="1">
              <a:off x="5388379" y="8021507"/>
              <a:ext cx="7454663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RA THỊ TRƯỜNG</a:t>
              </a:r>
            </a:p>
          </p:txBody>
        </p:sp>
      </p:grpSp>
      <p:sp>
        <p:nvSpPr>
          <p:cNvPr id="54" name="!!Title_1">
            <a:extLst>
              <a:ext uri="{FF2B5EF4-FFF2-40B4-BE49-F238E27FC236}">
                <a16:creationId xmlns:a16="http://schemas.microsoft.com/office/drawing/2014/main" id="{744031BE-23EF-10D7-D183-05B1DFAE54A4}"/>
              </a:ext>
            </a:extLst>
          </p:cNvPr>
          <p:cNvSpPr txBox="1"/>
          <p:nvPr/>
        </p:nvSpPr>
        <p:spPr>
          <a:xfrm rot="5400000" flipH="1">
            <a:off x="11700147" y="5145431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SPARK IDEA</a:t>
            </a:r>
          </a:p>
        </p:txBody>
      </p:sp>
      <p:sp>
        <p:nvSpPr>
          <p:cNvPr id="55" name="!!Title_1">
            <a:extLst>
              <a:ext uri="{FF2B5EF4-FFF2-40B4-BE49-F238E27FC236}">
                <a16:creationId xmlns:a16="http://schemas.microsoft.com/office/drawing/2014/main" id="{E99DDBFC-1508-3E91-2959-A5F38800B1B2}"/>
              </a:ext>
            </a:extLst>
          </p:cNvPr>
          <p:cNvSpPr txBox="1"/>
          <p:nvPr/>
        </p:nvSpPr>
        <p:spPr>
          <a:xfrm rot="16200000" flipH="1">
            <a:off x="10421772" y="817045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GO MARKET</a:t>
            </a:r>
          </a:p>
        </p:txBody>
      </p:sp>
      <p:sp>
        <p:nvSpPr>
          <p:cNvPr id="56" name="!!Title_1">
            <a:extLst>
              <a:ext uri="{FF2B5EF4-FFF2-40B4-BE49-F238E27FC236}">
                <a16:creationId xmlns:a16="http://schemas.microsoft.com/office/drawing/2014/main" id="{4CB7A9B2-06FA-76B1-A3AC-B2FC2EEA68DE}"/>
              </a:ext>
            </a:extLst>
          </p:cNvPr>
          <p:cNvSpPr txBox="1"/>
          <p:nvPr/>
        </p:nvSpPr>
        <p:spPr>
          <a:xfrm rot="1800000" flipH="1">
            <a:off x="12051241" y="796775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FEEL RESPONSE</a:t>
            </a:r>
          </a:p>
        </p:txBody>
      </p:sp>
      <p:sp>
        <p:nvSpPr>
          <p:cNvPr id="57" name="!!Title_1">
            <a:extLst>
              <a:ext uri="{FF2B5EF4-FFF2-40B4-BE49-F238E27FC236}">
                <a16:creationId xmlns:a16="http://schemas.microsoft.com/office/drawing/2014/main" id="{007FC49B-1A5F-171C-222B-96E178921AC8}"/>
              </a:ext>
            </a:extLst>
          </p:cNvPr>
          <p:cNvSpPr txBox="1"/>
          <p:nvPr/>
        </p:nvSpPr>
        <p:spPr>
          <a:xfrm rot="1800000" flipH="1">
            <a:off x="10070678" y="5348135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CONNECT DOTS</a:t>
            </a:r>
          </a:p>
        </p:txBody>
      </p:sp>
      <p:sp>
        <p:nvSpPr>
          <p:cNvPr id="58" name="!!Title_1">
            <a:extLst>
              <a:ext uri="{FF2B5EF4-FFF2-40B4-BE49-F238E27FC236}">
                <a16:creationId xmlns:a16="http://schemas.microsoft.com/office/drawing/2014/main" id="{3417C9AB-8435-B5BA-1315-7EE456096B82}"/>
              </a:ext>
            </a:extLst>
          </p:cNvPr>
          <p:cNvSpPr txBox="1"/>
          <p:nvPr/>
        </p:nvSpPr>
        <p:spPr>
          <a:xfrm rot="19800000" flipH="1">
            <a:off x="12586450" y="6428290"/>
            <a:ext cx="2382025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EVOLVE FLOW</a:t>
            </a:r>
          </a:p>
        </p:txBody>
      </p:sp>
      <p:sp>
        <p:nvSpPr>
          <p:cNvPr id="59" name="!!Title_1">
            <a:extLst>
              <a:ext uri="{FF2B5EF4-FFF2-40B4-BE49-F238E27FC236}">
                <a16:creationId xmlns:a16="http://schemas.microsoft.com/office/drawing/2014/main" id="{38FD5632-19B2-F1BC-7985-AF1E5722CAA9}"/>
              </a:ext>
            </a:extLst>
          </p:cNvPr>
          <p:cNvSpPr txBox="1"/>
          <p:nvPr/>
        </p:nvSpPr>
        <p:spPr>
          <a:xfrm rot="19800000" flipH="1">
            <a:off x="9431490" y="6860649"/>
            <a:ext cx="226208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SHAPE VALUE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183A6F7-6971-3352-3E75-9E6F89DFC533}"/>
              </a:ext>
            </a:extLst>
          </p:cNvPr>
          <p:cNvSpPr/>
          <p:nvPr/>
        </p:nvSpPr>
        <p:spPr>
          <a:xfrm>
            <a:off x="11858958" y="3389263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1825D23-070B-1773-5894-139918711265}"/>
              </a:ext>
            </a:extLst>
          </p:cNvPr>
          <p:cNvSpPr/>
          <p:nvPr/>
        </p:nvSpPr>
        <p:spPr>
          <a:xfrm>
            <a:off x="11858958" y="9660652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4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314AE24-0516-5E59-405C-979269B7BF8B}"/>
              </a:ext>
            </a:extLst>
          </p:cNvPr>
          <p:cNvSpPr/>
          <p:nvPr/>
        </p:nvSpPr>
        <p:spPr>
          <a:xfrm rot="18000000">
            <a:off x="14574549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5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B0E540A-8597-847D-3559-F312A37A7E29}"/>
              </a:ext>
            </a:extLst>
          </p:cNvPr>
          <p:cNvSpPr/>
          <p:nvPr/>
        </p:nvSpPr>
        <p:spPr>
          <a:xfrm rot="18000000">
            <a:off x="9143367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2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2E5A9141-BAF4-170A-BBB2-686D3B053830}"/>
              </a:ext>
            </a:extLst>
          </p:cNvPr>
          <p:cNvSpPr/>
          <p:nvPr/>
        </p:nvSpPr>
        <p:spPr>
          <a:xfrm rot="3600000">
            <a:off x="14574549" y="4957110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6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F8363E0-F752-8EFF-05AD-6844699EC2CC}"/>
              </a:ext>
            </a:extLst>
          </p:cNvPr>
          <p:cNvSpPr/>
          <p:nvPr/>
        </p:nvSpPr>
        <p:spPr>
          <a:xfrm rot="3600000">
            <a:off x="9143367" y="8092805"/>
            <a:ext cx="666085" cy="666086"/>
          </a:xfrm>
          <a:prstGeom prst="ellipse">
            <a:avLst/>
          </a:prstGeom>
          <a:solidFill>
            <a:schemeClr val="tx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UTM Avo"/>
                <a:ea typeface="+mn-ea"/>
                <a:cs typeface="+mn-cs"/>
              </a:rPr>
              <a:t>3</a:t>
            </a: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469D1CE4-8FFF-1417-211E-093D65A46F3F}"/>
              </a:ext>
            </a:extLst>
          </p:cNvPr>
          <p:cNvSpPr/>
          <p:nvPr/>
        </p:nvSpPr>
        <p:spPr>
          <a:xfrm>
            <a:off x="11914475" y="1959832"/>
            <a:ext cx="610568" cy="633182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CD2AB182-9394-80F3-47B8-CB9D502080E9}"/>
              </a:ext>
            </a:extLst>
          </p:cNvPr>
          <p:cNvSpPr/>
          <p:nvPr/>
        </p:nvSpPr>
        <p:spPr>
          <a:xfrm>
            <a:off x="7712590" y="4800196"/>
            <a:ext cx="610568" cy="633182"/>
          </a:xfrm>
          <a:custGeom>
            <a:avLst/>
            <a:gdLst>
              <a:gd name="connsiteX0" fmla="*/ 276377 w 411480"/>
              <a:gd name="connsiteY0" fmla="*/ 86487 h 426720"/>
              <a:gd name="connsiteX1" fmla="*/ 209321 w 411480"/>
              <a:gd name="connsiteY1" fmla="*/ 153544 h 426720"/>
              <a:gd name="connsiteX2" fmla="*/ 142265 w 411480"/>
              <a:gd name="connsiteY2" fmla="*/ 86487 h 426720"/>
              <a:gd name="connsiteX3" fmla="*/ 209321 w 411480"/>
              <a:gd name="connsiteY3" fmla="*/ 19432 h 426720"/>
              <a:gd name="connsiteX4" fmla="*/ 276377 w 411480"/>
              <a:gd name="connsiteY4" fmla="*/ 86487 h 426720"/>
              <a:gd name="connsiteX5" fmla="*/ 60274 w 411480"/>
              <a:gd name="connsiteY5" fmla="*/ 327127 h 426720"/>
              <a:gd name="connsiteX6" fmla="*/ 19431 w 411480"/>
              <a:gd name="connsiteY6" fmla="*/ 367970 h 426720"/>
              <a:gd name="connsiteX7" fmla="*/ 60274 w 411480"/>
              <a:gd name="connsiteY7" fmla="*/ 408814 h 426720"/>
              <a:gd name="connsiteX8" fmla="*/ 101117 w 411480"/>
              <a:gd name="connsiteY8" fmla="*/ 367970 h 426720"/>
              <a:gd name="connsiteX9" fmla="*/ 60274 w 411480"/>
              <a:gd name="connsiteY9" fmla="*/ 327127 h 426720"/>
              <a:gd name="connsiteX10" fmla="*/ 209169 w 411480"/>
              <a:gd name="connsiteY10" fmla="*/ 327127 h 426720"/>
              <a:gd name="connsiteX11" fmla="*/ 168326 w 411480"/>
              <a:gd name="connsiteY11" fmla="*/ 367970 h 426720"/>
              <a:gd name="connsiteX12" fmla="*/ 209169 w 411480"/>
              <a:gd name="connsiteY12" fmla="*/ 408814 h 426720"/>
              <a:gd name="connsiteX13" fmla="*/ 250012 w 411480"/>
              <a:gd name="connsiteY13" fmla="*/ 367970 h 426720"/>
              <a:gd name="connsiteX14" fmla="*/ 209169 w 411480"/>
              <a:gd name="connsiteY14" fmla="*/ 327127 h 426720"/>
              <a:gd name="connsiteX15" fmla="*/ 358216 w 411480"/>
              <a:gd name="connsiteY15" fmla="*/ 327127 h 426720"/>
              <a:gd name="connsiteX16" fmla="*/ 317373 w 411480"/>
              <a:gd name="connsiteY16" fmla="*/ 367970 h 426720"/>
              <a:gd name="connsiteX17" fmla="*/ 358216 w 411480"/>
              <a:gd name="connsiteY17" fmla="*/ 408814 h 426720"/>
              <a:gd name="connsiteX18" fmla="*/ 399059 w 411480"/>
              <a:gd name="connsiteY18" fmla="*/ 367970 h 426720"/>
              <a:gd name="connsiteX19" fmla="*/ 358216 w 411480"/>
              <a:gd name="connsiteY19" fmla="*/ 327127 h 426720"/>
              <a:gd name="connsiteX20" fmla="*/ 209169 w 411480"/>
              <a:gd name="connsiteY20" fmla="*/ 207646 h 426720"/>
              <a:gd name="connsiteX21" fmla="*/ 209169 w 411480"/>
              <a:gd name="connsiteY21" fmla="*/ 279274 h 426720"/>
              <a:gd name="connsiteX22" fmla="*/ 358216 w 411480"/>
              <a:gd name="connsiteY22" fmla="*/ 287960 h 426720"/>
              <a:gd name="connsiteX23" fmla="*/ 358216 w 411480"/>
              <a:gd name="connsiteY23" fmla="*/ 279274 h 426720"/>
              <a:gd name="connsiteX24" fmla="*/ 286588 w 411480"/>
              <a:gd name="connsiteY24" fmla="*/ 207646 h 426720"/>
              <a:gd name="connsiteX25" fmla="*/ 131902 w 411480"/>
              <a:gd name="connsiteY25" fmla="*/ 207646 h 426720"/>
              <a:gd name="connsiteX26" fmla="*/ 60274 w 411480"/>
              <a:gd name="connsiteY26" fmla="*/ 279274 h 426720"/>
              <a:gd name="connsiteX27" fmla="*/ 60274 w 411480"/>
              <a:gd name="connsiteY27" fmla="*/ 279274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11480" h="426720">
                <a:moveTo>
                  <a:pt x="276377" y="86487"/>
                </a:moveTo>
                <a:cubicBezTo>
                  <a:pt x="276377" y="123521"/>
                  <a:pt x="246355" y="153544"/>
                  <a:pt x="209321" y="153544"/>
                </a:cubicBezTo>
                <a:cubicBezTo>
                  <a:pt x="172288" y="153544"/>
                  <a:pt x="142265" y="123521"/>
                  <a:pt x="142265" y="86487"/>
                </a:cubicBezTo>
                <a:cubicBezTo>
                  <a:pt x="142265" y="49454"/>
                  <a:pt x="172288" y="19432"/>
                  <a:pt x="209321" y="19432"/>
                </a:cubicBezTo>
                <a:cubicBezTo>
                  <a:pt x="246355" y="19279"/>
                  <a:pt x="276377" y="49302"/>
                  <a:pt x="276377" y="86487"/>
                </a:cubicBezTo>
                <a:close/>
                <a:moveTo>
                  <a:pt x="60274" y="327127"/>
                </a:moveTo>
                <a:cubicBezTo>
                  <a:pt x="37719" y="327127"/>
                  <a:pt x="19431" y="345415"/>
                  <a:pt x="19431" y="367970"/>
                </a:cubicBezTo>
                <a:cubicBezTo>
                  <a:pt x="19431" y="390526"/>
                  <a:pt x="37719" y="408814"/>
                  <a:pt x="60274" y="408814"/>
                </a:cubicBezTo>
                <a:cubicBezTo>
                  <a:pt x="82829" y="408814"/>
                  <a:pt x="101117" y="390526"/>
                  <a:pt x="101117" y="367970"/>
                </a:cubicBezTo>
                <a:cubicBezTo>
                  <a:pt x="101117" y="345415"/>
                  <a:pt x="82829" y="327127"/>
                  <a:pt x="60274" y="327127"/>
                </a:cubicBezTo>
                <a:close/>
                <a:moveTo>
                  <a:pt x="209169" y="327127"/>
                </a:moveTo>
                <a:cubicBezTo>
                  <a:pt x="186614" y="327127"/>
                  <a:pt x="168326" y="345415"/>
                  <a:pt x="168326" y="367970"/>
                </a:cubicBezTo>
                <a:cubicBezTo>
                  <a:pt x="168326" y="390526"/>
                  <a:pt x="186614" y="408814"/>
                  <a:pt x="209169" y="408814"/>
                </a:cubicBezTo>
                <a:cubicBezTo>
                  <a:pt x="231724" y="408814"/>
                  <a:pt x="250012" y="390526"/>
                  <a:pt x="250012" y="367970"/>
                </a:cubicBezTo>
                <a:cubicBezTo>
                  <a:pt x="250012" y="345415"/>
                  <a:pt x="231724" y="327127"/>
                  <a:pt x="209169" y="327127"/>
                </a:cubicBezTo>
                <a:close/>
                <a:moveTo>
                  <a:pt x="358216" y="327127"/>
                </a:moveTo>
                <a:cubicBezTo>
                  <a:pt x="335661" y="327127"/>
                  <a:pt x="317373" y="345415"/>
                  <a:pt x="317373" y="367970"/>
                </a:cubicBezTo>
                <a:cubicBezTo>
                  <a:pt x="317373" y="390526"/>
                  <a:pt x="335661" y="408814"/>
                  <a:pt x="358216" y="408814"/>
                </a:cubicBezTo>
                <a:cubicBezTo>
                  <a:pt x="380771" y="408814"/>
                  <a:pt x="399059" y="390526"/>
                  <a:pt x="399059" y="367970"/>
                </a:cubicBezTo>
                <a:cubicBezTo>
                  <a:pt x="399059" y="345415"/>
                  <a:pt x="380771" y="327127"/>
                  <a:pt x="358216" y="327127"/>
                </a:cubicBezTo>
                <a:close/>
                <a:moveTo>
                  <a:pt x="209169" y="207646"/>
                </a:moveTo>
                <a:lnTo>
                  <a:pt x="209169" y="279274"/>
                </a:lnTo>
                <a:moveTo>
                  <a:pt x="358216" y="287960"/>
                </a:moveTo>
                <a:lnTo>
                  <a:pt x="358216" y="279274"/>
                </a:lnTo>
                <a:cubicBezTo>
                  <a:pt x="358216" y="239650"/>
                  <a:pt x="326212" y="207646"/>
                  <a:pt x="286588" y="207646"/>
                </a:cubicBezTo>
                <a:lnTo>
                  <a:pt x="131902" y="207646"/>
                </a:lnTo>
                <a:cubicBezTo>
                  <a:pt x="92278" y="207646"/>
                  <a:pt x="60274" y="239650"/>
                  <a:pt x="60274" y="279274"/>
                </a:cubicBezTo>
                <a:lnTo>
                  <a:pt x="60274" y="279274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FE1D782D-B231-73CF-44EF-E1B236AE1D1B}"/>
              </a:ext>
            </a:extLst>
          </p:cNvPr>
          <p:cNvSpPr/>
          <p:nvPr/>
        </p:nvSpPr>
        <p:spPr>
          <a:xfrm>
            <a:off x="7702917" y="8330142"/>
            <a:ext cx="629914" cy="566924"/>
          </a:xfrm>
          <a:custGeom>
            <a:avLst/>
            <a:gdLst>
              <a:gd name="connsiteX0" fmla="*/ 51740 w 457200"/>
              <a:gd name="connsiteY0" fmla="*/ 405003 h 411480"/>
              <a:gd name="connsiteX1" fmla="*/ 51740 w 457200"/>
              <a:gd name="connsiteY1" fmla="*/ 405003 h 411480"/>
              <a:gd name="connsiteX2" fmla="*/ 19431 w 457200"/>
              <a:gd name="connsiteY2" fmla="*/ 372694 h 411480"/>
              <a:gd name="connsiteX3" fmla="*/ 19431 w 457200"/>
              <a:gd name="connsiteY3" fmla="*/ 248336 h 411480"/>
              <a:gd name="connsiteX4" fmla="*/ 51740 w 457200"/>
              <a:gd name="connsiteY4" fmla="*/ 216027 h 411480"/>
              <a:gd name="connsiteX5" fmla="*/ 51740 w 457200"/>
              <a:gd name="connsiteY5" fmla="*/ 216027 h 411480"/>
              <a:gd name="connsiteX6" fmla="*/ 84049 w 457200"/>
              <a:gd name="connsiteY6" fmla="*/ 248336 h 411480"/>
              <a:gd name="connsiteX7" fmla="*/ 84049 w 457200"/>
              <a:gd name="connsiteY7" fmla="*/ 372694 h 411480"/>
              <a:gd name="connsiteX8" fmla="*/ 51740 w 457200"/>
              <a:gd name="connsiteY8" fmla="*/ 405003 h 411480"/>
              <a:gd name="connsiteX9" fmla="*/ 272415 w 457200"/>
              <a:gd name="connsiteY9" fmla="*/ 151714 h 411480"/>
              <a:gd name="connsiteX10" fmla="*/ 319049 w 457200"/>
              <a:gd name="connsiteY10" fmla="*/ 170459 h 411480"/>
              <a:gd name="connsiteX11" fmla="*/ 367513 w 457200"/>
              <a:gd name="connsiteY11" fmla="*/ 136474 h 411480"/>
              <a:gd name="connsiteX12" fmla="*/ 320116 w 457200"/>
              <a:gd name="connsiteY12" fmla="*/ 102337 h 411480"/>
              <a:gd name="connsiteX13" fmla="*/ 278206 w 457200"/>
              <a:gd name="connsiteY13" fmla="*/ 73076 h 411480"/>
              <a:gd name="connsiteX14" fmla="*/ 319202 w 457200"/>
              <a:gd name="connsiteY14" fmla="*/ 42748 h 411480"/>
              <a:gd name="connsiteX15" fmla="*/ 355778 w 457200"/>
              <a:gd name="connsiteY15" fmla="*/ 55855 h 411480"/>
              <a:gd name="connsiteX16" fmla="*/ 319202 w 457200"/>
              <a:gd name="connsiteY16" fmla="*/ 170612 h 411480"/>
              <a:gd name="connsiteX17" fmla="*/ 319202 w 457200"/>
              <a:gd name="connsiteY17" fmla="*/ 193929 h 411480"/>
              <a:gd name="connsiteX18" fmla="*/ 319202 w 457200"/>
              <a:gd name="connsiteY18" fmla="*/ 19431 h 411480"/>
              <a:gd name="connsiteX19" fmla="*/ 319202 w 457200"/>
              <a:gd name="connsiteY19" fmla="*/ 42748 h 411480"/>
              <a:gd name="connsiteX20" fmla="*/ 221818 w 457200"/>
              <a:gd name="connsiteY20" fmla="*/ 289941 h 411480"/>
              <a:gd name="connsiteX21" fmla="*/ 221818 w 457200"/>
              <a:gd name="connsiteY21" fmla="*/ 289941 h 411480"/>
              <a:gd name="connsiteX22" fmla="*/ 287198 w 457200"/>
              <a:gd name="connsiteY22" fmla="*/ 305943 h 411480"/>
              <a:gd name="connsiteX23" fmla="*/ 325603 w 457200"/>
              <a:gd name="connsiteY23" fmla="*/ 283083 h 411480"/>
              <a:gd name="connsiteX24" fmla="*/ 302286 w 457200"/>
              <a:gd name="connsiteY24" fmla="*/ 248945 h 411480"/>
              <a:gd name="connsiteX25" fmla="*/ 217856 w 457200"/>
              <a:gd name="connsiteY25" fmla="*/ 223799 h 411480"/>
              <a:gd name="connsiteX26" fmla="*/ 130836 w 457200"/>
              <a:gd name="connsiteY26" fmla="*/ 232029 h 411480"/>
              <a:gd name="connsiteX27" fmla="*/ 84049 w 457200"/>
              <a:gd name="connsiteY27" fmla="*/ 256870 h 411480"/>
              <a:gd name="connsiteX28" fmla="*/ 147142 w 457200"/>
              <a:gd name="connsiteY28" fmla="*/ 351968 h 411480"/>
              <a:gd name="connsiteX29" fmla="*/ 115138 w 457200"/>
              <a:gd name="connsiteY29" fmla="*/ 355016 h 411480"/>
              <a:gd name="connsiteX30" fmla="*/ 115138 w 457200"/>
              <a:gd name="connsiteY30" fmla="*/ 355016 h 411480"/>
              <a:gd name="connsiteX31" fmla="*/ 83896 w 457200"/>
              <a:gd name="connsiteY31" fmla="*/ 363703 h 411480"/>
              <a:gd name="connsiteX32" fmla="*/ 147142 w 457200"/>
              <a:gd name="connsiteY32" fmla="*/ 351968 h 411480"/>
              <a:gd name="connsiteX33" fmla="*/ 178689 w 457200"/>
              <a:gd name="connsiteY33" fmla="*/ 361721 h 411480"/>
              <a:gd name="connsiteX34" fmla="*/ 364922 w 457200"/>
              <a:gd name="connsiteY34" fmla="*/ 381838 h 411480"/>
              <a:gd name="connsiteX35" fmla="*/ 422834 w 457200"/>
              <a:gd name="connsiteY35" fmla="*/ 377114 h 411480"/>
              <a:gd name="connsiteX36" fmla="*/ 450571 w 457200"/>
              <a:gd name="connsiteY36" fmla="*/ 342214 h 411480"/>
              <a:gd name="connsiteX37" fmla="*/ 450571 w 457200"/>
              <a:gd name="connsiteY37" fmla="*/ 342214 h 411480"/>
              <a:gd name="connsiteX38" fmla="*/ 423444 w 457200"/>
              <a:gd name="connsiteY38" fmla="*/ 316306 h 411480"/>
              <a:gd name="connsiteX39" fmla="*/ 375895 w 457200"/>
              <a:gd name="connsiteY39" fmla="*/ 318287 h 411480"/>
              <a:gd name="connsiteX40" fmla="*/ 256413 w 457200"/>
              <a:gd name="connsiteY40" fmla="*/ 301523 h 411480"/>
              <a:gd name="connsiteX41" fmla="*/ 221666 w 457200"/>
              <a:gd name="connsiteY41" fmla="*/ 290093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57200" h="411480">
                <a:moveTo>
                  <a:pt x="51740" y="405003"/>
                </a:moveTo>
                <a:lnTo>
                  <a:pt x="51740" y="405003"/>
                </a:lnTo>
                <a:cubicBezTo>
                  <a:pt x="33909" y="405003"/>
                  <a:pt x="19431" y="390525"/>
                  <a:pt x="19431" y="372694"/>
                </a:cubicBezTo>
                <a:lnTo>
                  <a:pt x="19431" y="248336"/>
                </a:lnTo>
                <a:cubicBezTo>
                  <a:pt x="19431" y="230505"/>
                  <a:pt x="33909" y="216027"/>
                  <a:pt x="51740" y="216027"/>
                </a:cubicBezTo>
                <a:lnTo>
                  <a:pt x="51740" y="216027"/>
                </a:lnTo>
                <a:cubicBezTo>
                  <a:pt x="69571" y="216027"/>
                  <a:pt x="84049" y="230505"/>
                  <a:pt x="84049" y="248336"/>
                </a:cubicBezTo>
                <a:lnTo>
                  <a:pt x="84049" y="372694"/>
                </a:lnTo>
                <a:cubicBezTo>
                  <a:pt x="84049" y="390677"/>
                  <a:pt x="69571" y="405003"/>
                  <a:pt x="51740" y="405003"/>
                </a:cubicBezTo>
                <a:close/>
                <a:moveTo>
                  <a:pt x="272415" y="151714"/>
                </a:moveTo>
                <a:cubicBezTo>
                  <a:pt x="281254" y="164668"/>
                  <a:pt x="296189" y="170459"/>
                  <a:pt x="319049" y="170459"/>
                </a:cubicBezTo>
                <a:cubicBezTo>
                  <a:pt x="330479" y="170459"/>
                  <a:pt x="367513" y="168021"/>
                  <a:pt x="367513" y="136474"/>
                </a:cubicBezTo>
                <a:cubicBezTo>
                  <a:pt x="367513" y="115595"/>
                  <a:pt x="355168" y="106604"/>
                  <a:pt x="320116" y="102337"/>
                </a:cubicBezTo>
                <a:cubicBezTo>
                  <a:pt x="307619" y="100813"/>
                  <a:pt x="278206" y="97307"/>
                  <a:pt x="278206" y="73076"/>
                </a:cubicBezTo>
                <a:cubicBezTo>
                  <a:pt x="278206" y="59055"/>
                  <a:pt x="288874" y="42748"/>
                  <a:pt x="319202" y="42748"/>
                </a:cubicBezTo>
                <a:cubicBezTo>
                  <a:pt x="332918" y="42748"/>
                  <a:pt x="346634" y="47777"/>
                  <a:pt x="355778" y="55855"/>
                </a:cubicBezTo>
                <a:moveTo>
                  <a:pt x="319202" y="170612"/>
                </a:moveTo>
                <a:lnTo>
                  <a:pt x="319202" y="193929"/>
                </a:lnTo>
                <a:moveTo>
                  <a:pt x="319202" y="19431"/>
                </a:moveTo>
                <a:lnTo>
                  <a:pt x="319202" y="42748"/>
                </a:lnTo>
                <a:moveTo>
                  <a:pt x="221818" y="289941"/>
                </a:moveTo>
                <a:lnTo>
                  <a:pt x="221818" y="289941"/>
                </a:lnTo>
                <a:lnTo>
                  <a:pt x="287198" y="305943"/>
                </a:lnTo>
                <a:cubicBezTo>
                  <a:pt x="309601" y="310515"/>
                  <a:pt x="322859" y="302590"/>
                  <a:pt x="325603" y="283083"/>
                </a:cubicBezTo>
                <a:cubicBezTo>
                  <a:pt x="327736" y="267691"/>
                  <a:pt x="317068" y="253517"/>
                  <a:pt x="302286" y="248945"/>
                </a:cubicBezTo>
                <a:lnTo>
                  <a:pt x="217856" y="223799"/>
                </a:lnTo>
                <a:cubicBezTo>
                  <a:pt x="188900" y="214960"/>
                  <a:pt x="157658" y="217856"/>
                  <a:pt x="130836" y="232029"/>
                </a:cubicBezTo>
                <a:lnTo>
                  <a:pt x="84049" y="256870"/>
                </a:lnTo>
                <a:moveTo>
                  <a:pt x="147142" y="351968"/>
                </a:moveTo>
                <a:cubicBezTo>
                  <a:pt x="136474" y="348767"/>
                  <a:pt x="125044" y="349834"/>
                  <a:pt x="115138" y="355016"/>
                </a:cubicBezTo>
                <a:lnTo>
                  <a:pt x="115138" y="355016"/>
                </a:lnTo>
                <a:cubicBezTo>
                  <a:pt x="105385" y="360197"/>
                  <a:pt x="94717" y="363093"/>
                  <a:pt x="83896" y="363703"/>
                </a:cubicBezTo>
                <a:moveTo>
                  <a:pt x="147142" y="351968"/>
                </a:moveTo>
                <a:lnTo>
                  <a:pt x="178689" y="361721"/>
                </a:lnTo>
                <a:cubicBezTo>
                  <a:pt x="238887" y="380162"/>
                  <a:pt x="302133" y="387020"/>
                  <a:pt x="364922" y="381838"/>
                </a:cubicBezTo>
                <a:lnTo>
                  <a:pt x="422834" y="377114"/>
                </a:lnTo>
                <a:cubicBezTo>
                  <a:pt x="440360" y="375590"/>
                  <a:pt x="453009" y="359740"/>
                  <a:pt x="450571" y="342214"/>
                </a:cubicBezTo>
                <a:lnTo>
                  <a:pt x="450571" y="342214"/>
                </a:lnTo>
                <a:cubicBezTo>
                  <a:pt x="448589" y="328346"/>
                  <a:pt x="437464" y="317678"/>
                  <a:pt x="423444" y="316306"/>
                </a:cubicBezTo>
                <a:lnTo>
                  <a:pt x="375895" y="318287"/>
                </a:lnTo>
                <a:cubicBezTo>
                  <a:pt x="335356" y="319964"/>
                  <a:pt x="294970" y="314325"/>
                  <a:pt x="256413" y="301523"/>
                </a:cubicBezTo>
                <a:lnTo>
                  <a:pt x="221666" y="290093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3AF8866-6AD9-A791-0531-91C4D4DF7E57}"/>
              </a:ext>
            </a:extLst>
          </p:cNvPr>
          <p:cNvSpPr/>
          <p:nvPr/>
        </p:nvSpPr>
        <p:spPr>
          <a:xfrm>
            <a:off x="11852796" y="11207071"/>
            <a:ext cx="678408" cy="565340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0" name="Freeform 98">
            <a:extLst>
              <a:ext uri="{FF2B5EF4-FFF2-40B4-BE49-F238E27FC236}">
                <a16:creationId xmlns:a16="http://schemas.microsoft.com/office/drawing/2014/main" id="{C48995FE-07F9-5AE5-A541-8AF1E8830798}"/>
              </a:ext>
            </a:extLst>
          </p:cNvPr>
          <p:cNvSpPr>
            <a:spLocks noEditPoints="1"/>
          </p:cNvSpPr>
          <p:nvPr/>
        </p:nvSpPr>
        <p:spPr bwMode="auto">
          <a:xfrm>
            <a:off x="16129221" y="8342113"/>
            <a:ext cx="522230" cy="506406"/>
          </a:xfrm>
          <a:custGeom>
            <a:avLst/>
            <a:gdLst>
              <a:gd name="T0" fmla="*/ 827 w 827"/>
              <a:gd name="T1" fmla="*/ 401 h 801"/>
              <a:gd name="T2" fmla="*/ 426 w 827"/>
              <a:gd name="T3" fmla="*/ 801 h 801"/>
              <a:gd name="T4" fmla="*/ 206 w 827"/>
              <a:gd name="T5" fmla="*/ 735 h 801"/>
              <a:gd name="T6" fmla="*/ 0 w 827"/>
              <a:gd name="T7" fmla="*/ 801 h 801"/>
              <a:gd name="T8" fmla="*/ 70 w 827"/>
              <a:gd name="T9" fmla="*/ 584 h 801"/>
              <a:gd name="T10" fmla="*/ 26 w 827"/>
              <a:gd name="T11" fmla="*/ 401 h 801"/>
              <a:gd name="T12" fmla="*/ 426 w 827"/>
              <a:gd name="T13" fmla="*/ 0 h 801"/>
              <a:gd name="T14" fmla="*/ 827 w 827"/>
              <a:gd name="T15" fmla="*/ 401 h 801"/>
              <a:gd name="T16" fmla="*/ 370 w 827"/>
              <a:gd name="T17" fmla="*/ 339 h 801"/>
              <a:gd name="T18" fmla="*/ 239 w 827"/>
              <a:gd name="T19" fmla="*/ 358 h 801"/>
              <a:gd name="T20" fmla="*/ 334 w 827"/>
              <a:gd name="T21" fmla="*/ 451 h 801"/>
              <a:gd name="T22" fmla="*/ 311 w 827"/>
              <a:gd name="T23" fmla="*/ 581 h 801"/>
              <a:gd name="T24" fmla="*/ 428 w 827"/>
              <a:gd name="T25" fmla="*/ 520 h 801"/>
              <a:gd name="T26" fmla="*/ 546 w 827"/>
              <a:gd name="T27" fmla="*/ 581 h 801"/>
              <a:gd name="T28" fmla="*/ 523 w 827"/>
              <a:gd name="T29" fmla="*/ 451 h 801"/>
              <a:gd name="T30" fmla="*/ 618 w 827"/>
              <a:gd name="T31" fmla="*/ 358 h 801"/>
              <a:gd name="T32" fmla="*/ 487 w 827"/>
              <a:gd name="T33" fmla="*/ 339 h 801"/>
              <a:gd name="T34" fmla="*/ 428 w 827"/>
              <a:gd name="T35" fmla="*/ 221 h 801"/>
              <a:gd name="T36" fmla="*/ 370 w 827"/>
              <a:gd name="T37" fmla="*/ 339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27" h="801">
                <a:moveTo>
                  <a:pt x="827" y="401"/>
                </a:moveTo>
                <a:cubicBezTo>
                  <a:pt x="827" y="622"/>
                  <a:pt x="647" y="801"/>
                  <a:pt x="426" y="801"/>
                </a:cubicBezTo>
                <a:cubicBezTo>
                  <a:pt x="345" y="801"/>
                  <a:pt x="269" y="777"/>
                  <a:pt x="206" y="735"/>
                </a:cubicBezTo>
                <a:cubicBezTo>
                  <a:pt x="0" y="801"/>
                  <a:pt x="0" y="801"/>
                  <a:pt x="0" y="801"/>
                </a:cubicBezTo>
                <a:cubicBezTo>
                  <a:pt x="70" y="584"/>
                  <a:pt x="70" y="584"/>
                  <a:pt x="70" y="584"/>
                </a:cubicBezTo>
                <a:cubicBezTo>
                  <a:pt x="42" y="529"/>
                  <a:pt x="26" y="467"/>
                  <a:pt x="26" y="401"/>
                </a:cubicBezTo>
                <a:cubicBezTo>
                  <a:pt x="26" y="180"/>
                  <a:pt x="205" y="0"/>
                  <a:pt x="426" y="0"/>
                </a:cubicBezTo>
                <a:cubicBezTo>
                  <a:pt x="647" y="0"/>
                  <a:pt x="827" y="180"/>
                  <a:pt x="827" y="401"/>
                </a:cubicBezTo>
                <a:close/>
                <a:moveTo>
                  <a:pt x="370" y="339"/>
                </a:moveTo>
                <a:cubicBezTo>
                  <a:pt x="239" y="358"/>
                  <a:pt x="239" y="358"/>
                  <a:pt x="239" y="358"/>
                </a:cubicBezTo>
                <a:cubicBezTo>
                  <a:pt x="334" y="451"/>
                  <a:pt x="334" y="451"/>
                  <a:pt x="334" y="451"/>
                </a:cubicBezTo>
                <a:cubicBezTo>
                  <a:pt x="311" y="581"/>
                  <a:pt x="311" y="581"/>
                  <a:pt x="311" y="581"/>
                </a:cubicBezTo>
                <a:cubicBezTo>
                  <a:pt x="428" y="520"/>
                  <a:pt x="428" y="520"/>
                  <a:pt x="428" y="520"/>
                </a:cubicBezTo>
                <a:cubicBezTo>
                  <a:pt x="546" y="581"/>
                  <a:pt x="546" y="581"/>
                  <a:pt x="546" y="581"/>
                </a:cubicBezTo>
                <a:cubicBezTo>
                  <a:pt x="523" y="451"/>
                  <a:pt x="523" y="451"/>
                  <a:pt x="523" y="451"/>
                </a:cubicBezTo>
                <a:cubicBezTo>
                  <a:pt x="618" y="358"/>
                  <a:pt x="618" y="358"/>
                  <a:pt x="618" y="358"/>
                </a:cubicBezTo>
                <a:cubicBezTo>
                  <a:pt x="487" y="339"/>
                  <a:pt x="487" y="339"/>
                  <a:pt x="487" y="339"/>
                </a:cubicBezTo>
                <a:cubicBezTo>
                  <a:pt x="428" y="221"/>
                  <a:pt x="428" y="221"/>
                  <a:pt x="428" y="221"/>
                </a:cubicBezTo>
                <a:lnTo>
                  <a:pt x="370" y="339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B619EFEC-9004-BB6F-7B9E-CB643CAD926A}"/>
              </a:ext>
            </a:extLst>
          </p:cNvPr>
          <p:cNvSpPr/>
          <p:nvPr/>
        </p:nvSpPr>
        <p:spPr>
          <a:xfrm>
            <a:off x="16118972" y="4845423"/>
            <a:ext cx="542728" cy="54272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UA" sz="7198" b="0" i="0" u="none" strike="noStrike" kern="1200" cap="none" spc="0" normalizeH="0" baseline="0" noProof="0">
              <a:ln>
                <a:noFill/>
              </a:ln>
              <a:solidFill>
                <a:srgbClr val="7F7F7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8" presetClass="emph" presetSubtype="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35" dur="3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0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" presetClass="entr" presetSubtype="8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2" decel="50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2" presetClass="entr" presetSubtype="2" decel="5000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54" grpId="0"/>
          <p:bldP spid="55" grpId="0"/>
          <p:bldP spid="56" grpId="0"/>
          <p:bldP spid="57" grpId="0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5_SO 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D78F1F"/>
      </a:accent1>
      <a:accent2>
        <a:srgbClr val="041B21"/>
      </a:accent2>
      <a:accent3>
        <a:srgbClr val="88B98C"/>
      </a:accent3>
      <a:accent4>
        <a:srgbClr val="04656B"/>
      </a:accent4>
      <a:accent5>
        <a:srgbClr val="B0D4E4"/>
      </a:accent5>
      <a:accent6>
        <a:srgbClr val="F0EEE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13807</TotalTime>
  <Words>1490</Words>
  <Application>Microsoft Office PowerPoint</Application>
  <PresentationFormat>Custom</PresentationFormat>
  <Paragraphs>250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27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5_SO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150</dc:title>
  <dc:creator>Slide Ocean</dc:creator>
  <cp:lastModifiedBy>SO</cp:lastModifiedBy>
  <cp:revision>3320</cp:revision>
  <dcterms:created xsi:type="dcterms:W3CDTF">2024-04-24T08:43:56Z</dcterms:created>
  <dcterms:modified xsi:type="dcterms:W3CDTF">2025-12-27T02:00:11Z</dcterms:modified>
</cp:coreProperties>
</file>