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theme/theme20.xml" ContentType="application/vnd.openxmlformats-officedocument.theme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21.xml" ContentType="application/vnd.openxmlformats-officedocument.theme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theme/theme22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theme/theme24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81" r:id="rId25"/>
  </p:sldMasterIdLst>
  <p:notesMasterIdLst>
    <p:notesMasterId r:id="rId39"/>
  </p:notesMasterIdLst>
  <p:handoutMasterIdLst>
    <p:handoutMasterId r:id="rId40"/>
  </p:handoutMasterIdLst>
  <p:sldIdLst>
    <p:sldId id="2147378277" r:id="rId26"/>
    <p:sldId id="2147378267" r:id="rId27"/>
    <p:sldId id="2147378268" r:id="rId28"/>
    <p:sldId id="2147378266" r:id="rId29"/>
    <p:sldId id="2147378269" r:id="rId30"/>
    <p:sldId id="2147378271" r:id="rId31"/>
    <p:sldId id="2147378278" r:id="rId32"/>
    <p:sldId id="2147378279" r:id="rId33"/>
    <p:sldId id="2147378280" r:id="rId34"/>
    <p:sldId id="2147378281" r:id="rId35"/>
    <p:sldId id="2147378282" r:id="rId36"/>
    <p:sldId id="2147378283" r:id="rId37"/>
    <p:sldId id="2147378284" r:id="rId3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D4DD"/>
    <a:srgbClr val="FFFFFF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13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200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1.xml"/><Relationship Id="rId39" Type="http://schemas.openxmlformats.org/officeDocument/2006/relationships/notesMaster" Target="notesMasters/notesMaster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9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4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7.xml"/><Relationship Id="rId37" Type="http://schemas.openxmlformats.org/officeDocument/2006/relationships/slide" Target="slides/slide12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3.xml"/><Relationship Id="rId36" Type="http://schemas.openxmlformats.org/officeDocument/2006/relationships/slide" Target="slides/slide1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2.xml"/><Relationship Id="rId30" Type="http://schemas.openxmlformats.org/officeDocument/2006/relationships/slide" Target="slides/slide5.xml"/><Relationship Id="rId35" Type="http://schemas.openxmlformats.org/officeDocument/2006/relationships/slide" Target="slides/slide10.xml"/><Relationship Id="rId43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8.xml"/><Relationship Id="rId38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FD2520B-2E55-EC15-94BC-5D097D8601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09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FD2520B-2E55-EC15-94BC-5D097D8601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77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11" Type="http://schemas.openxmlformats.org/officeDocument/2006/relationships/theme" Target="../theme/theme20.xml"/><Relationship Id="rId5" Type="http://schemas.openxmlformats.org/officeDocument/2006/relationships/slideLayout" Target="../slideLayouts/slideLayout191.xml"/><Relationship Id="rId10" Type="http://schemas.openxmlformats.org/officeDocument/2006/relationships/slideLayout" Target="../slideLayouts/slideLayout196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4.xml"/><Relationship Id="rId3" Type="http://schemas.openxmlformats.org/officeDocument/2006/relationships/slideLayout" Target="../slideLayouts/slideLayout199.xml"/><Relationship Id="rId7" Type="http://schemas.openxmlformats.org/officeDocument/2006/relationships/slideLayout" Target="../slideLayouts/slideLayout203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198.xml"/><Relationship Id="rId1" Type="http://schemas.openxmlformats.org/officeDocument/2006/relationships/slideLayout" Target="../slideLayouts/slideLayout197.xml"/><Relationship Id="rId6" Type="http://schemas.openxmlformats.org/officeDocument/2006/relationships/slideLayout" Target="../slideLayouts/slideLayout202.xml"/><Relationship Id="rId11" Type="http://schemas.openxmlformats.org/officeDocument/2006/relationships/slideLayout" Target="../slideLayouts/slideLayout207.xml"/><Relationship Id="rId5" Type="http://schemas.openxmlformats.org/officeDocument/2006/relationships/slideLayout" Target="../slideLayouts/slideLayout201.xml"/><Relationship Id="rId10" Type="http://schemas.openxmlformats.org/officeDocument/2006/relationships/slideLayout" Target="../slideLayouts/slideLayout206.xml"/><Relationship Id="rId4" Type="http://schemas.openxmlformats.org/officeDocument/2006/relationships/slideLayout" Target="../slideLayouts/slideLayout200.xml"/><Relationship Id="rId9" Type="http://schemas.openxmlformats.org/officeDocument/2006/relationships/slideLayout" Target="../slideLayouts/slideLayout205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5.xml"/><Relationship Id="rId3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4.xml"/><Relationship Id="rId2" Type="http://schemas.openxmlformats.org/officeDocument/2006/relationships/slideLayout" Target="../slideLayouts/slideLayout209.xml"/><Relationship Id="rId1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12.xml"/><Relationship Id="rId10" Type="http://schemas.openxmlformats.org/officeDocument/2006/relationships/theme" Target="../theme/theme22.xml"/><Relationship Id="rId4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6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4.xml"/><Relationship Id="rId3" Type="http://schemas.openxmlformats.org/officeDocument/2006/relationships/slideLayout" Target="../slideLayouts/slideLayout219.xml"/><Relationship Id="rId7" Type="http://schemas.openxmlformats.org/officeDocument/2006/relationships/slideLayout" Target="../slideLayouts/slideLayout223.xml"/><Relationship Id="rId2" Type="http://schemas.openxmlformats.org/officeDocument/2006/relationships/slideLayout" Target="../slideLayouts/slideLayout218.xml"/><Relationship Id="rId1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222.xml"/><Relationship Id="rId5" Type="http://schemas.openxmlformats.org/officeDocument/2006/relationships/slideLayout" Target="../slideLayouts/slideLayout221.xml"/><Relationship Id="rId10" Type="http://schemas.openxmlformats.org/officeDocument/2006/relationships/theme" Target="../theme/theme23.xml"/><Relationship Id="rId4" Type="http://schemas.openxmlformats.org/officeDocument/2006/relationships/slideLayout" Target="../slideLayouts/slideLayout220.xml"/><Relationship Id="rId9" Type="http://schemas.openxmlformats.org/officeDocument/2006/relationships/slideLayout" Target="../slideLayouts/slideLayout225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30.xml"/><Relationship Id="rId10" Type="http://schemas.openxmlformats.org/officeDocument/2006/relationships/theme" Target="../theme/theme24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2.xml"/><Relationship Id="rId3" Type="http://schemas.openxmlformats.org/officeDocument/2006/relationships/slideLayout" Target="../slideLayouts/slideLayout237.xml"/><Relationship Id="rId7" Type="http://schemas.openxmlformats.org/officeDocument/2006/relationships/slideLayout" Target="../slideLayouts/slideLayout241.xml"/><Relationship Id="rId2" Type="http://schemas.openxmlformats.org/officeDocument/2006/relationships/slideLayout" Target="../slideLayouts/slideLayout236.xml"/><Relationship Id="rId1" Type="http://schemas.openxmlformats.org/officeDocument/2006/relationships/slideLayout" Target="../slideLayouts/slideLayout235.xml"/><Relationship Id="rId6" Type="http://schemas.openxmlformats.org/officeDocument/2006/relationships/slideLayout" Target="../slideLayouts/slideLayout240.xml"/><Relationship Id="rId5" Type="http://schemas.openxmlformats.org/officeDocument/2006/relationships/slideLayout" Target="../slideLayouts/slideLayout239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8.xml"/><Relationship Id="rId9" Type="http://schemas.openxmlformats.org/officeDocument/2006/relationships/slideLayout" Target="../slideLayouts/slideLayout24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92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3773451-BC59-7A1C-60A3-87FDC79CC23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1" r="8681"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8322994-3201-B46A-3190-D73837605D24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34000">
                <a:schemeClr val="accent2">
                  <a:alpha val="50000"/>
                </a:schemeClr>
              </a:gs>
              <a:gs pos="100000">
                <a:schemeClr val="tx1">
                  <a:alpha val="5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BG_1">
            <a:extLst>
              <a:ext uri="{FF2B5EF4-FFF2-40B4-BE49-F238E27FC236}">
                <a16:creationId xmlns:a16="http://schemas.microsoft.com/office/drawing/2014/main" id="{1B9DAC4E-9C72-9D8D-9C12-48F1444646D9}"/>
              </a:ext>
            </a:extLst>
          </p:cNvPr>
          <p:cNvSpPr/>
          <p:nvPr/>
        </p:nvSpPr>
        <p:spPr>
          <a:xfrm>
            <a:off x="5502355" y="731895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899C3A-FE89-72EF-F46A-EE4D6812AA3C}"/>
              </a:ext>
            </a:extLst>
          </p:cNvPr>
          <p:cNvSpPr/>
          <p:nvPr/>
        </p:nvSpPr>
        <p:spPr>
          <a:xfrm>
            <a:off x="5502356" y="7318954"/>
            <a:ext cx="1138612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9DC138F5-7A78-5B07-029A-37F9B083E3CA}"/>
              </a:ext>
            </a:extLst>
          </p:cNvPr>
          <p:cNvSpPr txBox="1"/>
          <p:nvPr/>
        </p:nvSpPr>
        <p:spPr>
          <a:xfrm>
            <a:off x="5447205" y="5010616"/>
            <a:ext cx="13489591" cy="169277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04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104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endParaRPr kumimoji="0" lang="en-US" sz="10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SubTitle">
            <a:extLst>
              <a:ext uri="{FF2B5EF4-FFF2-40B4-BE49-F238E27FC236}">
                <a16:creationId xmlns:a16="http://schemas.microsoft.com/office/drawing/2014/main" id="{1CE07AE9-14EF-0BE3-75C1-98BBBD215BB8}"/>
              </a:ext>
            </a:extLst>
          </p:cNvPr>
          <p:cNvSpPr txBox="1"/>
          <p:nvPr/>
        </p:nvSpPr>
        <p:spPr>
          <a:xfrm>
            <a:off x="8493716" y="4639221"/>
            <a:ext cx="7396576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E7826C-3553-DB8D-8EA2-FB8BB02F6D5F}"/>
              </a:ext>
            </a:extLst>
          </p:cNvPr>
          <p:cNvSpPr/>
          <p:nvPr/>
        </p:nvSpPr>
        <p:spPr>
          <a:xfrm>
            <a:off x="11776617" y="3859324"/>
            <a:ext cx="447310" cy="447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67DFDB8-636B-CA2A-7D8E-69DBA3A30D74}"/>
              </a:ext>
            </a:extLst>
          </p:cNvPr>
          <p:cNvSpPr/>
          <p:nvPr/>
        </p:nvSpPr>
        <p:spPr>
          <a:xfrm>
            <a:off x="11179592" y="3859324"/>
            <a:ext cx="447310" cy="4473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3638E90-8EC4-AC4D-7A1F-A040E17C7D5C}"/>
              </a:ext>
            </a:extLst>
          </p:cNvPr>
          <p:cNvSpPr/>
          <p:nvPr/>
        </p:nvSpPr>
        <p:spPr>
          <a:xfrm>
            <a:off x="12373642" y="3859324"/>
            <a:ext cx="447310" cy="4473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D4FA273-4C0A-323E-8501-3C137D685207}"/>
              </a:ext>
            </a:extLst>
          </p:cNvPr>
          <p:cNvSpPr/>
          <p:nvPr/>
        </p:nvSpPr>
        <p:spPr>
          <a:xfrm>
            <a:off x="12970667" y="3859324"/>
            <a:ext cx="447310" cy="447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" name="!!Tick_4">
            <a:extLst>
              <a:ext uri="{FF2B5EF4-FFF2-40B4-BE49-F238E27FC236}">
                <a16:creationId xmlns:a16="http://schemas.microsoft.com/office/drawing/2014/main" id="{D04A1BD0-9B5B-57CC-2924-1730D92A9EF1}"/>
              </a:ext>
            </a:extLst>
          </p:cNvPr>
          <p:cNvGrpSpPr/>
          <p:nvPr/>
        </p:nvGrpSpPr>
        <p:grpSpPr>
          <a:xfrm>
            <a:off x="14603923" y="7079901"/>
            <a:ext cx="1328734" cy="1328734"/>
            <a:chOff x="11520042" y="2220170"/>
            <a:chExt cx="1537216" cy="153721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C6AB0A-77AE-FD16-24D2-64DC15939440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EB80D39-B7D5-ADAB-9848-D1A559C09428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D41232B-7B16-CE8A-AC2C-133BC1990799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606AE46-0C91-19DC-05D5-7C6F6A9E4F06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2" name="!!Tick_3">
            <a:extLst>
              <a:ext uri="{FF2B5EF4-FFF2-40B4-BE49-F238E27FC236}">
                <a16:creationId xmlns:a16="http://schemas.microsoft.com/office/drawing/2014/main" id="{5E1D6463-1439-DED0-AB45-8B7974B320E4}"/>
              </a:ext>
            </a:extLst>
          </p:cNvPr>
          <p:cNvGrpSpPr/>
          <p:nvPr/>
        </p:nvGrpSpPr>
        <p:grpSpPr>
          <a:xfrm>
            <a:off x="11527633" y="7079901"/>
            <a:ext cx="1328734" cy="1328734"/>
            <a:chOff x="11520042" y="2220170"/>
            <a:chExt cx="1537216" cy="153721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4777EB9-B94B-20C1-64FD-DE38EA59BB6A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3BB8A02-7883-046F-66C7-B40AD13B2286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AA1CD1A-1CF6-8B38-76F4-3AC51F7D3524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85FE8B9-F7C0-C066-EF80-01E0B445EE36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7" name="!!Tick_2">
            <a:extLst>
              <a:ext uri="{FF2B5EF4-FFF2-40B4-BE49-F238E27FC236}">
                <a16:creationId xmlns:a16="http://schemas.microsoft.com/office/drawing/2014/main" id="{63D79A87-1C08-7DBB-15DC-CD0CDC472551}"/>
              </a:ext>
            </a:extLst>
          </p:cNvPr>
          <p:cNvGrpSpPr/>
          <p:nvPr/>
        </p:nvGrpSpPr>
        <p:grpSpPr>
          <a:xfrm>
            <a:off x="8451343" y="7079901"/>
            <a:ext cx="1328734" cy="1328734"/>
            <a:chOff x="11520042" y="2220170"/>
            <a:chExt cx="1537216" cy="153721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422E36E-E5A4-EE1C-572B-F81BBAFCD868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6B4375A-A6A5-515D-3A82-298F9F720257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49739F2-D5D7-96AF-54CA-CB2121383183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1AFED0F-EFF4-8A62-8B17-A438BA3613D9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2" name="!!Tick_5">
            <a:extLst>
              <a:ext uri="{FF2B5EF4-FFF2-40B4-BE49-F238E27FC236}">
                <a16:creationId xmlns:a16="http://schemas.microsoft.com/office/drawing/2014/main" id="{145AF196-A835-DAB8-9E10-73E2368BC7F4}"/>
              </a:ext>
            </a:extLst>
          </p:cNvPr>
          <p:cNvGrpSpPr/>
          <p:nvPr/>
        </p:nvGrpSpPr>
        <p:grpSpPr>
          <a:xfrm>
            <a:off x="17680214" y="7079901"/>
            <a:ext cx="1328734" cy="1328734"/>
            <a:chOff x="11520042" y="2220170"/>
            <a:chExt cx="1537216" cy="1537216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6E79719-37D7-9DE0-00A6-EF80BC827B5E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A065F64-E044-EBFC-EA21-A5B056354763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0FD0C60-893B-99BF-E827-35013B1D9ABA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BA630B5-FDFB-4355-7AAA-645CD3ABD602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7" name="!!Tick_1">
            <a:extLst>
              <a:ext uri="{FF2B5EF4-FFF2-40B4-BE49-F238E27FC236}">
                <a16:creationId xmlns:a16="http://schemas.microsoft.com/office/drawing/2014/main" id="{168D59B1-E947-584F-8D0C-6CA49FF54E79}"/>
              </a:ext>
            </a:extLst>
          </p:cNvPr>
          <p:cNvGrpSpPr/>
          <p:nvPr/>
        </p:nvGrpSpPr>
        <p:grpSpPr>
          <a:xfrm>
            <a:off x="5375053" y="7079901"/>
            <a:ext cx="1328734" cy="1328734"/>
            <a:chOff x="11520042" y="2220170"/>
            <a:chExt cx="1537216" cy="153721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294263A-BC4F-89AA-AB88-3086F9F990B3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31C9A49-8433-5E4B-C78C-64B0ACAF2F2E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4F2CFA6-1810-508B-A1F5-81EF62D07986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404C270-9A3D-6E46-E672-7BE3CD499FB9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2" name="!!Title_1">
            <a:extLst>
              <a:ext uri="{FF2B5EF4-FFF2-40B4-BE49-F238E27FC236}">
                <a16:creationId xmlns:a16="http://schemas.microsoft.com/office/drawing/2014/main" id="{43D0C38D-1ADD-F89F-B7F8-D1D99F5F4369}"/>
              </a:ext>
            </a:extLst>
          </p:cNvPr>
          <p:cNvSpPr txBox="1"/>
          <p:nvPr/>
        </p:nvSpPr>
        <p:spPr>
          <a:xfrm flipH="1">
            <a:off x="4420263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43" name="!!Title_2">
            <a:extLst>
              <a:ext uri="{FF2B5EF4-FFF2-40B4-BE49-F238E27FC236}">
                <a16:creationId xmlns:a16="http://schemas.microsoft.com/office/drawing/2014/main" id="{B64BC249-3661-D335-5F4D-9BF1333C4ED5}"/>
              </a:ext>
            </a:extLst>
          </p:cNvPr>
          <p:cNvSpPr txBox="1"/>
          <p:nvPr/>
        </p:nvSpPr>
        <p:spPr>
          <a:xfrm flipH="1">
            <a:off x="7496555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44" name="!!Title_3">
            <a:extLst>
              <a:ext uri="{FF2B5EF4-FFF2-40B4-BE49-F238E27FC236}">
                <a16:creationId xmlns:a16="http://schemas.microsoft.com/office/drawing/2014/main" id="{5EE38731-3977-537D-CEB9-BA4F5BB863F8}"/>
              </a:ext>
            </a:extLst>
          </p:cNvPr>
          <p:cNvSpPr txBox="1"/>
          <p:nvPr/>
        </p:nvSpPr>
        <p:spPr>
          <a:xfrm flipH="1">
            <a:off x="10582635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45" name="!!Title_4">
            <a:extLst>
              <a:ext uri="{FF2B5EF4-FFF2-40B4-BE49-F238E27FC236}">
                <a16:creationId xmlns:a16="http://schemas.microsoft.com/office/drawing/2014/main" id="{4C23175E-8476-9FAB-2364-AB00E8D9CC23}"/>
              </a:ext>
            </a:extLst>
          </p:cNvPr>
          <p:cNvSpPr txBox="1"/>
          <p:nvPr/>
        </p:nvSpPr>
        <p:spPr>
          <a:xfrm flipH="1">
            <a:off x="13663125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sp>
        <p:nvSpPr>
          <p:cNvPr id="46" name="!!Title_5">
            <a:extLst>
              <a:ext uri="{FF2B5EF4-FFF2-40B4-BE49-F238E27FC236}">
                <a16:creationId xmlns:a16="http://schemas.microsoft.com/office/drawing/2014/main" id="{A1B525BA-5357-85FC-0FEE-0C52EACCCE33}"/>
              </a:ext>
            </a:extLst>
          </p:cNvPr>
          <p:cNvSpPr txBox="1"/>
          <p:nvPr/>
        </p:nvSpPr>
        <p:spPr>
          <a:xfrm flipH="1">
            <a:off x="16726886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  <p:grpSp>
        <p:nvGrpSpPr>
          <p:cNvPr id="47" name="!!Content_Box">
            <a:extLst>
              <a:ext uri="{FF2B5EF4-FFF2-40B4-BE49-F238E27FC236}">
                <a16:creationId xmlns:a16="http://schemas.microsoft.com/office/drawing/2014/main" id="{34E05E73-F760-9CEB-F5A0-81C4CE1D56FD}"/>
              </a:ext>
            </a:extLst>
          </p:cNvPr>
          <p:cNvGrpSpPr/>
          <p:nvPr/>
        </p:nvGrpSpPr>
        <p:grpSpPr>
          <a:xfrm>
            <a:off x="1733616" y="14170904"/>
            <a:ext cx="8631188" cy="5436285"/>
            <a:chOff x="7840195" y="6493627"/>
            <a:chExt cx="8631188" cy="5436285"/>
          </a:xfrm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E0252179-22CC-49CC-B9F8-C34E0F8DF36B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79CAAEC4-8F78-A720-34D0-55261AD63148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DA1A2473-6A44-1568-A4D8-BB4726EE4542}"/>
              </a:ext>
            </a:extLst>
          </p:cNvPr>
          <p:cNvSpPr/>
          <p:nvPr/>
        </p:nvSpPr>
        <p:spPr>
          <a:xfrm>
            <a:off x="2172887" y="15658305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9D7C07AC-C72D-A913-CEB2-3A2DFBD7E095}"/>
              </a:ext>
            </a:extLst>
          </p:cNvPr>
          <p:cNvSpPr/>
          <p:nvPr/>
        </p:nvSpPr>
        <p:spPr>
          <a:xfrm>
            <a:off x="2172887" y="17749461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!!Description_2">
            <a:extLst>
              <a:ext uri="{FF2B5EF4-FFF2-40B4-BE49-F238E27FC236}">
                <a16:creationId xmlns:a16="http://schemas.microsoft.com/office/drawing/2014/main" id="{459736C8-30C8-5AEE-95B3-4269B31F9E2E}"/>
              </a:ext>
            </a:extLst>
          </p:cNvPr>
          <p:cNvSpPr txBox="1"/>
          <p:nvPr/>
        </p:nvSpPr>
        <p:spPr>
          <a:xfrm flipH="1">
            <a:off x="2321879" y="17854205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/>
              <a:t>Phỏng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khách</a:t>
            </a:r>
            <a:r>
              <a:rPr lang="en-US" sz="2400" dirty="0"/>
              <a:t> </a:t>
            </a:r>
            <a:r>
              <a:rPr lang="en-US" sz="2400" dirty="0" err="1"/>
              <a:t>hàng</a:t>
            </a:r>
            <a:r>
              <a:rPr lang="en-US" sz="2400" dirty="0"/>
              <a:t> </a:t>
            </a:r>
            <a:r>
              <a:rPr lang="en-US" sz="2400" dirty="0" err="1"/>
              <a:t>mục</a:t>
            </a:r>
            <a:r>
              <a:rPr lang="en-US" sz="2400" dirty="0"/>
              <a:t> </a:t>
            </a:r>
            <a:r>
              <a:rPr lang="en-US" sz="2400" dirty="0" err="1"/>
              <a:t>tiêu</a:t>
            </a:r>
            <a:endParaRPr lang="en-US" sz="24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/>
              <a:t>Xác</a:t>
            </a:r>
            <a:r>
              <a:rPr lang="en-US" sz="2400" dirty="0"/>
              <a:t> </a:t>
            </a:r>
            <a:r>
              <a:rPr lang="en-US" sz="2400" dirty="0" err="1"/>
              <a:t>định</a:t>
            </a:r>
            <a:r>
              <a:rPr lang="en-US" sz="2400" dirty="0"/>
              <a:t> pain-point </a:t>
            </a:r>
            <a:r>
              <a:rPr lang="en-US" sz="2400" dirty="0" err="1"/>
              <a:t>cốt</a:t>
            </a:r>
            <a:r>
              <a:rPr lang="en-US" sz="2400" dirty="0"/>
              <a:t> </a:t>
            </a:r>
            <a:r>
              <a:rPr lang="en-US" sz="2400" dirty="0" err="1"/>
              <a:t>lõi</a:t>
            </a:r>
            <a:endParaRPr lang="en-US" sz="24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/>
              <a:t>Xây</a:t>
            </a:r>
            <a:r>
              <a:rPr lang="en-US" sz="2400" dirty="0"/>
              <a:t> </a:t>
            </a:r>
            <a:r>
              <a:rPr lang="en-US" sz="2400" dirty="0" err="1"/>
              <a:t>dựng</a:t>
            </a:r>
            <a:r>
              <a:rPr lang="en-US" sz="2400" dirty="0"/>
              <a:t> </a:t>
            </a:r>
            <a:r>
              <a:rPr lang="en-US" sz="2400" dirty="0" err="1"/>
              <a:t>giả</a:t>
            </a:r>
            <a:r>
              <a:rPr lang="en-US" sz="2400" dirty="0"/>
              <a:t> </a:t>
            </a:r>
            <a:r>
              <a:rPr lang="en-US" sz="2400" dirty="0" err="1"/>
              <a:t>thuyết</a:t>
            </a:r>
            <a:r>
              <a:rPr lang="en-US" sz="2400" dirty="0"/>
              <a:t> </a:t>
            </a:r>
            <a:r>
              <a:rPr lang="en-US" sz="2400" dirty="0" err="1"/>
              <a:t>giải</a:t>
            </a:r>
            <a:r>
              <a:rPr lang="en-US" sz="2400" dirty="0"/>
              <a:t> </a:t>
            </a:r>
            <a:r>
              <a:rPr lang="en-US" sz="2400" dirty="0" err="1"/>
              <a:t>pháp</a:t>
            </a:r>
            <a:endParaRPr lang="en-US" sz="2400" dirty="0"/>
          </a:p>
        </p:txBody>
      </p:sp>
      <p:sp>
        <p:nvSpPr>
          <p:cNvPr id="53" name="!!Sub_Title_2">
            <a:extLst>
              <a:ext uri="{FF2B5EF4-FFF2-40B4-BE49-F238E27FC236}">
                <a16:creationId xmlns:a16="http://schemas.microsoft.com/office/drawing/2014/main" id="{6AA1AF2D-D487-F1BA-F903-5CC9F5DB4F73}"/>
              </a:ext>
            </a:extLst>
          </p:cNvPr>
          <p:cNvSpPr txBox="1"/>
          <p:nvPr/>
        </p:nvSpPr>
        <p:spPr>
          <a:xfrm flipH="1">
            <a:off x="2321879" y="17220285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latin typeface="+mj-lt"/>
              </a:rPr>
              <a:t>3 </a:t>
            </a:r>
            <a:r>
              <a:rPr lang="en-US" sz="2400" b="1" dirty="0" err="1">
                <a:latin typeface="+mj-lt"/>
              </a:rPr>
              <a:t>hành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động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chính</a:t>
            </a:r>
            <a:r>
              <a:rPr lang="en-US" sz="2400" b="1" dirty="0">
                <a:latin typeface="+mj-lt"/>
              </a:rPr>
              <a:t>:</a:t>
            </a:r>
            <a:endParaRPr lang="en-US" sz="2400" dirty="0"/>
          </a:p>
        </p:txBody>
      </p:sp>
      <p:sp>
        <p:nvSpPr>
          <p:cNvPr id="54" name="!!Description_1">
            <a:extLst>
              <a:ext uri="{FF2B5EF4-FFF2-40B4-BE49-F238E27FC236}">
                <a16:creationId xmlns:a16="http://schemas.microsoft.com/office/drawing/2014/main" id="{0408323F-AFD1-79C5-411F-19D662CCDB78}"/>
              </a:ext>
            </a:extLst>
          </p:cNvPr>
          <p:cNvSpPr txBox="1"/>
          <p:nvPr/>
        </p:nvSpPr>
        <p:spPr>
          <a:xfrm flipH="1">
            <a:off x="2321879" y="15941377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ysClr val="windowText" lastClr="000000"/>
                </a:solidFill>
              </a:rPr>
              <a:t>Xác định vấn đề thực sự của khách hàng và giả thuyết giá trị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5" name="!!Sub_Title_1">
            <a:extLst>
              <a:ext uri="{FF2B5EF4-FFF2-40B4-BE49-F238E27FC236}">
                <a16:creationId xmlns:a16="http://schemas.microsoft.com/office/drawing/2014/main" id="{124D0397-EEA9-C4AE-DF52-C46E75D83813}"/>
              </a:ext>
            </a:extLst>
          </p:cNvPr>
          <p:cNvSpPr txBox="1"/>
          <p:nvPr/>
        </p:nvSpPr>
        <p:spPr>
          <a:xfrm flipH="1">
            <a:off x="2321879" y="15071236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HÌNH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 THÀNH Ý TƯỞNG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3996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"/>
    </mc:Choice>
    <mc:Fallback>
      <p:transition advClick="0" advTm="1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22FE41-F2CD-9256-A952-F805063FE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!!BG_1">
            <a:extLst>
              <a:ext uri="{FF2B5EF4-FFF2-40B4-BE49-F238E27FC236}">
                <a16:creationId xmlns:a16="http://schemas.microsoft.com/office/drawing/2014/main" id="{81E9A573-FE98-4F41-EBFE-40B6AFA3C85A}"/>
              </a:ext>
            </a:extLst>
          </p:cNvPr>
          <p:cNvSpPr/>
          <p:nvPr/>
        </p:nvSpPr>
        <p:spPr>
          <a:xfrm>
            <a:off x="5502355" y="482242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9AEE247A-B6AC-CEE4-0875-3AA71C20E0B1}"/>
              </a:ext>
            </a:extLst>
          </p:cNvPr>
          <p:cNvSpPr/>
          <p:nvPr/>
        </p:nvSpPr>
        <p:spPr>
          <a:xfrm>
            <a:off x="5502355" y="4822424"/>
            <a:ext cx="8226345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0B40AB6-2053-1493-EED7-BCEF7FA5E27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#149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84779CEE-2B38-CC89-0EBD-557A5E1B66BA}"/>
              </a:ext>
            </a:extLst>
          </p:cNvPr>
          <p:cNvSpPr txBox="1"/>
          <p:nvPr/>
        </p:nvSpPr>
        <p:spPr>
          <a:xfrm>
            <a:off x="7302682" y="1243191"/>
            <a:ext cx="97786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CC82C8A1-551E-CED9-9037-09C6808FE3EF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3E24181-F1EA-C0A6-C53A-C22C356C700F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F9B8168-238E-BBD9-71C2-154B47925E70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9AEAE93-C69C-17CB-686D-6521B41FE1E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63A9104-9972-6993-9A40-429214E7C62A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0" name="!!Tick_3">
            <a:extLst>
              <a:ext uri="{FF2B5EF4-FFF2-40B4-BE49-F238E27FC236}">
                <a16:creationId xmlns:a16="http://schemas.microsoft.com/office/drawing/2014/main" id="{07158547-D652-2A2D-3E32-6F35B5E02C5E}"/>
              </a:ext>
            </a:extLst>
          </p:cNvPr>
          <p:cNvGrpSpPr/>
          <p:nvPr/>
        </p:nvGrpSpPr>
        <p:grpSpPr>
          <a:xfrm>
            <a:off x="11340990" y="4408531"/>
            <a:ext cx="1678414" cy="1678414"/>
            <a:chOff x="11520042" y="2220170"/>
            <a:chExt cx="1537216" cy="1537216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D39C3E9F-2314-C1A1-2D3D-266EE3F40012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2"/>
              </a:solidFill>
            </a:ln>
            <a:effectLst>
              <a:glow rad="317500">
                <a:schemeClr val="accent6">
                  <a:alpha val="40000"/>
                </a:schemeClr>
              </a:glow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0F0C7E12-6022-F456-3FA8-023CCA4CCC93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29BC0CF0-46ED-E60F-5513-2CFE32692E20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1EE2C1BB-783E-E17B-0F0A-6546F7D11114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rgbClr val="00B050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!!Tick_2">
            <a:extLst>
              <a:ext uri="{FF2B5EF4-FFF2-40B4-BE49-F238E27FC236}">
                <a16:creationId xmlns:a16="http://schemas.microsoft.com/office/drawing/2014/main" id="{9969BF20-2E3E-E644-74CB-FF6F734393EA}"/>
              </a:ext>
            </a:extLst>
          </p:cNvPr>
          <p:cNvGrpSpPr/>
          <p:nvPr/>
        </p:nvGrpSpPr>
        <p:grpSpPr>
          <a:xfrm>
            <a:off x="8347102" y="4561479"/>
            <a:ext cx="1537216" cy="1537216"/>
            <a:chOff x="11520042" y="2220170"/>
            <a:chExt cx="1537216" cy="15372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582A678-6174-4EF2-D1ED-A3EA49A8063F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glow rad="190500">
                <a:schemeClr val="accent6">
                  <a:alpha val="40000"/>
                </a:schemeClr>
              </a:glow>
              <a:outerShdw blurRad="88900" dist="889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B10B7F7-299B-1483-E39D-D3A3BD72CD61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19C48F-BA67-BD82-3532-590925307CB7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70D7BF1-DCB7-E0BD-ED66-A1E8FF1BA254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!!Tick_1">
            <a:extLst>
              <a:ext uri="{FF2B5EF4-FFF2-40B4-BE49-F238E27FC236}">
                <a16:creationId xmlns:a16="http://schemas.microsoft.com/office/drawing/2014/main" id="{495F255A-1F4E-476A-FCFB-246FA238716B}"/>
              </a:ext>
            </a:extLst>
          </p:cNvPr>
          <p:cNvGrpSpPr/>
          <p:nvPr/>
        </p:nvGrpSpPr>
        <p:grpSpPr>
          <a:xfrm>
            <a:off x="5357816" y="4583371"/>
            <a:ext cx="1328734" cy="1328734"/>
            <a:chOff x="11520042" y="2220170"/>
            <a:chExt cx="1537216" cy="153721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A31B9E8-1C17-4084-E3E3-B55EFD58CCBE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704CF08-2C9B-30F7-9826-3AD95E4A1514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231E527-1FBA-938A-24E6-2918DE66E14A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A05BCB8-0D07-D4B2-DB0E-600A85CE2A88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2" name="!!Tick_4">
            <a:extLst>
              <a:ext uri="{FF2B5EF4-FFF2-40B4-BE49-F238E27FC236}">
                <a16:creationId xmlns:a16="http://schemas.microsoft.com/office/drawing/2014/main" id="{BDDB006C-384D-1112-BA97-3B0DD0B9C02C}"/>
              </a:ext>
            </a:extLst>
          </p:cNvPr>
          <p:cNvGrpSpPr/>
          <p:nvPr/>
        </p:nvGrpSpPr>
        <p:grpSpPr>
          <a:xfrm>
            <a:off x="14603923" y="4583371"/>
            <a:ext cx="1328734" cy="1328734"/>
            <a:chOff x="11520042" y="2220170"/>
            <a:chExt cx="1537216" cy="1537216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3DA7F75-AFE5-905F-5883-E1D552432ACE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3EDB28BC-951F-FDBB-C7F9-4EA2E638EAE5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CBDB753-98B0-DC95-B465-B46E52702F6E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6F98D81-D145-04CA-7D98-F6058D09537A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47" name="!!Tick_5">
            <a:extLst>
              <a:ext uri="{FF2B5EF4-FFF2-40B4-BE49-F238E27FC236}">
                <a16:creationId xmlns:a16="http://schemas.microsoft.com/office/drawing/2014/main" id="{8716FC73-4DC1-180F-8037-D1E533771AEE}"/>
              </a:ext>
            </a:extLst>
          </p:cNvPr>
          <p:cNvGrpSpPr/>
          <p:nvPr/>
        </p:nvGrpSpPr>
        <p:grpSpPr>
          <a:xfrm>
            <a:off x="17680214" y="4583371"/>
            <a:ext cx="1328734" cy="1328734"/>
            <a:chOff x="11520042" y="2220170"/>
            <a:chExt cx="1537216" cy="1537216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E43695D-6F92-E16B-F75C-4D88F3D1CA06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8528ED3-A16E-51CB-E165-E087DB5BB32B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C8CA989-557E-F54F-ACD5-E6E416877798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ADB3C98-343E-DE9B-AF3D-404B627699AA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52" name="!!Title_1">
            <a:extLst>
              <a:ext uri="{FF2B5EF4-FFF2-40B4-BE49-F238E27FC236}">
                <a16:creationId xmlns:a16="http://schemas.microsoft.com/office/drawing/2014/main" id="{51468C22-FCC0-07E5-9E25-0C45F56DB2A6}"/>
              </a:ext>
            </a:extLst>
          </p:cNvPr>
          <p:cNvSpPr txBox="1"/>
          <p:nvPr/>
        </p:nvSpPr>
        <p:spPr>
          <a:xfrm flipH="1">
            <a:off x="4420263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53" name="!!Title_2">
            <a:extLst>
              <a:ext uri="{FF2B5EF4-FFF2-40B4-BE49-F238E27FC236}">
                <a16:creationId xmlns:a16="http://schemas.microsoft.com/office/drawing/2014/main" id="{491CB17D-1BB3-586F-8AF5-0689DD08C956}"/>
              </a:ext>
            </a:extLst>
          </p:cNvPr>
          <p:cNvSpPr txBox="1"/>
          <p:nvPr/>
        </p:nvSpPr>
        <p:spPr>
          <a:xfrm flipH="1">
            <a:off x="749655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54" name="!!Title_3">
            <a:extLst>
              <a:ext uri="{FF2B5EF4-FFF2-40B4-BE49-F238E27FC236}">
                <a16:creationId xmlns:a16="http://schemas.microsoft.com/office/drawing/2014/main" id="{42350F9E-3EEC-6A84-C783-E332C2E81775}"/>
              </a:ext>
            </a:extLst>
          </p:cNvPr>
          <p:cNvSpPr txBox="1"/>
          <p:nvPr/>
        </p:nvSpPr>
        <p:spPr>
          <a:xfrm flipH="1">
            <a:off x="1058263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55" name="!!Title_4">
            <a:extLst>
              <a:ext uri="{FF2B5EF4-FFF2-40B4-BE49-F238E27FC236}">
                <a16:creationId xmlns:a16="http://schemas.microsoft.com/office/drawing/2014/main" id="{E258C6EF-C7F2-41C6-E604-A3E0C1823C0F}"/>
              </a:ext>
            </a:extLst>
          </p:cNvPr>
          <p:cNvSpPr txBox="1"/>
          <p:nvPr/>
        </p:nvSpPr>
        <p:spPr>
          <a:xfrm flipH="1">
            <a:off x="1366312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sp>
        <p:nvSpPr>
          <p:cNvPr id="56" name="!!Title_5">
            <a:extLst>
              <a:ext uri="{FF2B5EF4-FFF2-40B4-BE49-F238E27FC236}">
                <a16:creationId xmlns:a16="http://schemas.microsoft.com/office/drawing/2014/main" id="{83CF6F0D-16DC-9452-83D2-AD6AC883C0C7}"/>
              </a:ext>
            </a:extLst>
          </p:cNvPr>
          <p:cNvSpPr txBox="1"/>
          <p:nvPr/>
        </p:nvSpPr>
        <p:spPr>
          <a:xfrm flipH="1">
            <a:off x="16726886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  <p:grpSp>
        <p:nvGrpSpPr>
          <p:cNvPr id="57" name="!!Content_Box">
            <a:extLst>
              <a:ext uri="{FF2B5EF4-FFF2-40B4-BE49-F238E27FC236}">
                <a16:creationId xmlns:a16="http://schemas.microsoft.com/office/drawing/2014/main" id="{4E3F19AA-64A6-18E0-D224-DC983696075E}"/>
              </a:ext>
            </a:extLst>
          </p:cNvPr>
          <p:cNvGrpSpPr/>
          <p:nvPr/>
        </p:nvGrpSpPr>
        <p:grpSpPr>
          <a:xfrm>
            <a:off x="7876406" y="7121175"/>
            <a:ext cx="8631188" cy="5436285"/>
            <a:chOff x="7840195" y="6493627"/>
            <a:chExt cx="8631188" cy="5436285"/>
          </a:xfrm>
          <a:solidFill>
            <a:schemeClr val="bg2">
              <a:lumMod val="85000"/>
              <a:lumOff val="15000"/>
            </a:schemeClr>
          </a:solidFill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766D3C8E-3AE4-5456-9C93-937EE2EDB01B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18501EF3-F325-B8A6-5184-EE3C6A70B899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0B77D718-45F4-A381-17B3-623B64A12333}"/>
              </a:ext>
            </a:extLst>
          </p:cNvPr>
          <p:cNvSpPr/>
          <p:nvPr/>
        </p:nvSpPr>
        <p:spPr>
          <a:xfrm>
            <a:off x="8315677" y="8608576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9F27E4C-A55B-9343-1493-6430E2DB6F7A}"/>
              </a:ext>
            </a:extLst>
          </p:cNvPr>
          <p:cNvSpPr/>
          <p:nvPr/>
        </p:nvSpPr>
        <p:spPr>
          <a:xfrm>
            <a:off x="8315677" y="10699732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!!Description_2">
            <a:extLst>
              <a:ext uri="{FF2B5EF4-FFF2-40B4-BE49-F238E27FC236}">
                <a16:creationId xmlns:a16="http://schemas.microsoft.com/office/drawing/2014/main" id="{38F35F07-1D69-D67C-101E-B9EBBD8A9A3A}"/>
              </a:ext>
            </a:extLst>
          </p:cNvPr>
          <p:cNvSpPr txBox="1"/>
          <p:nvPr/>
        </p:nvSpPr>
        <p:spPr>
          <a:xfrm flipH="1">
            <a:off x="8464669" y="10804476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</a:rPr>
              <a:t>X</a:t>
            </a:r>
            <a:r>
              <a:rPr lang="vi-VN" sz="2400" dirty="0">
                <a:solidFill>
                  <a:schemeClr val="tx2"/>
                </a:solidFill>
              </a:rPr>
              <a:t>ác định chỉ số đo lường phù hợp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400" dirty="0">
                <a:solidFill>
                  <a:schemeClr val="tx2"/>
                </a:solidFill>
              </a:rPr>
              <a:t>Theo dõi hành vi người dùng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400" dirty="0">
                <a:solidFill>
                  <a:schemeClr val="tx2"/>
                </a:solidFill>
              </a:rPr>
              <a:t>Phân tích dữ liệu định lượng</a:t>
            </a:r>
          </a:p>
        </p:txBody>
      </p:sp>
      <p:sp>
        <p:nvSpPr>
          <p:cNvPr id="63" name="!!Sub_Title_2">
            <a:extLst>
              <a:ext uri="{FF2B5EF4-FFF2-40B4-BE49-F238E27FC236}">
                <a16:creationId xmlns:a16="http://schemas.microsoft.com/office/drawing/2014/main" id="{EDC2EAE4-0A78-45D5-4067-78B9B361B0B4}"/>
              </a:ext>
            </a:extLst>
          </p:cNvPr>
          <p:cNvSpPr txBox="1"/>
          <p:nvPr/>
        </p:nvSpPr>
        <p:spPr>
          <a:xfrm flipH="1">
            <a:off x="8464669" y="10170556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3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hành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chính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64" name="!!Description_1">
            <a:extLst>
              <a:ext uri="{FF2B5EF4-FFF2-40B4-BE49-F238E27FC236}">
                <a16:creationId xmlns:a16="http://schemas.microsoft.com/office/drawing/2014/main" id="{CF4CB400-BD5D-2C2C-534C-633D5F06B596}"/>
              </a:ext>
            </a:extLst>
          </p:cNvPr>
          <p:cNvSpPr txBox="1"/>
          <p:nvPr/>
        </p:nvSpPr>
        <p:spPr>
          <a:xfrm flipH="1">
            <a:off x="8464669" y="8891648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chemeClr val="tx2"/>
                </a:solidFill>
              </a:rPr>
              <a:t>Thu thập dữ liệu thực tế để đánh giá phản ứng và hành vi người dùng.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5" name="!!Sub_Title_1">
            <a:extLst>
              <a:ext uri="{FF2B5EF4-FFF2-40B4-BE49-F238E27FC236}">
                <a16:creationId xmlns:a16="http://schemas.microsoft.com/office/drawing/2014/main" id="{84C61D70-ADA6-ED76-2F1C-6AC4AC1AF3F3}"/>
              </a:ext>
            </a:extLst>
          </p:cNvPr>
          <p:cNvSpPr txBox="1"/>
          <p:nvPr/>
        </p:nvSpPr>
        <p:spPr>
          <a:xfrm flipH="1">
            <a:off x="8464669" y="8021507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ĐO LƯỜNG PHẢN HỒI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77005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4B6535-4AFD-9BFA-1323-E49B11C780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!!BG_1">
            <a:extLst>
              <a:ext uri="{FF2B5EF4-FFF2-40B4-BE49-F238E27FC236}">
                <a16:creationId xmlns:a16="http://schemas.microsoft.com/office/drawing/2014/main" id="{ADCE79A9-1AA6-47C0-F23C-61802056D86C}"/>
              </a:ext>
            </a:extLst>
          </p:cNvPr>
          <p:cNvSpPr/>
          <p:nvPr/>
        </p:nvSpPr>
        <p:spPr>
          <a:xfrm>
            <a:off x="5502355" y="482242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4E5402D1-D884-F579-9598-CAC1EBBA5941}"/>
              </a:ext>
            </a:extLst>
          </p:cNvPr>
          <p:cNvSpPr/>
          <p:nvPr/>
        </p:nvSpPr>
        <p:spPr>
          <a:xfrm>
            <a:off x="5502355" y="4822424"/>
            <a:ext cx="11279574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95E680-8374-3E06-2A58-D3AA8B22703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#149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7735A27B-8196-8666-3C70-5E25DE7DA362}"/>
              </a:ext>
            </a:extLst>
          </p:cNvPr>
          <p:cNvSpPr txBox="1"/>
          <p:nvPr/>
        </p:nvSpPr>
        <p:spPr>
          <a:xfrm>
            <a:off x="7302682" y="1243191"/>
            <a:ext cx="97786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B5A584FF-0BAD-57C9-2EC3-3D010D7CB489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9E9CBAF-1DF6-84FB-B6DF-78A9C2C1FABA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729621A-0788-0D1F-8140-5F09671E3A3C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163F8FE-2CA8-9410-43B5-EA91B2D13F4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9ED41ED-45D1-4CFE-BAC9-FA7CEA657E93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0" name="!!Tick_4">
            <a:extLst>
              <a:ext uri="{FF2B5EF4-FFF2-40B4-BE49-F238E27FC236}">
                <a16:creationId xmlns:a16="http://schemas.microsoft.com/office/drawing/2014/main" id="{EE958A8D-3078-DC41-F166-9C58DE9C3BFE}"/>
              </a:ext>
            </a:extLst>
          </p:cNvPr>
          <p:cNvGrpSpPr/>
          <p:nvPr/>
        </p:nvGrpSpPr>
        <p:grpSpPr>
          <a:xfrm>
            <a:off x="14428241" y="4409606"/>
            <a:ext cx="1678414" cy="1678414"/>
            <a:chOff x="11520042" y="2220170"/>
            <a:chExt cx="1537216" cy="1537216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5A555C8C-8E69-5341-3509-7C73A7BA2C17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2"/>
              </a:solidFill>
            </a:ln>
            <a:effectLst>
              <a:glow rad="317500">
                <a:schemeClr val="accent6">
                  <a:alpha val="40000"/>
                </a:schemeClr>
              </a:glow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0BFDBFB0-0A79-A0BC-E490-18C8ED4C7256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2DB4FE67-7AEC-94B9-A055-EF489DAB299F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5B950A1E-8F38-C2AB-A828-B9069FDBE9A8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rgbClr val="00B050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!!Tick_3">
            <a:extLst>
              <a:ext uri="{FF2B5EF4-FFF2-40B4-BE49-F238E27FC236}">
                <a16:creationId xmlns:a16="http://schemas.microsoft.com/office/drawing/2014/main" id="{28E40C41-A52A-1A42-2497-0B0F0AD82C8A}"/>
              </a:ext>
            </a:extLst>
          </p:cNvPr>
          <p:cNvGrpSpPr/>
          <p:nvPr/>
        </p:nvGrpSpPr>
        <p:grpSpPr>
          <a:xfrm>
            <a:off x="11423392" y="4480205"/>
            <a:ext cx="1537216" cy="1537216"/>
            <a:chOff x="11520042" y="2220170"/>
            <a:chExt cx="1537216" cy="15372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BE44919-0587-640B-BF3F-35287C447485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glow rad="190500">
                <a:schemeClr val="accent6">
                  <a:alpha val="40000"/>
                </a:schemeClr>
              </a:glow>
              <a:outerShdw blurRad="88900" dist="889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4CE3E08-EF7B-3963-7F66-2288B3E5702A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532B67F-3D2F-471B-F9ED-981AD093BBDC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33A5CA4-9D7E-6476-3634-4BD0D1671AB9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!!Tick_1">
            <a:extLst>
              <a:ext uri="{FF2B5EF4-FFF2-40B4-BE49-F238E27FC236}">
                <a16:creationId xmlns:a16="http://schemas.microsoft.com/office/drawing/2014/main" id="{1CA5BA48-E3EE-AAA7-1865-374132F3BDF2}"/>
              </a:ext>
            </a:extLst>
          </p:cNvPr>
          <p:cNvGrpSpPr/>
          <p:nvPr/>
        </p:nvGrpSpPr>
        <p:grpSpPr>
          <a:xfrm>
            <a:off x="5357816" y="4584446"/>
            <a:ext cx="1328734" cy="1328734"/>
            <a:chOff x="11520042" y="2220170"/>
            <a:chExt cx="1537216" cy="153721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94A3C49-BDA5-16CB-416F-9EAA0BB55955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D674818-5675-4E84-27AE-7A4BA65A7E9C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1BFB05-4AEC-B1DD-3E90-4367B0638AA9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CBEA298-2D8E-200F-5AF5-0110504C9AA3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8" name="!!Tick_2">
            <a:extLst>
              <a:ext uri="{FF2B5EF4-FFF2-40B4-BE49-F238E27FC236}">
                <a16:creationId xmlns:a16="http://schemas.microsoft.com/office/drawing/2014/main" id="{B61DCD1E-EDB4-1D2E-4FC0-570C59C42B99}"/>
              </a:ext>
            </a:extLst>
          </p:cNvPr>
          <p:cNvGrpSpPr/>
          <p:nvPr/>
        </p:nvGrpSpPr>
        <p:grpSpPr>
          <a:xfrm>
            <a:off x="8451343" y="4584446"/>
            <a:ext cx="1328734" cy="1328734"/>
            <a:chOff x="11520042" y="2220170"/>
            <a:chExt cx="1537216" cy="153721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D1DCF27-0548-0EE9-4170-76ED430282B9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01B334D-A5D7-09DA-B8DE-85C0161299D3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028B575-9698-99EF-C077-A15E70119C6C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2E8790D-FD2F-8D7A-363D-7C04259475EE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3" name="!!Tick_5">
            <a:extLst>
              <a:ext uri="{FF2B5EF4-FFF2-40B4-BE49-F238E27FC236}">
                <a16:creationId xmlns:a16="http://schemas.microsoft.com/office/drawing/2014/main" id="{B77FCF23-E5EE-6790-AAD6-6CE13516895C}"/>
              </a:ext>
            </a:extLst>
          </p:cNvPr>
          <p:cNvGrpSpPr/>
          <p:nvPr/>
        </p:nvGrpSpPr>
        <p:grpSpPr>
          <a:xfrm>
            <a:off x="17680214" y="4583371"/>
            <a:ext cx="1328734" cy="1328734"/>
            <a:chOff x="11520042" y="2220170"/>
            <a:chExt cx="1537216" cy="1537216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5AC19B8-2405-D2C5-3A7B-D4AA4826274A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C177656F-43EC-AACF-51AE-D2C18041210C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A8E0B00-3B27-96BC-A5DC-6584BDD9D0E0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F928A29-E0EA-1CA9-E4F2-D0ABE6089C1F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2" name="!!Title_5">
            <a:extLst>
              <a:ext uri="{FF2B5EF4-FFF2-40B4-BE49-F238E27FC236}">
                <a16:creationId xmlns:a16="http://schemas.microsoft.com/office/drawing/2014/main" id="{4695D84D-03B1-F115-C948-313D57CE4BA4}"/>
              </a:ext>
            </a:extLst>
          </p:cNvPr>
          <p:cNvSpPr txBox="1"/>
          <p:nvPr/>
        </p:nvSpPr>
        <p:spPr>
          <a:xfrm flipH="1">
            <a:off x="16726886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  <p:sp>
        <p:nvSpPr>
          <p:cNvPr id="63" name="!!Title_1">
            <a:extLst>
              <a:ext uri="{FF2B5EF4-FFF2-40B4-BE49-F238E27FC236}">
                <a16:creationId xmlns:a16="http://schemas.microsoft.com/office/drawing/2014/main" id="{18780266-AE67-95BB-CE54-1AF533D35C7A}"/>
              </a:ext>
            </a:extLst>
          </p:cNvPr>
          <p:cNvSpPr txBox="1"/>
          <p:nvPr/>
        </p:nvSpPr>
        <p:spPr>
          <a:xfrm flipH="1">
            <a:off x="4420263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64" name="!!Title_2">
            <a:extLst>
              <a:ext uri="{FF2B5EF4-FFF2-40B4-BE49-F238E27FC236}">
                <a16:creationId xmlns:a16="http://schemas.microsoft.com/office/drawing/2014/main" id="{4BDF1B38-F761-E946-899B-076E3CAA9DCA}"/>
              </a:ext>
            </a:extLst>
          </p:cNvPr>
          <p:cNvSpPr txBox="1"/>
          <p:nvPr/>
        </p:nvSpPr>
        <p:spPr>
          <a:xfrm flipH="1">
            <a:off x="749655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65" name="!!Title_3">
            <a:extLst>
              <a:ext uri="{FF2B5EF4-FFF2-40B4-BE49-F238E27FC236}">
                <a16:creationId xmlns:a16="http://schemas.microsoft.com/office/drawing/2014/main" id="{9E96E6C7-2AF4-79BB-0A1D-3353D7B898DD}"/>
              </a:ext>
            </a:extLst>
          </p:cNvPr>
          <p:cNvSpPr txBox="1"/>
          <p:nvPr/>
        </p:nvSpPr>
        <p:spPr>
          <a:xfrm flipH="1">
            <a:off x="1058263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66" name="!!Title_4">
            <a:extLst>
              <a:ext uri="{FF2B5EF4-FFF2-40B4-BE49-F238E27FC236}">
                <a16:creationId xmlns:a16="http://schemas.microsoft.com/office/drawing/2014/main" id="{C58E2D39-DCCC-1FE6-74DC-086A93B88F95}"/>
              </a:ext>
            </a:extLst>
          </p:cNvPr>
          <p:cNvSpPr txBox="1"/>
          <p:nvPr/>
        </p:nvSpPr>
        <p:spPr>
          <a:xfrm flipH="1">
            <a:off x="1366312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grpSp>
        <p:nvGrpSpPr>
          <p:cNvPr id="67" name="!!Content_Box">
            <a:extLst>
              <a:ext uri="{FF2B5EF4-FFF2-40B4-BE49-F238E27FC236}">
                <a16:creationId xmlns:a16="http://schemas.microsoft.com/office/drawing/2014/main" id="{06121DEA-E543-9DE0-EBA6-F872E30BA776}"/>
              </a:ext>
            </a:extLst>
          </p:cNvPr>
          <p:cNvGrpSpPr/>
          <p:nvPr/>
        </p:nvGrpSpPr>
        <p:grpSpPr>
          <a:xfrm>
            <a:off x="10952696" y="7121175"/>
            <a:ext cx="8631188" cy="5436285"/>
            <a:chOff x="7840195" y="6493627"/>
            <a:chExt cx="8631188" cy="5436285"/>
          </a:xfrm>
          <a:solidFill>
            <a:schemeClr val="bg2">
              <a:lumMod val="85000"/>
              <a:lumOff val="15000"/>
            </a:schemeClr>
          </a:solidFill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9D5973E6-D36E-FFC1-23E0-7416FE6B4960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id="{27DAEEFE-2FDC-2707-E84C-4358F9F3A982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A3BDC509-1616-008C-1332-AC9BFBDD6EF8}"/>
              </a:ext>
            </a:extLst>
          </p:cNvPr>
          <p:cNvSpPr/>
          <p:nvPr/>
        </p:nvSpPr>
        <p:spPr>
          <a:xfrm>
            <a:off x="11391967" y="8608576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DD52601A-B5CF-EE6D-0BD1-6BE7EAF0C774}"/>
              </a:ext>
            </a:extLst>
          </p:cNvPr>
          <p:cNvSpPr/>
          <p:nvPr/>
        </p:nvSpPr>
        <p:spPr>
          <a:xfrm>
            <a:off x="11391967" y="10699732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!!Description_2">
            <a:extLst>
              <a:ext uri="{FF2B5EF4-FFF2-40B4-BE49-F238E27FC236}">
                <a16:creationId xmlns:a16="http://schemas.microsoft.com/office/drawing/2014/main" id="{164C4719-F677-3494-327F-59A3AA1927DF}"/>
              </a:ext>
            </a:extLst>
          </p:cNvPr>
          <p:cNvSpPr txBox="1"/>
          <p:nvPr/>
        </p:nvSpPr>
        <p:spPr>
          <a:xfrm flipH="1">
            <a:off x="11540959" y="10804476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</a:rPr>
              <a:t>So </a:t>
            </a:r>
            <a:r>
              <a:rPr lang="en-US" sz="2400" dirty="0" err="1">
                <a:solidFill>
                  <a:schemeClr val="tx2"/>
                </a:solidFill>
              </a:rPr>
              <a:t>sánh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quả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với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thuyết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Xác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định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điểm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thành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công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thất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bại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Ghi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nhận</a:t>
            </a:r>
            <a:r>
              <a:rPr lang="en-US" sz="2400" dirty="0">
                <a:solidFill>
                  <a:schemeClr val="tx2"/>
                </a:solidFill>
              </a:rPr>
              <a:t> insight </a:t>
            </a:r>
            <a:r>
              <a:rPr lang="en-US" sz="2400" dirty="0" err="1">
                <a:solidFill>
                  <a:schemeClr val="tx2"/>
                </a:solidFill>
              </a:rPr>
              <a:t>quan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trọng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3" name="!!Sub_Title_2">
            <a:extLst>
              <a:ext uri="{FF2B5EF4-FFF2-40B4-BE49-F238E27FC236}">
                <a16:creationId xmlns:a16="http://schemas.microsoft.com/office/drawing/2014/main" id="{9F43F929-AA71-C092-EA1D-FE1ADD16CA6A}"/>
              </a:ext>
            </a:extLst>
          </p:cNvPr>
          <p:cNvSpPr txBox="1"/>
          <p:nvPr/>
        </p:nvSpPr>
        <p:spPr>
          <a:xfrm flipH="1">
            <a:off x="11540959" y="10170556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3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hành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chính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4" name="!!Description_1">
            <a:extLst>
              <a:ext uri="{FF2B5EF4-FFF2-40B4-BE49-F238E27FC236}">
                <a16:creationId xmlns:a16="http://schemas.microsoft.com/office/drawing/2014/main" id="{4A93CE35-1BE1-BB4A-A374-DA520C5A6303}"/>
              </a:ext>
            </a:extLst>
          </p:cNvPr>
          <p:cNvSpPr txBox="1"/>
          <p:nvPr/>
        </p:nvSpPr>
        <p:spPr>
          <a:xfrm flipH="1">
            <a:off x="11540959" y="8891648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chemeClr val="tx2"/>
                </a:solidFill>
              </a:rPr>
              <a:t>Rút ra bài học từ dữ liệu để hiểu điều gì thực sự tạo giá trị.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5" name="!!Sub_Title_1">
            <a:extLst>
              <a:ext uri="{FF2B5EF4-FFF2-40B4-BE49-F238E27FC236}">
                <a16:creationId xmlns:a16="http://schemas.microsoft.com/office/drawing/2014/main" id="{48CD92DC-0E1D-7D46-3E59-75A6550EB3FC}"/>
              </a:ext>
            </a:extLst>
          </p:cNvPr>
          <p:cNvSpPr txBox="1"/>
          <p:nvPr/>
        </p:nvSpPr>
        <p:spPr>
          <a:xfrm flipH="1">
            <a:off x="11540959" y="8021507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RÚT KINH NGHIỆM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51710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7C17E8-6FF8-C347-D61C-463529AA9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!!BG_1">
            <a:extLst>
              <a:ext uri="{FF2B5EF4-FFF2-40B4-BE49-F238E27FC236}">
                <a16:creationId xmlns:a16="http://schemas.microsoft.com/office/drawing/2014/main" id="{1855121E-0AF4-AA98-E410-638B1F8FF5DD}"/>
              </a:ext>
            </a:extLst>
          </p:cNvPr>
          <p:cNvSpPr/>
          <p:nvPr/>
        </p:nvSpPr>
        <p:spPr>
          <a:xfrm>
            <a:off x="5502355" y="482242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9EA34E29-72CD-523D-E0BC-047A4E7D2B37}"/>
              </a:ext>
            </a:extLst>
          </p:cNvPr>
          <p:cNvSpPr/>
          <p:nvPr/>
        </p:nvSpPr>
        <p:spPr>
          <a:xfrm>
            <a:off x="5502355" y="4822424"/>
            <a:ext cx="13404720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5EB450-5946-78D6-9E84-BCD2056DB6D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#149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AA0753E9-79A9-E0DC-A92B-7ACF1E109480}"/>
              </a:ext>
            </a:extLst>
          </p:cNvPr>
          <p:cNvSpPr txBox="1"/>
          <p:nvPr/>
        </p:nvSpPr>
        <p:spPr>
          <a:xfrm>
            <a:off x="7302682" y="1243191"/>
            <a:ext cx="97786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A5B2D3DC-E721-448E-EA70-0FAD9F77FF03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A8CA695-E3F9-DF4E-2A6F-77B70F151F78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205F0E3-D424-9B8C-75C9-4D96C5B68588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E00F41C-A38F-7E9C-7B70-25BD7B285B0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C933A45-1E5F-DAFF-57ED-9094E3EDAEC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0" name="!!Tick_5">
            <a:extLst>
              <a:ext uri="{FF2B5EF4-FFF2-40B4-BE49-F238E27FC236}">
                <a16:creationId xmlns:a16="http://schemas.microsoft.com/office/drawing/2014/main" id="{04299366-5667-E53F-FFDF-77A9261C2987}"/>
              </a:ext>
            </a:extLst>
          </p:cNvPr>
          <p:cNvGrpSpPr/>
          <p:nvPr/>
        </p:nvGrpSpPr>
        <p:grpSpPr>
          <a:xfrm>
            <a:off x="17507241" y="4409606"/>
            <a:ext cx="1678414" cy="1678414"/>
            <a:chOff x="11520042" y="2220170"/>
            <a:chExt cx="1537216" cy="1537216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6DB7B426-230B-E44A-484D-C6FDC8E67BAF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2"/>
              </a:solidFill>
            </a:ln>
            <a:effectLst>
              <a:glow rad="317500">
                <a:schemeClr val="accent6">
                  <a:alpha val="40000"/>
                </a:schemeClr>
              </a:glow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CB20CDB-A52B-2B3A-36F9-8A45068BFA6F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F879E679-6272-78C4-4623-221AD4901FEF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37E6F6-EBB7-CFC0-5796-F8A1EB198B62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rgbClr val="00B050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!!Tick_4">
            <a:extLst>
              <a:ext uri="{FF2B5EF4-FFF2-40B4-BE49-F238E27FC236}">
                <a16:creationId xmlns:a16="http://schemas.microsoft.com/office/drawing/2014/main" id="{015C7821-552A-A801-5C6B-298A749C8254}"/>
              </a:ext>
            </a:extLst>
          </p:cNvPr>
          <p:cNvGrpSpPr/>
          <p:nvPr/>
        </p:nvGrpSpPr>
        <p:grpSpPr>
          <a:xfrm>
            <a:off x="14499682" y="4480205"/>
            <a:ext cx="1537216" cy="1537216"/>
            <a:chOff x="11520042" y="2220170"/>
            <a:chExt cx="1537216" cy="15372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A13C488-B129-3067-162A-9857D4F3F1C8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glow rad="190500">
                <a:schemeClr val="accent6">
                  <a:alpha val="40000"/>
                </a:schemeClr>
              </a:glow>
              <a:outerShdw blurRad="88900" dist="889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419EA3A-4549-57D2-D5B3-5345FF068FE6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4C5C715-D865-BFAE-1454-F83D4CF10CE8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1FC2797-AB91-0386-0105-9DE2089D1678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!!Tick_1">
            <a:extLst>
              <a:ext uri="{FF2B5EF4-FFF2-40B4-BE49-F238E27FC236}">
                <a16:creationId xmlns:a16="http://schemas.microsoft.com/office/drawing/2014/main" id="{59AC0560-6835-878B-4A7C-69B71CB96E02}"/>
              </a:ext>
            </a:extLst>
          </p:cNvPr>
          <p:cNvGrpSpPr/>
          <p:nvPr/>
        </p:nvGrpSpPr>
        <p:grpSpPr>
          <a:xfrm>
            <a:off x="5357816" y="4584446"/>
            <a:ext cx="1328734" cy="1328734"/>
            <a:chOff x="11520042" y="2220170"/>
            <a:chExt cx="1537216" cy="153721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1A9D63-C909-2CD0-709F-B8915FBC4417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C37CD23-E4F9-825E-4860-9C6B3EE2B131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455F0E1-22BD-5E4A-472E-04156854837F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E2606A7-E827-C0A7-DE9D-B8C89E1EB4BB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8" name="!!Tick_2">
            <a:extLst>
              <a:ext uri="{FF2B5EF4-FFF2-40B4-BE49-F238E27FC236}">
                <a16:creationId xmlns:a16="http://schemas.microsoft.com/office/drawing/2014/main" id="{6E70AA30-8EC2-932E-C196-E02C0B6456C6}"/>
              </a:ext>
            </a:extLst>
          </p:cNvPr>
          <p:cNvGrpSpPr/>
          <p:nvPr/>
        </p:nvGrpSpPr>
        <p:grpSpPr>
          <a:xfrm>
            <a:off x="8451343" y="4584446"/>
            <a:ext cx="1328734" cy="1328734"/>
            <a:chOff x="11520042" y="2220170"/>
            <a:chExt cx="1537216" cy="153721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3A32350-7B66-DF57-E6EB-F9E7E8AD79F9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AF1F28C-B13F-9120-0E62-8B53E0902403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87C2ADA-DCB1-EC3D-9EDD-30CE659508F5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BB57F92-C264-079B-7E43-A4A9E019AC8E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" name="!!Tick_3">
            <a:extLst>
              <a:ext uri="{FF2B5EF4-FFF2-40B4-BE49-F238E27FC236}">
                <a16:creationId xmlns:a16="http://schemas.microsoft.com/office/drawing/2014/main" id="{4347E35B-739A-9180-B761-D8CAAEEEFB7F}"/>
              </a:ext>
            </a:extLst>
          </p:cNvPr>
          <p:cNvGrpSpPr/>
          <p:nvPr/>
        </p:nvGrpSpPr>
        <p:grpSpPr>
          <a:xfrm>
            <a:off x="11540348" y="4584446"/>
            <a:ext cx="1328734" cy="1328734"/>
            <a:chOff x="11520042" y="2220170"/>
            <a:chExt cx="1537216" cy="153721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694DC0C-CBCF-E739-860B-20B75F7B6520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CDD810B-580F-C743-4F1B-F1EE79DF7F6E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E28F5EE8-8D77-5D44-9262-5C3991B0487D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9CDE8C8-8706-077D-7A5C-EDD72FC4D4ED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" name="!!Title_5">
            <a:extLst>
              <a:ext uri="{FF2B5EF4-FFF2-40B4-BE49-F238E27FC236}">
                <a16:creationId xmlns:a16="http://schemas.microsoft.com/office/drawing/2014/main" id="{5E4511CA-7F52-87AE-9959-742243CDE468}"/>
              </a:ext>
            </a:extLst>
          </p:cNvPr>
          <p:cNvSpPr txBox="1"/>
          <p:nvPr/>
        </p:nvSpPr>
        <p:spPr>
          <a:xfrm flipH="1">
            <a:off x="16726886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  <p:sp>
        <p:nvSpPr>
          <p:cNvPr id="33" name="!!Title_1">
            <a:extLst>
              <a:ext uri="{FF2B5EF4-FFF2-40B4-BE49-F238E27FC236}">
                <a16:creationId xmlns:a16="http://schemas.microsoft.com/office/drawing/2014/main" id="{49424F92-C96B-6CD2-D2C7-778CDD6CF56D}"/>
              </a:ext>
            </a:extLst>
          </p:cNvPr>
          <p:cNvSpPr txBox="1"/>
          <p:nvPr/>
        </p:nvSpPr>
        <p:spPr>
          <a:xfrm flipH="1">
            <a:off x="4420263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34" name="!!Title_2">
            <a:extLst>
              <a:ext uri="{FF2B5EF4-FFF2-40B4-BE49-F238E27FC236}">
                <a16:creationId xmlns:a16="http://schemas.microsoft.com/office/drawing/2014/main" id="{C9845807-C135-1A68-69E7-6196BAA4C20E}"/>
              </a:ext>
            </a:extLst>
          </p:cNvPr>
          <p:cNvSpPr txBox="1"/>
          <p:nvPr/>
        </p:nvSpPr>
        <p:spPr>
          <a:xfrm flipH="1">
            <a:off x="749655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35" name="!!Title_3">
            <a:extLst>
              <a:ext uri="{FF2B5EF4-FFF2-40B4-BE49-F238E27FC236}">
                <a16:creationId xmlns:a16="http://schemas.microsoft.com/office/drawing/2014/main" id="{1D3F7D3E-A9E0-4AE6-10F5-B5BD627A8664}"/>
              </a:ext>
            </a:extLst>
          </p:cNvPr>
          <p:cNvSpPr txBox="1"/>
          <p:nvPr/>
        </p:nvSpPr>
        <p:spPr>
          <a:xfrm flipH="1">
            <a:off x="1058263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36" name="!!Title_4">
            <a:extLst>
              <a:ext uri="{FF2B5EF4-FFF2-40B4-BE49-F238E27FC236}">
                <a16:creationId xmlns:a16="http://schemas.microsoft.com/office/drawing/2014/main" id="{9F30E5C8-308D-E6A5-B8A8-58F19A889DB7}"/>
              </a:ext>
            </a:extLst>
          </p:cNvPr>
          <p:cNvSpPr txBox="1"/>
          <p:nvPr/>
        </p:nvSpPr>
        <p:spPr>
          <a:xfrm flipH="1">
            <a:off x="1366312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grpSp>
        <p:nvGrpSpPr>
          <p:cNvPr id="37" name="!!Content_Box">
            <a:extLst>
              <a:ext uri="{FF2B5EF4-FFF2-40B4-BE49-F238E27FC236}">
                <a16:creationId xmlns:a16="http://schemas.microsoft.com/office/drawing/2014/main" id="{7AED2734-91D7-3C09-2179-0AD9E957500F}"/>
              </a:ext>
            </a:extLst>
          </p:cNvPr>
          <p:cNvGrpSpPr/>
          <p:nvPr/>
        </p:nvGrpSpPr>
        <p:grpSpPr>
          <a:xfrm>
            <a:off x="14028987" y="7121175"/>
            <a:ext cx="8631188" cy="5436285"/>
            <a:chOff x="7840195" y="6493627"/>
            <a:chExt cx="8631188" cy="5436285"/>
          </a:xfrm>
          <a:solidFill>
            <a:schemeClr val="bg2">
              <a:lumMod val="85000"/>
              <a:lumOff val="15000"/>
            </a:schemeClr>
          </a:solidFill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C75261DF-2087-3CD4-7D9C-392BB7A8B851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254594EC-08FA-362A-0392-A2E4DF3381C6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3FA35362-BC88-6B37-D3FE-9A0D80321ED7}"/>
              </a:ext>
            </a:extLst>
          </p:cNvPr>
          <p:cNvSpPr/>
          <p:nvPr/>
        </p:nvSpPr>
        <p:spPr>
          <a:xfrm>
            <a:off x="14468258" y="8608576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D2D7EBEC-8E2B-6041-C041-E0F8513CEA7B}"/>
              </a:ext>
            </a:extLst>
          </p:cNvPr>
          <p:cNvSpPr/>
          <p:nvPr/>
        </p:nvSpPr>
        <p:spPr>
          <a:xfrm>
            <a:off x="14468258" y="10699732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!!Description_2">
            <a:extLst>
              <a:ext uri="{FF2B5EF4-FFF2-40B4-BE49-F238E27FC236}">
                <a16:creationId xmlns:a16="http://schemas.microsoft.com/office/drawing/2014/main" id="{828A9738-3CD6-4FB1-969C-FCD7D4BB14E1}"/>
              </a:ext>
            </a:extLst>
          </p:cNvPr>
          <p:cNvSpPr txBox="1"/>
          <p:nvPr/>
        </p:nvSpPr>
        <p:spPr>
          <a:xfrm flipH="1">
            <a:off x="14617250" y="10804476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400" dirty="0">
                <a:solidFill>
                  <a:schemeClr val="tx2"/>
                </a:solidFill>
              </a:rPr>
              <a:t>Điều chỉnh sản phẩm hoặc chiến lượ</a:t>
            </a:r>
            <a:r>
              <a:rPr lang="en-US" sz="2400" dirty="0">
                <a:solidFill>
                  <a:schemeClr val="tx2"/>
                </a:solidFill>
              </a:rPr>
              <a:t>c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400" dirty="0">
                <a:solidFill>
                  <a:schemeClr val="tx2"/>
                </a:solidFill>
              </a:rPr>
              <a:t>Chuẩn hóa mô hình hoạt động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400" dirty="0">
                <a:solidFill>
                  <a:schemeClr val="tx2"/>
                </a:solidFill>
              </a:rPr>
              <a:t>Mở rộng thị trường hoặc quy mô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8" name="!!Sub_Title_2">
            <a:extLst>
              <a:ext uri="{FF2B5EF4-FFF2-40B4-BE49-F238E27FC236}">
                <a16:creationId xmlns:a16="http://schemas.microsoft.com/office/drawing/2014/main" id="{97347B53-E5AA-B4C5-2F6B-56ACF14E6252}"/>
              </a:ext>
            </a:extLst>
          </p:cNvPr>
          <p:cNvSpPr txBox="1"/>
          <p:nvPr/>
        </p:nvSpPr>
        <p:spPr>
          <a:xfrm flipH="1">
            <a:off x="14617250" y="10170556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3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hành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chính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9" name="!!Description_1">
            <a:extLst>
              <a:ext uri="{FF2B5EF4-FFF2-40B4-BE49-F238E27FC236}">
                <a16:creationId xmlns:a16="http://schemas.microsoft.com/office/drawing/2014/main" id="{C16AC23D-C9BD-4683-D12A-A65E21F81C4C}"/>
              </a:ext>
            </a:extLst>
          </p:cNvPr>
          <p:cNvSpPr txBox="1"/>
          <p:nvPr/>
        </p:nvSpPr>
        <p:spPr>
          <a:xfrm flipH="1">
            <a:off x="14617250" y="8891648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chemeClr val="tx2"/>
                </a:solidFill>
              </a:rPr>
              <a:t>Quyết định điều chỉnh hướng đi hoặc mở rộng mô hình đã chứng minh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0" name="!!Sub_Title_1">
            <a:extLst>
              <a:ext uri="{FF2B5EF4-FFF2-40B4-BE49-F238E27FC236}">
                <a16:creationId xmlns:a16="http://schemas.microsoft.com/office/drawing/2014/main" id="{97CA43B8-7571-30DB-2E49-BD612CB02108}"/>
              </a:ext>
            </a:extLst>
          </p:cNvPr>
          <p:cNvSpPr txBox="1"/>
          <p:nvPr/>
        </p:nvSpPr>
        <p:spPr>
          <a:xfrm flipH="1">
            <a:off x="14617250" y="8021507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ĐIỀU CHỈNH / MỞ RỘNG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102889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F7F145-AB51-C4C2-BAC9-70EC52404A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!!BG_1">
            <a:extLst>
              <a:ext uri="{FF2B5EF4-FFF2-40B4-BE49-F238E27FC236}">
                <a16:creationId xmlns:a16="http://schemas.microsoft.com/office/drawing/2014/main" id="{79C6064D-F6B3-E76A-CD3A-64C9EFD7B985}"/>
              </a:ext>
            </a:extLst>
          </p:cNvPr>
          <p:cNvSpPr/>
          <p:nvPr/>
        </p:nvSpPr>
        <p:spPr>
          <a:xfrm>
            <a:off x="5502355" y="731895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0571E2F1-D053-5B2F-CA66-541D6DFACD09}"/>
              </a:ext>
            </a:extLst>
          </p:cNvPr>
          <p:cNvSpPr/>
          <p:nvPr/>
        </p:nvSpPr>
        <p:spPr>
          <a:xfrm>
            <a:off x="5502356" y="7318954"/>
            <a:ext cx="1138612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E93E29-66AC-035C-E9FA-C5C39595A9E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#149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ECCE9FF1-8920-F601-CCD2-870BC2177332}"/>
              </a:ext>
            </a:extLst>
          </p:cNvPr>
          <p:cNvSpPr txBox="1"/>
          <p:nvPr/>
        </p:nvSpPr>
        <p:spPr>
          <a:xfrm>
            <a:off x="5447205" y="5010616"/>
            <a:ext cx="13489591" cy="169277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04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104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endParaRPr kumimoji="0" lang="en-US" sz="10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CB716B89-B41E-86F7-92F0-6C96E5F2BA06}"/>
              </a:ext>
            </a:extLst>
          </p:cNvPr>
          <p:cNvSpPr txBox="1"/>
          <p:nvPr/>
        </p:nvSpPr>
        <p:spPr>
          <a:xfrm>
            <a:off x="8493716" y="4639221"/>
            <a:ext cx="7396576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28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8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36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BC79577-FD7A-3095-A1E6-349E3D9C1D77}"/>
              </a:ext>
            </a:extLst>
          </p:cNvPr>
          <p:cNvSpPr/>
          <p:nvPr/>
        </p:nvSpPr>
        <p:spPr>
          <a:xfrm>
            <a:off x="11776617" y="3859324"/>
            <a:ext cx="447310" cy="447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3B360B1-156F-1D06-7ABF-32AC1F82F4DE}"/>
              </a:ext>
            </a:extLst>
          </p:cNvPr>
          <p:cNvSpPr/>
          <p:nvPr/>
        </p:nvSpPr>
        <p:spPr>
          <a:xfrm>
            <a:off x="11179592" y="3859324"/>
            <a:ext cx="447310" cy="4473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F76AF37-5EE2-15B1-C4A9-B9817E9072FF}"/>
              </a:ext>
            </a:extLst>
          </p:cNvPr>
          <p:cNvSpPr/>
          <p:nvPr/>
        </p:nvSpPr>
        <p:spPr>
          <a:xfrm>
            <a:off x="12373642" y="3859324"/>
            <a:ext cx="447310" cy="4473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50FFDA0-18B3-A68B-9054-01CFBD3FC537}"/>
              </a:ext>
            </a:extLst>
          </p:cNvPr>
          <p:cNvSpPr/>
          <p:nvPr/>
        </p:nvSpPr>
        <p:spPr>
          <a:xfrm>
            <a:off x="12970667" y="3859324"/>
            <a:ext cx="447310" cy="447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" name="!!Tick_4">
            <a:extLst>
              <a:ext uri="{FF2B5EF4-FFF2-40B4-BE49-F238E27FC236}">
                <a16:creationId xmlns:a16="http://schemas.microsoft.com/office/drawing/2014/main" id="{7086EFFD-0E7E-1B5F-DFFE-67F64E6525C1}"/>
              </a:ext>
            </a:extLst>
          </p:cNvPr>
          <p:cNvGrpSpPr/>
          <p:nvPr/>
        </p:nvGrpSpPr>
        <p:grpSpPr>
          <a:xfrm>
            <a:off x="14603923" y="7079901"/>
            <a:ext cx="1328734" cy="1328734"/>
            <a:chOff x="11520042" y="2220170"/>
            <a:chExt cx="1537216" cy="153721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52A996-6D72-7F0F-5504-F96850DF2595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DAED46C-2E86-C82E-31AB-469D932776DA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F38DF68-434D-2AFA-C632-BED89C607DE2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06F5D13-4053-73E5-4C74-ADC793E3347F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40" name="!!Tick_3">
            <a:extLst>
              <a:ext uri="{FF2B5EF4-FFF2-40B4-BE49-F238E27FC236}">
                <a16:creationId xmlns:a16="http://schemas.microsoft.com/office/drawing/2014/main" id="{68F85441-80EF-0B05-0315-032A2C14C862}"/>
              </a:ext>
            </a:extLst>
          </p:cNvPr>
          <p:cNvGrpSpPr/>
          <p:nvPr/>
        </p:nvGrpSpPr>
        <p:grpSpPr>
          <a:xfrm>
            <a:off x="11527633" y="7079901"/>
            <a:ext cx="1328734" cy="1328734"/>
            <a:chOff x="11520042" y="2220170"/>
            <a:chExt cx="1537216" cy="1537216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D7B4BAB-46BF-A7DA-4820-700CF802B83C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E7E9179-C7D6-E5CE-1491-CC7D67E6DAA1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12B44D-6198-6288-1926-16C8F9E20EBA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A3733CC-8C21-E739-3C57-58DC3714833A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45" name="!!Tick_2">
            <a:extLst>
              <a:ext uri="{FF2B5EF4-FFF2-40B4-BE49-F238E27FC236}">
                <a16:creationId xmlns:a16="http://schemas.microsoft.com/office/drawing/2014/main" id="{096DD919-2091-E5D8-56CB-4BA74EBC41E4}"/>
              </a:ext>
            </a:extLst>
          </p:cNvPr>
          <p:cNvGrpSpPr/>
          <p:nvPr/>
        </p:nvGrpSpPr>
        <p:grpSpPr>
          <a:xfrm>
            <a:off x="8451343" y="7079901"/>
            <a:ext cx="1328734" cy="1328734"/>
            <a:chOff x="11520042" y="2220170"/>
            <a:chExt cx="1537216" cy="1537216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F5FAF715-0282-DB58-DC01-2AB676EB4BE0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0B83B50-C100-90E9-A24C-1755A05AB210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8AB42C6-064E-F5F2-EFDB-E31214AF26B9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8E0FB9B-CE42-FF39-9794-66AFED74E24B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4" name="!!Tick_5">
            <a:extLst>
              <a:ext uri="{FF2B5EF4-FFF2-40B4-BE49-F238E27FC236}">
                <a16:creationId xmlns:a16="http://schemas.microsoft.com/office/drawing/2014/main" id="{AAF3F0EE-CBBE-41E1-E178-DA4BC52B3F26}"/>
              </a:ext>
            </a:extLst>
          </p:cNvPr>
          <p:cNvGrpSpPr/>
          <p:nvPr/>
        </p:nvGrpSpPr>
        <p:grpSpPr>
          <a:xfrm>
            <a:off x="17680214" y="7079901"/>
            <a:ext cx="1328734" cy="1328734"/>
            <a:chOff x="11520042" y="2220170"/>
            <a:chExt cx="1537216" cy="153721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035EFC8-5226-7CDE-78BE-536E0A126C5D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E39BCEF-E781-7C1B-E294-AA2D54EA0D1F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7573705-9B01-1869-8EA8-DCED959DA80C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649511F-EA9E-BF7D-0DAE-63C45FAA6240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50" name="!!Tick_1">
            <a:extLst>
              <a:ext uri="{FF2B5EF4-FFF2-40B4-BE49-F238E27FC236}">
                <a16:creationId xmlns:a16="http://schemas.microsoft.com/office/drawing/2014/main" id="{4FAD88FA-3F85-9EF3-7E54-2FE3F5AEDE04}"/>
              </a:ext>
            </a:extLst>
          </p:cNvPr>
          <p:cNvGrpSpPr/>
          <p:nvPr/>
        </p:nvGrpSpPr>
        <p:grpSpPr>
          <a:xfrm>
            <a:off x="5375053" y="7079901"/>
            <a:ext cx="1328734" cy="1328734"/>
            <a:chOff x="11520042" y="2220170"/>
            <a:chExt cx="1537216" cy="153721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E11185B-EB25-3772-814A-0C68D2D7FD6B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CC64CBD-66FF-B411-1F9B-E3055D9C5E4E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7AD67A9-F098-1FE5-8CA8-E50D5501B43D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9187CD8-D738-9538-BD9D-9173343A9D3E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028" name="!!Title_1">
            <a:extLst>
              <a:ext uri="{FF2B5EF4-FFF2-40B4-BE49-F238E27FC236}">
                <a16:creationId xmlns:a16="http://schemas.microsoft.com/office/drawing/2014/main" id="{C41CCFD7-1F0E-4720-0F50-508212B9DA7C}"/>
              </a:ext>
            </a:extLst>
          </p:cNvPr>
          <p:cNvSpPr txBox="1"/>
          <p:nvPr/>
        </p:nvSpPr>
        <p:spPr>
          <a:xfrm flipH="1">
            <a:off x="4420263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64" name="!!Title_2">
            <a:extLst>
              <a:ext uri="{FF2B5EF4-FFF2-40B4-BE49-F238E27FC236}">
                <a16:creationId xmlns:a16="http://schemas.microsoft.com/office/drawing/2014/main" id="{5E95A268-A42F-0794-A84B-17681BE3CD99}"/>
              </a:ext>
            </a:extLst>
          </p:cNvPr>
          <p:cNvSpPr txBox="1"/>
          <p:nvPr/>
        </p:nvSpPr>
        <p:spPr>
          <a:xfrm flipH="1">
            <a:off x="7496555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65" name="!!Title_3">
            <a:extLst>
              <a:ext uri="{FF2B5EF4-FFF2-40B4-BE49-F238E27FC236}">
                <a16:creationId xmlns:a16="http://schemas.microsoft.com/office/drawing/2014/main" id="{3FE7B028-F1D2-3715-422B-A3D83F6B34F8}"/>
              </a:ext>
            </a:extLst>
          </p:cNvPr>
          <p:cNvSpPr txBox="1"/>
          <p:nvPr/>
        </p:nvSpPr>
        <p:spPr>
          <a:xfrm flipH="1">
            <a:off x="10582635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66" name="!!Title_4">
            <a:extLst>
              <a:ext uri="{FF2B5EF4-FFF2-40B4-BE49-F238E27FC236}">
                <a16:creationId xmlns:a16="http://schemas.microsoft.com/office/drawing/2014/main" id="{0152C337-98F1-F258-858D-C344B9D6750B}"/>
              </a:ext>
            </a:extLst>
          </p:cNvPr>
          <p:cNvSpPr txBox="1"/>
          <p:nvPr/>
        </p:nvSpPr>
        <p:spPr>
          <a:xfrm flipH="1">
            <a:off x="13663125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sp>
        <p:nvSpPr>
          <p:cNvPr id="67" name="!!Title_5">
            <a:extLst>
              <a:ext uri="{FF2B5EF4-FFF2-40B4-BE49-F238E27FC236}">
                <a16:creationId xmlns:a16="http://schemas.microsoft.com/office/drawing/2014/main" id="{B34A1BDA-2B39-2AAB-0988-F6EAE1CC90C0}"/>
              </a:ext>
            </a:extLst>
          </p:cNvPr>
          <p:cNvSpPr txBox="1"/>
          <p:nvPr/>
        </p:nvSpPr>
        <p:spPr>
          <a:xfrm flipH="1">
            <a:off x="16726886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  <p:grpSp>
        <p:nvGrpSpPr>
          <p:cNvPr id="68" name="!!Content_Box">
            <a:extLst>
              <a:ext uri="{FF2B5EF4-FFF2-40B4-BE49-F238E27FC236}">
                <a16:creationId xmlns:a16="http://schemas.microsoft.com/office/drawing/2014/main" id="{2C47FD4C-08AA-709A-FB5B-C6097AF0711D}"/>
              </a:ext>
            </a:extLst>
          </p:cNvPr>
          <p:cNvGrpSpPr/>
          <p:nvPr/>
        </p:nvGrpSpPr>
        <p:grpSpPr>
          <a:xfrm>
            <a:off x="1733616" y="14170904"/>
            <a:ext cx="8631188" cy="5436285"/>
            <a:chOff x="7840195" y="6493627"/>
            <a:chExt cx="8631188" cy="5436285"/>
          </a:xfrm>
          <a:solidFill>
            <a:schemeClr val="bg2">
              <a:lumMod val="85000"/>
              <a:lumOff val="15000"/>
            </a:schemeClr>
          </a:solidFill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AEC37836-5C0F-19EE-354E-AC39247F239C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Isosceles Triangle 69">
              <a:extLst>
                <a:ext uri="{FF2B5EF4-FFF2-40B4-BE49-F238E27FC236}">
                  <a16:creationId xmlns:a16="http://schemas.microsoft.com/office/drawing/2014/main" id="{DB9AB2C0-7CC9-FD2B-278E-0A2DDC2CAAB8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78CE3D38-3402-4FED-40E7-18A85BFD5572}"/>
              </a:ext>
            </a:extLst>
          </p:cNvPr>
          <p:cNvSpPr/>
          <p:nvPr/>
        </p:nvSpPr>
        <p:spPr>
          <a:xfrm>
            <a:off x="2172887" y="15658305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02944E93-DA32-13C7-A4B9-162ABB7AACD9}"/>
              </a:ext>
            </a:extLst>
          </p:cNvPr>
          <p:cNvSpPr/>
          <p:nvPr/>
        </p:nvSpPr>
        <p:spPr>
          <a:xfrm>
            <a:off x="2172887" y="17749461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!!Description_2">
            <a:extLst>
              <a:ext uri="{FF2B5EF4-FFF2-40B4-BE49-F238E27FC236}">
                <a16:creationId xmlns:a16="http://schemas.microsoft.com/office/drawing/2014/main" id="{F09003F6-EF3F-FC3D-2B01-F7083944708A}"/>
              </a:ext>
            </a:extLst>
          </p:cNvPr>
          <p:cNvSpPr txBox="1"/>
          <p:nvPr/>
        </p:nvSpPr>
        <p:spPr>
          <a:xfrm flipH="1">
            <a:off x="2321879" y="17854205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Phỏng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vấn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khách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hàng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mục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tiêu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Xác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định</a:t>
            </a:r>
            <a:r>
              <a:rPr lang="en-US" sz="2400" dirty="0">
                <a:solidFill>
                  <a:schemeClr val="tx2"/>
                </a:solidFill>
              </a:rPr>
              <a:t> pain-point </a:t>
            </a:r>
            <a:r>
              <a:rPr lang="en-US" sz="2400" dirty="0" err="1">
                <a:solidFill>
                  <a:schemeClr val="tx2"/>
                </a:solidFill>
              </a:rPr>
              <a:t>cốt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lõi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Xây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thuyết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giải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pháp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4" name="!!Sub_Title_2">
            <a:extLst>
              <a:ext uri="{FF2B5EF4-FFF2-40B4-BE49-F238E27FC236}">
                <a16:creationId xmlns:a16="http://schemas.microsoft.com/office/drawing/2014/main" id="{22CDEE38-D9BD-3358-407A-E32868DC586A}"/>
              </a:ext>
            </a:extLst>
          </p:cNvPr>
          <p:cNvSpPr txBox="1"/>
          <p:nvPr/>
        </p:nvSpPr>
        <p:spPr>
          <a:xfrm flipH="1">
            <a:off x="2321879" y="17220285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3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hành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chính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5" name="!!Description_1">
            <a:extLst>
              <a:ext uri="{FF2B5EF4-FFF2-40B4-BE49-F238E27FC236}">
                <a16:creationId xmlns:a16="http://schemas.microsoft.com/office/drawing/2014/main" id="{98E744EA-F68A-9D40-0BEB-7BE1E1F25203}"/>
              </a:ext>
            </a:extLst>
          </p:cNvPr>
          <p:cNvSpPr txBox="1"/>
          <p:nvPr/>
        </p:nvSpPr>
        <p:spPr>
          <a:xfrm flipH="1">
            <a:off x="2321879" y="15941377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chemeClr val="tx2"/>
                </a:solidFill>
              </a:rPr>
              <a:t>Xác định vấn đề thực sự của khách hàng và giả thuyết giá trị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6" name="!!Sub_Title_1">
            <a:extLst>
              <a:ext uri="{FF2B5EF4-FFF2-40B4-BE49-F238E27FC236}">
                <a16:creationId xmlns:a16="http://schemas.microsoft.com/office/drawing/2014/main" id="{56B0A1C4-0DA0-C534-18E4-DF9A38CABF3A}"/>
              </a:ext>
            </a:extLst>
          </p:cNvPr>
          <p:cNvSpPr txBox="1"/>
          <p:nvPr/>
        </p:nvSpPr>
        <p:spPr>
          <a:xfrm flipH="1">
            <a:off x="2321879" y="15071236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HÌNH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 THÀNH Ý TƯỞNG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427689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!!BG_1">
            <a:extLst>
              <a:ext uri="{FF2B5EF4-FFF2-40B4-BE49-F238E27FC236}">
                <a16:creationId xmlns:a16="http://schemas.microsoft.com/office/drawing/2014/main" id="{D8289055-3FDC-F526-217A-82156B1505C2}"/>
              </a:ext>
            </a:extLst>
          </p:cNvPr>
          <p:cNvSpPr/>
          <p:nvPr/>
        </p:nvSpPr>
        <p:spPr>
          <a:xfrm>
            <a:off x="5502355" y="482242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3F5E070-E224-BCEA-B89A-B77AD82A5EFB}"/>
              </a:ext>
            </a:extLst>
          </p:cNvPr>
          <p:cNvSpPr/>
          <p:nvPr/>
        </p:nvSpPr>
        <p:spPr>
          <a:xfrm>
            <a:off x="5502356" y="4822424"/>
            <a:ext cx="2041444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#149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C0BB617F-A4E7-36CE-BA40-B36F6776C2C7}"/>
              </a:ext>
            </a:extLst>
          </p:cNvPr>
          <p:cNvSpPr txBox="1"/>
          <p:nvPr/>
        </p:nvSpPr>
        <p:spPr>
          <a:xfrm>
            <a:off x="7302682" y="1243191"/>
            <a:ext cx="97786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CDECEEB7-B343-D3E4-818C-9F667E08CEA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9" name="!!Tick_1">
            <a:extLst>
              <a:ext uri="{FF2B5EF4-FFF2-40B4-BE49-F238E27FC236}">
                <a16:creationId xmlns:a16="http://schemas.microsoft.com/office/drawing/2014/main" id="{EDE1C4E6-D890-9286-FC7D-CEE0DA653C0B}"/>
              </a:ext>
            </a:extLst>
          </p:cNvPr>
          <p:cNvGrpSpPr/>
          <p:nvPr/>
        </p:nvGrpSpPr>
        <p:grpSpPr>
          <a:xfrm>
            <a:off x="5200213" y="4408531"/>
            <a:ext cx="1678414" cy="1678414"/>
            <a:chOff x="11520042" y="2220170"/>
            <a:chExt cx="1537216" cy="15372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58905DC-9506-CB90-C004-F9E02F9C2E23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2"/>
              </a:solidFill>
            </a:ln>
            <a:effectLst>
              <a:glow rad="317500">
                <a:schemeClr val="accent6">
                  <a:alpha val="40000"/>
                </a:schemeClr>
              </a:glow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3332692-7677-C309-1F55-6D294DEC9C80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1EA3CA-30EF-F6E4-AEC6-8ADA5E558C06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C6FBB20-302A-1481-5C4B-BAFF156FE14A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rgbClr val="00B050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" name="!!Tick_4">
            <a:extLst>
              <a:ext uri="{FF2B5EF4-FFF2-40B4-BE49-F238E27FC236}">
                <a16:creationId xmlns:a16="http://schemas.microsoft.com/office/drawing/2014/main" id="{63C3936A-D8A1-A21F-E15B-5B0494A5ADBD}"/>
              </a:ext>
            </a:extLst>
          </p:cNvPr>
          <p:cNvGrpSpPr/>
          <p:nvPr/>
        </p:nvGrpSpPr>
        <p:grpSpPr>
          <a:xfrm>
            <a:off x="14603923" y="4583371"/>
            <a:ext cx="1328734" cy="1328734"/>
            <a:chOff x="11520042" y="2220170"/>
            <a:chExt cx="1537216" cy="1537216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562D844-1572-512A-FFCF-C189EE509F34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5D5FFB0-4CEB-F6F2-4613-18B675418971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B7461BA6-FF2D-5AA5-1524-C71D8CE8E77C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E8EE764-119E-3892-BA7D-A49E3DD2EEC0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57" name="!!Tick_3">
            <a:extLst>
              <a:ext uri="{FF2B5EF4-FFF2-40B4-BE49-F238E27FC236}">
                <a16:creationId xmlns:a16="http://schemas.microsoft.com/office/drawing/2014/main" id="{12D7249B-A576-90BD-03FC-D1A0534934C7}"/>
              </a:ext>
            </a:extLst>
          </p:cNvPr>
          <p:cNvGrpSpPr/>
          <p:nvPr/>
        </p:nvGrpSpPr>
        <p:grpSpPr>
          <a:xfrm>
            <a:off x="11527633" y="4583371"/>
            <a:ext cx="1328734" cy="1328734"/>
            <a:chOff x="11520042" y="2220170"/>
            <a:chExt cx="1537216" cy="1537216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A93354A-E8B2-38F3-507F-D816797E1EB9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519B7F8F-15AE-3B6A-032C-2EE85FAFB807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E39B22F-4CBB-51C8-611C-3F5545D31A4B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0C53FF5-5538-A1C1-8D72-0F45FA116839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62" name="!!Tick_2">
            <a:extLst>
              <a:ext uri="{FF2B5EF4-FFF2-40B4-BE49-F238E27FC236}">
                <a16:creationId xmlns:a16="http://schemas.microsoft.com/office/drawing/2014/main" id="{427229CF-0D5B-EC0D-4C67-2F260874A2F1}"/>
              </a:ext>
            </a:extLst>
          </p:cNvPr>
          <p:cNvGrpSpPr/>
          <p:nvPr/>
        </p:nvGrpSpPr>
        <p:grpSpPr>
          <a:xfrm>
            <a:off x="8451343" y="4583371"/>
            <a:ext cx="1328734" cy="1328734"/>
            <a:chOff x="11520042" y="2220170"/>
            <a:chExt cx="1537216" cy="153721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F1165B6-60D2-3088-D9E6-9515D280ED46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88CF52B1-64F7-6F1C-336E-B592DF2931B3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B3E2842A-A4D3-3942-C221-2D8B114E3593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5EE2F05-DF6C-284F-90AB-FEBDD5E87FC9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67" name="!!Tick_5">
            <a:extLst>
              <a:ext uri="{FF2B5EF4-FFF2-40B4-BE49-F238E27FC236}">
                <a16:creationId xmlns:a16="http://schemas.microsoft.com/office/drawing/2014/main" id="{42176E96-229E-F744-81F1-73F91C1038B8}"/>
              </a:ext>
            </a:extLst>
          </p:cNvPr>
          <p:cNvGrpSpPr/>
          <p:nvPr/>
        </p:nvGrpSpPr>
        <p:grpSpPr>
          <a:xfrm>
            <a:off x="17680214" y="4583371"/>
            <a:ext cx="1328734" cy="1328734"/>
            <a:chOff x="11520042" y="2220170"/>
            <a:chExt cx="1537216" cy="1537216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E063856-5B1E-8571-D320-8784D4FBD8F1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7B0F81B1-9C52-FA11-35BC-8BACA067490C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F16DEFF-1B8C-B78A-CB56-D0D9AEF2A3A7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2B391BC-9C90-1448-4695-2B8805BC654D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73" name="!!Content_Box">
            <a:extLst>
              <a:ext uri="{FF2B5EF4-FFF2-40B4-BE49-F238E27FC236}">
                <a16:creationId xmlns:a16="http://schemas.microsoft.com/office/drawing/2014/main" id="{4DC9EF1B-E31A-499F-43A6-45FCD92BC152}"/>
              </a:ext>
            </a:extLst>
          </p:cNvPr>
          <p:cNvGrpSpPr/>
          <p:nvPr/>
        </p:nvGrpSpPr>
        <p:grpSpPr>
          <a:xfrm>
            <a:off x="1733616" y="7121175"/>
            <a:ext cx="8631188" cy="5436285"/>
            <a:chOff x="7840195" y="6493627"/>
            <a:chExt cx="8631188" cy="5436285"/>
          </a:xfrm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CA047814-C93B-8338-EEDC-0CED067AC4EB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Isosceles Triangle 74">
              <a:extLst>
                <a:ext uri="{FF2B5EF4-FFF2-40B4-BE49-F238E27FC236}">
                  <a16:creationId xmlns:a16="http://schemas.microsoft.com/office/drawing/2014/main" id="{E30F2675-548B-B70F-6B81-22667D1AF979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12A5C12-80E5-9FFD-2446-3651FC348753}"/>
              </a:ext>
            </a:extLst>
          </p:cNvPr>
          <p:cNvSpPr/>
          <p:nvPr/>
        </p:nvSpPr>
        <p:spPr>
          <a:xfrm>
            <a:off x="2172887" y="8608576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A32EA3E9-F9A5-54E5-9144-C3FC481188EF}"/>
              </a:ext>
            </a:extLst>
          </p:cNvPr>
          <p:cNvSpPr/>
          <p:nvPr/>
        </p:nvSpPr>
        <p:spPr>
          <a:xfrm>
            <a:off x="2172887" y="10699732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!!Description_2">
            <a:extLst>
              <a:ext uri="{FF2B5EF4-FFF2-40B4-BE49-F238E27FC236}">
                <a16:creationId xmlns:a16="http://schemas.microsoft.com/office/drawing/2014/main" id="{66EAD286-E491-1C3F-128B-DAD3CD23DFA4}"/>
              </a:ext>
            </a:extLst>
          </p:cNvPr>
          <p:cNvSpPr txBox="1"/>
          <p:nvPr/>
        </p:nvSpPr>
        <p:spPr>
          <a:xfrm flipH="1">
            <a:off x="2321879" y="10804476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Phỏng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vấn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khách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hàng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mục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tiêu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Xác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định</a:t>
            </a:r>
            <a:r>
              <a:rPr lang="en-US" sz="2400" dirty="0">
                <a:solidFill>
                  <a:schemeClr val="tx2"/>
                </a:solidFill>
              </a:rPr>
              <a:t> pain-point </a:t>
            </a:r>
            <a:r>
              <a:rPr lang="en-US" sz="2400" dirty="0" err="1">
                <a:solidFill>
                  <a:schemeClr val="tx2"/>
                </a:solidFill>
              </a:rPr>
              <a:t>cốt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lõi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Xây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thuyết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giải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pháp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9" name="!!Sub_Title_2">
            <a:extLst>
              <a:ext uri="{FF2B5EF4-FFF2-40B4-BE49-F238E27FC236}">
                <a16:creationId xmlns:a16="http://schemas.microsoft.com/office/drawing/2014/main" id="{C078608E-1AF3-3375-780A-258A10BDF094}"/>
              </a:ext>
            </a:extLst>
          </p:cNvPr>
          <p:cNvSpPr txBox="1"/>
          <p:nvPr/>
        </p:nvSpPr>
        <p:spPr>
          <a:xfrm flipH="1">
            <a:off x="2321879" y="10170556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3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hành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chính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80" name="!!Description_1">
            <a:extLst>
              <a:ext uri="{FF2B5EF4-FFF2-40B4-BE49-F238E27FC236}">
                <a16:creationId xmlns:a16="http://schemas.microsoft.com/office/drawing/2014/main" id="{2F2660BF-D4E4-CD7D-EA2A-F1C7F245F379}"/>
              </a:ext>
            </a:extLst>
          </p:cNvPr>
          <p:cNvSpPr txBox="1"/>
          <p:nvPr/>
        </p:nvSpPr>
        <p:spPr>
          <a:xfrm flipH="1">
            <a:off x="2321879" y="8891648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chemeClr val="tx2"/>
                </a:solidFill>
              </a:rPr>
              <a:t>Xác định vấn đề thực sự của khách hàng và giả thuyết giá trị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1" name="!!Sub_Title_1">
            <a:extLst>
              <a:ext uri="{FF2B5EF4-FFF2-40B4-BE49-F238E27FC236}">
                <a16:creationId xmlns:a16="http://schemas.microsoft.com/office/drawing/2014/main" id="{CFEFA1CF-5BF8-CB07-A45D-789D14677586}"/>
              </a:ext>
            </a:extLst>
          </p:cNvPr>
          <p:cNvSpPr txBox="1"/>
          <p:nvPr/>
        </p:nvSpPr>
        <p:spPr>
          <a:xfrm flipH="1">
            <a:off x="2321879" y="8021507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HÌNH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 THÀNH Ý TƯỞNG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2" name="!!Title_1">
            <a:extLst>
              <a:ext uri="{FF2B5EF4-FFF2-40B4-BE49-F238E27FC236}">
                <a16:creationId xmlns:a16="http://schemas.microsoft.com/office/drawing/2014/main" id="{CFF4927D-F615-6768-4E0A-4BA5E0426BB6}"/>
              </a:ext>
            </a:extLst>
          </p:cNvPr>
          <p:cNvSpPr txBox="1"/>
          <p:nvPr/>
        </p:nvSpPr>
        <p:spPr>
          <a:xfrm flipH="1">
            <a:off x="4420263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83" name="!!Title_2">
            <a:extLst>
              <a:ext uri="{FF2B5EF4-FFF2-40B4-BE49-F238E27FC236}">
                <a16:creationId xmlns:a16="http://schemas.microsoft.com/office/drawing/2014/main" id="{11BF70DA-5204-FAF6-6AF7-932F7CF2F1D0}"/>
              </a:ext>
            </a:extLst>
          </p:cNvPr>
          <p:cNvSpPr txBox="1"/>
          <p:nvPr/>
        </p:nvSpPr>
        <p:spPr>
          <a:xfrm flipH="1">
            <a:off x="749655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84" name="!!Title_3">
            <a:extLst>
              <a:ext uri="{FF2B5EF4-FFF2-40B4-BE49-F238E27FC236}">
                <a16:creationId xmlns:a16="http://schemas.microsoft.com/office/drawing/2014/main" id="{48512422-B056-B614-F72A-94E344FE7CA3}"/>
              </a:ext>
            </a:extLst>
          </p:cNvPr>
          <p:cNvSpPr txBox="1"/>
          <p:nvPr/>
        </p:nvSpPr>
        <p:spPr>
          <a:xfrm flipH="1">
            <a:off x="1058263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85" name="!!Title_4">
            <a:extLst>
              <a:ext uri="{FF2B5EF4-FFF2-40B4-BE49-F238E27FC236}">
                <a16:creationId xmlns:a16="http://schemas.microsoft.com/office/drawing/2014/main" id="{9329189A-CD19-4669-AB8B-2EE7565529AC}"/>
              </a:ext>
            </a:extLst>
          </p:cNvPr>
          <p:cNvSpPr txBox="1"/>
          <p:nvPr/>
        </p:nvSpPr>
        <p:spPr>
          <a:xfrm flipH="1">
            <a:off x="1366312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sp>
        <p:nvSpPr>
          <p:cNvPr id="86" name="!!Title_5">
            <a:extLst>
              <a:ext uri="{FF2B5EF4-FFF2-40B4-BE49-F238E27FC236}">
                <a16:creationId xmlns:a16="http://schemas.microsoft.com/office/drawing/2014/main" id="{DD8DB83C-D269-3CC2-6F66-3EE55D8105DE}"/>
              </a:ext>
            </a:extLst>
          </p:cNvPr>
          <p:cNvSpPr txBox="1"/>
          <p:nvPr/>
        </p:nvSpPr>
        <p:spPr>
          <a:xfrm flipH="1">
            <a:off x="16726886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4E41D73-4BFC-D7CD-1678-94629160D3A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F24E760-2CF2-9556-8B83-967A7159034E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AFDAA93-92A1-6A99-3AC9-9A1BB7BE99A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CE10C2F-F586-255B-85E9-DEF80974975D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129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!!BG_1">
            <a:extLst>
              <a:ext uri="{FF2B5EF4-FFF2-40B4-BE49-F238E27FC236}">
                <a16:creationId xmlns:a16="http://schemas.microsoft.com/office/drawing/2014/main" id="{D8289055-3FDC-F526-217A-82156B1505C2}"/>
              </a:ext>
            </a:extLst>
          </p:cNvPr>
          <p:cNvSpPr/>
          <p:nvPr/>
        </p:nvSpPr>
        <p:spPr>
          <a:xfrm>
            <a:off x="5502355" y="482242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3F5E070-E224-BCEA-B89A-B77AD82A5EFB}"/>
              </a:ext>
            </a:extLst>
          </p:cNvPr>
          <p:cNvSpPr/>
          <p:nvPr/>
        </p:nvSpPr>
        <p:spPr>
          <a:xfrm>
            <a:off x="5502355" y="4822424"/>
            <a:ext cx="5149167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#149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C0BB617F-A4E7-36CE-BA40-B36F6776C2C7}"/>
              </a:ext>
            </a:extLst>
          </p:cNvPr>
          <p:cNvSpPr txBox="1"/>
          <p:nvPr/>
        </p:nvSpPr>
        <p:spPr>
          <a:xfrm>
            <a:off x="7302682" y="1243191"/>
            <a:ext cx="97786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CDECEEB7-B343-D3E4-818C-9F667E08CEA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9D36192-AD46-63D3-E839-0100D58D726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60B697B-225F-8DC3-6654-005B1A4873C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44E17F-0D84-150A-0056-439F050EF37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3A6C5AB-F37E-E1C6-2B98-97426E39210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!!Tick_2">
            <a:extLst>
              <a:ext uri="{FF2B5EF4-FFF2-40B4-BE49-F238E27FC236}">
                <a16:creationId xmlns:a16="http://schemas.microsoft.com/office/drawing/2014/main" id="{EDE1C4E6-D890-9286-FC7D-CEE0DA653C0B}"/>
              </a:ext>
            </a:extLst>
          </p:cNvPr>
          <p:cNvGrpSpPr/>
          <p:nvPr/>
        </p:nvGrpSpPr>
        <p:grpSpPr>
          <a:xfrm>
            <a:off x="8274582" y="4408531"/>
            <a:ext cx="1678414" cy="1678414"/>
            <a:chOff x="11520042" y="2220170"/>
            <a:chExt cx="1537216" cy="15372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58905DC-9506-CB90-C004-F9E02F9C2E23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2"/>
              </a:solidFill>
            </a:ln>
            <a:effectLst>
              <a:glow rad="317500">
                <a:schemeClr val="accent6">
                  <a:alpha val="40000"/>
                </a:schemeClr>
              </a:glow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3332692-7677-C309-1F55-6D294DEC9C80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1EA3CA-30EF-F6E4-AEC6-8ADA5E558C06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C6FBB20-302A-1481-5C4B-BAFF156FE14A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rgbClr val="00B050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!!Tick_1">
            <a:extLst>
              <a:ext uri="{FF2B5EF4-FFF2-40B4-BE49-F238E27FC236}">
                <a16:creationId xmlns:a16="http://schemas.microsoft.com/office/drawing/2014/main" id="{D8CE5CC7-8A08-33BA-4EB1-4C7896B75FD7}"/>
              </a:ext>
            </a:extLst>
          </p:cNvPr>
          <p:cNvGrpSpPr/>
          <p:nvPr/>
        </p:nvGrpSpPr>
        <p:grpSpPr>
          <a:xfrm>
            <a:off x="5270812" y="4479130"/>
            <a:ext cx="1537216" cy="1537216"/>
            <a:chOff x="11520042" y="2220170"/>
            <a:chExt cx="1537216" cy="153721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0B31B30-E158-6E0C-CAF1-2EBE04223E17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glow rad="190500">
                <a:schemeClr val="accent6">
                  <a:alpha val="40000"/>
                </a:schemeClr>
              </a:glow>
              <a:outerShdw blurRad="88900" dist="889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1A13BDD-ABF2-2DDE-C1F7-669580B718D7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E35F13F-1E6B-00BD-4F41-2AD46EE40E7A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BF57C0D-34DE-62A1-95E8-FBF3C935AEFB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4" name="!!Tick_4">
            <a:extLst>
              <a:ext uri="{FF2B5EF4-FFF2-40B4-BE49-F238E27FC236}">
                <a16:creationId xmlns:a16="http://schemas.microsoft.com/office/drawing/2014/main" id="{B4F0181B-B621-F899-69C1-49B3272DDDD2}"/>
              </a:ext>
            </a:extLst>
          </p:cNvPr>
          <p:cNvGrpSpPr/>
          <p:nvPr/>
        </p:nvGrpSpPr>
        <p:grpSpPr>
          <a:xfrm>
            <a:off x="14603923" y="4583371"/>
            <a:ext cx="1328734" cy="1328734"/>
            <a:chOff x="11520042" y="2220170"/>
            <a:chExt cx="1537216" cy="1537216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CD8DFC63-4874-96E7-4BE0-E545B0467726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953349-7CEB-2C27-2242-AF488286C09E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2F90AAC9-7CAC-CC62-4B89-F35D0B5A7E00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F5910F6-9327-39DB-4AB4-208596CB8E74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59" name="!!Tick_3">
            <a:extLst>
              <a:ext uri="{FF2B5EF4-FFF2-40B4-BE49-F238E27FC236}">
                <a16:creationId xmlns:a16="http://schemas.microsoft.com/office/drawing/2014/main" id="{72DD2B86-F5EF-38F0-B061-B0CB37BAAE72}"/>
              </a:ext>
            </a:extLst>
          </p:cNvPr>
          <p:cNvGrpSpPr/>
          <p:nvPr/>
        </p:nvGrpSpPr>
        <p:grpSpPr>
          <a:xfrm>
            <a:off x="11527633" y="4583371"/>
            <a:ext cx="1328734" cy="1328734"/>
            <a:chOff x="11520042" y="2220170"/>
            <a:chExt cx="1537216" cy="153721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E2C656A-5D44-0D1D-BF05-E20E09427A0A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5928A2B-F7FB-6A8D-E625-FDFA9F976F72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156C3BC-307F-D1BD-6CB4-B248FC6E4EEE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26049C8-210C-1188-7820-4129CA0B82BE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64" name="!!Tick_5">
            <a:extLst>
              <a:ext uri="{FF2B5EF4-FFF2-40B4-BE49-F238E27FC236}">
                <a16:creationId xmlns:a16="http://schemas.microsoft.com/office/drawing/2014/main" id="{1A7508C2-06C2-28C5-2060-D643E7FEA542}"/>
              </a:ext>
            </a:extLst>
          </p:cNvPr>
          <p:cNvGrpSpPr/>
          <p:nvPr/>
        </p:nvGrpSpPr>
        <p:grpSpPr>
          <a:xfrm>
            <a:off x="17680214" y="4583371"/>
            <a:ext cx="1328734" cy="1328734"/>
            <a:chOff x="11520042" y="2220170"/>
            <a:chExt cx="1537216" cy="1537216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F278DAE-A6CC-5E04-0814-E9021851EFB6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014162EE-7059-55F2-4FDB-16A51A39E411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85CE019-30BB-5147-0B7A-011F98C6FCA2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A395DFD-A002-4421-05D3-28F93D59456E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69" name="!!Content_Box">
            <a:extLst>
              <a:ext uri="{FF2B5EF4-FFF2-40B4-BE49-F238E27FC236}">
                <a16:creationId xmlns:a16="http://schemas.microsoft.com/office/drawing/2014/main" id="{D962D743-7C8B-9585-7080-EB1DABA60704}"/>
              </a:ext>
            </a:extLst>
          </p:cNvPr>
          <p:cNvGrpSpPr/>
          <p:nvPr/>
        </p:nvGrpSpPr>
        <p:grpSpPr>
          <a:xfrm>
            <a:off x="4800115" y="7121175"/>
            <a:ext cx="8631188" cy="5436285"/>
            <a:chOff x="7840195" y="6493627"/>
            <a:chExt cx="8631188" cy="5436285"/>
          </a:xfrm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27BAFE60-8A2B-6922-DEAD-47472F2C984E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4A0A444A-4225-4617-2EBC-CDEB62CC9766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B5609511-8C25-1711-2470-22ED3C6084D6}"/>
              </a:ext>
            </a:extLst>
          </p:cNvPr>
          <p:cNvSpPr/>
          <p:nvPr/>
        </p:nvSpPr>
        <p:spPr>
          <a:xfrm>
            <a:off x="5239386" y="8608576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D908697A-E983-EDED-6095-7DF5D536AB8C}"/>
              </a:ext>
            </a:extLst>
          </p:cNvPr>
          <p:cNvSpPr/>
          <p:nvPr/>
        </p:nvSpPr>
        <p:spPr>
          <a:xfrm>
            <a:off x="5239386" y="10699732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!!Description_2">
            <a:extLst>
              <a:ext uri="{FF2B5EF4-FFF2-40B4-BE49-F238E27FC236}">
                <a16:creationId xmlns:a16="http://schemas.microsoft.com/office/drawing/2014/main" id="{C937967A-C2E0-1CE7-A342-6A7C13DF3672}"/>
              </a:ext>
            </a:extLst>
          </p:cNvPr>
          <p:cNvSpPr txBox="1"/>
          <p:nvPr/>
        </p:nvSpPr>
        <p:spPr>
          <a:xfrm flipH="1">
            <a:off x="5388378" y="10804476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Thiết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kế</a:t>
            </a:r>
            <a:r>
              <a:rPr lang="en-US" sz="2400" dirty="0">
                <a:solidFill>
                  <a:schemeClr val="tx2"/>
                </a:solidFill>
              </a:rPr>
              <a:t> MVP </a:t>
            </a:r>
            <a:r>
              <a:rPr lang="en-US" sz="2400" dirty="0" err="1">
                <a:solidFill>
                  <a:schemeClr val="tx2"/>
                </a:solidFill>
              </a:rPr>
              <a:t>tối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giản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Phát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triển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nhanh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tính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cốt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lõi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Chuẩn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bị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kịch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bản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thử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nghiệm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5" name="!!Sub_Title_2">
            <a:extLst>
              <a:ext uri="{FF2B5EF4-FFF2-40B4-BE49-F238E27FC236}">
                <a16:creationId xmlns:a16="http://schemas.microsoft.com/office/drawing/2014/main" id="{0D27B4CA-3A3A-6ACA-B918-38611E4AE196}"/>
              </a:ext>
            </a:extLst>
          </p:cNvPr>
          <p:cNvSpPr txBox="1"/>
          <p:nvPr/>
        </p:nvSpPr>
        <p:spPr>
          <a:xfrm flipH="1">
            <a:off x="5388378" y="10170556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3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hành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chính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6" name="!!Description_1">
            <a:extLst>
              <a:ext uri="{FF2B5EF4-FFF2-40B4-BE49-F238E27FC236}">
                <a16:creationId xmlns:a16="http://schemas.microsoft.com/office/drawing/2014/main" id="{C7784547-5662-4E3E-DFF3-022FCEA804A9}"/>
              </a:ext>
            </a:extLst>
          </p:cNvPr>
          <p:cNvSpPr txBox="1"/>
          <p:nvPr/>
        </p:nvSpPr>
        <p:spPr>
          <a:xfrm flipH="1">
            <a:off x="5388378" y="8891648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chemeClr val="tx2"/>
                </a:solidFill>
              </a:rPr>
              <a:t>Tạo MVP đơn giản nhất để kiểm chứng giả thuyết nhanh chóng.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7" name="!!Sub_Title_1">
            <a:extLst>
              <a:ext uri="{FF2B5EF4-FFF2-40B4-BE49-F238E27FC236}">
                <a16:creationId xmlns:a16="http://schemas.microsoft.com/office/drawing/2014/main" id="{83A0A309-7F78-2A3C-E008-B0284CC03E3E}"/>
              </a:ext>
            </a:extLst>
          </p:cNvPr>
          <p:cNvSpPr txBox="1"/>
          <p:nvPr/>
        </p:nvSpPr>
        <p:spPr>
          <a:xfrm flipH="1">
            <a:off x="5388378" y="8021507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THIẾT KẾ / XÂY DỰNG</a:t>
            </a:r>
          </a:p>
        </p:txBody>
      </p:sp>
      <p:sp>
        <p:nvSpPr>
          <p:cNvPr id="83" name="!!Title_1">
            <a:extLst>
              <a:ext uri="{FF2B5EF4-FFF2-40B4-BE49-F238E27FC236}">
                <a16:creationId xmlns:a16="http://schemas.microsoft.com/office/drawing/2014/main" id="{CD4C92E8-ADC1-6862-FE3C-83A2FA74B10F}"/>
              </a:ext>
            </a:extLst>
          </p:cNvPr>
          <p:cNvSpPr txBox="1"/>
          <p:nvPr/>
        </p:nvSpPr>
        <p:spPr>
          <a:xfrm flipH="1">
            <a:off x="4420263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84" name="!!Title_2">
            <a:extLst>
              <a:ext uri="{FF2B5EF4-FFF2-40B4-BE49-F238E27FC236}">
                <a16:creationId xmlns:a16="http://schemas.microsoft.com/office/drawing/2014/main" id="{9C1A4326-FDBF-B7B7-58E1-7C0F3AEC4807}"/>
              </a:ext>
            </a:extLst>
          </p:cNvPr>
          <p:cNvSpPr txBox="1"/>
          <p:nvPr/>
        </p:nvSpPr>
        <p:spPr>
          <a:xfrm flipH="1">
            <a:off x="749655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85" name="!!Title_3">
            <a:extLst>
              <a:ext uri="{FF2B5EF4-FFF2-40B4-BE49-F238E27FC236}">
                <a16:creationId xmlns:a16="http://schemas.microsoft.com/office/drawing/2014/main" id="{23B6433E-D6EA-BFE5-389B-90C821A36C2E}"/>
              </a:ext>
            </a:extLst>
          </p:cNvPr>
          <p:cNvSpPr txBox="1"/>
          <p:nvPr/>
        </p:nvSpPr>
        <p:spPr>
          <a:xfrm flipH="1">
            <a:off x="1058263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86" name="!!Title_4">
            <a:extLst>
              <a:ext uri="{FF2B5EF4-FFF2-40B4-BE49-F238E27FC236}">
                <a16:creationId xmlns:a16="http://schemas.microsoft.com/office/drawing/2014/main" id="{AABFF7F9-49C7-A223-06B7-0A2F04CE99C2}"/>
              </a:ext>
            </a:extLst>
          </p:cNvPr>
          <p:cNvSpPr txBox="1"/>
          <p:nvPr/>
        </p:nvSpPr>
        <p:spPr>
          <a:xfrm flipH="1">
            <a:off x="1366312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sp>
        <p:nvSpPr>
          <p:cNvPr id="87" name="!!Title_5">
            <a:extLst>
              <a:ext uri="{FF2B5EF4-FFF2-40B4-BE49-F238E27FC236}">
                <a16:creationId xmlns:a16="http://schemas.microsoft.com/office/drawing/2014/main" id="{0C46F4FE-A3BB-407F-E5ED-F82839059F61}"/>
              </a:ext>
            </a:extLst>
          </p:cNvPr>
          <p:cNvSpPr txBox="1"/>
          <p:nvPr/>
        </p:nvSpPr>
        <p:spPr>
          <a:xfrm flipH="1">
            <a:off x="16726886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22247264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!!BG_1">
            <a:extLst>
              <a:ext uri="{FF2B5EF4-FFF2-40B4-BE49-F238E27FC236}">
                <a16:creationId xmlns:a16="http://schemas.microsoft.com/office/drawing/2014/main" id="{D8289055-3FDC-F526-217A-82156B1505C2}"/>
              </a:ext>
            </a:extLst>
          </p:cNvPr>
          <p:cNvSpPr/>
          <p:nvPr/>
        </p:nvSpPr>
        <p:spPr>
          <a:xfrm>
            <a:off x="5502355" y="482242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3F5E070-E224-BCEA-B89A-B77AD82A5EFB}"/>
              </a:ext>
            </a:extLst>
          </p:cNvPr>
          <p:cNvSpPr/>
          <p:nvPr/>
        </p:nvSpPr>
        <p:spPr>
          <a:xfrm>
            <a:off x="5502355" y="4822424"/>
            <a:ext cx="8226345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#149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C0BB617F-A4E7-36CE-BA40-B36F6776C2C7}"/>
              </a:ext>
            </a:extLst>
          </p:cNvPr>
          <p:cNvSpPr txBox="1"/>
          <p:nvPr/>
        </p:nvSpPr>
        <p:spPr>
          <a:xfrm>
            <a:off x="7302682" y="1243191"/>
            <a:ext cx="97786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CDECEEB7-B343-D3E4-818C-9F667E08CEA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9D36192-AD46-63D3-E839-0100D58D726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60B697B-225F-8DC3-6654-005B1A4873C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44E17F-0D84-150A-0056-439F050EF37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3A6C5AB-F37E-E1C6-2B98-97426E39210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0" name="!!Tick_3">
            <a:extLst>
              <a:ext uri="{FF2B5EF4-FFF2-40B4-BE49-F238E27FC236}">
                <a16:creationId xmlns:a16="http://schemas.microsoft.com/office/drawing/2014/main" id="{B198A89A-45C3-E79D-75DC-928B0D3FC4A0}"/>
              </a:ext>
            </a:extLst>
          </p:cNvPr>
          <p:cNvGrpSpPr/>
          <p:nvPr/>
        </p:nvGrpSpPr>
        <p:grpSpPr>
          <a:xfrm>
            <a:off x="11340990" y="4408531"/>
            <a:ext cx="1678414" cy="1678414"/>
            <a:chOff x="11520042" y="2220170"/>
            <a:chExt cx="1537216" cy="1537216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EBF9C58-0DAF-4C28-3A6F-BC3A9E980763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2"/>
              </a:solidFill>
            </a:ln>
            <a:effectLst>
              <a:glow rad="317500">
                <a:schemeClr val="accent6">
                  <a:alpha val="40000"/>
                </a:schemeClr>
              </a:glow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0412E7FF-1E0A-0DA6-6564-5112B72792A2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FDB51EF8-92E9-A62E-A11F-F819FF0FA1AB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75084163-9554-291D-E26C-669BAE66E2A3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rgbClr val="00B050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!!Tick_2">
            <a:extLst>
              <a:ext uri="{FF2B5EF4-FFF2-40B4-BE49-F238E27FC236}">
                <a16:creationId xmlns:a16="http://schemas.microsoft.com/office/drawing/2014/main" id="{19E14F96-2937-A1F2-09D7-22BF737C7B65}"/>
              </a:ext>
            </a:extLst>
          </p:cNvPr>
          <p:cNvGrpSpPr/>
          <p:nvPr/>
        </p:nvGrpSpPr>
        <p:grpSpPr>
          <a:xfrm>
            <a:off x="8347102" y="4561479"/>
            <a:ext cx="1537216" cy="1537216"/>
            <a:chOff x="11520042" y="2220170"/>
            <a:chExt cx="1537216" cy="15372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8DEF1DF-47F9-834E-6A87-5762ABF7ECC2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glow rad="190500">
                <a:schemeClr val="accent6">
                  <a:alpha val="40000"/>
                </a:schemeClr>
              </a:glow>
              <a:outerShdw blurRad="88900" dist="889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9F105B5-8053-C4B9-E5AA-1AC9FD8F15CD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9DF3630-ABBF-6798-BAF5-A0AD9A79EA23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D679902-A522-AE08-4ACD-0C700DA2CDAF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!!Tick_1">
            <a:extLst>
              <a:ext uri="{FF2B5EF4-FFF2-40B4-BE49-F238E27FC236}">
                <a16:creationId xmlns:a16="http://schemas.microsoft.com/office/drawing/2014/main" id="{2BDFD81B-0712-93AA-9BD1-F731C9548489}"/>
              </a:ext>
            </a:extLst>
          </p:cNvPr>
          <p:cNvGrpSpPr/>
          <p:nvPr/>
        </p:nvGrpSpPr>
        <p:grpSpPr>
          <a:xfrm>
            <a:off x="5357816" y="4583371"/>
            <a:ext cx="1328734" cy="1328734"/>
            <a:chOff x="11520042" y="2220170"/>
            <a:chExt cx="1537216" cy="153721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4E367BE-44F7-0C72-BDD4-8C769BC3D36D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887ED7B-90AA-D3E5-6658-F11690D2C9EE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3F41E05-A266-679A-FDBF-20F27BFC25E6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DB06D4C-1861-D06E-1713-A0728634B646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2" name="!!Tick_4">
            <a:extLst>
              <a:ext uri="{FF2B5EF4-FFF2-40B4-BE49-F238E27FC236}">
                <a16:creationId xmlns:a16="http://schemas.microsoft.com/office/drawing/2014/main" id="{AF78FF94-06B4-A80F-0C4A-93BDFFD3E577}"/>
              </a:ext>
            </a:extLst>
          </p:cNvPr>
          <p:cNvGrpSpPr/>
          <p:nvPr/>
        </p:nvGrpSpPr>
        <p:grpSpPr>
          <a:xfrm>
            <a:off x="14603923" y="4583371"/>
            <a:ext cx="1328734" cy="1328734"/>
            <a:chOff x="11520042" y="2220170"/>
            <a:chExt cx="1537216" cy="1537216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28B1E7E8-AC5D-7614-6411-4D0D8149AC7F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59EB864-882B-F908-8949-87729E455175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B453707-4FD0-DF40-C168-9A574B4011F7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E8099D8-5102-0024-3513-60B41103D883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47" name="!!Tick_5">
            <a:extLst>
              <a:ext uri="{FF2B5EF4-FFF2-40B4-BE49-F238E27FC236}">
                <a16:creationId xmlns:a16="http://schemas.microsoft.com/office/drawing/2014/main" id="{410FDEB4-E97F-8C3C-633E-0766AB2D757F}"/>
              </a:ext>
            </a:extLst>
          </p:cNvPr>
          <p:cNvGrpSpPr/>
          <p:nvPr/>
        </p:nvGrpSpPr>
        <p:grpSpPr>
          <a:xfrm>
            <a:off x="17680214" y="4583371"/>
            <a:ext cx="1328734" cy="1328734"/>
            <a:chOff x="11520042" y="2220170"/>
            <a:chExt cx="1537216" cy="1537216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870747DF-AB14-789D-AFD0-A5CE19295413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1058241-AA19-C0EB-1025-EF6C7B1F2E1A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677B524-BA8E-B643-ADF1-229E5C8BD2D4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FE7E67A-78BF-E928-4C01-653ECF38FDBB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52" name="!!Title_1">
            <a:extLst>
              <a:ext uri="{FF2B5EF4-FFF2-40B4-BE49-F238E27FC236}">
                <a16:creationId xmlns:a16="http://schemas.microsoft.com/office/drawing/2014/main" id="{3759E018-D50F-1D8B-9AFA-31B61EADE6EC}"/>
              </a:ext>
            </a:extLst>
          </p:cNvPr>
          <p:cNvSpPr txBox="1"/>
          <p:nvPr/>
        </p:nvSpPr>
        <p:spPr>
          <a:xfrm flipH="1">
            <a:off x="4420263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53" name="!!Title_2">
            <a:extLst>
              <a:ext uri="{FF2B5EF4-FFF2-40B4-BE49-F238E27FC236}">
                <a16:creationId xmlns:a16="http://schemas.microsoft.com/office/drawing/2014/main" id="{91D1F860-7E97-BEAE-7B60-3B70344EC688}"/>
              </a:ext>
            </a:extLst>
          </p:cNvPr>
          <p:cNvSpPr txBox="1"/>
          <p:nvPr/>
        </p:nvSpPr>
        <p:spPr>
          <a:xfrm flipH="1">
            <a:off x="749655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54" name="!!Title_3">
            <a:extLst>
              <a:ext uri="{FF2B5EF4-FFF2-40B4-BE49-F238E27FC236}">
                <a16:creationId xmlns:a16="http://schemas.microsoft.com/office/drawing/2014/main" id="{952B302D-90E3-0B49-A516-01DCF6067A9F}"/>
              </a:ext>
            </a:extLst>
          </p:cNvPr>
          <p:cNvSpPr txBox="1"/>
          <p:nvPr/>
        </p:nvSpPr>
        <p:spPr>
          <a:xfrm flipH="1">
            <a:off x="1058263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55" name="!!Title_4">
            <a:extLst>
              <a:ext uri="{FF2B5EF4-FFF2-40B4-BE49-F238E27FC236}">
                <a16:creationId xmlns:a16="http://schemas.microsoft.com/office/drawing/2014/main" id="{5911FD7C-6C80-7A04-CA51-492EFEBA0667}"/>
              </a:ext>
            </a:extLst>
          </p:cNvPr>
          <p:cNvSpPr txBox="1"/>
          <p:nvPr/>
        </p:nvSpPr>
        <p:spPr>
          <a:xfrm flipH="1">
            <a:off x="1366312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sp>
        <p:nvSpPr>
          <p:cNvPr id="56" name="!!Title_5">
            <a:extLst>
              <a:ext uri="{FF2B5EF4-FFF2-40B4-BE49-F238E27FC236}">
                <a16:creationId xmlns:a16="http://schemas.microsoft.com/office/drawing/2014/main" id="{05A6BDBC-A390-2172-0413-AD7A31C317A0}"/>
              </a:ext>
            </a:extLst>
          </p:cNvPr>
          <p:cNvSpPr txBox="1"/>
          <p:nvPr/>
        </p:nvSpPr>
        <p:spPr>
          <a:xfrm flipH="1">
            <a:off x="16726886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  <p:grpSp>
        <p:nvGrpSpPr>
          <p:cNvPr id="57" name="!!Content_Box">
            <a:extLst>
              <a:ext uri="{FF2B5EF4-FFF2-40B4-BE49-F238E27FC236}">
                <a16:creationId xmlns:a16="http://schemas.microsoft.com/office/drawing/2014/main" id="{16B63DD2-53C0-4BBA-0FEB-658330C890C2}"/>
              </a:ext>
            </a:extLst>
          </p:cNvPr>
          <p:cNvGrpSpPr/>
          <p:nvPr/>
        </p:nvGrpSpPr>
        <p:grpSpPr>
          <a:xfrm>
            <a:off x="7876406" y="7121175"/>
            <a:ext cx="8631188" cy="5436285"/>
            <a:chOff x="7840195" y="6493627"/>
            <a:chExt cx="8631188" cy="5436285"/>
          </a:xfrm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485FBB00-069D-DACC-A3AA-C574EDFE5249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728518E8-931F-BD2F-8B92-7EFDFF84AC0D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9D32E4E8-792A-B431-73D7-D35FA7F7738A}"/>
              </a:ext>
            </a:extLst>
          </p:cNvPr>
          <p:cNvSpPr/>
          <p:nvPr/>
        </p:nvSpPr>
        <p:spPr>
          <a:xfrm>
            <a:off x="8315677" y="8608576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DF6F30A-A4F3-983C-30A5-3E9543FE28E2}"/>
              </a:ext>
            </a:extLst>
          </p:cNvPr>
          <p:cNvSpPr/>
          <p:nvPr/>
        </p:nvSpPr>
        <p:spPr>
          <a:xfrm>
            <a:off x="8315677" y="10699732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!!Description_2">
            <a:extLst>
              <a:ext uri="{FF2B5EF4-FFF2-40B4-BE49-F238E27FC236}">
                <a16:creationId xmlns:a16="http://schemas.microsoft.com/office/drawing/2014/main" id="{BDEE83AB-A53E-7EFB-3789-4EEB4EA2FE33}"/>
              </a:ext>
            </a:extLst>
          </p:cNvPr>
          <p:cNvSpPr txBox="1"/>
          <p:nvPr/>
        </p:nvSpPr>
        <p:spPr>
          <a:xfrm flipH="1">
            <a:off x="8464669" y="10804476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</a:rPr>
              <a:t>X</a:t>
            </a:r>
            <a:r>
              <a:rPr lang="vi-VN" sz="2400" dirty="0">
                <a:solidFill>
                  <a:schemeClr val="tx2"/>
                </a:solidFill>
              </a:rPr>
              <a:t>ác định chỉ số đo lường phù hợp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400" dirty="0">
                <a:solidFill>
                  <a:schemeClr val="tx2"/>
                </a:solidFill>
              </a:rPr>
              <a:t>Theo dõi hành vi người dùng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400" dirty="0">
                <a:solidFill>
                  <a:schemeClr val="tx2"/>
                </a:solidFill>
              </a:rPr>
              <a:t>Phân tích dữ liệu định lượng</a:t>
            </a:r>
          </a:p>
        </p:txBody>
      </p:sp>
      <p:sp>
        <p:nvSpPr>
          <p:cNvPr id="63" name="!!Sub_Title_2">
            <a:extLst>
              <a:ext uri="{FF2B5EF4-FFF2-40B4-BE49-F238E27FC236}">
                <a16:creationId xmlns:a16="http://schemas.microsoft.com/office/drawing/2014/main" id="{44CCC40F-0611-2C02-A7E2-57E1B9C07C7E}"/>
              </a:ext>
            </a:extLst>
          </p:cNvPr>
          <p:cNvSpPr txBox="1"/>
          <p:nvPr/>
        </p:nvSpPr>
        <p:spPr>
          <a:xfrm flipH="1">
            <a:off x="8464669" y="10170556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3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hành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chính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64" name="!!Description_1">
            <a:extLst>
              <a:ext uri="{FF2B5EF4-FFF2-40B4-BE49-F238E27FC236}">
                <a16:creationId xmlns:a16="http://schemas.microsoft.com/office/drawing/2014/main" id="{0CD8A9D6-314F-FF77-59CE-205BA3D70ED4}"/>
              </a:ext>
            </a:extLst>
          </p:cNvPr>
          <p:cNvSpPr txBox="1"/>
          <p:nvPr/>
        </p:nvSpPr>
        <p:spPr>
          <a:xfrm flipH="1">
            <a:off x="8464669" y="8891648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chemeClr val="tx2"/>
                </a:solidFill>
              </a:rPr>
              <a:t>Thu thập dữ liệu thực tế để đánh giá phản ứng và hành vi người dùng.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5" name="!!Sub_Title_1">
            <a:extLst>
              <a:ext uri="{FF2B5EF4-FFF2-40B4-BE49-F238E27FC236}">
                <a16:creationId xmlns:a16="http://schemas.microsoft.com/office/drawing/2014/main" id="{6AC96918-09E0-3A39-A40D-47ADD7DB6C8F}"/>
              </a:ext>
            </a:extLst>
          </p:cNvPr>
          <p:cNvSpPr txBox="1"/>
          <p:nvPr/>
        </p:nvSpPr>
        <p:spPr>
          <a:xfrm flipH="1">
            <a:off x="8464669" y="8021507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ĐO LƯỜNG PHẢN HỒI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220610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!!BG_1">
            <a:extLst>
              <a:ext uri="{FF2B5EF4-FFF2-40B4-BE49-F238E27FC236}">
                <a16:creationId xmlns:a16="http://schemas.microsoft.com/office/drawing/2014/main" id="{D8289055-3FDC-F526-217A-82156B1505C2}"/>
              </a:ext>
            </a:extLst>
          </p:cNvPr>
          <p:cNvSpPr/>
          <p:nvPr/>
        </p:nvSpPr>
        <p:spPr>
          <a:xfrm>
            <a:off x="5502355" y="482242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3F5E070-E224-BCEA-B89A-B77AD82A5EFB}"/>
              </a:ext>
            </a:extLst>
          </p:cNvPr>
          <p:cNvSpPr/>
          <p:nvPr/>
        </p:nvSpPr>
        <p:spPr>
          <a:xfrm>
            <a:off x="5502355" y="4822424"/>
            <a:ext cx="11279574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#149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C0BB617F-A4E7-36CE-BA40-B36F6776C2C7}"/>
              </a:ext>
            </a:extLst>
          </p:cNvPr>
          <p:cNvSpPr txBox="1"/>
          <p:nvPr/>
        </p:nvSpPr>
        <p:spPr>
          <a:xfrm>
            <a:off x="7302682" y="1243191"/>
            <a:ext cx="97786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CDECEEB7-B343-D3E4-818C-9F667E08CEA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9D36192-AD46-63D3-E839-0100D58D726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60B697B-225F-8DC3-6654-005B1A4873C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44E17F-0D84-150A-0056-439F050EF37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3A6C5AB-F37E-E1C6-2B98-97426E39210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0" name="!!Tick_4">
            <a:extLst>
              <a:ext uri="{FF2B5EF4-FFF2-40B4-BE49-F238E27FC236}">
                <a16:creationId xmlns:a16="http://schemas.microsoft.com/office/drawing/2014/main" id="{B198A89A-45C3-E79D-75DC-928B0D3FC4A0}"/>
              </a:ext>
            </a:extLst>
          </p:cNvPr>
          <p:cNvGrpSpPr/>
          <p:nvPr/>
        </p:nvGrpSpPr>
        <p:grpSpPr>
          <a:xfrm>
            <a:off x="14428241" y="4409606"/>
            <a:ext cx="1678414" cy="1678414"/>
            <a:chOff x="11520042" y="2220170"/>
            <a:chExt cx="1537216" cy="1537216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EBF9C58-0DAF-4C28-3A6F-BC3A9E980763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2"/>
              </a:solidFill>
            </a:ln>
            <a:effectLst>
              <a:glow rad="317500">
                <a:schemeClr val="accent6">
                  <a:alpha val="40000"/>
                </a:schemeClr>
              </a:glow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0412E7FF-1E0A-0DA6-6564-5112B72792A2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FDB51EF8-92E9-A62E-A11F-F819FF0FA1AB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75084163-9554-291D-E26C-669BAE66E2A3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rgbClr val="00B050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!!Tick_3">
            <a:extLst>
              <a:ext uri="{FF2B5EF4-FFF2-40B4-BE49-F238E27FC236}">
                <a16:creationId xmlns:a16="http://schemas.microsoft.com/office/drawing/2014/main" id="{19E14F96-2937-A1F2-09D7-22BF737C7B65}"/>
              </a:ext>
            </a:extLst>
          </p:cNvPr>
          <p:cNvGrpSpPr/>
          <p:nvPr/>
        </p:nvGrpSpPr>
        <p:grpSpPr>
          <a:xfrm>
            <a:off x="11423392" y="4480205"/>
            <a:ext cx="1537216" cy="1537216"/>
            <a:chOff x="11520042" y="2220170"/>
            <a:chExt cx="1537216" cy="15372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8DEF1DF-47F9-834E-6A87-5762ABF7ECC2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glow rad="190500">
                <a:schemeClr val="accent6">
                  <a:alpha val="40000"/>
                </a:schemeClr>
              </a:glow>
              <a:outerShdw blurRad="88900" dist="889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9F105B5-8053-C4B9-E5AA-1AC9FD8F15CD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9DF3630-ABBF-6798-BAF5-A0AD9A79EA23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D679902-A522-AE08-4ACD-0C700DA2CDAF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!!Tick_1">
            <a:extLst>
              <a:ext uri="{FF2B5EF4-FFF2-40B4-BE49-F238E27FC236}">
                <a16:creationId xmlns:a16="http://schemas.microsoft.com/office/drawing/2014/main" id="{2BDFD81B-0712-93AA-9BD1-F731C9548489}"/>
              </a:ext>
            </a:extLst>
          </p:cNvPr>
          <p:cNvGrpSpPr/>
          <p:nvPr/>
        </p:nvGrpSpPr>
        <p:grpSpPr>
          <a:xfrm>
            <a:off x="5357816" y="4584446"/>
            <a:ext cx="1328734" cy="1328734"/>
            <a:chOff x="11520042" y="2220170"/>
            <a:chExt cx="1537216" cy="153721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4E367BE-44F7-0C72-BDD4-8C769BC3D36D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887ED7B-90AA-D3E5-6658-F11690D2C9EE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3F41E05-A266-679A-FDBF-20F27BFC25E6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DB06D4C-1861-D06E-1713-A0728634B646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8" name="!!Tick_2">
            <a:extLst>
              <a:ext uri="{FF2B5EF4-FFF2-40B4-BE49-F238E27FC236}">
                <a16:creationId xmlns:a16="http://schemas.microsoft.com/office/drawing/2014/main" id="{413ADCB5-7B3B-BA3F-47B1-1BAABB685564}"/>
              </a:ext>
            </a:extLst>
          </p:cNvPr>
          <p:cNvGrpSpPr/>
          <p:nvPr/>
        </p:nvGrpSpPr>
        <p:grpSpPr>
          <a:xfrm>
            <a:off x="8451343" y="4584446"/>
            <a:ext cx="1328734" cy="1328734"/>
            <a:chOff x="11520042" y="2220170"/>
            <a:chExt cx="1537216" cy="153721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898696F-76A5-19A0-37FD-A1CCD1A71927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CF7E414-DD01-2354-D44A-DD78096B485E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79C6D31-CA4C-A09B-798F-D427CE992F94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189446B-182F-F1C1-3302-56A44414CC73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3" name="!!Tick_5">
            <a:extLst>
              <a:ext uri="{FF2B5EF4-FFF2-40B4-BE49-F238E27FC236}">
                <a16:creationId xmlns:a16="http://schemas.microsoft.com/office/drawing/2014/main" id="{63672338-5CDC-35F8-6E3B-D7E35008D314}"/>
              </a:ext>
            </a:extLst>
          </p:cNvPr>
          <p:cNvGrpSpPr/>
          <p:nvPr/>
        </p:nvGrpSpPr>
        <p:grpSpPr>
          <a:xfrm>
            <a:off x="17680214" y="4583371"/>
            <a:ext cx="1328734" cy="1328734"/>
            <a:chOff x="11520042" y="2220170"/>
            <a:chExt cx="1537216" cy="1537216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1CC2B04C-D21D-C8AB-6362-6C200B3565DB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CD99D4F3-25C3-E31B-8EB0-237D06946EC0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B6AA3E6-7B1E-35F9-9BE0-46809B3E1419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812EEFD-FA06-1F3C-CB2D-DF0A6659975F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2" name="!!Title_5">
            <a:extLst>
              <a:ext uri="{FF2B5EF4-FFF2-40B4-BE49-F238E27FC236}">
                <a16:creationId xmlns:a16="http://schemas.microsoft.com/office/drawing/2014/main" id="{513DEB65-5754-30B8-3C01-ED6D0403262E}"/>
              </a:ext>
            </a:extLst>
          </p:cNvPr>
          <p:cNvSpPr txBox="1"/>
          <p:nvPr/>
        </p:nvSpPr>
        <p:spPr>
          <a:xfrm flipH="1">
            <a:off x="16726886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  <p:sp>
        <p:nvSpPr>
          <p:cNvPr id="63" name="!!Title_1">
            <a:extLst>
              <a:ext uri="{FF2B5EF4-FFF2-40B4-BE49-F238E27FC236}">
                <a16:creationId xmlns:a16="http://schemas.microsoft.com/office/drawing/2014/main" id="{7B08E54B-B9AD-F9F4-F69B-A16AE34D20BF}"/>
              </a:ext>
            </a:extLst>
          </p:cNvPr>
          <p:cNvSpPr txBox="1"/>
          <p:nvPr/>
        </p:nvSpPr>
        <p:spPr>
          <a:xfrm flipH="1">
            <a:off x="4420263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64" name="!!Title_2">
            <a:extLst>
              <a:ext uri="{FF2B5EF4-FFF2-40B4-BE49-F238E27FC236}">
                <a16:creationId xmlns:a16="http://schemas.microsoft.com/office/drawing/2014/main" id="{DD08E9A0-6867-B9F7-817A-3CA79371EEA3}"/>
              </a:ext>
            </a:extLst>
          </p:cNvPr>
          <p:cNvSpPr txBox="1"/>
          <p:nvPr/>
        </p:nvSpPr>
        <p:spPr>
          <a:xfrm flipH="1">
            <a:off x="749655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65" name="!!Title_3">
            <a:extLst>
              <a:ext uri="{FF2B5EF4-FFF2-40B4-BE49-F238E27FC236}">
                <a16:creationId xmlns:a16="http://schemas.microsoft.com/office/drawing/2014/main" id="{2B0010E0-3A33-571E-3F37-09176D4A0584}"/>
              </a:ext>
            </a:extLst>
          </p:cNvPr>
          <p:cNvSpPr txBox="1"/>
          <p:nvPr/>
        </p:nvSpPr>
        <p:spPr>
          <a:xfrm flipH="1">
            <a:off x="1058263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66" name="!!Title_4">
            <a:extLst>
              <a:ext uri="{FF2B5EF4-FFF2-40B4-BE49-F238E27FC236}">
                <a16:creationId xmlns:a16="http://schemas.microsoft.com/office/drawing/2014/main" id="{E31187B4-45B6-E68D-8FFE-C0EE6297DED0}"/>
              </a:ext>
            </a:extLst>
          </p:cNvPr>
          <p:cNvSpPr txBox="1"/>
          <p:nvPr/>
        </p:nvSpPr>
        <p:spPr>
          <a:xfrm flipH="1">
            <a:off x="1366312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grpSp>
        <p:nvGrpSpPr>
          <p:cNvPr id="67" name="!!Content_Box">
            <a:extLst>
              <a:ext uri="{FF2B5EF4-FFF2-40B4-BE49-F238E27FC236}">
                <a16:creationId xmlns:a16="http://schemas.microsoft.com/office/drawing/2014/main" id="{7A2F879B-A8CA-3BD1-4AC8-2F3E1BF418C8}"/>
              </a:ext>
            </a:extLst>
          </p:cNvPr>
          <p:cNvGrpSpPr/>
          <p:nvPr/>
        </p:nvGrpSpPr>
        <p:grpSpPr>
          <a:xfrm>
            <a:off x="10952696" y="7121175"/>
            <a:ext cx="8631188" cy="5436285"/>
            <a:chOff x="7840195" y="6493627"/>
            <a:chExt cx="8631188" cy="5436285"/>
          </a:xfrm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34169D1D-B214-3D5A-D0C9-5503604B9551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id="{508D3169-FE9B-F7BD-1620-BA1AA7A43C21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07CB43C1-F1FA-52DD-2DE6-907813234BDD}"/>
              </a:ext>
            </a:extLst>
          </p:cNvPr>
          <p:cNvSpPr/>
          <p:nvPr/>
        </p:nvSpPr>
        <p:spPr>
          <a:xfrm>
            <a:off x="11391967" y="8608576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2EA61A7A-BDFC-501A-B8B0-3A478BD47F78}"/>
              </a:ext>
            </a:extLst>
          </p:cNvPr>
          <p:cNvSpPr/>
          <p:nvPr/>
        </p:nvSpPr>
        <p:spPr>
          <a:xfrm>
            <a:off x="11391967" y="10699732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!!Description_2">
            <a:extLst>
              <a:ext uri="{FF2B5EF4-FFF2-40B4-BE49-F238E27FC236}">
                <a16:creationId xmlns:a16="http://schemas.microsoft.com/office/drawing/2014/main" id="{524F8565-8D7F-7C1D-6D63-EBB27832A878}"/>
              </a:ext>
            </a:extLst>
          </p:cNvPr>
          <p:cNvSpPr txBox="1"/>
          <p:nvPr/>
        </p:nvSpPr>
        <p:spPr>
          <a:xfrm flipH="1">
            <a:off x="11540959" y="10804476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2"/>
                </a:solidFill>
              </a:rPr>
              <a:t>So </a:t>
            </a:r>
            <a:r>
              <a:rPr lang="en-US" sz="2400" dirty="0" err="1">
                <a:solidFill>
                  <a:schemeClr val="tx2"/>
                </a:solidFill>
              </a:rPr>
              <a:t>sánh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quả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với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thuyết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Xác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định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điểm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thành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công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thất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bại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Ghi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nhận</a:t>
            </a:r>
            <a:r>
              <a:rPr lang="en-US" sz="2400" dirty="0">
                <a:solidFill>
                  <a:schemeClr val="tx2"/>
                </a:solidFill>
              </a:rPr>
              <a:t> insight </a:t>
            </a:r>
            <a:r>
              <a:rPr lang="en-US" sz="2400" dirty="0" err="1">
                <a:solidFill>
                  <a:schemeClr val="tx2"/>
                </a:solidFill>
              </a:rPr>
              <a:t>quan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trọng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3" name="!!Sub_Title_2">
            <a:extLst>
              <a:ext uri="{FF2B5EF4-FFF2-40B4-BE49-F238E27FC236}">
                <a16:creationId xmlns:a16="http://schemas.microsoft.com/office/drawing/2014/main" id="{A20127B6-FEC9-904D-9675-E11024653568}"/>
              </a:ext>
            </a:extLst>
          </p:cNvPr>
          <p:cNvSpPr txBox="1"/>
          <p:nvPr/>
        </p:nvSpPr>
        <p:spPr>
          <a:xfrm flipH="1">
            <a:off x="11540959" y="10170556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3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hành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chính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4" name="!!Description_1">
            <a:extLst>
              <a:ext uri="{FF2B5EF4-FFF2-40B4-BE49-F238E27FC236}">
                <a16:creationId xmlns:a16="http://schemas.microsoft.com/office/drawing/2014/main" id="{53E39191-C178-5EE6-D9BF-601926052CA2}"/>
              </a:ext>
            </a:extLst>
          </p:cNvPr>
          <p:cNvSpPr txBox="1"/>
          <p:nvPr/>
        </p:nvSpPr>
        <p:spPr>
          <a:xfrm flipH="1">
            <a:off x="11540959" y="8891648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chemeClr val="tx2"/>
                </a:solidFill>
              </a:rPr>
              <a:t>Rút ra bài học từ dữ liệu để hiểu điều gì thực sự tạo giá trị.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5" name="!!Sub_Title_1">
            <a:extLst>
              <a:ext uri="{FF2B5EF4-FFF2-40B4-BE49-F238E27FC236}">
                <a16:creationId xmlns:a16="http://schemas.microsoft.com/office/drawing/2014/main" id="{1D0EC035-46A8-E155-8232-FAA210866B8B}"/>
              </a:ext>
            </a:extLst>
          </p:cNvPr>
          <p:cNvSpPr txBox="1"/>
          <p:nvPr/>
        </p:nvSpPr>
        <p:spPr>
          <a:xfrm flipH="1">
            <a:off x="11540959" y="8021507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RÚT KINH NGHIỆM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692334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!!BG_1">
            <a:extLst>
              <a:ext uri="{FF2B5EF4-FFF2-40B4-BE49-F238E27FC236}">
                <a16:creationId xmlns:a16="http://schemas.microsoft.com/office/drawing/2014/main" id="{D8289055-3FDC-F526-217A-82156B1505C2}"/>
              </a:ext>
            </a:extLst>
          </p:cNvPr>
          <p:cNvSpPr/>
          <p:nvPr/>
        </p:nvSpPr>
        <p:spPr>
          <a:xfrm>
            <a:off x="5502355" y="482242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3F5E070-E224-BCEA-B89A-B77AD82A5EFB}"/>
              </a:ext>
            </a:extLst>
          </p:cNvPr>
          <p:cNvSpPr/>
          <p:nvPr/>
        </p:nvSpPr>
        <p:spPr>
          <a:xfrm>
            <a:off x="5502355" y="4822424"/>
            <a:ext cx="13404720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#149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C0BB617F-A4E7-36CE-BA40-B36F6776C2C7}"/>
              </a:ext>
            </a:extLst>
          </p:cNvPr>
          <p:cNvSpPr txBox="1"/>
          <p:nvPr/>
        </p:nvSpPr>
        <p:spPr>
          <a:xfrm>
            <a:off x="7302682" y="1243191"/>
            <a:ext cx="97786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CDECEEB7-B343-D3E4-818C-9F667E08CEA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9D36192-AD46-63D3-E839-0100D58D726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60B697B-225F-8DC3-6654-005B1A4873C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44E17F-0D84-150A-0056-439F050EF37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3A6C5AB-F37E-E1C6-2B98-97426E39210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0" name="!!Tick_5">
            <a:extLst>
              <a:ext uri="{FF2B5EF4-FFF2-40B4-BE49-F238E27FC236}">
                <a16:creationId xmlns:a16="http://schemas.microsoft.com/office/drawing/2014/main" id="{B198A89A-45C3-E79D-75DC-928B0D3FC4A0}"/>
              </a:ext>
            </a:extLst>
          </p:cNvPr>
          <p:cNvGrpSpPr/>
          <p:nvPr/>
        </p:nvGrpSpPr>
        <p:grpSpPr>
          <a:xfrm>
            <a:off x="17507241" y="4409606"/>
            <a:ext cx="1678414" cy="1678414"/>
            <a:chOff x="11520042" y="2220170"/>
            <a:chExt cx="1537216" cy="1537216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EBF9C58-0DAF-4C28-3A6F-BC3A9E980763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2"/>
              </a:solidFill>
            </a:ln>
            <a:effectLst>
              <a:glow rad="317500">
                <a:schemeClr val="accent6">
                  <a:alpha val="40000"/>
                </a:schemeClr>
              </a:glow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0412E7FF-1E0A-0DA6-6564-5112B72792A2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FDB51EF8-92E9-A62E-A11F-F819FF0FA1AB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75084163-9554-291D-E26C-669BAE66E2A3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rgbClr val="00B050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!!Tick_4">
            <a:extLst>
              <a:ext uri="{FF2B5EF4-FFF2-40B4-BE49-F238E27FC236}">
                <a16:creationId xmlns:a16="http://schemas.microsoft.com/office/drawing/2014/main" id="{19E14F96-2937-A1F2-09D7-22BF737C7B65}"/>
              </a:ext>
            </a:extLst>
          </p:cNvPr>
          <p:cNvGrpSpPr/>
          <p:nvPr/>
        </p:nvGrpSpPr>
        <p:grpSpPr>
          <a:xfrm>
            <a:off x="14499682" y="4480205"/>
            <a:ext cx="1537216" cy="1537216"/>
            <a:chOff x="11520042" y="2220170"/>
            <a:chExt cx="1537216" cy="15372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8DEF1DF-47F9-834E-6A87-5762ABF7ECC2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glow rad="190500">
                <a:schemeClr val="accent6">
                  <a:alpha val="40000"/>
                </a:schemeClr>
              </a:glow>
              <a:outerShdw blurRad="88900" dist="889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9F105B5-8053-C4B9-E5AA-1AC9FD8F15CD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9DF3630-ABBF-6798-BAF5-A0AD9A79EA23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D679902-A522-AE08-4ACD-0C700DA2CDAF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!!Tick_1">
            <a:extLst>
              <a:ext uri="{FF2B5EF4-FFF2-40B4-BE49-F238E27FC236}">
                <a16:creationId xmlns:a16="http://schemas.microsoft.com/office/drawing/2014/main" id="{2BDFD81B-0712-93AA-9BD1-F731C9548489}"/>
              </a:ext>
            </a:extLst>
          </p:cNvPr>
          <p:cNvGrpSpPr/>
          <p:nvPr/>
        </p:nvGrpSpPr>
        <p:grpSpPr>
          <a:xfrm>
            <a:off x="5357816" y="4584446"/>
            <a:ext cx="1328734" cy="1328734"/>
            <a:chOff x="11520042" y="2220170"/>
            <a:chExt cx="1537216" cy="153721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4E367BE-44F7-0C72-BDD4-8C769BC3D36D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887ED7B-90AA-D3E5-6658-F11690D2C9EE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3F41E05-A266-679A-FDBF-20F27BFC25E6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DB06D4C-1861-D06E-1713-A0728634B646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8" name="!!Tick_2">
            <a:extLst>
              <a:ext uri="{FF2B5EF4-FFF2-40B4-BE49-F238E27FC236}">
                <a16:creationId xmlns:a16="http://schemas.microsoft.com/office/drawing/2014/main" id="{413ADCB5-7B3B-BA3F-47B1-1BAABB685564}"/>
              </a:ext>
            </a:extLst>
          </p:cNvPr>
          <p:cNvGrpSpPr/>
          <p:nvPr/>
        </p:nvGrpSpPr>
        <p:grpSpPr>
          <a:xfrm>
            <a:off x="8451343" y="4584446"/>
            <a:ext cx="1328734" cy="1328734"/>
            <a:chOff x="11520042" y="2220170"/>
            <a:chExt cx="1537216" cy="153721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898696F-76A5-19A0-37FD-A1CCD1A71927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CF7E414-DD01-2354-D44A-DD78096B485E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79C6D31-CA4C-A09B-798F-D427CE992F94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189446B-182F-F1C1-3302-56A44414CC73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9" name="!!Tick_3">
            <a:extLst>
              <a:ext uri="{FF2B5EF4-FFF2-40B4-BE49-F238E27FC236}">
                <a16:creationId xmlns:a16="http://schemas.microsoft.com/office/drawing/2014/main" id="{06B62E45-D395-BF22-2CFF-3A3A915EF55F}"/>
              </a:ext>
            </a:extLst>
          </p:cNvPr>
          <p:cNvGrpSpPr/>
          <p:nvPr/>
        </p:nvGrpSpPr>
        <p:grpSpPr>
          <a:xfrm>
            <a:off x="11540348" y="4584446"/>
            <a:ext cx="1328734" cy="1328734"/>
            <a:chOff x="11520042" y="2220170"/>
            <a:chExt cx="1537216" cy="153721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DF6EF16-7499-88DE-8B50-7EB07A5F86F9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727C4B8-1F14-0C76-57D3-FC156455BFA8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F3A49C3-0695-FA8B-53E8-3A5E575F47F3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6251628-760A-A7A4-B1B0-E8A5BDD9997A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" name="!!Title_5">
            <a:extLst>
              <a:ext uri="{FF2B5EF4-FFF2-40B4-BE49-F238E27FC236}">
                <a16:creationId xmlns:a16="http://schemas.microsoft.com/office/drawing/2014/main" id="{2B786815-20E0-F397-0D04-6FC413458972}"/>
              </a:ext>
            </a:extLst>
          </p:cNvPr>
          <p:cNvSpPr txBox="1"/>
          <p:nvPr/>
        </p:nvSpPr>
        <p:spPr>
          <a:xfrm flipH="1">
            <a:off x="16726886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  <p:sp>
        <p:nvSpPr>
          <p:cNvPr id="33" name="!!Title_1">
            <a:extLst>
              <a:ext uri="{FF2B5EF4-FFF2-40B4-BE49-F238E27FC236}">
                <a16:creationId xmlns:a16="http://schemas.microsoft.com/office/drawing/2014/main" id="{87962F60-307B-8209-8FFE-CB944DC576C8}"/>
              </a:ext>
            </a:extLst>
          </p:cNvPr>
          <p:cNvSpPr txBox="1"/>
          <p:nvPr/>
        </p:nvSpPr>
        <p:spPr>
          <a:xfrm flipH="1">
            <a:off x="4420263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34" name="!!Title_2">
            <a:extLst>
              <a:ext uri="{FF2B5EF4-FFF2-40B4-BE49-F238E27FC236}">
                <a16:creationId xmlns:a16="http://schemas.microsoft.com/office/drawing/2014/main" id="{3B4A65F6-E193-4833-83C2-03FFC86DC8EB}"/>
              </a:ext>
            </a:extLst>
          </p:cNvPr>
          <p:cNvSpPr txBox="1"/>
          <p:nvPr/>
        </p:nvSpPr>
        <p:spPr>
          <a:xfrm flipH="1">
            <a:off x="749655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35" name="!!Title_3">
            <a:extLst>
              <a:ext uri="{FF2B5EF4-FFF2-40B4-BE49-F238E27FC236}">
                <a16:creationId xmlns:a16="http://schemas.microsoft.com/office/drawing/2014/main" id="{9AEDB199-6714-F56A-61BD-A14EDEEB7BC9}"/>
              </a:ext>
            </a:extLst>
          </p:cNvPr>
          <p:cNvSpPr txBox="1"/>
          <p:nvPr/>
        </p:nvSpPr>
        <p:spPr>
          <a:xfrm flipH="1">
            <a:off x="1058263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36" name="!!Title_4">
            <a:extLst>
              <a:ext uri="{FF2B5EF4-FFF2-40B4-BE49-F238E27FC236}">
                <a16:creationId xmlns:a16="http://schemas.microsoft.com/office/drawing/2014/main" id="{8E52F18D-6BB7-A215-E925-807F322578F3}"/>
              </a:ext>
            </a:extLst>
          </p:cNvPr>
          <p:cNvSpPr txBox="1"/>
          <p:nvPr/>
        </p:nvSpPr>
        <p:spPr>
          <a:xfrm flipH="1">
            <a:off x="1366312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grpSp>
        <p:nvGrpSpPr>
          <p:cNvPr id="37" name="!!Content_Box">
            <a:extLst>
              <a:ext uri="{FF2B5EF4-FFF2-40B4-BE49-F238E27FC236}">
                <a16:creationId xmlns:a16="http://schemas.microsoft.com/office/drawing/2014/main" id="{C0A732E7-FA0F-AC3C-2FEC-854FE2B9CF4F}"/>
              </a:ext>
            </a:extLst>
          </p:cNvPr>
          <p:cNvGrpSpPr/>
          <p:nvPr/>
        </p:nvGrpSpPr>
        <p:grpSpPr>
          <a:xfrm>
            <a:off x="14028987" y="7121175"/>
            <a:ext cx="8631188" cy="5436285"/>
            <a:chOff x="7840195" y="6493627"/>
            <a:chExt cx="8631188" cy="5436285"/>
          </a:xfrm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882CB130-D8B1-4552-7AC9-906F8861F837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648381B6-8E83-5078-B002-D27B077C22E3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E20F42EE-146F-C78A-2EF7-03393CF9AF5C}"/>
              </a:ext>
            </a:extLst>
          </p:cNvPr>
          <p:cNvSpPr/>
          <p:nvPr/>
        </p:nvSpPr>
        <p:spPr>
          <a:xfrm>
            <a:off x="14468258" y="8608576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ADEFEF2E-866A-72C4-A672-314D78CA0264}"/>
              </a:ext>
            </a:extLst>
          </p:cNvPr>
          <p:cNvSpPr/>
          <p:nvPr/>
        </p:nvSpPr>
        <p:spPr>
          <a:xfrm>
            <a:off x="14468258" y="10699732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!!Description_2">
            <a:extLst>
              <a:ext uri="{FF2B5EF4-FFF2-40B4-BE49-F238E27FC236}">
                <a16:creationId xmlns:a16="http://schemas.microsoft.com/office/drawing/2014/main" id="{AE8CCDEC-4C04-5645-8E13-733BA70E3AE5}"/>
              </a:ext>
            </a:extLst>
          </p:cNvPr>
          <p:cNvSpPr txBox="1"/>
          <p:nvPr/>
        </p:nvSpPr>
        <p:spPr>
          <a:xfrm flipH="1">
            <a:off x="14617250" y="10804476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400" dirty="0">
                <a:solidFill>
                  <a:schemeClr val="tx2"/>
                </a:solidFill>
              </a:rPr>
              <a:t>Điều chỉnh sản phẩm hoặc chiến lượ</a:t>
            </a:r>
            <a:r>
              <a:rPr lang="en-US" sz="2400" dirty="0">
                <a:solidFill>
                  <a:schemeClr val="tx2"/>
                </a:solidFill>
              </a:rPr>
              <a:t>c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400" dirty="0">
                <a:solidFill>
                  <a:schemeClr val="tx2"/>
                </a:solidFill>
              </a:rPr>
              <a:t>Chuẩn hóa mô hình hoạt động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400" dirty="0">
                <a:solidFill>
                  <a:schemeClr val="tx2"/>
                </a:solidFill>
              </a:rPr>
              <a:t>Mở rộng thị trường hoặc quy mô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8" name="!!Sub_Title_2">
            <a:extLst>
              <a:ext uri="{FF2B5EF4-FFF2-40B4-BE49-F238E27FC236}">
                <a16:creationId xmlns:a16="http://schemas.microsoft.com/office/drawing/2014/main" id="{4098F0F7-2862-3791-1A41-67A9B88EFB70}"/>
              </a:ext>
            </a:extLst>
          </p:cNvPr>
          <p:cNvSpPr txBox="1"/>
          <p:nvPr/>
        </p:nvSpPr>
        <p:spPr>
          <a:xfrm flipH="1">
            <a:off x="14617250" y="10170556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3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hành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chính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9" name="!!Description_1">
            <a:extLst>
              <a:ext uri="{FF2B5EF4-FFF2-40B4-BE49-F238E27FC236}">
                <a16:creationId xmlns:a16="http://schemas.microsoft.com/office/drawing/2014/main" id="{0629ED90-06DF-53A4-3963-3A9F04A23977}"/>
              </a:ext>
            </a:extLst>
          </p:cNvPr>
          <p:cNvSpPr txBox="1"/>
          <p:nvPr/>
        </p:nvSpPr>
        <p:spPr>
          <a:xfrm flipH="1">
            <a:off x="14617250" y="8891648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chemeClr val="tx2"/>
                </a:solidFill>
              </a:rPr>
              <a:t>Quyết định điều chỉnh hướng đi hoặc mở rộng mô hình đã chứng minh hiệu quả.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0" name="!!Sub_Title_1">
            <a:extLst>
              <a:ext uri="{FF2B5EF4-FFF2-40B4-BE49-F238E27FC236}">
                <a16:creationId xmlns:a16="http://schemas.microsoft.com/office/drawing/2014/main" id="{FFDE947F-3EE4-DC42-5EDF-95070FB106F6}"/>
              </a:ext>
            </a:extLst>
          </p:cNvPr>
          <p:cNvSpPr txBox="1"/>
          <p:nvPr/>
        </p:nvSpPr>
        <p:spPr>
          <a:xfrm flipH="1">
            <a:off x="14617250" y="8021507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ĐIỀU CHỈNH / MỞ RỘNG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78806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0CC553-3900-988A-880A-0499218B2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FBCA6C6-11BD-949A-7924-0AAB0B81A12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1" r="8681"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F1FB747-B9B4-0567-3901-A05D1DAFE64C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34000">
                <a:schemeClr val="accent1">
                  <a:alpha val="50000"/>
                </a:schemeClr>
              </a:gs>
              <a:gs pos="100000">
                <a:schemeClr val="accent3">
                  <a:alpha val="7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BG_1">
            <a:extLst>
              <a:ext uri="{FF2B5EF4-FFF2-40B4-BE49-F238E27FC236}">
                <a16:creationId xmlns:a16="http://schemas.microsoft.com/office/drawing/2014/main" id="{018D8CAB-65FE-26CD-2221-4EC40A46706F}"/>
              </a:ext>
            </a:extLst>
          </p:cNvPr>
          <p:cNvSpPr/>
          <p:nvPr/>
        </p:nvSpPr>
        <p:spPr>
          <a:xfrm>
            <a:off x="5502355" y="731895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4B8B906-1EAD-0EAD-F36E-3A12A1A17447}"/>
              </a:ext>
            </a:extLst>
          </p:cNvPr>
          <p:cNvSpPr/>
          <p:nvPr/>
        </p:nvSpPr>
        <p:spPr>
          <a:xfrm>
            <a:off x="5502356" y="7318954"/>
            <a:ext cx="1138612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EDAF4AAD-0B6C-7798-DDE3-DE0F647595C9}"/>
              </a:ext>
            </a:extLst>
          </p:cNvPr>
          <p:cNvSpPr txBox="1"/>
          <p:nvPr/>
        </p:nvSpPr>
        <p:spPr>
          <a:xfrm>
            <a:off x="5447205" y="5010616"/>
            <a:ext cx="13489591" cy="169277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04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10400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endParaRPr kumimoji="0" lang="en-US" sz="10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SubTitle">
            <a:extLst>
              <a:ext uri="{FF2B5EF4-FFF2-40B4-BE49-F238E27FC236}">
                <a16:creationId xmlns:a16="http://schemas.microsoft.com/office/drawing/2014/main" id="{B237F047-B9B0-EAF3-7C31-05B9A8C9F111}"/>
              </a:ext>
            </a:extLst>
          </p:cNvPr>
          <p:cNvSpPr txBox="1"/>
          <p:nvPr/>
        </p:nvSpPr>
        <p:spPr>
          <a:xfrm>
            <a:off x="8493716" y="4639221"/>
            <a:ext cx="7396576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we sell </a:t>
            </a: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CONFIDENCE</a:t>
            </a:r>
            <a:r>
              <a:rPr lang="en-US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 </a:t>
            </a:r>
            <a:r>
              <a:rPr lang="en-US" sz="3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not templates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1C2F741-5788-16DC-0EDA-5CDE31A4D1DA}"/>
              </a:ext>
            </a:extLst>
          </p:cNvPr>
          <p:cNvSpPr/>
          <p:nvPr/>
        </p:nvSpPr>
        <p:spPr>
          <a:xfrm>
            <a:off x="11776617" y="3859324"/>
            <a:ext cx="447310" cy="4473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D6BD8D4-C5A3-0317-81F0-F4D94FEBDEB2}"/>
              </a:ext>
            </a:extLst>
          </p:cNvPr>
          <p:cNvSpPr/>
          <p:nvPr/>
        </p:nvSpPr>
        <p:spPr>
          <a:xfrm>
            <a:off x="11179592" y="3859324"/>
            <a:ext cx="447310" cy="4473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28000D6-3FFC-2198-2F51-1020C008EE83}"/>
              </a:ext>
            </a:extLst>
          </p:cNvPr>
          <p:cNvSpPr/>
          <p:nvPr/>
        </p:nvSpPr>
        <p:spPr>
          <a:xfrm>
            <a:off x="12373642" y="3859324"/>
            <a:ext cx="447310" cy="4473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EC8434E-281B-1884-DBB2-F279EB22DDA2}"/>
              </a:ext>
            </a:extLst>
          </p:cNvPr>
          <p:cNvSpPr/>
          <p:nvPr/>
        </p:nvSpPr>
        <p:spPr>
          <a:xfrm>
            <a:off x="12970667" y="3859324"/>
            <a:ext cx="447310" cy="4473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" name="!!Tick_4">
            <a:extLst>
              <a:ext uri="{FF2B5EF4-FFF2-40B4-BE49-F238E27FC236}">
                <a16:creationId xmlns:a16="http://schemas.microsoft.com/office/drawing/2014/main" id="{5B691FA1-9BC5-0394-0E29-A4A7DB0F8A69}"/>
              </a:ext>
            </a:extLst>
          </p:cNvPr>
          <p:cNvGrpSpPr/>
          <p:nvPr/>
        </p:nvGrpSpPr>
        <p:grpSpPr>
          <a:xfrm>
            <a:off x="14603923" y="7079901"/>
            <a:ext cx="1328734" cy="1328734"/>
            <a:chOff x="11520042" y="2220170"/>
            <a:chExt cx="1537216" cy="153721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6429443-3BE5-149F-9722-EDDF10AD294B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021B2FC-F117-5EFC-BA34-D99F8053286A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6721B56-FEE5-E586-5BE5-0924B8B265B4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FE33146-4018-4CAD-491F-98AF98185E62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2" name="!!Tick_3">
            <a:extLst>
              <a:ext uri="{FF2B5EF4-FFF2-40B4-BE49-F238E27FC236}">
                <a16:creationId xmlns:a16="http://schemas.microsoft.com/office/drawing/2014/main" id="{FD13E4B4-6651-6393-1F8B-267F59579C43}"/>
              </a:ext>
            </a:extLst>
          </p:cNvPr>
          <p:cNvGrpSpPr/>
          <p:nvPr/>
        </p:nvGrpSpPr>
        <p:grpSpPr>
          <a:xfrm>
            <a:off x="11527633" y="7079901"/>
            <a:ext cx="1328734" cy="1328734"/>
            <a:chOff x="11520042" y="2220170"/>
            <a:chExt cx="1537216" cy="153721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2157D43-887D-BF51-56FB-424F1E039891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EC18FC9-54EB-DD16-171B-B15E70385122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C581618-DDC4-98FC-8DDA-5F54C8CC2541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C7F596F-C28A-3A8F-16C7-EF25743EF545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7" name="!!Tick_2">
            <a:extLst>
              <a:ext uri="{FF2B5EF4-FFF2-40B4-BE49-F238E27FC236}">
                <a16:creationId xmlns:a16="http://schemas.microsoft.com/office/drawing/2014/main" id="{173F0AD5-1973-F635-26B9-6A3709283609}"/>
              </a:ext>
            </a:extLst>
          </p:cNvPr>
          <p:cNvGrpSpPr/>
          <p:nvPr/>
        </p:nvGrpSpPr>
        <p:grpSpPr>
          <a:xfrm>
            <a:off x="8451343" y="7079901"/>
            <a:ext cx="1328734" cy="1328734"/>
            <a:chOff x="11520042" y="2220170"/>
            <a:chExt cx="1537216" cy="153721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E9A4ABE-7D99-96BE-A242-C13494AE13B5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D2EC959-4014-41CD-A9B6-CF53D1262AA6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395817A-B8F1-CC55-A60E-DA51B6FE62BE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6312959-5203-9C0C-2046-893EF1ECAB66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2" name="!!Tick_5">
            <a:extLst>
              <a:ext uri="{FF2B5EF4-FFF2-40B4-BE49-F238E27FC236}">
                <a16:creationId xmlns:a16="http://schemas.microsoft.com/office/drawing/2014/main" id="{C18C5CCE-F73C-33EF-F35C-6545B1BB47A0}"/>
              </a:ext>
            </a:extLst>
          </p:cNvPr>
          <p:cNvGrpSpPr/>
          <p:nvPr/>
        </p:nvGrpSpPr>
        <p:grpSpPr>
          <a:xfrm>
            <a:off x="17680214" y="7079901"/>
            <a:ext cx="1328734" cy="1328734"/>
            <a:chOff x="11520042" y="2220170"/>
            <a:chExt cx="1537216" cy="1537216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94E7CB5-89DF-414E-8EA5-92868D27292B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C6A89C4-EE41-DDF3-BE65-E1E57E364DC7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7B9022C-A427-668F-637E-17B88C2B82E5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3C407F8-5ACC-2B5D-176F-B43DF87A94EF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7" name="!!Tick_1">
            <a:extLst>
              <a:ext uri="{FF2B5EF4-FFF2-40B4-BE49-F238E27FC236}">
                <a16:creationId xmlns:a16="http://schemas.microsoft.com/office/drawing/2014/main" id="{5A2A274E-F843-0482-2440-2CDC6ABC8076}"/>
              </a:ext>
            </a:extLst>
          </p:cNvPr>
          <p:cNvGrpSpPr/>
          <p:nvPr/>
        </p:nvGrpSpPr>
        <p:grpSpPr>
          <a:xfrm>
            <a:off x="5375053" y="7079901"/>
            <a:ext cx="1328734" cy="1328734"/>
            <a:chOff x="11520042" y="2220170"/>
            <a:chExt cx="1537216" cy="153721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D07B094-CE5C-39A0-BF02-1CC980B8F63B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DB5D9B8-4C31-4186-0251-2717E451FEA5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32B0100-4AE9-E1ED-8719-72A04B73D05A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C913D22-3206-6DDB-57AF-C9735D38194F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2" name="!!Title_1">
            <a:extLst>
              <a:ext uri="{FF2B5EF4-FFF2-40B4-BE49-F238E27FC236}">
                <a16:creationId xmlns:a16="http://schemas.microsoft.com/office/drawing/2014/main" id="{ABB75465-378A-3E17-41B4-80343FEB3BB0}"/>
              </a:ext>
            </a:extLst>
          </p:cNvPr>
          <p:cNvSpPr txBox="1"/>
          <p:nvPr/>
        </p:nvSpPr>
        <p:spPr>
          <a:xfrm flipH="1">
            <a:off x="4420263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43" name="!!Title_2">
            <a:extLst>
              <a:ext uri="{FF2B5EF4-FFF2-40B4-BE49-F238E27FC236}">
                <a16:creationId xmlns:a16="http://schemas.microsoft.com/office/drawing/2014/main" id="{AA76B0FC-BD45-3D83-6D2B-3D1677982888}"/>
              </a:ext>
            </a:extLst>
          </p:cNvPr>
          <p:cNvSpPr txBox="1"/>
          <p:nvPr/>
        </p:nvSpPr>
        <p:spPr>
          <a:xfrm flipH="1">
            <a:off x="7496555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44" name="!!Title_3">
            <a:extLst>
              <a:ext uri="{FF2B5EF4-FFF2-40B4-BE49-F238E27FC236}">
                <a16:creationId xmlns:a16="http://schemas.microsoft.com/office/drawing/2014/main" id="{36D0B71C-483F-BC83-8830-AACF30263ED2}"/>
              </a:ext>
            </a:extLst>
          </p:cNvPr>
          <p:cNvSpPr txBox="1"/>
          <p:nvPr/>
        </p:nvSpPr>
        <p:spPr>
          <a:xfrm flipH="1">
            <a:off x="10582635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45" name="!!Title_4">
            <a:extLst>
              <a:ext uri="{FF2B5EF4-FFF2-40B4-BE49-F238E27FC236}">
                <a16:creationId xmlns:a16="http://schemas.microsoft.com/office/drawing/2014/main" id="{5275E980-75FF-6F2B-8F28-1F4642387808}"/>
              </a:ext>
            </a:extLst>
          </p:cNvPr>
          <p:cNvSpPr txBox="1"/>
          <p:nvPr/>
        </p:nvSpPr>
        <p:spPr>
          <a:xfrm flipH="1">
            <a:off x="13663125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sp>
        <p:nvSpPr>
          <p:cNvPr id="46" name="!!Title_5">
            <a:extLst>
              <a:ext uri="{FF2B5EF4-FFF2-40B4-BE49-F238E27FC236}">
                <a16:creationId xmlns:a16="http://schemas.microsoft.com/office/drawing/2014/main" id="{4F0C8E18-7798-48F0-4581-FA07890EB692}"/>
              </a:ext>
            </a:extLst>
          </p:cNvPr>
          <p:cNvSpPr txBox="1"/>
          <p:nvPr/>
        </p:nvSpPr>
        <p:spPr>
          <a:xfrm flipH="1">
            <a:off x="16726886" y="898766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  <p:grpSp>
        <p:nvGrpSpPr>
          <p:cNvPr id="47" name="!!Content_Box">
            <a:extLst>
              <a:ext uri="{FF2B5EF4-FFF2-40B4-BE49-F238E27FC236}">
                <a16:creationId xmlns:a16="http://schemas.microsoft.com/office/drawing/2014/main" id="{E043149A-B99B-C7A2-F25B-854DBBAA3129}"/>
              </a:ext>
            </a:extLst>
          </p:cNvPr>
          <p:cNvGrpSpPr/>
          <p:nvPr/>
        </p:nvGrpSpPr>
        <p:grpSpPr>
          <a:xfrm>
            <a:off x="1733616" y="14170904"/>
            <a:ext cx="8631188" cy="5436285"/>
            <a:chOff x="7840195" y="6493627"/>
            <a:chExt cx="8631188" cy="5436285"/>
          </a:xfrm>
          <a:solidFill>
            <a:schemeClr val="bg2">
              <a:lumMod val="85000"/>
              <a:lumOff val="15000"/>
            </a:schemeClr>
          </a:solidFill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3432D4A5-60BB-E5E1-312B-2D300CA05407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B069D89D-8407-4F15-EFED-0EBB3F9B06A8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9E8ADEE-EF93-7D70-A744-D79ACA39F70B}"/>
              </a:ext>
            </a:extLst>
          </p:cNvPr>
          <p:cNvSpPr/>
          <p:nvPr/>
        </p:nvSpPr>
        <p:spPr>
          <a:xfrm>
            <a:off x="2172887" y="15658305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163A04BE-99DC-83C8-663A-45332D429407}"/>
              </a:ext>
            </a:extLst>
          </p:cNvPr>
          <p:cNvSpPr/>
          <p:nvPr/>
        </p:nvSpPr>
        <p:spPr>
          <a:xfrm>
            <a:off x="2172887" y="17749461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!!Description_2">
            <a:extLst>
              <a:ext uri="{FF2B5EF4-FFF2-40B4-BE49-F238E27FC236}">
                <a16:creationId xmlns:a16="http://schemas.microsoft.com/office/drawing/2014/main" id="{1C0817D5-7810-5B22-858A-40DBA44E95F0}"/>
              </a:ext>
            </a:extLst>
          </p:cNvPr>
          <p:cNvSpPr txBox="1"/>
          <p:nvPr/>
        </p:nvSpPr>
        <p:spPr>
          <a:xfrm flipH="1">
            <a:off x="2321879" y="17854205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Phỏng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vấn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khách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hàng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mục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tiêu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Xác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định</a:t>
            </a:r>
            <a:r>
              <a:rPr lang="en-US" sz="2400" dirty="0">
                <a:solidFill>
                  <a:schemeClr val="tx2"/>
                </a:solidFill>
              </a:rPr>
              <a:t> pain-point </a:t>
            </a:r>
            <a:r>
              <a:rPr lang="en-US" sz="2400" dirty="0" err="1">
                <a:solidFill>
                  <a:schemeClr val="tx2"/>
                </a:solidFill>
              </a:rPr>
              <a:t>cốt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lõi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Xây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thuyết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giải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pháp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3" name="!!Sub_Title_2">
            <a:extLst>
              <a:ext uri="{FF2B5EF4-FFF2-40B4-BE49-F238E27FC236}">
                <a16:creationId xmlns:a16="http://schemas.microsoft.com/office/drawing/2014/main" id="{E0C5D983-2317-BA3F-F778-45B0CFBECDC6}"/>
              </a:ext>
            </a:extLst>
          </p:cNvPr>
          <p:cNvSpPr txBox="1"/>
          <p:nvPr/>
        </p:nvSpPr>
        <p:spPr>
          <a:xfrm flipH="1">
            <a:off x="2321879" y="17220285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3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hành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chính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4" name="!!Description_1">
            <a:extLst>
              <a:ext uri="{FF2B5EF4-FFF2-40B4-BE49-F238E27FC236}">
                <a16:creationId xmlns:a16="http://schemas.microsoft.com/office/drawing/2014/main" id="{146434BA-5ED7-D1FE-15D9-D9E5CCF130CC}"/>
              </a:ext>
            </a:extLst>
          </p:cNvPr>
          <p:cNvSpPr txBox="1"/>
          <p:nvPr/>
        </p:nvSpPr>
        <p:spPr>
          <a:xfrm flipH="1">
            <a:off x="2321879" y="15941377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chemeClr val="tx2"/>
                </a:solidFill>
              </a:rPr>
              <a:t>Xác định vấn đề thực sự của khách hàng và giả thuyết giá trị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5" name="!!Sub_Title_1">
            <a:extLst>
              <a:ext uri="{FF2B5EF4-FFF2-40B4-BE49-F238E27FC236}">
                <a16:creationId xmlns:a16="http://schemas.microsoft.com/office/drawing/2014/main" id="{C55297EA-E75A-59A0-5425-74230E7D467F}"/>
              </a:ext>
            </a:extLst>
          </p:cNvPr>
          <p:cNvSpPr txBox="1"/>
          <p:nvPr/>
        </p:nvSpPr>
        <p:spPr>
          <a:xfrm flipH="1">
            <a:off x="2321879" y="15071236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HÌNH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 THÀNH Ý TƯỞNG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615227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B569A4-BCCC-CB66-E519-8A039BC11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!!BG_1">
            <a:extLst>
              <a:ext uri="{FF2B5EF4-FFF2-40B4-BE49-F238E27FC236}">
                <a16:creationId xmlns:a16="http://schemas.microsoft.com/office/drawing/2014/main" id="{447F88C5-6B68-3F2E-995C-626A056386A0}"/>
              </a:ext>
            </a:extLst>
          </p:cNvPr>
          <p:cNvSpPr/>
          <p:nvPr/>
        </p:nvSpPr>
        <p:spPr>
          <a:xfrm>
            <a:off x="5502355" y="482242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2857C1F9-7326-5C80-3D94-DE93183657A7}"/>
              </a:ext>
            </a:extLst>
          </p:cNvPr>
          <p:cNvSpPr/>
          <p:nvPr/>
        </p:nvSpPr>
        <p:spPr>
          <a:xfrm>
            <a:off x="5502356" y="4822424"/>
            <a:ext cx="2041444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8702E7-01C7-7A02-607E-0359A8954E1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#149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42C648C2-584F-6B8D-6898-828067B1956E}"/>
              </a:ext>
            </a:extLst>
          </p:cNvPr>
          <p:cNvSpPr txBox="1"/>
          <p:nvPr/>
        </p:nvSpPr>
        <p:spPr>
          <a:xfrm>
            <a:off x="7302682" y="1243191"/>
            <a:ext cx="97786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23A374BD-3AF7-A812-E683-9321E90EC373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9" name="!!Tick_1">
            <a:extLst>
              <a:ext uri="{FF2B5EF4-FFF2-40B4-BE49-F238E27FC236}">
                <a16:creationId xmlns:a16="http://schemas.microsoft.com/office/drawing/2014/main" id="{F8414786-D371-844C-C68C-04605EFB6A0C}"/>
              </a:ext>
            </a:extLst>
          </p:cNvPr>
          <p:cNvGrpSpPr/>
          <p:nvPr/>
        </p:nvGrpSpPr>
        <p:grpSpPr>
          <a:xfrm>
            <a:off x="5200213" y="4408531"/>
            <a:ext cx="1678414" cy="1678414"/>
            <a:chOff x="11520042" y="2220170"/>
            <a:chExt cx="1537216" cy="15372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511FFBB-085D-85AB-48E2-FB9F5979D61C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2"/>
              </a:solidFill>
            </a:ln>
            <a:effectLst>
              <a:glow rad="317500">
                <a:schemeClr val="accent6">
                  <a:alpha val="40000"/>
                </a:schemeClr>
              </a:glow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C9324B2-E219-6AF7-8681-BBA1F233AEAB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E2CE415-364F-E2A7-267B-A26ECD5D7350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97BDA22-1161-2A29-D4C2-F4998287426F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rgbClr val="00B050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" name="!!Tick_4">
            <a:extLst>
              <a:ext uri="{FF2B5EF4-FFF2-40B4-BE49-F238E27FC236}">
                <a16:creationId xmlns:a16="http://schemas.microsoft.com/office/drawing/2014/main" id="{C0917C91-1E81-E2E4-1384-F9A84B335DF6}"/>
              </a:ext>
            </a:extLst>
          </p:cNvPr>
          <p:cNvGrpSpPr/>
          <p:nvPr/>
        </p:nvGrpSpPr>
        <p:grpSpPr>
          <a:xfrm>
            <a:off x="14603923" y="4583371"/>
            <a:ext cx="1328734" cy="1328734"/>
            <a:chOff x="11520042" y="2220170"/>
            <a:chExt cx="1537216" cy="1537216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97D8252-E415-1019-1E04-7F1A4507CEE0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445FA07-3CB3-1E04-4216-3A901FD59FB4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5DB973C8-A620-7147-AAC0-0AC8F8EC85B3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750345A-F92D-4B9B-8394-A946BE4F56DC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57" name="!!Tick_3">
            <a:extLst>
              <a:ext uri="{FF2B5EF4-FFF2-40B4-BE49-F238E27FC236}">
                <a16:creationId xmlns:a16="http://schemas.microsoft.com/office/drawing/2014/main" id="{A9B5AC88-2615-26DB-15F3-12E000D3A694}"/>
              </a:ext>
            </a:extLst>
          </p:cNvPr>
          <p:cNvGrpSpPr/>
          <p:nvPr/>
        </p:nvGrpSpPr>
        <p:grpSpPr>
          <a:xfrm>
            <a:off x="11527633" y="4583371"/>
            <a:ext cx="1328734" cy="1328734"/>
            <a:chOff x="11520042" y="2220170"/>
            <a:chExt cx="1537216" cy="1537216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B47A89A7-CEB1-2A2B-561F-A7BE9C701512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3477B21F-9160-92B5-4014-F547839239BA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72206414-C413-34D2-3F10-8C97104C705B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570A3E7-DBA0-2931-ABE7-6746D7BD992B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62" name="!!Tick_2">
            <a:extLst>
              <a:ext uri="{FF2B5EF4-FFF2-40B4-BE49-F238E27FC236}">
                <a16:creationId xmlns:a16="http://schemas.microsoft.com/office/drawing/2014/main" id="{AE983D1E-B186-EB43-0C52-573DA437E875}"/>
              </a:ext>
            </a:extLst>
          </p:cNvPr>
          <p:cNvGrpSpPr/>
          <p:nvPr/>
        </p:nvGrpSpPr>
        <p:grpSpPr>
          <a:xfrm>
            <a:off x="8451343" y="4583371"/>
            <a:ext cx="1328734" cy="1328734"/>
            <a:chOff x="11520042" y="2220170"/>
            <a:chExt cx="1537216" cy="153721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39481B-EC10-2C23-A445-9BFC16324AD0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7971BA5-1BFE-024E-C167-B8486516811A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29BEBA8-AC41-8D1C-3B0F-5C3457FB38C6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15E54C2-7571-55C4-190B-D7A0CB355179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67" name="!!Tick_5">
            <a:extLst>
              <a:ext uri="{FF2B5EF4-FFF2-40B4-BE49-F238E27FC236}">
                <a16:creationId xmlns:a16="http://schemas.microsoft.com/office/drawing/2014/main" id="{80A323D2-52FF-B7FA-6C53-CDFC6DC8C4B0}"/>
              </a:ext>
            </a:extLst>
          </p:cNvPr>
          <p:cNvGrpSpPr/>
          <p:nvPr/>
        </p:nvGrpSpPr>
        <p:grpSpPr>
          <a:xfrm>
            <a:off x="17680214" y="4583371"/>
            <a:ext cx="1328734" cy="1328734"/>
            <a:chOff x="11520042" y="2220170"/>
            <a:chExt cx="1537216" cy="1537216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E4D9161C-3182-C543-3319-8BD2FBF513A9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097C707E-147C-E210-05ED-04B6707EC181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3815862-0F2F-652C-0CB7-D1CB4A7DC8FB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82A93ED-CCAF-18D2-946D-3863B48B8CF1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73" name="!!Content_Box">
            <a:extLst>
              <a:ext uri="{FF2B5EF4-FFF2-40B4-BE49-F238E27FC236}">
                <a16:creationId xmlns:a16="http://schemas.microsoft.com/office/drawing/2014/main" id="{3018CE18-5D2D-6E7C-5D42-AEE1AECB9687}"/>
              </a:ext>
            </a:extLst>
          </p:cNvPr>
          <p:cNvGrpSpPr/>
          <p:nvPr/>
        </p:nvGrpSpPr>
        <p:grpSpPr>
          <a:xfrm>
            <a:off x="1733616" y="7121175"/>
            <a:ext cx="8631188" cy="5436285"/>
            <a:chOff x="7840195" y="6493627"/>
            <a:chExt cx="8631188" cy="5436285"/>
          </a:xfrm>
          <a:solidFill>
            <a:schemeClr val="bg2">
              <a:lumMod val="85000"/>
              <a:lumOff val="15000"/>
            </a:schemeClr>
          </a:solidFill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559CF413-E351-1270-5D34-9B06A76C7F53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Isosceles Triangle 74">
              <a:extLst>
                <a:ext uri="{FF2B5EF4-FFF2-40B4-BE49-F238E27FC236}">
                  <a16:creationId xmlns:a16="http://schemas.microsoft.com/office/drawing/2014/main" id="{492BBD65-CA65-CE8E-36C0-C530B7F0DA77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537D1A5-FC90-5CB2-A189-E1B36988D468}"/>
              </a:ext>
            </a:extLst>
          </p:cNvPr>
          <p:cNvSpPr/>
          <p:nvPr/>
        </p:nvSpPr>
        <p:spPr>
          <a:xfrm>
            <a:off x="2172887" y="8608576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11236EEA-4348-7C1F-E276-59CDBF2A3050}"/>
              </a:ext>
            </a:extLst>
          </p:cNvPr>
          <p:cNvSpPr/>
          <p:nvPr/>
        </p:nvSpPr>
        <p:spPr>
          <a:xfrm>
            <a:off x="2172887" y="10699732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!!Description_2">
            <a:extLst>
              <a:ext uri="{FF2B5EF4-FFF2-40B4-BE49-F238E27FC236}">
                <a16:creationId xmlns:a16="http://schemas.microsoft.com/office/drawing/2014/main" id="{5D6A699E-CFFE-215B-F499-7E60D81C32B0}"/>
              </a:ext>
            </a:extLst>
          </p:cNvPr>
          <p:cNvSpPr txBox="1"/>
          <p:nvPr/>
        </p:nvSpPr>
        <p:spPr>
          <a:xfrm flipH="1">
            <a:off x="2321879" y="10804476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Phỏng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vấn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khách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hàng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mục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tiêu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Xác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định</a:t>
            </a:r>
            <a:r>
              <a:rPr lang="en-US" sz="2400" dirty="0">
                <a:solidFill>
                  <a:schemeClr val="tx2"/>
                </a:solidFill>
              </a:rPr>
              <a:t> pain-point </a:t>
            </a:r>
            <a:r>
              <a:rPr lang="en-US" sz="2400" dirty="0" err="1">
                <a:solidFill>
                  <a:schemeClr val="tx2"/>
                </a:solidFill>
              </a:rPr>
              <a:t>cốt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lõi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Xây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dựng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thuyết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giải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pháp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9" name="!!Sub_Title_2">
            <a:extLst>
              <a:ext uri="{FF2B5EF4-FFF2-40B4-BE49-F238E27FC236}">
                <a16:creationId xmlns:a16="http://schemas.microsoft.com/office/drawing/2014/main" id="{8E6B94FF-BDFB-4548-50F3-B41F0AC29437}"/>
              </a:ext>
            </a:extLst>
          </p:cNvPr>
          <p:cNvSpPr txBox="1"/>
          <p:nvPr/>
        </p:nvSpPr>
        <p:spPr>
          <a:xfrm flipH="1">
            <a:off x="2321879" y="10170556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3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hành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chính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80" name="!!Description_1">
            <a:extLst>
              <a:ext uri="{FF2B5EF4-FFF2-40B4-BE49-F238E27FC236}">
                <a16:creationId xmlns:a16="http://schemas.microsoft.com/office/drawing/2014/main" id="{3F1E5DC1-1DE5-926C-7252-7C87C3FAA168}"/>
              </a:ext>
            </a:extLst>
          </p:cNvPr>
          <p:cNvSpPr txBox="1"/>
          <p:nvPr/>
        </p:nvSpPr>
        <p:spPr>
          <a:xfrm flipH="1">
            <a:off x="2321879" y="8891648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chemeClr val="tx2"/>
                </a:solidFill>
              </a:rPr>
              <a:t>Xác định vấn đề thực sự của khách hàng và giả thuyết giá trị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1" name="!!Sub_Title_1">
            <a:extLst>
              <a:ext uri="{FF2B5EF4-FFF2-40B4-BE49-F238E27FC236}">
                <a16:creationId xmlns:a16="http://schemas.microsoft.com/office/drawing/2014/main" id="{A01C8BDF-6257-9ACD-BBAB-2FF2335D6AAF}"/>
              </a:ext>
            </a:extLst>
          </p:cNvPr>
          <p:cNvSpPr txBox="1"/>
          <p:nvPr/>
        </p:nvSpPr>
        <p:spPr>
          <a:xfrm flipH="1">
            <a:off x="2321879" y="8021507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HÌNH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 THÀNH Ý TƯỞNG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2" name="!!Title_1">
            <a:extLst>
              <a:ext uri="{FF2B5EF4-FFF2-40B4-BE49-F238E27FC236}">
                <a16:creationId xmlns:a16="http://schemas.microsoft.com/office/drawing/2014/main" id="{13174B4A-B2B8-B078-4995-11BEB73BEB14}"/>
              </a:ext>
            </a:extLst>
          </p:cNvPr>
          <p:cNvSpPr txBox="1"/>
          <p:nvPr/>
        </p:nvSpPr>
        <p:spPr>
          <a:xfrm flipH="1">
            <a:off x="4420263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83" name="!!Title_2">
            <a:extLst>
              <a:ext uri="{FF2B5EF4-FFF2-40B4-BE49-F238E27FC236}">
                <a16:creationId xmlns:a16="http://schemas.microsoft.com/office/drawing/2014/main" id="{A706DF7B-FEEE-0E21-C708-5F474B7A0A9D}"/>
              </a:ext>
            </a:extLst>
          </p:cNvPr>
          <p:cNvSpPr txBox="1"/>
          <p:nvPr/>
        </p:nvSpPr>
        <p:spPr>
          <a:xfrm flipH="1">
            <a:off x="749655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84" name="!!Title_3">
            <a:extLst>
              <a:ext uri="{FF2B5EF4-FFF2-40B4-BE49-F238E27FC236}">
                <a16:creationId xmlns:a16="http://schemas.microsoft.com/office/drawing/2014/main" id="{A3D65A18-A8E5-B590-1D56-74638AA9BEE7}"/>
              </a:ext>
            </a:extLst>
          </p:cNvPr>
          <p:cNvSpPr txBox="1"/>
          <p:nvPr/>
        </p:nvSpPr>
        <p:spPr>
          <a:xfrm flipH="1">
            <a:off x="1058263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85" name="!!Title_4">
            <a:extLst>
              <a:ext uri="{FF2B5EF4-FFF2-40B4-BE49-F238E27FC236}">
                <a16:creationId xmlns:a16="http://schemas.microsoft.com/office/drawing/2014/main" id="{F117E9C6-D0E0-F8AA-127D-186C577AE12B}"/>
              </a:ext>
            </a:extLst>
          </p:cNvPr>
          <p:cNvSpPr txBox="1"/>
          <p:nvPr/>
        </p:nvSpPr>
        <p:spPr>
          <a:xfrm flipH="1">
            <a:off x="1366312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sp>
        <p:nvSpPr>
          <p:cNvPr id="86" name="!!Title_5">
            <a:extLst>
              <a:ext uri="{FF2B5EF4-FFF2-40B4-BE49-F238E27FC236}">
                <a16:creationId xmlns:a16="http://schemas.microsoft.com/office/drawing/2014/main" id="{9E0EBABF-9A0D-097B-6CBC-FA6AC574ED8F}"/>
              </a:ext>
            </a:extLst>
          </p:cNvPr>
          <p:cNvSpPr txBox="1"/>
          <p:nvPr/>
        </p:nvSpPr>
        <p:spPr>
          <a:xfrm flipH="1">
            <a:off x="16726886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F5476A2-05E7-144A-C03E-66A800407B8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CA055A3-4B5E-3DF5-A801-FC710843FCCF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2AD084-387C-5241-D26C-C8D3C43EF8FD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A7600AD-0E67-95A8-3084-2DA333E768D8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5159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5D3167-DFB9-C196-CE68-4B2CA227CB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!!BG_1">
            <a:extLst>
              <a:ext uri="{FF2B5EF4-FFF2-40B4-BE49-F238E27FC236}">
                <a16:creationId xmlns:a16="http://schemas.microsoft.com/office/drawing/2014/main" id="{550D714F-369E-B82E-2D7B-C123C68D5AFF}"/>
              </a:ext>
            </a:extLst>
          </p:cNvPr>
          <p:cNvSpPr/>
          <p:nvPr/>
        </p:nvSpPr>
        <p:spPr>
          <a:xfrm>
            <a:off x="5502355" y="4822424"/>
            <a:ext cx="13379290" cy="92234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596B330A-1663-F069-D594-EE48237A2E8E}"/>
              </a:ext>
            </a:extLst>
          </p:cNvPr>
          <p:cNvSpPr/>
          <p:nvPr/>
        </p:nvSpPr>
        <p:spPr>
          <a:xfrm>
            <a:off x="5502355" y="4822424"/>
            <a:ext cx="5149167" cy="9223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6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29CE48-A6F1-6F5F-3190-776A0E9AB0B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#149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50AAE7E2-0987-0156-E40B-97893F7428BA}"/>
              </a:ext>
            </a:extLst>
          </p:cNvPr>
          <p:cNvSpPr txBox="1"/>
          <p:nvPr/>
        </p:nvSpPr>
        <p:spPr>
          <a:xfrm>
            <a:off x="7302682" y="1243191"/>
            <a:ext cx="97786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5-Step Lean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Startup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60F9BA6D-F255-8668-46EA-90E2D34DBEAA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8D4E6BB-8AF0-E0AE-EF16-6BF10A9EE3B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44558BE-7C1F-94ED-3AD4-8ACEB9F2BAAF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C937528-92EE-7C45-A163-B6F500A84991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E931EF4-DEBE-54D6-249B-8911CFA1B87A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!!Tick_2">
            <a:extLst>
              <a:ext uri="{FF2B5EF4-FFF2-40B4-BE49-F238E27FC236}">
                <a16:creationId xmlns:a16="http://schemas.microsoft.com/office/drawing/2014/main" id="{3D66DC6C-982D-5CE4-B0B1-80C08F88480F}"/>
              </a:ext>
            </a:extLst>
          </p:cNvPr>
          <p:cNvGrpSpPr/>
          <p:nvPr/>
        </p:nvGrpSpPr>
        <p:grpSpPr>
          <a:xfrm>
            <a:off x="8274582" y="4408531"/>
            <a:ext cx="1678414" cy="1678414"/>
            <a:chOff x="11520042" y="2220170"/>
            <a:chExt cx="1537216" cy="15372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5DDCD78-A150-28E8-91EE-D3178F2A9AE4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2"/>
              </a:solidFill>
            </a:ln>
            <a:effectLst>
              <a:glow rad="317500">
                <a:schemeClr val="accent6">
                  <a:alpha val="40000"/>
                </a:schemeClr>
              </a:glow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605D28D-28D6-43C1-56F2-650522A7F36C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5F5ACE2-1EE9-C358-088F-6F8E822ED579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8677E68-4CA4-1BED-EEE0-1175FF4EFAC3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rgbClr val="00B050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!!Tick_1">
            <a:extLst>
              <a:ext uri="{FF2B5EF4-FFF2-40B4-BE49-F238E27FC236}">
                <a16:creationId xmlns:a16="http://schemas.microsoft.com/office/drawing/2014/main" id="{4113139A-3E51-7D40-4EDE-4A5F2D7FFC44}"/>
              </a:ext>
            </a:extLst>
          </p:cNvPr>
          <p:cNvGrpSpPr/>
          <p:nvPr/>
        </p:nvGrpSpPr>
        <p:grpSpPr>
          <a:xfrm>
            <a:off x="5270812" y="4479130"/>
            <a:ext cx="1537216" cy="1537216"/>
            <a:chOff x="11520042" y="2220170"/>
            <a:chExt cx="1537216" cy="153721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DCFD3B0-3C02-9998-6A7E-215AC605324A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glow rad="190500">
                <a:schemeClr val="accent6">
                  <a:alpha val="40000"/>
                </a:schemeClr>
              </a:glow>
              <a:outerShdw blurRad="88900" dist="889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1872A96-CFB5-9D06-A750-7DFB551E7A3C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30CBEEB-C2E9-0C76-8C2E-7316ADA720B5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E64C9F9-674A-408B-FBFA-C9742DCF8233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2"/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4" name="!!Tick_4">
            <a:extLst>
              <a:ext uri="{FF2B5EF4-FFF2-40B4-BE49-F238E27FC236}">
                <a16:creationId xmlns:a16="http://schemas.microsoft.com/office/drawing/2014/main" id="{CB54F78A-9AB3-5274-C22D-12EABF11DCA8}"/>
              </a:ext>
            </a:extLst>
          </p:cNvPr>
          <p:cNvGrpSpPr/>
          <p:nvPr/>
        </p:nvGrpSpPr>
        <p:grpSpPr>
          <a:xfrm>
            <a:off x="14603923" y="4583371"/>
            <a:ext cx="1328734" cy="1328734"/>
            <a:chOff x="11520042" y="2220170"/>
            <a:chExt cx="1537216" cy="1537216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26270CB-4227-E2F0-608F-A49AD7C3148E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7F4CC40-112B-2DE4-EDB5-48F6F8B3BFD0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C16C332-7A22-B1AD-AF47-BCA3AB2DCC09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C87A635-EE37-21F1-321A-B2240E7ACE42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59" name="!!Tick_3">
            <a:extLst>
              <a:ext uri="{FF2B5EF4-FFF2-40B4-BE49-F238E27FC236}">
                <a16:creationId xmlns:a16="http://schemas.microsoft.com/office/drawing/2014/main" id="{92D1FEF9-0D4B-0240-4BF6-120B92EA4D2C}"/>
              </a:ext>
            </a:extLst>
          </p:cNvPr>
          <p:cNvGrpSpPr/>
          <p:nvPr/>
        </p:nvGrpSpPr>
        <p:grpSpPr>
          <a:xfrm>
            <a:off x="11527633" y="4583371"/>
            <a:ext cx="1328734" cy="1328734"/>
            <a:chOff x="11520042" y="2220170"/>
            <a:chExt cx="1537216" cy="153721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CCAC9988-590D-2BA4-13D0-F16B3E0184DA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4886EC0-345C-B8DA-E526-8263970D4AB5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6D45306-90EF-7659-1C70-17C63906B705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9685ACBC-87A5-2F3A-EE9D-F444751E5D7E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64" name="!!Tick_5">
            <a:extLst>
              <a:ext uri="{FF2B5EF4-FFF2-40B4-BE49-F238E27FC236}">
                <a16:creationId xmlns:a16="http://schemas.microsoft.com/office/drawing/2014/main" id="{4A6FF456-CE48-702F-A52D-B888FE8B5CE2}"/>
              </a:ext>
            </a:extLst>
          </p:cNvPr>
          <p:cNvGrpSpPr/>
          <p:nvPr/>
        </p:nvGrpSpPr>
        <p:grpSpPr>
          <a:xfrm>
            <a:off x="17680214" y="4583371"/>
            <a:ext cx="1328734" cy="1328734"/>
            <a:chOff x="11520042" y="2220170"/>
            <a:chExt cx="1537216" cy="1537216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FCB339B3-DD35-305A-CEA1-79561466B75B}"/>
                </a:ext>
              </a:extLst>
            </p:cNvPr>
            <p:cNvSpPr/>
            <p:nvPr/>
          </p:nvSpPr>
          <p:spPr>
            <a:xfrm>
              <a:off x="11520042" y="2220170"/>
              <a:ext cx="1537216" cy="1537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2"/>
              </a:solidFill>
            </a:ln>
            <a:effectLst>
              <a:outerShdw blurRad="127000" dist="1270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4A2584E-408E-36D8-8C76-7E4E0CAFA7BF}"/>
                </a:ext>
              </a:extLst>
            </p:cNvPr>
            <p:cNvSpPr/>
            <p:nvPr/>
          </p:nvSpPr>
          <p:spPr>
            <a:xfrm>
              <a:off x="11657840" y="2357968"/>
              <a:ext cx="1261623" cy="12616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C6F31CD-BDA8-E0F1-DBE2-F69623D756CD}"/>
                </a:ext>
              </a:extLst>
            </p:cNvPr>
            <p:cNvSpPr/>
            <p:nvPr/>
          </p:nvSpPr>
          <p:spPr>
            <a:xfrm>
              <a:off x="11738315" y="2438443"/>
              <a:ext cx="1100674" cy="11006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AB541F12-141B-C734-3091-0546E69B1E22}"/>
                </a:ext>
              </a:extLst>
            </p:cNvPr>
            <p:cNvSpPr/>
            <p:nvPr/>
          </p:nvSpPr>
          <p:spPr>
            <a:xfrm rot="2700000">
              <a:off x="12162818" y="2699749"/>
              <a:ext cx="274316" cy="454430"/>
            </a:xfrm>
            <a:custGeom>
              <a:avLst/>
              <a:gdLst>
                <a:gd name="csX0" fmla="*/ 188211 w 303304"/>
                <a:gd name="csY0" fmla="*/ 0 h 502455"/>
                <a:gd name="csX1" fmla="*/ 303304 w 303304"/>
                <a:gd name="csY1" fmla="*/ 0 h 502455"/>
                <a:gd name="csX2" fmla="*/ 303304 w 303304"/>
                <a:gd name="csY2" fmla="*/ 498710 h 502455"/>
                <a:gd name="csX3" fmla="*/ 302929 w 303304"/>
                <a:gd name="csY3" fmla="*/ 498710 h 502455"/>
                <a:gd name="csX4" fmla="*/ 302929 w 303304"/>
                <a:gd name="csY4" fmla="*/ 502455 h 502455"/>
                <a:gd name="csX5" fmla="*/ 0 w 303304"/>
                <a:gd name="csY5" fmla="*/ 502455 h 502455"/>
                <a:gd name="csX6" fmla="*/ 0 w 303304"/>
                <a:gd name="csY6" fmla="*/ 387362 h 502455"/>
                <a:gd name="csX7" fmla="*/ 188211 w 303304"/>
                <a:gd name="csY7" fmla="*/ 387362 h 5024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3304" h="502455">
                  <a:moveTo>
                    <a:pt x="188211" y="0"/>
                  </a:moveTo>
                  <a:lnTo>
                    <a:pt x="303304" y="0"/>
                  </a:lnTo>
                  <a:lnTo>
                    <a:pt x="303304" y="498710"/>
                  </a:lnTo>
                  <a:lnTo>
                    <a:pt x="302929" y="498710"/>
                  </a:lnTo>
                  <a:lnTo>
                    <a:pt x="302929" y="502455"/>
                  </a:lnTo>
                  <a:lnTo>
                    <a:pt x="0" y="502455"/>
                  </a:lnTo>
                  <a:lnTo>
                    <a:pt x="0" y="387362"/>
                  </a:lnTo>
                  <a:lnTo>
                    <a:pt x="188211" y="3873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6152" cap="flat">
              <a:noFill/>
              <a:prstDash val="solid"/>
              <a:miter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69" name="!!Content_Box">
            <a:extLst>
              <a:ext uri="{FF2B5EF4-FFF2-40B4-BE49-F238E27FC236}">
                <a16:creationId xmlns:a16="http://schemas.microsoft.com/office/drawing/2014/main" id="{6B1DF185-1CC8-FF8F-BAF7-117C12634A2A}"/>
              </a:ext>
            </a:extLst>
          </p:cNvPr>
          <p:cNvGrpSpPr/>
          <p:nvPr/>
        </p:nvGrpSpPr>
        <p:grpSpPr>
          <a:xfrm>
            <a:off x="4800115" y="7121175"/>
            <a:ext cx="8631188" cy="5436285"/>
            <a:chOff x="7840195" y="6493627"/>
            <a:chExt cx="8631188" cy="5436285"/>
          </a:xfrm>
          <a:solidFill>
            <a:schemeClr val="bg2">
              <a:lumMod val="85000"/>
              <a:lumOff val="15000"/>
            </a:schemeClr>
          </a:solidFill>
          <a:effectLst>
            <a:outerShdw blurRad="444500" dist="317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9BA4A8EB-AFE0-AAC8-84B6-9954843FEA43}"/>
                </a:ext>
              </a:extLst>
            </p:cNvPr>
            <p:cNvSpPr/>
            <p:nvPr/>
          </p:nvSpPr>
          <p:spPr>
            <a:xfrm>
              <a:off x="7840195" y="6904288"/>
              <a:ext cx="8631188" cy="5025624"/>
            </a:xfrm>
            <a:prstGeom prst="roundRect">
              <a:avLst>
                <a:gd name="adj" fmla="val 53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FA49501D-E998-85A4-ADA9-46DDE202C682}"/>
                </a:ext>
              </a:extLst>
            </p:cNvPr>
            <p:cNvSpPr/>
            <p:nvPr/>
          </p:nvSpPr>
          <p:spPr>
            <a:xfrm>
              <a:off x="11692114" y="6493627"/>
              <a:ext cx="927350" cy="51852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0BD4EFFB-0788-266C-9C79-8D5E5E4243DA}"/>
              </a:ext>
            </a:extLst>
          </p:cNvPr>
          <p:cNvSpPr/>
          <p:nvPr/>
        </p:nvSpPr>
        <p:spPr>
          <a:xfrm>
            <a:off x="5239386" y="8608576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E59DB025-5E02-8C09-0C3F-4A0CF780F68C}"/>
              </a:ext>
            </a:extLst>
          </p:cNvPr>
          <p:cNvSpPr/>
          <p:nvPr/>
        </p:nvSpPr>
        <p:spPr>
          <a:xfrm>
            <a:off x="5239386" y="10699732"/>
            <a:ext cx="7752647" cy="1409816"/>
          </a:xfrm>
          <a:prstGeom prst="roundRect">
            <a:avLst>
              <a:gd name="adj" fmla="val 16827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!!Description_2">
            <a:extLst>
              <a:ext uri="{FF2B5EF4-FFF2-40B4-BE49-F238E27FC236}">
                <a16:creationId xmlns:a16="http://schemas.microsoft.com/office/drawing/2014/main" id="{9E4385D5-8362-9B11-6DA8-006AE6275C81}"/>
              </a:ext>
            </a:extLst>
          </p:cNvPr>
          <p:cNvSpPr txBox="1"/>
          <p:nvPr/>
        </p:nvSpPr>
        <p:spPr>
          <a:xfrm flipH="1">
            <a:off x="5388378" y="10804476"/>
            <a:ext cx="745466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Thiết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kế</a:t>
            </a:r>
            <a:r>
              <a:rPr lang="en-US" sz="2400" dirty="0">
                <a:solidFill>
                  <a:schemeClr val="tx2"/>
                </a:solidFill>
              </a:rPr>
              <a:t> MVP </a:t>
            </a:r>
            <a:r>
              <a:rPr lang="en-US" sz="2400" dirty="0" err="1">
                <a:solidFill>
                  <a:schemeClr val="tx2"/>
                </a:solidFill>
              </a:rPr>
              <a:t>tối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giản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Phát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triển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nhanh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tính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cốt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lõi</a:t>
            </a:r>
            <a:endParaRPr lang="en-US" sz="2400" dirty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err="1">
                <a:solidFill>
                  <a:schemeClr val="tx2"/>
                </a:solidFill>
              </a:rPr>
              <a:t>Chuẩn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bị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kịch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bản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thử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nghiệm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5" name="!!Sub_Title_2">
            <a:extLst>
              <a:ext uri="{FF2B5EF4-FFF2-40B4-BE49-F238E27FC236}">
                <a16:creationId xmlns:a16="http://schemas.microsoft.com/office/drawing/2014/main" id="{D8896B60-C167-1ED0-D66C-64AD84074026}"/>
              </a:ext>
            </a:extLst>
          </p:cNvPr>
          <p:cNvSpPr txBox="1"/>
          <p:nvPr/>
        </p:nvSpPr>
        <p:spPr>
          <a:xfrm flipH="1">
            <a:off x="5388378" y="10170556"/>
            <a:ext cx="74546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</a:rPr>
              <a:t>3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hành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động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chính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6" name="!!Description_1">
            <a:extLst>
              <a:ext uri="{FF2B5EF4-FFF2-40B4-BE49-F238E27FC236}">
                <a16:creationId xmlns:a16="http://schemas.microsoft.com/office/drawing/2014/main" id="{ADD656EB-B9C7-9E41-B5D6-B185E5F277E8}"/>
              </a:ext>
            </a:extLst>
          </p:cNvPr>
          <p:cNvSpPr txBox="1"/>
          <p:nvPr/>
        </p:nvSpPr>
        <p:spPr>
          <a:xfrm flipH="1">
            <a:off x="5388378" y="8891648"/>
            <a:ext cx="745466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400" dirty="0">
                <a:solidFill>
                  <a:schemeClr val="tx2"/>
                </a:solidFill>
              </a:rPr>
              <a:t>Tạo MVP đơn giản nhất để kiểm chứng giả thuyết nhanh chóng.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7" name="!!Sub_Title_1">
            <a:extLst>
              <a:ext uri="{FF2B5EF4-FFF2-40B4-BE49-F238E27FC236}">
                <a16:creationId xmlns:a16="http://schemas.microsoft.com/office/drawing/2014/main" id="{AF212802-4B93-B7EB-6A33-C6CD1FEFE4DB}"/>
              </a:ext>
            </a:extLst>
          </p:cNvPr>
          <p:cNvSpPr txBox="1"/>
          <p:nvPr/>
        </p:nvSpPr>
        <p:spPr>
          <a:xfrm flipH="1">
            <a:off x="5388378" y="8021507"/>
            <a:ext cx="745466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THIẾT KẾ / XÂY DỰNG</a:t>
            </a:r>
          </a:p>
        </p:txBody>
      </p:sp>
      <p:sp>
        <p:nvSpPr>
          <p:cNvPr id="83" name="!!Title_1">
            <a:extLst>
              <a:ext uri="{FF2B5EF4-FFF2-40B4-BE49-F238E27FC236}">
                <a16:creationId xmlns:a16="http://schemas.microsoft.com/office/drawing/2014/main" id="{88725B3D-5473-DC32-1F7E-56C9E755F053}"/>
              </a:ext>
            </a:extLst>
          </p:cNvPr>
          <p:cNvSpPr txBox="1"/>
          <p:nvPr/>
        </p:nvSpPr>
        <p:spPr>
          <a:xfrm flipH="1">
            <a:off x="4420263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</a:rPr>
              <a:t>IDEATE</a:t>
            </a:r>
          </a:p>
        </p:txBody>
      </p:sp>
      <p:sp>
        <p:nvSpPr>
          <p:cNvPr id="84" name="!!Title_2">
            <a:extLst>
              <a:ext uri="{FF2B5EF4-FFF2-40B4-BE49-F238E27FC236}">
                <a16:creationId xmlns:a16="http://schemas.microsoft.com/office/drawing/2014/main" id="{FF6E9791-EC5C-9D0B-673A-73C59046001B}"/>
              </a:ext>
            </a:extLst>
          </p:cNvPr>
          <p:cNvSpPr txBox="1"/>
          <p:nvPr/>
        </p:nvSpPr>
        <p:spPr>
          <a:xfrm flipH="1">
            <a:off x="749655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BUILD</a:t>
            </a:r>
          </a:p>
        </p:txBody>
      </p:sp>
      <p:sp>
        <p:nvSpPr>
          <p:cNvPr id="85" name="!!Title_3">
            <a:extLst>
              <a:ext uri="{FF2B5EF4-FFF2-40B4-BE49-F238E27FC236}">
                <a16:creationId xmlns:a16="http://schemas.microsoft.com/office/drawing/2014/main" id="{C922DAA4-FE00-A03B-75AA-7E4664C9CCDC}"/>
              </a:ext>
            </a:extLst>
          </p:cNvPr>
          <p:cNvSpPr txBox="1"/>
          <p:nvPr/>
        </p:nvSpPr>
        <p:spPr>
          <a:xfrm flipH="1">
            <a:off x="1058263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MEASURE</a:t>
            </a:r>
          </a:p>
        </p:txBody>
      </p:sp>
      <p:sp>
        <p:nvSpPr>
          <p:cNvPr id="86" name="!!Title_4">
            <a:extLst>
              <a:ext uri="{FF2B5EF4-FFF2-40B4-BE49-F238E27FC236}">
                <a16:creationId xmlns:a16="http://schemas.microsoft.com/office/drawing/2014/main" id="{0A0FEB86-46CB-12B8-3406-2E98FEA4F708}"/>
              </a:ext>
            </a:extLst>
          </p:cNvPr>
          <p:cNvSpPr txBox="1"/>
          <p:nvPr/>
        </p:nvSpPr>
        <p:spPr>
          <a:xfrm flipH="1">
            <a:off x="13663125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LEARN</a:t>
            </a:r>
          </a:p>
        </p:txBody>
      </p:sp>
      <p:sp>
        <p:nvSpPr>
          <p:cNvPr id="87" name="!!Title_5">
            <a:extLst>
              <a:ext uri="{FF2B5EF4-FFF2-40B4-BE49-F238E27FC236}">
                <a16:creationId xmlns:a16="http://schemas.microsoft.com/office/drawing/2014/main" id="{09830C06-3194-CC08-47A6-5658A83926CE}"/>
              </a:ext>
            </a:extLst>
          </p:cNvPr>
          <p:cNvSpPr txBox="1"/>
          <p:nvPr/>
        </p:nvSpPr>
        <p:spPr>
          <a:xfrm flipH="1">
            <a:off x="16726886" y="6491138"/>
            <a:ext cx="3238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4280022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2_L_2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DCDBE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0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2_D_12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9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97C81"/>
      </a:accent1>
      <a:accent2>
        <a:srgbClr val="747496"/>
      </a:accent2>
      <a:accent3>
        <a:srgbClr val="70A7AC"/>
      </a:accent3>
      <a:accent4>
        <a:srgbClr val="C6D4B0"/>
      </a:accent4>
      <a:accent5>
        <a:srgbClr val="6F8771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0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82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B2C39"/>
      </a:accent1>
      <a:accent2>
        <a:srgbClr val="BD5E2E"/>
      </a:accent2>
      <a:accent3>
        <a:srgbClr val="859FAF"/>
      </a:accent3>
      <a:accent4>
        <a:srgbClr val="B7C3D0"/>
      </a:accent4>
      <a:accent5>
        <a:srgbClr val="B09A95"/>
      </a:accent5>
      <a:accent6>
        <a:srgbClr val="F4F0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65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342559"/>
      </a:accent1>
      <a:accent2>
        <a:srgbClr val="FD0076"/>
      </a:accent2>
      <a:accent3>
        <a:srgbClr val="E0C792"/>
      </a:accent3>
      <a:accent4>
        <a:srgbClr val="FFDD00"/>
      </a:accent4>
      <a:accent5>
        <a:srgbClr val="720136"/>
      </a:accent5>
      <a:accent6>
        <a:srgbClr val="FFE1E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13892</TotalTime>
  <Words>768</Words>
  <Application>Microsoft Office PowerPoint</Application>
  <PresentationFormat>Custom</PresentationFormat>
  <Paragraphs>180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25</vt:i4>
      </vt:variant>
      <vt:variant>
        <vt:lpstr>Slide Titles</vt:lpstr>
      </vt:variant>
      <vt:variant>
        <vt:i4>13</vt:i4>
      </vt:variant>
    </vt:vector>
  </HeadingPairs>
  <TitlesOfParts>
    <vt:vector size="44" baseType="lpstr">
      <vt:lpstr>Aptos</vt:lpstr>
      <vt:lpstr>Arial</vt:lpstr>
      <vt:lpstr>Calibri</vt:lpstr>
      <vt:lpstr>Open Sans Light</vt:lpstr>
      <vt:lpstr>UTM Avo</vt:lpstr>
      <vt:lpstr>Wingdings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149</dc:title>
  <dc:creator>Slide Ocean</dc:creator>
  <cp:lastModifiedBy>SO</cp:lastModifiedBy>
  <cp:revision>3347</cp:revision>
  <dcterms:created xsi:type="dcterms:W3CDTF">2024-04-24T08:43:56Z</dcterms:created>
  <dcterms:modified xsi:type="dcterms:W3CDTF">2025-12-26T02:57:50Z</dcterms:modified>
</cp:coreProperties>
</file>