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0" r:id="rId27"/>
    <p:sldId id="2147378262" r:id="rId28"/>
    <p:sldId id="2147378259" r:id="rId29"/>
    <p:sldId id="2147378257" r:id="rId30"/>
    <p:sldId id="2147378263" r:id="rId31"/>
    <p:sldId id="2147378258" r:id="rId32"/>
    <p:sldId id="2147378245" r:id="rId33"/>
    <p:sldId id="2147378254" r:id="rId34"/>
    <p:sldId id="2147378256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06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C0BB617F-A4E7-36CE-BA40-B36F6776C2C7}"/>
              </a:ext>
            </a:extLst>
          </p:cNvPr>
          <p:cNvSpPr txBox="1"/>
          <p:nvPr/>
        </p:nvSpPr>
        <p:spPr>
          <a:xfrm>
            <a:off x="5930547" y="1246722"/>
            <a:ext cx="125229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3P Compensation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CDECEEB7-B343-D3E4-818C-9F667E08CEA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9D36192-AD46-63D3-E839-0100D58D726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60B697B-225F-8DC3-6654-005B1A4873C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44E17F-0D84-150A-0056-439F050EF37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3A6C5AB-F37E-E1C6-2B98-97426E39210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E17A12C-7FA2-F252-5527-668CE099E328}"/>
              </a:ext>
            </a:extLst>
          </p:cNvPr>
          <p:cNvGrpSpPr/>
          <p:nvPr/>
        </p:nvGrpSpPr>
        <p:grpSpPr>
          <a:xfrm>
            <a:off x="6439834" y="3777520"/>
            <a:ext cx="6151040" cy="4861480"/>
            <a:chOff x="7059233" y="3832570"/>
            <a:chExt cx="6151040" cy="486148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02485CB-480B-6079-FE32-F154324AA62C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7" name="Arc 16">
                <a:extLst>
                  <a:ext uri="{FF2B5EF4-FFF2-40B4-BE49-F238E27FC236}">
                    <a16:creationId xmlns:a16="http://schemas.microsoft.com/office/drawing/2014/main" id="{0E52D3EC-34D2-F1D6-0362-8AD2CA1843D5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65DCAA91-F730-F81B-578D-666D09FF8192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FC15A244-92E8-4691-8012-FDAF42A67EAA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79A7D906-7A28-759A-8E4C-D22D67A419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14C4B4D3-F4D1-CB26-0CBF-25CAB3DEA4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79E0276-B9DE-10BC-8088-5AC1578ADFD8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</p:grpSpPr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3B342D94-A726-87A2-F379-7557F18D69CD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85B3C2EC-1DA6-7CC9-F5FE-04A4BAF814E0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AAC37442-F190-153A-9D78-893A4B8D2266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FAB8C48F-2E52-CD74-EB2E-4169DFEEDB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964243DD-099A-F438-C6F5-82ECB6124C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A6B2B7C-005B-1CE3-43CD-F39BD56A369B}"/>
              </a:ext>
            </a:extLst>
          </p:cNvPr>
          <p:cNvGrpSpPr/>
          <p:nvPr/>
        </p:nvGrpSpPr>
        <p:grpSpPr>
          <a:xfrm>
            <a:off x="6439834" y="7475652"/>
            <a:ext cx="6151040" cy="4861480"/>
            <a:chOff x="7059233" y="7530702"/>
            <a:chExt cx="6151040" cy="486148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3457D1D-BC54-5007-3FD8-261F2C43456F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D658A405-25DD-0A53-9D0E-1F024E3B92AC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BB2F9C8F-AB06-B4EB-6D1B-13FB25F444E5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0C00CB8B-9621-C8B4-D888-F82BA54A6640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B12AFA3A-74A6-5145-0BF0-78DEFF4D14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7ABE0E18-EFFF-4401-5A94-39EDE7B0B2FF}"/>
                    </a:ext>
                  </a:extLst>
                </p:cNvPr>
                <p:cNvCxnSpPr>
                  <a:cxnSpLocks/>
                  <a:endCxn id="31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1447068-225B-457E-A2E3-DFB149C233A2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</p:grpSpPr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8C01C3DD-DEA7-D30B-8579-460623F25B36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F16CC898-329B-3995-1A81-099F59257789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4D2593B1-AD75-265D-8CC8-E7505239AC58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799A40B0-A6F0-E3A3-0AD0-5C0E0AD03A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631EFAC9-5CCC-C4A3-54AA-DCB00D6D029E}"/>
                    </a:ext>
                  </a:extLst>
                </p:cNvPr>
                <p:cNvCxnSpPr>
                  <a:cxnSpLocks/>
                  <a:endCxn id="26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8FF4254-B7D7-345B-974B-11DFBA3F96BD}"/>
              </a:ext>
            </a:extLst>
          </p:cNvPr>
          <p:cNvGrpSpPr/>
          <p:nvPr/>
        </p:nvGrpSpPr>
        <p:grpSpPr>
          <a:xfrm>
            <a:off x="8031814" y="8079153"/>
            <a:ext cx="5072397" cy="0"/>
            <a:chOff x="8651213" y="8134203"/>
            <a:chExt cx="5072397" cy="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DD77C72-E336-4FD6-B6D3-E037839666FC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254000" cap="rnd">
              <a:solidFill>
                <a:schemeClr val="bg2"/>
              </a:solidFill>
            </a:ln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5228A10-AD86-A564-2F9D-3F4A87E6BC7B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635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844534B-87A4-21AF-330A-50D0BD2CFB09}"/>
              </a:ext>
            </a:extLst>
          </p:cNvPr>
          <p:cNvGrpSpPr/>
          <p:nvPr/>
        </p:nvGrpSpPr>
        <p:grpSpPr>
          <a:xfrm>
            <a:off x="3586977" y="5506866"/>
            <a:ext cx="5144574" cy="5144574"/>
            <a:chOff x="3695054" y="6046055"/>
            <a:chExt cx="3326331" cy="332633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624C130B-CDA1-B423-1B1C-C94E0C6C7CA8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D0E0212-701D-9E5A-E3ED-6C74D845E65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5FF96F76-C86C-88B1-0181-9DA2ACF7D58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FB284C9-04AC-920E-C405-2D9D127508CA}"/>
                </a:ext>
              </a:extLst>
            </p:cNvPr>
            <p:cNvSpPr/>
            <p:nvPr/>
          </p:nvSpPr>
          <p:spPr>
            <a:xfrm>
              <a:off x="4080135" y="6431136"/>
              <a:ext cx="2556171" cy="2556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024891A-E46D-87F1-1C47-F57A42802B60}"/>
              </a:ext>
            </a:extLst>
          </p:cNvPr>
          <p:cNvGrpSpPr/>
          <p:nvPr/>
        </p:nvGrpSpPr>
        <p:grpSpPr>
          <a:xfrm>
            <a:off x="4490422" y="6636363"/>
            <a:ext cx="3337684" cy="3786087"/>
            <a:chOff x="5109821" y="6691413"/>
            <a:chExt cx="3337684" cy="3786087"/>
          </a:xfrm>
        </p:grpSpPr>
        <p:sp>
          <p:nvSpPr>
            <p:cNvPr id="44" name="!!SubTitle">
              <a:extLst>
                <a:ext uri="{FF2B5EF4-FFF2-40B4-BE49-F238E27FC236}">
                  <a16:creationId xmlns:a16="http://schemas.microsoft.com/office/drawing/2014/main" id="{1F7F955E-178F-C2CE-5CBB-0FCB995E30B9}"/>
                </a:ext>
              </a:extLst>
            </p:cNvPr>
            <p:cNvSpPr txBox="1"/>
            <p:nvPr/>
          </p:nvSpPr>
          <p:spPr>
            <a:xfrm>
              <a:off x="5109821" y="6691413"/>
              <a:ext cx="3337684" cy="3786087"/>
            </a:xfrm>
            <a:prstGeom prst="rect">
              <a:avLst/>
            </a:prstGeom>
            <a:noFill/>
          </p:spPr>
          <p:txBody>
            <a:bodyPr spcFirstLastPara="1" wrap="none" numCol="1" rtlCol="0">
              <a:prstTxWarp prst="textArchUp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5400" b="1" u="none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we sell </a:t>
              </a:r>
              <a:r>
                <a:rPr lang="en-US" sz="200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CONFIDENCE</a:t>
              </a:r>
            </a:p>
          </p:txBody>
        </p:sp>
        <p:sp>
          <p:nvSpPr>
            <p:cNvPr id="45" name="TextBox 25">
              <a:extLst>
                <a:ext uri="{FF2B5EF4-FFF2-40B4-BE49-F238E27FC236}">
                  <a16:creationId xmlns:a16="http://schemas.microsoft.com/office/drawing/2014/main" id="{93AFFE55-A516-480A-FF6D-A54EE38DB311}"/>
                </a:ext>
              </a:extLst>
            </p:cNvPr>
            <p:cNvSpPr txBox="1"/>
            <p:nvPr/>
          </p:nvSpPr>
          <p:spPr>
            <a:xfrm>
              <a:off x="5490240" y="7680960"/>
              <a:ext cx="2576846" cy="2032458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u="none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 not template</a:t>
              </a:r>
              <a:endParaRPr lang="en-US" sz="2400" u="none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A93B979-09B9-57F5-E72F-53723561B2F3}"/>
              </a:ext>
            </a:extLst>
          </p:cNvPr>
          <p:cNvGrpSpPr/>
          <p:nvPr/>
        </p:nvGrpSpPr>
        <p:grpSpPr>
          <a:xfrm>
            <a:off x="15742217" y="4667772"/>
            <a:ext cx="5422619" cy="1620346"/>
            <a:chOff x="6967777" y="4540552"/>
            <a:chExt cx="2850484" cy="1620346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26FD0FFD-6719-97BD-3D13-25945A873F1D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Trả lương theo giá trị và độ phức tạp của vị trí trong cơ cấu tổ chức.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92A777A8-42FC-7875-9037-2BC1290DBD31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POSITION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3EBF3E2D-39A4-9E51-F6D3-ABFC0F92897D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Vị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trí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CB4F734-0D36-05EB-15AB-29A18657D58A}"/>
              </a:ext>
            </a:extLst>
          </p:cNvPr>
          <p:cNvGrpSpPr/>
          <p:nvPr/>
        </p:nvGrpSpPr>
        <p:grpSpPr>
          <a:xfrm>
            <a:off x="15742217" y="7272797"/>
            <a:ext cx="5422619" cy="1620346"/>
            <a:chOff x="6967777" y="4540552"/>
            <a:chExt cx="2850484" cy="1620346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AC891421-0BF1-AA9B-E714-679812A1AED0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Ghi nhận kiến thức, kỹ năng, kinh nghiệm và mức độ phát triển cá nhân.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5D7B5BC3-96DD-C143-5FE8-C44DEE41EBCD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PERSON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9D1171BC-37F7-CCC6-D6F4-78EABC8BFF2B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ăng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lực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6D284B9-51D9-476A-3FEE-AE28AB5051F4}"/>
              </a:ext>
            </a:extLst>
          </p:cNvPr>
          <p:cNvGrpSpPr/>
          <p:nvPr/>
        </p:nvGrpSpPr>
        <p:grpSpPr>
          <a:xfrm>
            <a:off x="15742217" y="9854963"/>
            <a:ext cx="5422619" cy="1620346"/>
            <a:chOff x="6967777" y="4540552"/>
            <a:chExt cx="2850484" cy="162034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72127A2C-E2F5-73A0-2C52-51D88755FAF5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Thưởng theo hiệu suất, mục tiêu đạt được và đóng góp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78425D23-88DE-485B-67DF-8541D224A891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PERFORMANCE</a:t>
              </a: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F97D75B1-D060-D8B9-86E9-EBC4E1F318C1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Hiệu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quả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B8C6617-A1C9-E808-25C4-959EB484580D}"/>
              </a:ext>
            </a:extLst>
          </p:cNvPr>
          <p:cNvGrpSpPr/>
          <p:nvPr/>
        </p:nvGrpSpPr>
        <p:grpSpPr>
          <a:xfrm>
            <a:off x="12527389" y="4322254"/>
            <a:ext cx="2311383" cy="2311383"/>
            <a:chOff x="3695054" y="6046055"/>
            <a:chExt cx="3326331" cy="3326331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A5C9E16-EF64-472A-D489-5BE55FE30F54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5976A3A1-834A-12AC-EED5-C7CCD47D721C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9BD2E24-F674-97D3-698F-2322D5509C6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5F81A746-DFC1-5FAE-948B-CD97FF56D1FE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BE2DB03-A83A-2B96-F9CF-E3DD2F12F84A}"/>
              </a:ext>
            </a:extLst>
          </p:cNvPr>
          <p:cNvGrpSpPr/>
          <p:nvPr/>
        </p:nvGrpSpPr>
        <p:grpSpPr>
          <a:xfrm>
            <a:off x="12527389" y="6927279"/>
            <a:ext cx="2311383" cy="2311383"/>
            <a:chOff x="3695054" y="6046055"/>
            <a:chExt cx="3326331" cy="3326331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CE4F5BF-5B47-A4BF-98EB-2C1DFAEEC9BE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9BF137A0-0638-B33F-B28D-F2FB3090C1F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3CD9D2B6-0B10-F297-6DF1-EDCE97E57AE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6E77EAB-43B2-3FE4-85C3-E7E9E633C888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BF3FABD-41EB-B064-DBED-6D5386A93C82}"/>
              </a:ext>
            </a:extLst>
          </p:cNvPr>
          <p:cNvGrpSpPr/>
          <p:nvPr/>
        </p:nvGrpSpPr>
        <p:grpSpPr>
          <a:xfrm>
            <a:off x="12527389" y="9509445"/>
            <a:ext cx="2311383" cy="2311383"/>
            <a:chOff x="3695054" y="6046055"/>
            <a:chExt cx="3326331" cy="332633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E9799C2F-CAD9-39DE-0952-B977D407D300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CA7D2294-2F46-03FB-5C95-49AAD231068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FC0237B-1120-7474-B367-458E12CB7567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460CA8B2-D5BA-8B2A-7625-2BE0516436B5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3F7E7085-31BB-BD43-7116-10CDA351E31C}"/>
              </a:ext>
            </a:extLst>
          </p:cNvPr>
          <p:cNvSpPr/>
          <p:nvPr/>
        </p:nvSpPr>
        <p:spPr>
          <a:xfrm>
            <a:off x="13271707" y="5051336"/>
            <a:ext cx="822746" cy="853218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4" name="Freeform 39">
            <a:extLst>
              <a:ext uri="{FF2B5EF4-FFF2-40B4-BE49-F238E27FC236}">
                <a16:creationId xmlns:a16="http://schemas.microsoft.com/office/drawing/2014/main" id="{D2948668-F1B7-4A27-4EB7-EEACE37B5DA8}"/>
              </a:ext>
            </a:extLst>
          </p:cNvPr>
          <p:cNvSpPr>
            <a:spLocks noEditPoints="1"/>
          </p:cNvSpPr>
          <p:nvPr/>
        </p:nvSpPr>
        <p:spPr bwMode="auto">
          <a:xfrm>
            <a:off x="13376772" y="7665566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B4EAB36B-5ED6-1CEC-807F-D119AC56D6C9}"/>
              </a:ext>
            </a:extLst>
          </p:cNvPr>
          <p:cNvSpPr/>
          <p:nvPr/>
        </p:nvSpPr>
        <p:spPr>
          <a:xfrm>
            <a:off x="13302179" y="10284235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F55313A8-8239-0E8A-E9BF-71C13A279DED}"/>
              </a:ext>
            </a:extLst>
          </p:cNvPr>
          <p:cNvSpPr/>
          <p:nvPr/>
        </p:nvSpPr>
        <p:spPr>
          <a:xfrm>
            <a:off x="5467733" y="7362924"/>
            <a:ext cx="1383062" cy="1432458"/>
          </a:xfrm>
          <a:custGeom>
            <a:avLst/>
            <a:gdLst>
              <a:gd name="connsiteX0" fmla="*/ 412624 w 426720"/>
              <a:gd name="connsiteY0" fmla="*/ 260223 h 441960"/>
              <a:gd name="connsiteX1" fmla="*/ 331089 w 426720"/>
              <a:gd name="connsiteY1" fmla="*/ 298933 h 441960"/>
              <a:gd name="connsiteX2" fmla="*/ 249556 w 426720"/>
              <a:gd name="connsiteY2" fmla="*/ 260223 h 441960"/>
              <a:gd name="connsiteX3" fmla="*/ 331089 w 426720"/>
              <a:gd name="connsiteY3" fmla="*/ 221513 h 441960"/>
              <a:gd name="connsiteX4" fmla="*/ 412624 w 426720"/>
              <a:gd name="connsiteY4" fmla="*/ 260223 h 441960"/>
              <a:gd name="connsiteX5" fmla="*/ 249556 w 426720"/>
              <a:gd name="connsiteY5" fmla="*/ 327584 h 441960"/>
              <a:gd name="connsiteX6" fmla="*/ 331089 w 426720"/>
              <a:gd name="connsiteY6" fmla="*/ 366293 h 441960"/>
              <a:gd name="connsiteX7" fmla="*/ 412624 w 426720"/>
              <a:gd name="connsiteY7" fmla="*/ 327584 h 441960"/>
              <a:gd name="connsiteX8" fmla="*/ 249556 w 426720"/>
              <a:gd name="connsiteY8" fmla="*/ 394792 h 441960"/>
              <a:gd name="connsiteX9" fmla="*/ 331089 w 426720"/>
              <a:gd name="connsiteY9" fmla="*/ 433502 h 441960"/>
              <a:gd name="connsiteX10" fmla="*/ 412624 w 426720"/>
              <a:gd name="connsiteY10" fmla="*/ 394792 h 441960"/>
              <a:gd name="connsiteX11" fmla="*/ 337033 w 426720"/>
              <a:gd name="connsiteY11" fmla="*/ 172593 h 441960"/>
              <a:gd name="connsiteX12" fmla="*/ 258242 w 426720"/>
              <a:gd name="connsiteY12" fmla="*/ 111785 h 441960"/>
              <a:gd name="connsiteX13" fmla="*/ 294818 w 426720"/>
              <a:gd name="connsiteY13" fmla="*/ 46558 h 441960"/>
              <a:gd name="connsiteX14" fmla="*/ 278969 w 426720"/>
              <a:gd name="connsiteY14" fmla="*/ 19431 h 441960"/>
              <a:gd name="connsiteX15" fmla="*/ 190881 w 426720"/>
              <a:gd name="connsiteY15" fmla="*/ 19431 h 441960"/>
              <a:gd name="connsiteX16" fmla="*/ 102794 w 426720"/>
              <a:gd name="connsiteY16" fmla="*/ 19431 h 441960"/>
              <a:gd name="connsiteX17" fmla="*/ 86945 w 426720"/>
              <a:gd name="connsiteY17" fmla="*/ 46558 h 441960"/>
              <a:gd name="connsiteX18" fmla="*/ 123520 w 426720"/>
              <a:gd name="connsiteY18" fmla="*/ 111785 h 441960"/>
              <a:gd name="connsiteX19" fmla="*/ 19431 w 426720"/>
              <a:gd name="connsiteY19" fmla="*/ 227609 h 441960"/>
              <a:gd name="connsiteX20" fmla="*/ 19431 w 426720"/>
              <a:gd name="connsiteY20" fmla="*/ 343433 h 441960"/>
              <a:gd name="connsiteX21" fmla="*/ 98070 w 426720"/>
              <a:gd name="connsiteY21" fmla="*/ 433502 h 441960"/>
              <a:gd name="connsiteX22" fmla="*/ 190881 w 426720"/>
              <a:gd name="connsiteY22" fmla="*/ 433502 h 441960"/>
              <a:gd name="connsiteX23" fmla="*/ 216027 w 426720"/>
              <a:gd name="connsiteY23" fmla="*/ 43350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441960">
                <a:moveTo>
                  <a:pt x="412624" y="260223"/>
                </a:moveTo>
                <a:cubicBezTo>
                  <a:pt x="412624" y="281559"/>
                  <a:pt x="376200" y="298933"/>
                  <a:pt x="331089" y="298933"/>
                </a:cubicBezTo>
                <a:cubicBezTo>
                  <a:pt x="286131" y="298933"/>
                  <a:pt x="249556" y="281559"/>
                  <a:pt x="249556" y="260223"/>
                </a:cubicBezTo>
                <a:cubicBezTo>
                  <a:pt x="249556" y="238887"/>
                  <a:pt x="285979" y="221513"/>
                  <a:pt x="331089" y="221513"/>
                </a:cubicBezTo>
                <a:cubicBezTo>
                  <a:pt x="376047" y="221513"/>
                  <a:pt x="412624" y="238887"/>
                  <a:pt x="412624" y="260223"/>
                </a:cubicBezTo>
                <a:close/>
                <a:moveTo>
                  <a:pt x="249556" y="327584"/>
                </a:moveTo>
                <a:cubicBezTo>
                  <a:pt x="249556" y="348920"/>
                  <a:pt x="285979" y="366293"/>
                  <a:pt x="331089" y="366293"/>
                </a:cubicBezTo>
                <a:cubicBezTo>
                  <a:pt x="376047" y="366293"/>
                  <a:pt x="412624" y="348920"/>
                  <a:pt x="412624" y="327584"/>
                </a:cubicBezTo>
                <a:moveTo>
                  <a:pt x="249556" y="394792"/>
                </a:moveTo>
                <a:cubicBezTo>
                  <a:pt x="249556" y="416128"/>
                  <a:pt x="285979" y="433502"/>
                  <a:pt x="331089" y="433502"/>
                </a:cubicBezTo>
                <a:cubicBezTo>
                  <a:pt x="376047" y="433502"/>
                  <a:pt x="412624" y="416128"/>
                  <a:pt x="412624" y="394792"/>
                </a:cubicBezTo>
                <a:moveTo>
                  <a:pt x="337033" y="172593"/>
                </a:moveTo>
                <a:cubicBezTo>
                  <a:pt x="306248" y="137389"/>
                  <a:pt x="258242" y="111785"/>
                  <a:pt x="258242" y="111785"/>
                </a:cubicBezTo>
                <a:lnTo>
                  <a:pt x="294818" y="46558"/>
                </a:lnTo>
                <a:cubicBezTo>
                  <a:pt x="301676" y="34366"/>
                  <a:pt x="292837" y="19431"/>
                  <a:pt x="278969" y="19431"/>
                </a:cubicBezTo>
                <a:lnTo>
                  <a:pt x="190881" y="19431"/>
                </a:lnTo>
                <a:lnTo>
                  <a:pt x="102794" y="19431"/>
                </a:lnTo>
                <a:cubicBezTo>
                  <a:pt x="88774" y="19431"/>
                  <a:pt x="80087" y="34366"/>
                  <a:pt x="86945" y="46558"/>
                </a:cubicBezTo>
                <a:lnTo>
                  <a:pt x="123520" y="111785"/>
                </a:lnTo>
                <a:cubicBezTo>
                  <a:pt x="123520" y="111785"/>
                  <a:pt x="19431" y="167107"/>
                  <a:pt x="19431" y="227609"/>
                </a:cubicBezTo>
                <a:lnTo>
                  <a:pt x="19431" y="343433"/>
                </a:lnTo>
                <a:cubicBezTo>
                  <a:pt x="19431" y="393116"/>
                  <a:pt x="54635" y="433502"/>
                  <a:pt x="98070" y="433502"/>
                </a:cubicBezTo>
                <a:lnTo>
                  <a:pt x="190881" y="433502"/>
                </a:lnTo>
                <a:lnTo>
                  <a:pt x="216027" y="433502"/>
                </a:lnTo>
              </a:path>
            </a:pathLst>
          </a:custGeom>
          <a:noFill/>
          <a:ln w="2540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73" grpId="0" animBg="1"/>
          <p:bldP spid="74" grpId="0" animBg="1"/>
          <p:bldP spid="75" grpId="0" animBg="1"/>
          <p:bldP spid="7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73" grpId="0" animBg="1"/>
          <p:bldP spid="74" grpId="0" animBg="1"/>
          <p:bldP spid="75" grpId="0" animBg="1"/>
          <p:bldP spid="76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DCD7269-7E29-2FDB-96AB-5989F336D35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B1C6A0AE-29FC-E2DA-F821-199928D9085F}"/>
              </a:ext>
            </a:extLst>
          </p:cNvPr>
          <p:cNvSpPr txBox="1"/>
          <p:nvPr/>
        </p:nvSpPr>
        <p:spPr>
          <a:xfrm>
            <a:off x="5930547" y="1246722"/>
            <a:ext cx="125229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3P Compensation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D8E21005-42DA-FA22-1E7F-77962B6149EB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07C5816-E74E-BAF1-9C69-7CA3F9AFF885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4DB6A39-9A37-5D77-6A31-98166BD21086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3E84D2C-3D5A-8644-D8F6-10F181BF28C5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B83BA51-86C0-0DBA-8E00-92E21960897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8C90D3D-06D0-4791-FAA0-CE30CFB4A1C1}"/>
              </a:ext>
            </a:extLst>
          </p:cNvPr>
          <p:cNvGrpSpPr/>
          <p:nvPr/>
        </p:nvGrpSpPr>
        <p:grpSpPr>
          <a:xfrm>
            <a:off x="6439834" y="3777520"/>
            <a:ext cx="6151040" cy="4861480"/>
            <a:chOff x="7059233" y="3832570"/>
            <a:chExt cx="6151040" cy="486148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553A11C-4D80-1EE1-003F-54A2B47C56C4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7" name="Arc 16">
                <a:extLst>
                  <a:ext uri="{FF2B5EF4-FFF2-40B4-BE49-F238E27FC236}">
                    <a16:creationId xmlns:a16="http://schemas.microsoft.com/office/drawing/2014/main" id="{4EDA8070-5D68-A001-4C3B-796A4F662ED3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B8A81067-76AF-BE4F-A4A3-1772140BED9F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506196A-925A-85FB-DA43-BAA498D2E9F7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2A195B64-8CF6-02CD-788D-566E15C16B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F12C2D1-1854-8B64-7D7F-C56A3CE0C1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5F08AD8-E6D9-5CFA-01DB-45A9FD4BD965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</p:grpSpPr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F1A69EBA-1C56-4E21-1992-29333320E344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77276973-6490-A00C-64ED-B1C0C8B82CAD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53C3BA24-F952-CE71-2DE4-C532B1E84B4D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C3CA62D3-0DAD-2E8B-39D1-80B771A4B1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2DACC916-0C8C-18DA-483A-1566E9CFEF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8B40ED4-7EA7-5836-92DA-F50D9DE93F82}"/>
              </a:ext>
            </a:extLst>
          </p:cNvPr>
          <p:cNvGrpSpPr/>
          <p:nvPr/>
        </p:nvGrpSpPr>
        <p:grpSpPr>
          <a:xfrm>
            <a:off x="6439834" y="7475652"/>
            <a:ext cx="6151040" cy="4861480"/>
            <a:chOff x="7059233" y="7530702"/>
            <a:chExt cx="6151040" cy="486148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344CDA3-5CEE-9386-7CE3-ECE13EBB7E64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7F486DD7-A3F3-6311-C29E-F8A7AD05A49E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1F5168AF-C2E4-94DF-58EC-FB2394309DD8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743CB60A-7940-D110-1696-8918120346F5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87B21854-6D49-BF7A-45E6-F4F02FDA04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47AD3161-8BBE-E6F4-25BE-3AF85F380780}"/>
                    </a:ext>
                  </a:extLst>
                </p:cNvPr>
                <p:cNvCxnSpPr>
                  <a:cxnSpLocks/>
                  <a:endCxn id="31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3867DF4-EAF9-D531-CFC8-E0C05E224885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</p:grpSpPr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E1368CC6-AE09-24C4-8344-3A32CC71A90E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D1D3FF62-9E68-4983-7906-78777B92271C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6C76DCB-2737-B2D8-C497-20540368070F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6694CB6F-6DF9-EF88-3CE5-4A39676FE2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222A2BA5-A875-192A-0D90-DF7D8DEAFBB2}"/>
                    </a:ext>
                  </a:extLst>
                </p:cNvPr>
                <p:cNvCxnSpPr>
                  <a:cxnSpLocks/>
                  <a:endCxn id="26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175C7C3-7809-871F-A2A1-34E90149A722}"/>
              </a:ext>
            </a:extLst>
          </p:cNvPr>
          <p:cNvGrpSpPr/>
          <p:nvPr/>
        </p:nvGrpSpPr>
        <p:grpSpPr>
          <a:xfrm>
            <a:off x="8031814" y="8079153"/>
            <a:ext cx="5072397" cy="0"/>
            <a:chOff x="8651213" y="8134203"/>
            <a:chExt cx="5072397" cy="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337D33A-CDAB-03EC-AC69-3680DE73C3C7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254000" cap="rnd">
              <a:solidFill>
                <a:schemeClr val="bg2"/>
              </a:solidFill>
            </a:ln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A3CA058-71AD-3E98-9F7A-A5D436CFE781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635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8255E1D-5FC9-6737-4047-373EBED95518}"/>
              </a:ext>
            </a:extLst>
          </p:cNvPr>
          <p:cNvGrpSpPr/>
          <p:nvPr/>
        </p:nvGrpSpPr>
        <p:grpSpPr>
          <a:xfrm>
            <a:off x="3586977" y="5506866"/>
            <a:ext cx="5144574" cy="5144574"/>
            <a:chOff x="3695054" y="6046055"/>
            <a:chExt cx="3326331" cy="332633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66F3C3C-05C9-AE88-1E0D-80E4CC351846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A234A929-EA70-6432-0825-7FE0453711F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87B11C0-8FD4-EDF2-9ECE-ACF63DE27967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0709F6-9CC1-14FA-E9B6-437A22E84620}"/>
                </a:ext>
              </a:extLst>
            </p:cNvPr>
            <p:cNvSpPr/>
            <p:nvPr/>
          </p:nvSpPr>
          <p:spPr>
            <a:xfrm>
              <a:off x="4080135" y="6431136"/>
              <a:ext cx="2556171" cy="2556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6820F96-7FB8-B8BE-B6B7-1071FB1A64BB}"/>
              </a:ext>
            </a:extLst>
          </p:cNvPr>
          <p:cNvGrpSpPr/>
          <p:nvPr/>
        </p:nvGrpSpPr>
        <p:grpSpPr>
          <a:xfrm>
            <a:off x="4490422" y="6636363"/>
            <a:ext cx="3337684" cy="3786087"/>
            <a:chOff x="5109821" y="6691413"/>
            <a:chExt cx="3337684" cy="3786087"/>
          </a:xfrm>
        </p:grpSpPr>
        <p:sp>
          <p:nvSpPr>
            <p:cNvPr id="44" name="!!SubTitle">
              <a:extLst>
                <a:ext uri="{FF2B5EF4-FFF2-40B4-BE49-F238E27FC236}">
                  <a16:creationId xmlns:a16="http://schemas.microsoft.com/office/drawing/2014/main" id="{2231F0BB-7762-E205-0147-8EC850A2A855}"/>
                </a:ext>
              </a:extLst>
            </p:cNvPr>
            <p:cNvSpPr txBox="1"/>
            <p:nvPr/>
          </p:nvSpPr>
          <p:spPr>
            <a:xfrm>
              <a:off x="5109821" y="6691413"/>
              <a:ext cx="3337684" cy="3786087"/>
            </a:xfrm>
            <a:prstGeom prst="rect">
              <a:avLst/>
            </a:prstGeom>
            <a:noFill/>
          </p:spPr>
          <p:txBody>
            <a:bodyPr spcFirstLastPara="1" wrap="none" numCol="1" rtlCol="0">
              <a:prstTxWarp prst="textArchUp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5400" b="1" u="none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we sell </a:t>
              </a:r>
              <a:r>
                <a:rPr lang="en-US" sz="200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CONFIDENCE</a:t>
              </a:r>
            </a:p>
          </p:txBody>
        </p:sp>
        <p:sp>
          <p:nvSpPr>
            <p:cNvPr id="45" name="TextBox 25">
              <a:extLst>
                <a:ext uri="{FF2B5EF4-FFF2-40B4-BE49-F238E27FC236}">
                  <a16:creationId xmlns:a16="http://schemas.microsoft.com/office/drawing/2014/main" id="{4FBFE36E-BD24-7413-9082-D003A6C5D98C}"/>
                </a:ext>
              </a:extLst>
            </p:cNvPr>
            <p:cNvSpPr txBox="1"/>
            <p:nvPr/>
          </p:nvSpPr>
          <p:spPr>
            <a:xfrm>
              <a:off x="5490240" y="7680960"/>
              <a:ext cx="2576846" cy="2032458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u="none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 not template</a:t>
              </a:r>
              <a:endParaRPr lang="en-US" sz="2400" u="none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589090C-74B4-B362-AB27-6E7156C1928B}"/>
              </a:ext>
            </a:extLst>
          </p:cNvPr>
          <p:cNvGrpSpPr/>
          <p:nvPr/>
        </p:nvGrpSpPr>
        <p:grpSpPr>
          <a:xfrm>
            <a:off x="15742217" y="4667772"/>
            <a:ext cx="5422619" cy="1620346"/>
            <a:chOff x="6967777" y="4540552"/>
            <a:chExt cx="2850484" cy="1620346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C1717051-982B-78E9-D910-DCA72A57FDF1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Trả lương theo giá trị và độ phức tạp của vị trí trong cơ cấu tổ chức.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1C3A05ED-590F-CDCC-BD5B-14AE9AF5ABA1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POSITION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66A2D554-DE1B-44B3-77CF-743DECCF1669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Vị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trí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9621311-FEF6-3390-D52C-77F1C549C05C}"/>
              </a:ext>
            </a:extLst>
          </p:cNvPr>
          <p:cNvGrpSpPr/>
          <p:nvPr/>
        </p:nvGrpSpPr>
        <p:grpSpPr>
          <a:xfrm>
            <a:off x="15742217" y="7272797"/>
            <a:ext cx="5422619" cy="1620346"/>
            <a:chOff x="6967777" y="4540552"/>
            <a:chExt cx="2850484" cy="1620346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51085624-3CC4-34B1-EC0D-83C272CD707A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Ghi nhận kiến thức, kỹ năng, kinh nghiệm và mức độ phát triển cá nhân.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B768F13D-52FA-9E3D-B43A-602C4D9DD704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PERSON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9D98FB19-F227-09E5-1032-319D0B3591F6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ăng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lực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6806D99-6799-287F-0377-5FCD26C3E520}"/>
              </a:ext>
            </a:extLst>
          </p:cNvPr>
          <p:cNvGrpSpPr/>
          <p:nvPr/>
        </p:nvGrpSpPr>
        <p:grpSpPr>
          <a:xfrm>
            <a:off x="15742217" y="9854963"/>
            <a:ext cx="5422619" cy="1620346"/>
            <a:chOff x="6967777" y="4540552"/>
            <a:chExt cx="2850484" cy="162034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7EDFE9A4-67F8-CDEA-9FD4-9E1464CFA830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Thưởng theo hiệu suất, mục tiêu đạt được và đóng góp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AFF68745-3647-4D9F-877E-BB256CC256E2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PERFORMANCE</a:t>
              </a: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71EFEEDA-629C-ACFA-A708-6B5FE9B49CC3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Hiệu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quả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3B2E55E-80A9-A974-72BA-2A17578646A6}"/>
              </a:ext>
            </a:extLst>
          </p:cNvPr>
          <p:cNvGrpSpPr/>
          <p:nvPr/>
        </p:nvGrpSpPr>
        <p:grpSpPr>
          <a:xfrm>
            <a:off x="12527389" y="4322254"/>
            <a:ext cx="2311383" cy="2311383"/>
            <a:chOff x="3695054" y="6046055"/>
            <a:chExt cx="3326331" cy="3326331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553C6BCF-FC74-51E8-0A25-31A42720BA93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FFD7316F-4EDA-1E41-6A15-51ACC634DB8C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A306D45B-4A5A-E037-937A-B55E14165559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A840944-0B18-527B-C557-D5D4BB70A3E6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2691AA3-72DB-73FA-B5A8-3CF3E8CCACA0}"/>
              </a:ext>
            </a:extLst>
          </p:cNvPr>
          <p:cNvGrpSpPr/>
          <p:nvPr/>
        </p:nvGrpSpPr>
        <p:grpSpPr>
          <a:xfrm>
            <a:off x="12527389" y="6927279"/>
            <a:ext cx="2311383" cy="2311383"/>
            <a:chOff x="3695054" y="6046055"/>
            <a:chExt cx="3326331" cy="3326331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705453DB-E7F8-0E7C-B133-CD1769D119A8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DABC6BD2-ED3C-1FF8-D18A-B6CA2A6F5B6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7462C9C0-F5A3-6591-A0CB-27FEE79B8768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046288E8-7F8A-A155-4852-D1A187AFB473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A3EA8454-7C55-10ED-BF99-5B39489ACF2F}"/>
              </a:ext>
            </a:extLst>
          </p:cNvPr>
          <p:cNvGrpSpPr/>
          <p:nvPr/>
        </p:nvGrpSpPr>
        <p:grpSpPr>
          <a:xfrm>
            <a:off x="12527389" y="9509445"/>
            <a:ext cx="2311383" cy="2311383"/>
            <a:chOff x="3695054" y="6046055"/>
            <a:chExt cx="3326331" cy="3326331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9E89EA2E-2E6C-BE0C-C7C1-E7872360ED7F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1584A146-BC28-EE1E-6DD0-DB56B7511AAD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4" name="Oval 263">
                <a:extLst>
                  <a:ext uri="{FF2B5EF4-FFF2-40B4-BE49-F238E27FC236}">
                    <a16:creationId xmlns:a16="http://schemas.microsoft.com/office/drawing/2014/main" id="{1A37B1DE-71FB-4CFE-D559-EE20DF12B2C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48C93DCF-1066-00CC-1B1C-3E6699E112C3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9427D05E-A6BB-73AC-DBBC-AFC93412FBBF}"/>
              </a:ext>
            </a:extLst>
          </p:cNvPr>
          <p:cNvSpPr/>
          <p:nvPr/>
        </p:nvSpPr>
        <p:spPr>
          <a:xfrm>
            <a:off x="13271707" y="5051336"/>
            <a:ext cx="822746" cy="853218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6" name="Freeform 39">
            <a:extLst>
              <a:ext uri="{FF2B5EF4-FFF2-40B4-BE49-F238E27FC236}">
                <a16:creationId xmlns:a16="http://schemas.microsoft.com/office/drawing/2014/main" id="{35456AF0-898C-E162-94FF-35F9F8D11D7E}"/>
              </a:ext>
            </a:extLst>
          </p:cNvPr>
          <p:cNvSpPr>
            <a:spLocks noEditPoints="1"/>
          </p:cNvSpPr>
          <p:nvPr/>
        </p:nvSpPr>
        <p:spPr bwMode="auto">
          <a:xfrm>
            <a:off x="13376772" y="7665566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189A8E78-7AA8-4C81-D4AD-2866A9C090A7}"/>
              </a:ext>
            </a:extLst>
          </p:cNvPr>
          <p:cNvSpPr/>
          <p:nvPr/>
        </p:nvSpPr>
        <p:spPr>
          <a:xfrm>
            <a:off x="13302179" y="10284235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FE646DDA-9E59-A2C9-3724-BE37AC6A8E65}"/>
              </a:ext>
            </a:extLst>
          </p:cNvPr>
          <p:cNvSpPr/>
          <p:nvPr/>
        </p:nvSpPr>
        <p:spPr>
          <a:xfrm>
            <a:off x="5467733" y="7362924"/>
            <a:ext cx="1383062" cy="1432458"/>
          </a:xfrm>
          <a:custGeom>
            <a:avLst/>
            <a:gdLst>
              <a:gd name="connsiteX0" fmla="*/ 412624 w 426720"/>
              <a:gd name="connsiteY0" fmla="*/ 260223 h 441960"/>
              <a:gd name="connsiteX1" fmla="*/ 331089 w 426720"/>
              <a:gd name="connsiteY1" fmla="*/ 298933 h 441960"/>
              <a:gd name="connsiteX2" fmla="*/ 249556 w 426720"/>
              <a:gd name="connsiteY2" fmla="*/ 260223 h 441960"/>
              <a:gd name="connsiteX3" fmla="*/ 331089 w 426720"/>
              <a:gd name="connsiteY3" fmla="*/ 221513 h 441960"/>
              <a:gd name="connsiteX4" fmla="*/ 412624 w 426720"/>
              <a:gd name="connsiteY4" fmla="*/ 260223 h 441960"/>
              <a:gd name="connsiteX5" fmla="*/ 249556 w 426720"/>
              <a:gd name="connsiteY5" fmla="*/ 327584 h 441960"/>
              <a:gd name="connsiteX6" fmla="*/ 331089 w 426720"/>
              <a:gd name="connsiteY6" fmla="*/ 366293 h 441960"/>
              <a:gd name="connsiteX7" fmla="*/ 412624 w 426720"/>
              <a:gd name="connsiteY7" fmla="*/ 327584 h 441960"/>
              <a:gd name="connsiteX8" fmla="*/ 249556 w 426720"/>
              <a:gd name="connsiteY8" fmla="*/ 394792 h 441960"/>
              <a:gd name="connsiteX9" fmla="*/ 331089 w 426720"/>
              <a:gd name="connsiteY9" fmla="*/ 433502 h 441960"/>
              <a:gd name="connsiteX10" fmla="*/ 412624 w 426720"/>
              <a:gd name="connsiteY10" fmla="*/ 394792 h 441960"/>
              <a:gd name="connsiteX11" fmla="*/ 337033 w 426720"/>
              <a:gd name="connsiteY11" fmla="*/ 172593 h 441960"/>
              <a:gd name="connsiteX12" fmla="*/ 258242 w 426720"/>
              <a:gd name="connsiteY12" fmla="*/ 111785 h 441960"/>
              <a:gd name="connsiteX13" fmla="*/ 294818 w 426720"/>
              <a:gd name="connsiteY13" fmla="*/ 46558 h 441960"/>
              <a:gd name="connsiteX14" fmla="*/ 278969 w 426720"/>
              <a:gd name="connsiteY14" fmla="*/ 19431 h 441960"/>
              <a:gd name="connsiteX15" fmla="*/ 190881 w 426720"/>
              <a:gd name="connsiteY15" fmla="*/ 19431 h 441960"/>
              <a:gd name="connsiteX16" fmla="*/ 102794 w 426720"/>
              <a:gd name="connsiteY16" fmla="*/ 19431 h 441960"/>
              <a:gd name="connsiteX17" fmla="*/ 86945 w 426720"/>
              <a:gd name="connsiteY17" fmla="*/ 46558 h 441960"/>
              <a:gd name="connsiteX18" fmla="*/ 123520 w 426720"/>
              <a:gd name="connsiteY18" fmla="*/ 111785 h 441960"/>
              <a:gd name="connsiteX19" fmla="*/ 19431 w 426720"/>
              <a:gd name="connsiteY19" fmla="*/ 227609 h 441960"/>
              <a:gd name="connsiteX20" fmla="*/ 19431 w 426720"/>
              <a:gd name="connsiteY20" fmla="*/ 343433 h 441960"/>
              <a:gd name="connsiteX21" fmla="*/ 98070 w 426720"/>
              <a:gd name="connsiteY21" fmla="*/ 433502 h 441960"/>
              <a:gd name="connsiteX22" fmla="*/ 190881 w 426720"/>
              <a:gd name="connsiteY22" fmla="*/ 433502 h 441960"/>
              <a:gd name="connsiteX23" fmla="*/ 216027 w 426720"/>
              <a:gd name="connsiteY23" fmla="*/ 43350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441960">
                <a:moveTo>
                  <a:pt x="412624" y="260223"/>
                </a:moveTo>
                <a:cubicBezTo>
                  <a:pt x="412624" y="281559"/>
                  <a:pt x="376200" y="298933"/>
                  <a:pt x="331089" y="298933"/>
                </a:cubicBezTo>
                <a:cubicBezTo>
                  <a:pt x="286131" y="298933"/>
                  <a:pt x="249556" y="281559"/>
                  <a:pt x="249556" y="260223"/>
                </a:cubicBezTo>
                <a:cubicBezTo>
                  <a:pt x="249556" y="238887"/>
                  <a:pt x="285979" y="221513"/>
                  <a:pt x="331089" y="221513"/>
                </a:cubicBezTo>
                <a:cubicBezTo>
                  <a:pt x="376047" y="221513"/>
                  <a:pt x="412624" y="238887"/>
                  <a:pt x="412624" y="260223"/>
                </a:cubicBezTo>
                <a:close/>
                <a:moveTo>
                  <a:pt x="249556" y="327584"/>
                </a:moveTo>
                <a:cubicBezTo>
                  <a:pt x="249556" y="348920"/>
                  <a:pt x="285979" y="366293"/>
                  <a:pt x="331089" y="366293"/>
                </a:cubicBezTo>
                <a:cubicBezTo>
                  <a:pt x="376047" y="366293"/>
                  <a:pt x="412624" y="348920"/>
                  <a:pt x="412624" y="327584"/>
                </a:cubicBezTo>
                <a:moveTo>
                  <a:pt x="249556" y="394792"/>
                </a:moveTo>
                <a:cubicBezTo>
                  <a:pt x="249556" y="416128"/>
                  <a:pt x="285979" y="433502"/>
                  <a:pt x="331089" y="433502"/>
                </a:cubicBezTo>
                <a:cubicBezTo>
                  <a:pt x="376047" y="433502"/>
                  <a:pt x="412624" y="416128"/>
                  <a:pt x="412624" y="394792"/>
                </a:cubicBezTo>
                <a:moveTo>
                  <a:pt x="337033" y="172593"/>
                </a:moveTo>
                <a:cubicBezTo>
                  <a:pt x="306248" y="137389"/>
                  <a:pt x="258242" y="111785"/>
                  <a:pt x="258242" y="111785"/>
                </a:cubicBezTo>
                <a:lnTo>
                  <a:pt x="294818" y="46558"/>
                </a:lnTo>
                <a:cubicBezTo>
                  <a:pt x="301676" y="34366"/>
                  <a:pt x="292837" y="19431"/>
                  <a:pt x="278969" y="19431"/>
                </a:cubicBezTo>
                <a:lnTo>
                  <a:pt x="190881" y="19431"/>
                </a:lnTo>
                <a:lnTo>
                  <a:pt x="102794" y="19431"/>
                </a:lnTo>
                <a:cubicBezTo>
                  <a:pt x="88774" y="19431"/>
                  <a:pt x="80087" y="34366"/>
                  <a:pt x="86945" y="46558"/>
                </a:cubicBezTo>
                <a:lnTo>
                  <a:pt x="123520" y="111785"/>
                </a:lnTo>
                <a:cubicBezTo>
                  <a:pt x="123520" y="111785"/>
                  <a:pt x="19431" y="167107"/>
                  <a:pt x="19431" y="227609"/>
                </a:cubicBezTo>
                <a:lnTo>
                  <a:pt x="19431" y="343433"/>
                </a:lnTo>
                <a:cubicBezTo>
                  <a:pt x="19431" y="393116"/>
                  <a:pt x="54635" y="433502"/>
                  <a:pt x="98070" y="433502"/>
                </a:cubicBezTo>
                <a:lnTo>
                  <a:pt x="190881" y="433502"/>
                </a:lnTo>
                <a:lnTo>
                  <a:pt x="216027" y="433502"/>
                </a:lnTo>
              </a:path>
            </a:pathLst>
          </a:custGeom>
          <a:noFill/>
          <a:ln w="2540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265" grpId="0" animBg="1"/>
          <p:bldP spid="266" grpId="0" animBg="1"/>
          <p:bldP spid="267" grpId="0" animBg="1"/>
          <p:bldP spid="26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265" grpId="0" animBg="1"/>
          <p:bldP spid="266" grpId="0" animBg="1"/>
          <p:bldP spid="267" grpId="0" animBg="1"/>
          <p:bldP spid="268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Rectangle 657">
            <a:extLst>
              <a:ext uri="{FF2B5EF4-FFF2-40B4-BE49-F238E27FC236}">
                <a16:creationId xmlns:a16="http://schemas.microsoft.com/office/drawing/2014/main" id="{54152B88-7FB5-82FF-58AF-04438CF4AF6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659" name="!!MainTitle1">
            <a:extLst>
              <a:ext uri="{FF2B5EF4-FFF2-40B4-BE49-F238E27FC236}">
                <a16:creationId xmlns:a16="http://schemas.microsoft.com/office/drawing/2014/main" id="{BACB36F2-EB15-14D7-348F-FE94E1F71C8A}"/>
              </a:ext>
            </a:extLst>
          </p:cNvPr>
          <p:cNvSpPr txBox="1"/>
          <p:nvPr/>
        </p:nvSpPr>
        <p:spPr>
          <a:xfrm>
            <a:off x="5930547" y="1246722"/>
            <a:ext cx="125229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3P Compensation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60" name="!!SubTitle">
            <a:extLst>
              <a:ext uri="{FF2B5EF4-FFF2-40B4-BE49-F238E27FC236}">
                <a16:creationId xmlns:a16="http://schemas.microsoft.com/office/drawing/2014/main" id="{6468A2FE-B0E9-141E-6D4A-9FB499A78C0B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61" name="Oval 660">
            <a:extLst>
              <a:ext uri="{FF2B5EF4-FFF2-40B4-BE49-F238E27FC236}">
                <a16:creationId xmlns:a16="http://schemas.microsoft.com/office/drawing/2014/main" id="{E7E12FD9-B5CE-1FC1-3719-93A1C7B5FCDC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2" name="Oval 661">
            <a:extLst>
              <a:ext uri="{FF2B5EF4-FFF2-40B4-BE49-F238E27FC236}">
                <a16:creationId xmlns:a16="http://schemas.microsoft.com/office/drawing/2014/main" id="{36AB0AE0-76FC-8EB5-61CE-6705BAC7EC4E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3" name="Oval 662">
            <a:extLst>
              <a:ext uri="{FF2B5EF4-FFF2-40B4-BE49-F238E27FC236}">
                <a16:creationId xmlns:a16="http://schemas.microsoft.com/office/drawing/2014/main" id="{7003DA4A-31B5-C43A-C8E1-487780BE4B86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4" name="Oval 663">
            <a:extLst>
              <a:ext uri="{FF2B5EF4-FFF2-40B4-BE49-F238E27FC236}">
                <a16:creationId xmlns:a16="http://schemas.microsoft.com/office/drawing/2014/main" id="{1AC762BC-240D-784A-05A6-DDFD0089965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65" name="Group 664">
            <a:extLst>
              <a:ext uri="{FF2B5EF4-FFF2-40B4-BE49-F238E27FC236}">
                <a16:creationId xmlns:a16="http://schemas.microsoft.com/office/drawing/2014/main" id="{4DB5A0E7-C245-37AB-3725-2AD89170E4BF}"/>
              </a:ext>
            </a:extLst>
          </p:cNvPr>
          <p:cNvGrpSpPr/>
          <p:nvPr/>
        </p:nvGrpSpPr>
        <p:grpSpPr>
          <a:xfrm>
            <a:off x="6439834" y="3777520"/>
            <a:ext cx="6151040" cy="4861480"/>
            <a:chOff x="7059233" y="3832570"/>
            <a:chExt cx="6151040" cy="4861480"/>
          </a:xfrm>
        </p:grpSpPr>
        <p:grpSp>
          <p:nvGrpSpPr>
            <p:cNvPr id="666" name="Group 665">
              <a:extLst>
                <a:ext uri="{FF2B5EF4-FFF2-40B4-BE49-F238E27FC236}">
                  <a16:creationId xmlns:a16="http://schemas.microsoft.com/office/drawing/2014/main" id="{37933329-C401-B9D2-F455-2CC9EDD1E7D9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673" name="Arc 672">
                <a:extLst>
                  <a:ext uri="{FF2B5EF4-FFF2-40B4-BE49-F238E27FC236}">
                    <a16:creationId xmlns:a16="http://schemas.microsoft.com/office/drawing/2014/main" id="{963E402D-61DB-141E-4C78-CF081CE895A8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4" name="Arc 673">
                <a:extLst>
                  <a:ext uri="{FF2B5EF4-FFF2-40B4-BE49-F238E27FC236}">
                    <a16:creationId xmlns:a16="http://schemas.microsoft.com/office/drawing/2014/main" id="{F1FC58E8-4F09-986B-8C62-8FAD8FBE486B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75" name="Group 674">
                <a:extLst>
                  <a:ext uri="{FF2B5EF4-FFF2-40B4-BE49-F238E27FC236}">
                    <a16:creationId xmlns:a16="http://schemas.microsoft.com/office/drawing/2014/main" id="{8FE01E0B-55CD-5410-89A2-4E4A4B21A26B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676" name="Straight Connector 675">
                  <a:extLst>
                    <a:ext uri="{FF2B5EF4-FFF2-40B4-BE49-F238E27FC236}">
                      <a16:creationId xmlns:a16="http://schemas.microsoft.com/office/drawing/2014/main" id="{8500A99B-1412-65EE-F976-B5F33E818A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7" name="Straight Connector 676">
                  <a:extLst>
                    <a:ext uri="{FF2B5EF4-FFF2-40B4-BE49-F238E27FC236}">
                      <a16:creationId xmlns:a16="http://schemas.microsoft.com/office/drawing/2014/main" id="{159CDD0C-DA96-D95F-8658-2415A2293B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67" name="Group 666">
              <a:extLst>
                <a:ext uri="{FF2B5EF4-FFF2-40B4-BE49-F238E27FC236}">
                  <a16:creationId xmlns:a16="http://schemas.microsoft.com/office/drawing/2014/main" id="{7A6F055F-5AED-4AAB-6119-41E1F16EBC45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</p:grpSpPr>
          <p:sp>
            <p:nvSpPr>
              <p:cNvPr id="668" name="Arc 667">
                <a:extLst>
                  <a:ext uri="{FF2B5EF4-FFF2-40B4-BE49-F238E27FC236}">
                    <a16:creationId xmlns:a16="http://schemas.microsoft.com/office/drawing/2014/main" id="{B0DC2BBE-3051-A2A1-E420-4801BD8705A4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9" name="Arc 668">
                <a:extLst>
                  <a:ext uri="{FF2B5EF4-FFF2-40B4-BE49-F238E27FC236}">
                    <a16:creationId xmlns:a16="http://schemas.microsoft.com/office/drawing/2014/main" id="{FB20DA6D-3E67-745D-B673-113581F411AA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70" name="Group 669">
                <a:extLst>
                  <a:ext uri="{FF2B5EF4-FFF2-40B4-BE49-F238E27FC236}">
                    <a16:creationId xmlns:a16="http://schemas.microsoft.com/office/drawing/2014/main" id="{2A760045-9F72-CE90-F761-DA3A35F9473B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671" name="Straight Connector 670">
                  <a:extLst>
                    <a:ext uri="{FF2B5EF4-FFF2-40B4-BE49-F238E27FC236}">
                      <a16:creationId xmlns:a16="http://schemas.microsoft.com/office/drawing/2014/main" id="{73B3D7D5-FBF0-957B-0118-94FF0F78F3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2" name="Straight Connector 671">
                  <a:extLst>
                    <a:ext uri="{FF2B5EF4-FFF2-40B4-BE49-F238E27FC236}">
                      <a16:creationId xmlns:a16="http://schemas.microsoft.com/office/drawing/2014/main" id="{932FE388-2C71-D9BA-4071-98DCAC46CC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78" name="Group 677">
            <a:extLst>
              <a:ext uri="{FF2B5EF4-FFF2-40B4-BE49-F238E27FC236}">
                <a16:creationId xmlns:a16="http://schemas.microsoft.com/office/drawing/2014/main" id="{FD99F794-CE86-E133-4DA8-7846C6808889}"/>
              </a:ext>
            </a:extLst>
          </p:cNvPr>
          <p:cNvGrpSpPr/>
          <p:nvPr/>
        </p:nvGrpSpPr>
        <p:grpSpPr>
          <a:xfrm>
            <a:off x="6439834" y="7475652"/>
            <a:ext cx="6151040" cy="4861480"/>
            <a:chOff x="7059233" y="7530702"/>
            <a:chExt cx="6151040" cy="4861480"/>
          </a:xfrm>
        </p:grpSpPr>
        <p:grpSp>
          <p:nvGrpSpPr>
            <p:cNvPr id="679" name="Group 678">
              <a:extLst>
                <a:ext uri="{FF2B5EF4-FFF2-40B4-BE49-F238E27FC236}">
                  <a16:creationId xmlns:a16="http://schemas.microsoft.com/office/drawing/2014/main" id="{11CED8EF-E88A-8AAF-FE44-332C8C4506C1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686" name="Arc 685">
                <a:extLst>
                  <a:ext uri="{FF2B5EF4-FFF2-40B4-BE49-F238E27FC236}">
                    <a16:creationId xmlns:a16="http://schemas.microsoft.com/office/drawing/2014/main" id="{CF2B672F-E7E7-B7F5-3E76-329F2FBEE39E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7" name="Arc 686">
                <a:extLst>
                  <a:ext uri="{FF2B5EF4-FFF2-40B4-BE49-F238E27FC236}">
                    <a16:creationId xmlns:a16="http://schemas.microsoft.com/office/drawing/2014/main" id="{56F43F3B-B6F9-8503-3C61-8BDD6DDCEF2C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88" name="Group 687">
                <a:extLst>
                  <a:ext uri="{FF2B5EF4-FFF2-40B4-BE49-F238E27FC236}">
                    <a16:creationId xmlns:a16="http://schemas.microsoft.com/office/drawing/2014/main" id="{98F4D7AB-A4B9-317C-2670-18F668282C5C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689" name="Straight Connector 688">
                  <a:extLst>
                    <a:ext uri="{FF2B5EF4-FFF2-40B4-BE49-F238E27FC236}">
                      <a16:creationId xmlns:a16="http://schemas.microsoft.com/office/drawing/2014/main" id="{56CE1AC9-458F-F6B6-FB96-B1EEAF8667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0" name="Straight Connector 689">
                  <a:extLst>
                    <a:ext uri="{FF2B5EF4-FFF2-40B4-BE49-F238E27FC236}">
                      <a16:creationId xmlns:a16="http://schemas.microsoft.com/office/drawing/2014/main" id="{2D9FD3B9-9E39-7FF6-863E-E0EC9D2D40BE}"/>
                    </a:ext>
                  </a:extLst>
                </p:cNvPr>
                <p:cNvCxnSpPr>
                  <a:cxnSpLocks/>
                  <a:endCxn id="687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80" name="Group 679">
              <a:extLst>
                <a:ext uri="{FF2B5EF4-FFF2-40B4-BE49-F238E27FC236}">
                  <a16:creationId xmlns:a16="http://schemas.microsoft.com/office/drawing/2014/main" id="{6FAB061D-ACA2-4BCC-44F4-F4B61CF8DE15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</p:grpSpPr>
          <p:sp>
            <p:nvSpPr>
              <p:cNvPr id="681" name="Arc 680">
                <a:extLst>
                  <a:ext uri="{FF2B5EF4-FFF2-40B4-BE49-F238E27FC236}">
                    <a16:creationId xmlns:a16="http://schemas.microsoft.com/office/drawing/2014/main" id="{DDE282A0-F71A-38DD-9632-4E8A5BA3E7BB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2" name="Arc 681">
                <a:extLst>
                  <a:ext uri="{FF2B5EF4-FFF2-40B4-BE49-F238E27FC236}">
                    <a16:creationId xmlns:a16="http://schemas.microsoft.com/office/drawing/2014/main" id="{F9F4B36F-61E8-5C3D-13E0-75371A757600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83" name="Group 682">
                <a:extLst>
                  <a:ext uri="{FF2B5EF4-FFF2-40B4-BE49-F238E27FC236}">
                    <a16:creationId xmlns:a16="http://schemas.microsoft.com/office/drawing/2014/main" id="{2A159118-5F4A-AB6B-DBF6-83837E14ED72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684" name="Straight Connector 683">
                  <a:extLst>
                    <a:ext uri="{FF2B5EF4-FFF2-40B4-BE49-F238E27FC236}">
                      <a16:creationId xmlns:a16="http://schemas.microsoft.com/office/drawing/2014/main" id="{4EE487A0-B522-D1D0-CDC2-CEA3E630F1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5" name="Straight Connector 684">
                  <a:extLst>
                    <a:ext uri="{FF2B5EF4-FFF2-40B4-BE49-F238E27FC236}">
                      <a16:creationId xmlns:a16="http://schemas.microsoft.com/office/drawing/2014/main" id="{D626AE74-D20B-211F-B542-5B811BCD0976}"/>
                    </a:ext>
                  </a:extLst>
                </p:cNvPr>
                <p:cNvCxnSpPr>
                  <a:cxnSpLocks/>
                  <a:endCxn id="682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91" name="Group 690">
            <a:extLst>
              <a:ext uri="{FF2B5EF4-FFF2-40B4-BE49-F238E27FC236}">
                <a16:creationId xmlns:a16="http://schemas.microsoft.com/office/drawing/2014/main" id="{5058F3ED-09BF-3F5C-16EB-46CCD2150C9F}"/>
              </a:ext>
            </a:extLst>
          </p:cNvPr>
          <p:cNvGrpSpPr/>
          <p:nvPr/>
        </p:nvGrpSpPr>
        <p:grpSpPr>
          <a:xfrm>
            <a:off x="8031814" y="8079153"/>
            <a:ext cx="5072397" cy="0"/>
            <a:chOff x="8651213" y="8134203"/>
            <a:chExt cx="5072397" cy="0"/>
          </a:xfrm>
        </p:grpSpPr>
        <p:cxnSp>
          <p:nvCxnSpPr>
            <p:cNvPr id="692" name="Straight Connector 691">
              <a:extLst>
                <a:ext uri="{FF2B5EF4-FFF2-40B4-BE49-F238E27FC236}">
                  <a16:creationId xmlns:a16="http://schemas.microsoft.com/office/drawing/2014/main" id="{80825C60-3FEF-B45C-9C20-79962BD7A037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254000" cap="rnd">
              <a:solidFill>
                <a:schemeClr val="bg2"/>
              </a:solidFill>
            </a:ln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Straight Connector 692">
              <a:extLst>
                <a:ext uri="{FF2B5EF4-FFF2-40B4-BE49-F238E27FC236}">
                  <a16:creationId xmlns:a16="http://schemas.microsoft.com/office/drawing/2014/main" id="{E95ADC7A-911F-3953-A8D3-12D5FE38F250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635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4" name="Group 693">
            <a:extLst>
              <a:ext uri="{FF2B5EF4-FFF2-40B4-BE49-F238E27FC236}">
                <a16:creationId xmlns:a16="http://schemas.microsoft.com/office/drawing/2014/main" id="{1B390B96-DA4D-7BE8-5140-D64862BCFAFD}"/>
              </a:ext>
            </a:extLst>
          </p:cNvPr>
          <p:cNvGrpSpPr/>
          <p:nvPr/>
        </p:nvGrpSpPr>
        <p:grpSpPr>
          <a:xfrm>
            <a:off x="3586977" y="5506866"/>
            <a:ext cx="5144574" cy="5144574"/>
            <a:chOff x="3695054" y="6046055"/>
            <a:chExt cx="3326331" cy="3326331"/>
          </a:xfrm>
        </p:grpSpPr>
        <p:grpSp>
          <p:nvGrpSpPr>
            <p:cNvPr id="695" name="Group 694">
              <a:extLst>
                <a:ext uri="{FF2B5EF4-FFF2-40B4-BE49-F238E27FC236}">
                  <a16:creationId xmlns:a16="http://schemas.microsoft.com/office/drawing/2014/main" id="{99AD6EAE-9A68-15F7-12EF-629D386FA3C4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697" name="Oval 696">
                <a:extLst>
                  <a:ext uri="{FF2B5EF4-FFF2-40B4-BE49-F238E27FC236}">
                    <a16:creationId xmlns:a16="http://schemas.microsoft.com/office/drawing/2014/main" id="{D9ABCF92-F73F-AF4B-B3D0-78AF53FC2D8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8" name="Oval 697">
                <a:extLst>
                  <a:ext uri="{FF2B5EF4-FFF2-40B4-BE49-F238E27FC236}">
                    <a16:creationId xmlns:a16="http://schemas.microsoft.com/office/drawing/2014/main" id="{574204A0-2B38-F147-5B00-86C6AB9AE1A9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6" name="Oval 695">
              <a:extLst>
                <a:ext uri="{FF2B5EF4-FFF2-40B4-BE49-F238E27FC236}">
                  <a16:creationId xmlns:a16="http://schemas.microsoft.com/office/drawing/2014/main" id="{36627D7F-A30C-22C7-B70E-DBF13D0D1E7B}"/>
                </a:ext>
              </a:extLst>
            </p:cNvPr>
            <p:cNvSpPr/>
            <p:nvPr/>
          </p:nvSpPr>
          <p:spPr>
            <a:xfrm>
              <a:off x="4080135" y="6431136"/>
              <a:ext cx="2556171" cy="2556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9" name="Group 698">
            <a:extLst>
              <a:ext uri="{FF2B5EF4-FFF2-40B4-BE49-F238E27FC236}">
                <a16:creationId xmlns:a16="http://schemas.microsoft.com/office/drawing/2014/main" id="{0BF75B07-AFE9-C0B6-6FED-7305FDBB2A5A}"/>
              </a:ext>
            </a:extLst>
          </p:cNvPr>
          <p:cNvGrpSpPr/>
          <p:nvPr/>
        </p:nvGrpSpPr>
        <p:grpSpPr>
          <a:xfrm>
            <a:off x="4490422" y="6636363"/>
            <a:ext cx="3337684" cy="3786087"/>
            <a:chOff x="5109821" y="6691413"/>
            <a:chExt cx="3337684" cy="3786087"/>
          </a:xfrm>
        </p:grpSpPr>
        <p:sp>
          <p:nvSpPr>
            <p:cNvPr id="700" name="!!SubTitle">
              <a:extLst>
                <a:ext uri="{FF2B5EF4-FFF2-40B4-BE49-F238E27FC236}">
                  <a16:creationId xmlns:a16="http://schemas.microsoft.com/office/drawing/2014/main" id="{E0CA8C4A-8F86-3BFF-5961-165DA433C7DE}"/>
                </a:ext>
              </a:extLst>
            </p:cNvPr>
            <p:cNvSpPr txBox="1"/>
            <p:nvPr/>
          </p:nvSpPr>
          <p:spPr>
            <a:xfrm>
              <a:off x="5109821" y="6691413"/>
              <a:ext cx="3337684" cy="3786087"/>
            </a:xfrm>
            <a:prstGeom prst="rect">
              <a:avLst/>
            </a:prstGeom>
            <a:noFill/>
          </p:spPr>
          <p:txBody>
            <a:bodyPr spcFirstLastPara="1" wrap="none" numCol="1" rtlCol="0">
              <a:prstTxWarp prst="textArchUp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5400" b="1" u="none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we sell </a:t>
              </a:r>
              <a:r>
                <a:rPr lang="en-US" sz="200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CONFIDENCE</a:t>
              </a:r>
            </a:p>
          </p:txBody>
        </p:sp>
        <p:sp>
          <p:nvSpPr>
            <p:cNvPr id="701" name="TextBox 25">
              <a:extLst>
                <a:ext uri="{FF2B5EF4-FFF2-40B4-BE49-F238E27FC236}">
                  <a16:creationId xmlns:a16="http://schemas.microsoft.com/office/drawing/2014/main" id="{5C0357F8-6760-49F8-C50A-88228006EFB7}"/>
                </a:ext>
              </a:extLst>
            </p:cNvPr>
            <p:cNvSpPr txBox="1"/>
            <p:nvPr/>
          </p:nvSpPr>
          <p:spPr>
            <a:xfrm>
              <a:off x="5490240" y="7680960"/>
              <a:ext cx="2576846" cy="2032458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u="none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 not template</a:t>
              </a:r>
              <a:endParaRPr lang="en-US" sz="2400" u="none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702" name="Group 701">
            <a:extLst>
              <a:ext uri="{FF2B5EF4-FFF2-40B4-BE49-F238E27FC236}">
                <a16:creationId xmlns:a16="http://schemas.microsoft.com/office/drawing/2014/main" id="{E4187509-2DB0-AC3A-2731-D06ABEAB9E61}"/>
              </a:ext>
            </a:extLst>
          </p:cNvPr>
          <p:cNvGrpSpPr/>
          <p:nvPr/>
        </p:nvGrpSpPr>
        <p:grpSpPr>
          <a:xfrm>
            <a:off x="15742217" y="4667772"/>
            <a:ext cx="5422619" cy="1620346"/>
            <a:chOff x="6967777" y="4540552"/>
            <a:chExt cx="2850484" cy="1620346"/>
          </a:xfrm>
        </p:grpSpPr>
        <p:sp>
          <p:nvSpPr>
            <p:cNvPr id="703" name="Textbox 200">
              <a:extLst>
                <a:ext uri="{FF2B5EF4-FFF2-40B4-BE49-F238E27FC236}">
                  <a16:creationId xmlns:a16="http://schemas.microsoft.com/office/drawing/2014/main" id="{02911658-2830-FD76-E6A2-7CC1625AF8AF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Trả lương theo giá trị và độ phức tạp của vị trí trong cơ cấu tổ chức.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20" name="Textbox 200">
              <a:extLst>
                <a:ext uri="{FF2B5EF4-FFF2-40B4-BE49-F238E27FC236}">
                  <a16:creationId xmlns:a16="http://schemas.microsoft.com/office/drawing/2014/main" id="{53EA1F98-59C1-99B5-36E9-8A78EFD24C4F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POSITION</a:t>
              </a:r>
            </a:p>
          </p:txBody>
        </p:sp>
        <p:sp>
          <p:nvSpPr>
            <p:cNvPr id="321" name="Textbox 200">
              <a:extLst>
                <a:ext uri="{FF2B5EF4-FFF2-40B4-BE49-F238E27FC236}">
                  <a16:creationId xmlns:a16="http://schemas.microsoft.com/office/drawing/2014/main" id="{B4E56CCC-1EA3-510A-33F6-3BE1D7656675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Vị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trí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7B94EFD7-E61D-2678-00AE-52A2BA74D0EB}"/>
              </a:ext>
            </a:extLst>
          </p:cNvPr>
          <p:cNvGrpSpPr/>
          <p:nvPr/>
        </p:nvGrpSpPr>
        <p:grpSpPr>
          <a:xfrm>
            <a:off x="15742217" y="7272797"/>
            <a:ext cx="5422619" cy="1620346"/>
            <a:chOff x="6967777" y="4540552"/>
            <a:chExt cx="2850484" cy="1620346"/>
          </a:xfrm>
        </p:grpSpPr>
        <p:sp>
          <p:nvSpPr>
            <p:cNvPr id="323" name="Textbox 200">
              <a:extLst>
                <a:ext uri="{FF2B5EF4-FFF2-40B4-BE49-F238E27FC236}">
                  <a16:creationId xmlns:a16="http://schemas.microsoft.com/office/drawing/2014/main" id="{008D7386-93F4-5E8C-B174-D26DD9EAD1BC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Ghi nhận kiến thức, kỹ năng, kinh nghiệm và mức độ phát triển cá nhân.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24" name="Textbox 200">
              <a:extLst>
                <a:ext uri="{FF2B5EF4-FFF2-40B4-BE49-F238E27FC236}">
                  <a16:creationId xmlns:a16="http://schemas.microsoft.com/office/drawing/2014/main" id="{489AD558-D9E1-9531-C170-B011CC02B4AE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PERSON</a:t>
              </a:r>
            </a:p>
          </p:txBody>
        </p:sp>
        <p:sp>
          <p:nvSpPr>
            <p:cNvPr id="325" name="Textbox 200">
              <a:extLst>
                <a:ext uri="{FF2B5EF4-FFF2-40B4-BE49-F238E27FC236}">
                  <a16:creationId xmlns:a16="http://schemas.microsoft.com/office/drawing/2014/main" id="{B5DE1E69-94F2-1511-2233-4EBB8317984E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ăng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lực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EEE29088-075C-8477-1A89-18A6012B8BA3}"/>
              </a:ext>
            </a:extLst>
          </p:cNvPr>
          <p:cNvGrpSpPr/>
          <p:nvPr/>
        </p:nvGrpSpPr>
        <p:grpSpPr>
          <a:xfrm>
            <a:off x="15742217" y="9854963"/>
            <a:ext cx="5422619" cy="1620346"/>
            <a:chOff x="6967777" y="4540552"/>
            <a:chExt cx="2850484" cy="1620346"/>
          </a:xfrm>
        </p:grpSpPr>
        <p:sp>
          <p:nvSpPr>
            <p:cNvPr id="327" name="Textbox 200">
              <a:extLst>
                <a:ext uri="{FF2B5EF4-FFF2-40B4-BE49-F238E27FC236}">
                  <a16:creationId xmlns:a16="http://schemas.microsoft.com/office/drawing/2014/main" id="{52A51424-EACB-C440-2175-7F831C3B2FF2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Thưởng theo hiệu suất, mục tiêu đạt được và đóng góp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28" name="Textbox 200">
              <a:extLst>
                <a:ext uri="{FF2B5EF4-FFF2-40B4-BE49-F238E27FC236}">
                  <a16:creationId xmlns:a16="http://schemas.microsoft.com/office/drawing/2014/main" id="{F016EDB6-E963-E5E4-DC37-FD782BEE0DB7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PERFORMANCE</a:t>
              </a:r>
            </a:p>
          </p:txBody>
        </p:sp>
        <p:sp>
          <p:nvSpPr>
            <p:cNvPr id="329" name="Textbox 200">
              <a:extLst>
                <a:ext uri="{FF2B5EF4-FFF2-40B4-BE49-F238E27FC236}">
                  <a16:creationId xmlns:a16="http://schemas.microsoft.com/office/drawing/2014/main" id="{145DEF2A-5CFC-64CD-3416-B17E6B80AD96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Hiệu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quả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A452683A-7E4A-12A0-94BB-ABB9D3F5545B}"/>
              </a:ext>
            </a:extLst>
          </p:cNvPr>
          <p:cNvGrpSpPr/>
          <p:nvPr/>
        </p:nvGrpSpPr>
        <p:grpSpPr>
          <a:xfrm>
            <a:off x="12527389" y="4322254"/>
            <a:ext cx="2311383" cy="2311383"/>
            <a:chOff x="3695054" y="6046055"/>
            <a:chExt cx="3326331" cy="3326331"/>
          </a:xfrm>
        </p:grpSpPr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BA1785F3-7BA0-E6F3-01C8-65877A695DEA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F7D619CE-EBB0-A291-ADB7-4EC8C534560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id="{1CA32CC0-7240-E02C-F574-2990761A3F3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2" name="Oval 331">
              <a:extLst>
                <a:ext uri="{FF2B5EF4-FFF2-40B4-BE49-F238E27FC236}">
                  <a16:creationId xmlns:a16="http://schemas.microsoft.com/office/drawing/2014/main" id="{79DB068C-C4FA-657D-1820-1D9A76C59B91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B8CE1DCB-D224-B45E-C77F-1AC52DFDA840}"/>
              </a:ext>
            </a:extLst>
          </p:cNvPr>
          <p:cNvGrpSpPr/>
          <p:nvPr/>
        </p:nvGrpSpPr>
        <p:grpSpPr>
          <a:xfrm>
            <a:off x="12527389" y="6927279"/>
            <a:ext cx="2311383" cy="2311383"/>
            <a:chOff x="3695054" y="6046055"/>
            <a:chExt cx="3326331" cy="3326331"/>
          </a:xfrm>
        </p:grpSpPr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2CDAF5E2-FB49-52F3-61E6-A1C72EB8F61A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338" name="Oval 337">
                <a:extLst>
                  <a:ext uri="{FF2B5EF4-FFF2-40B4-BE49-F238E27FC236}">
                    <a16:creationId xmlns:a16="http://schemas.microsoft.com/office/drawing/2014/main" id="{7F662599-1BB4-A9BB-347A-238644213FC8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9" name="Oval 338">
                <a:extLst>
                  <a:ext uri="{FF2B5EF4-FFF2-40B4-BE49-F238E27FC236}">
                    <a16:creationId xmlns:a16="http://schemas.microsoft.com/office/drawing/2014/main" id="{07148207-7C11-8A9E-08A4-EC82D38D38FD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7" name="Oval 336">
              <a:extLst>
                <a:ext uri="{FF2B5EF4-FFF2-40B4-BE49-F238E27FC236}">
                  <a16:creationId xmlns:a16="http://schemas.microsoft.com/office/drawing/2014/main" id="{30FB840F-33FA-A533-CE0E-E45B778ED77D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1EC31246-EBFE-9C03-1301-F4EA1A7D6103}"/>
              </a:ext>
            </a:extLst>
          </p:cNvPr>
          <p:cNvGrpSpPr/>
          <p:nvPr/>
        </p:nvGrpSpPr>
        <p:grpSpPr>
          <a:xfrm>
            <a:off x="12527389" y="9509445"/>
            <a:ext cx="2311383" cy="2311383"/>
            <a:chOff x="3695054" y="6046055"/>
            <a:chExt cx="3326331" cy="3326331"/>
          </a:xfrm>
        </p:grpSpPr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68203AD8-F7F7-8146-6FA7-513518DC618D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343" name="Oval 342">
                <a:extLst>
                  <a:ext uri="{FF2B5EF4-FFF2-40B4-BE49-F238E27FC236}">
                    <a16:creationId xmlns:a16="http://schemas.microsoft.com/office/drawing/2014/main" id="{FE639328-AEDA-CCA5-B03A-62B4A8FF4933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4" name="Oval 343">
                <a:extLst>
                  <a:ext uri="{FF2B5EF4-FFF2-40B4-BE49-F238E27FC236}">
                    <a16:creationId xmlns:a16="http://schemas.microsoft.com/office/drawing/2014/main" id="{5709AF64-BC98-19C5-4733-5237399965AC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2" name="Oval 341">
              <a:extLst>
                <a:ext uri="{FF2B5EF4-FFF2-40B4-BE49-F238E27FC236}">
                  <a16:creationId xmlns:a16="http://schemas.microsoft.com/office/drawing/2014/main" id="{A07EA21F-06FD-9430-EFAD-5E581D26B8D2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D0AA44B5-0812-7B5D-3E24-1144B02CC17A}"/>
              </a:ext>
            </a:extLst>
          </p:cNvPr>
          <p:cNvSpPr/>
          <p:nvPr/>
        </p:nvSpPr>
        <p:spPr>
          <a:xfrm>
            <a:off x="13271707" y="5051336"/>
            <a:ext cx="822746" cy="853218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6" name="Freeform 39">
            <a:extLst>
              <a:ext uri="{FF2B5EF4-FFF2-40B4-BE49-F238E27FC236}">
                <a16:creationId xmlns:a16="http://schemas.microsoft.com/office/drawing/2014/main" id="{D48EF84F-8C00-3EAF-A7D3-65C741F9ECE7}"/>
              </a:ext>
            </a:extLst>
          </p:cNvPr>
          <p:cNvSpPr>
            <a:spLocks noEditPoints="1"/>
          </p:cNvSpPr>
          <p:nvPr/>
        </p:nvSpPr>
        <p:spPr bwMode="auto">
          <a:xfrm>
            <a:off x="13376772" y="7665566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E1737ED8-2BEE-C77F-3347-7565D8E7480B}"/>
              </a:ext>
            </a:extLst>
          </p:cNvPr>
          <p:cNvSpPr/>
          <p:nvPr/>
        </p:nvSpPr>
        <p:spPr>
          <a:xfrm>
            <a:off x="13302179" y="10284235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23963B0D-CD38-D37A-310A-6AD298E50CB2}"/>
              </a:ext>
            </a:extLst>
          </p:cNvPr>
          <p:cNvSpPr/>
          <p:nvPr/>
        </p:nvSpPr>
        <p:spPr>
          <a:xfrm>
            <a:off x="5467733" y="7362924"/>
            <a:ext cx="1383062" cy="1432458"/>
          </a:xfrm>
          <a:custGeom>
            <a:avLst/>
            <a:gdLst>
              <a:gd name="connsiteX0" fmla="*/ 412624 w 426720"/>
              <a:gd name="connsiteY0" fmla="*/ 260223 h 441960"/>
              <a:gd name="connsiteX1" fmla="*/ 331089 w 426720"/>
              <a:gd name="connsiteY1" fmla="*/ 298933 h 441960"/>
              <a:gd name="connsiteX2" fmla="*/ 249556 w 426720"/>
              <a:gd name="connsiteY2" fmla="*/ 260223 h 441960"/>
              <a:gd name="connsiteX3" fmla="*/ 331089 w 426720"/>
              <a:gd name="connsiteY3" fmla="*/ 221513 h 441960"/>
              <a:gd name="connsiteX4" fmla="*/ 412624 w 426720"/>
              <a:gd name="connsiteY4" fmla="*/ 260223 h 441960"/>
              <a:gd name="connsiteX5" fmla="*/ 249556 w 426720"/>
              <a:gd name="connsiteY5" fmla="*/ 327584 h 441960"/>
              <a:gd name="connsiteX6" fmla="*/ 331089 w 426720"/>
              <a:gd name="connsiteY6" fmla="*/ 366293 h 441960"/>
              <a:gd name="connsiteX7" fmla="*/ 412624 w 426720"/>
              <a:gd name="connsiteY7" fmla="*/ 327584 h 441960"/>
              <a:gd name="connsiteX8" fmla="*/ 249556 w 426720"/>
              <a:gd name="connsiteY8" fmla="*/ 394792 h 441960"/>
              <a:gd name="connsiteX9" fmla="*/ 331089 w 426720"/>
              <a:gd name="connsiteY9" fmla="*/ 433502 h 441960"/>
              <a:gd name="connsiteX10" fmla="*/ 412624 w 426720"/>
              <a:gd name="connsiteY10" fmla="*/ 394792 h 441960"/>
              <a:gd name="connsiteX11" fmla="*/ 337033 w 426720"/>
              <a:gd name="connsiteY11" fmla="*/ 172593 h 441960"/>
              <a:gd name="connsiteX12" fmla="*/ 258242 w 426720"/>
              <a:gd name="connsiteY12" fmla="*/ 111785 h 441960"/>
              <a:gd name="connsiteX13" fmla="*/ 294818 w 426720"/>
              <a:gd name="connsiteY13" fmla="*/ 46558 h 441960"/>
              <a:gd name="connsiteX14" fmla="*/ 278969 w 426720"/>
              <a:gd name="connsiteY14" fmla="*/ 19431 h 441960"/>
              <a:gd name="connsiteX15" fmla="*/ 190881 w 426720"/>
              <a:gd name="connsiteY15" fmla="*/ 19431 h 441960"/>
              <a:gd name="connsiteX16" fmla="*/ 102794 w 426720"/>
              <a:gd name="connsiteY16" fmla="*/ 19431 h 441960"/>
              <a:gd name="connsiteX17" fmla="*/ 86945 w 426720"/>
              <a:gd name="connsiteY17" fmla="*/ 46558 h 441960"/>
              <a:gd name="connsiteX18" fmla="*/ 123520 w 426720"/>
              <a:gd name="connsiteY18" fmla="*/ 111785 h 441960"/>
              <a:gd name="connsiteX19" fmla="*/ 19431 w 426720"/>
              <a:gd name="connsiteY19" fmla="*/ 227609 h 441960"/>
              <a:gd name="connsiteX20" fmla="*/ 19431 w 426720"/>
              <a:gd name="connsiteY20" fmla="*/ 343433 h 441960"/>
              <a:gd name="connsiteX21" fmla="*/ 98070 w 426720"/>
              <a:gd name="connsiteY21" fmla="*/ 433502 h 441960"/>
              <a:gd name="connsiteX22" fmla="*/ 190881 w 426720"/>
              <a:gd name="connsiteY22" fmla="*/ 433502 h 441960"/>
              <a:gd name="connsiteX23" fmla="*/ 216027 w 426720"/>
              <a:gd name="connsiteY23" fmla="*/ 43350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441960">
                <a:moveTo>
                  <a:pt x="412624" y="260223"/>
                </a:moveTo>
                <a:cubicBezTo>
                  <a:pt x="412624" y="281559"/>
                  <a:pt x="376200" y="298933"/>
                  <a:pt x="331089" y="298933"/>
                </a:cubicBezTo>
                <a:cubicBezTo>
                  <a:pt x="286131" y="298933"/>
                  <a:pt x="249556" y="281559"/>
                  <a:pt x="249556" y="260223"/>
                </a:cubicBezTo>
                <a:cubicBezTo>
                  <a:pt x="249556" y="238887"/>
                  <a:pt x="285979" y="221513"/>
                  <a:pt x="331089" y="221513"/>
                </a:cubicBezTo>
                <a:cubicBezTo>
                  <a:pt x="376047" y="221513"/>
                  <a:pt x="412624" y="238887"/>
                  <a:pt x="412624" y="260223"/>
                </a:cubicBezTo>
                <a:close/>
                <a:moveTo>
                  <a:pt x="249556" y="327584"/>
                </a:moveTo>
                <a:cubicBezTo>
                  <a:pt x="249556" y="348920"/>
                  <a:pt x="285979" y="366293"/>
                  <a:pt x="331089" y="366293"/>
                </a:cubicBezTo>
                <a:cubicBezTo>
                  <a:pt x="376047" y="366293"/>
                  <a:pt x="412624" y="348920"/>
                  <a:pt x="412624" y="327584"/>
                </a:cubicBezTo>
                <a:moveTo>
                  <a:pt x="249556" y="394792"/>
                </a:moveTo>
                <a:cubicBezTo>
                  <a:pt x="249556" y="416128"/>
                  <a:pt x="285979" y="433502"/>
                  <a:pt x="331089" y="433502"/>
                </a:cubicBezTo>
                <a:cubicBezTo>
                  <a:pt x="376047" y="433502"/>
                  <a:pt x="412624" y="416128"/>
                  <a:pt x="412624" y="394792"/>
                </a:cubicBezTo>
                <a:moveTo>
                  <a:pt x="337033" y="172593"/>
                </a:moveTo>
                <a:cubicBezTo>
                  <a:pt x="306248" y="137389"/>
                  <a:pt x="258242" y="111785"/>
                  <a:pt x="258242" y="111785"/>
                </a:cubicBezTo>
                <a:lnTo>
                  <a:pt x="294818" y="46558"/>
                </a:lnTo>
                <a:cubicBezTo>
                  <a:pt x="301676" y="34366"/>
                  <a:pt x="292837" y="19431"/>
                  <a:pt x="278969" y="19431"/>
                </a:cubicBezTo>
                <a:lnTo>
                  <a:pt x="190881" y="19431"/>
                </a:lnTo>
                <a:lnTo>
                  <a:pt x="102794" y="19431"/>
                </a:lnTo>
                <a:cubicBezTo>
                  <a:pt x="88774" y="19431"/>
                  <a:pt x="80087" y="34366"/>
                  <a:pt x="86945" y="46558"/>
                </a:cubicBezTo>
                <a:lnTo>
                  <a:pt x="123520" y="111785"/>
                </a:lnTo>
                <a:cubicBezTo>
                  <a:pt x="123520" y="111785"/>
                  <a:pt x="19431" y="167107"/>
                  <a:pt x="19431" y="227609"/>
                </a:cubicBezTo>
                <a:lnTo>
                  <a:pt x="19431" y="343433"/>
                </a:lnTo>
                <a:cubicBezTo>
                  <a:pt x="19431" y="393116"/>
                  <a:pt x="54635" y="433502"/>
                  <a:pt x="98070" y="433502"/>
                </a:cubicBezTo>
                <a:lnTo>
                  <a:pt x="190881" y="433502"/>
                </a:lnTo>
                <a:lnTo>
                  <a:pt x="216027" y="433502"/>
                </a:lnTo>
              </a:path>
            </a:pathLst>
          </a:custGeom>
          <a:noFill/>
          <a:ln w="2540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6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6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6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6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6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9" grpId="0"/>
          <p:bldP spid="660" grpId="0"/>
          <p:bldP spid="661" grpId="0" animBg="1"/>
          <p:bldP spid="662" grpId="0" animBg="1"/>
          <p:bldP spid="663" grpId="0" animBg="1"/>
          <p:bldP spid="664" grpId="0" animBg="1"/>
          <p:bldP spid="345" grpId="0" animBg="1"/>
          <p:bldP spid="346" grpId="0" animBg="1"/>
          <p:bldP spid="347" grpId="0" animBg="1"/>
          <p:bldP spid="34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6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6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6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9" grpId="0"/>
          <p:bldP spid="660" grpId="0"/>
          <p:bldP spid="661" grpId="0" animBg="1"/>
          <p:bldP spid="662" grpId="0" animBg="1"/>
          <p:bldP spid="663" grpId="0" animBg="1"/>
          <p:bldP spid="664" grpId="0" animBg="1"/>
          <p:bldP spid="345" grpId="0" animBg="1"/>
          <p:bldP spid="346" grpId="0" animBg="1"/>
          <p:bldP spid="347" grpId="0" animBg="1"/>
          <p:bldP spid="348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8D8E833-8E78-5C42-7C6A-7FC76811392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" name="!!MainTitle1">
            <a:extLst>
              <a:ext uri="{FF2B5EF4-FFF2-40B4-BE49-F238E27FC236}">
                <a16:creationId xmlns:a16="http://schemas.microsoft.com/office/drawing/2014/main" id="{B57515CD-D29D-90A2-EE4A-9FE84266586E}"/>
              </a:ext>
            </a:extLst>
          </p:cNvPr>
          <p:cNvSpPr txBox="1"/>
          <p:nvPr/>
        </p:nvSpPr>
        <p:spPr>
          <a:xfrm>
            <a:off x="5930547" y="1246722"/>
            <a:ext cx="125229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3P Compensation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SubTitle">
            <a:extLst>
              <a:ext uri="{FF2B5EF4-FFF2-40B4-BE49-F238E27FC236}">
                <a16:creationId xmlns:a16="http://schemas.microsoft.com/office/drawing/2014/main" id="{81F05383-959E-9B4E-1386-16CD063CC3C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47ED309-33B9-7C7E-F606-9357A4EFE14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210D7DC-EE16-2231-AE9A-0F1CA5237AC1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DAA04E2-2B41-0263-F5F0-EE392C6C388D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A802CA7-1B39-ED6A-3254-6323FE91711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90AFF94-CA9F-565F-936D-F96A465BAF20}"/>
              </a:ext>
            </a:extLst>
          </p:cNvPr>
          <p:cNvGrpSpPr/>
          <p:nvPr/>
        </p:nvGrpSpPr>
        <p:grpSpPr>
          <a:xfrm>
            <a:off x="6439834" y="3777520"/>
            <a:ext cx="6151040" cy="4861480"/>
            <a:chOff x="7059233" y="3832570"/>
            <a:chExt cx="6151040" cy="486148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C270D4F-8055-0E51-837D-9708D5E2F94D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B32DF6A8-BC8B-0612-790D-0FB63BFF0F7C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4A1CF5F9-E456-FBC6-076A-EBEBDE02FE86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C87B0D8-135E-8BB2-AF98-2C9F2B0F83D6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D555541B-7082-5793-78D2-7A51742C68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2F60E81F-FED2-BFC9-CBDA-9B01A2DD05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B601FA0-3C11-1E47-0E6C-29A9B1DD923E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</p:grpSpPr>
          <p:sp>
            <p:nvSpPr>
              <p:cNvPr id="21" name="Arc 20">
                <a:extLst>
                  <a:ext uri="{FF2B5EF4-FFF2-40B4-BE49-F238E27FC236}">
                    <a16:creationId xmlns:a16="http://schemas.microsoft.com/office/drawing/2014/main" id="{19BC2A78-6116-25D9-3438-B35343426DF1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A45A9020-0927-1B83-E18C-08233B334416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C20317C6-235E-B887-0BCC-DFA63533AD8A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01DDAACB-BE52-D7A1-BC08-AB69637464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E881BBC5-C44B-82FC-0E96-F107D0F0AB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B98A038-48BE-190B-9331-09DE37B97926}"/>
              </a:ext>
            </a:extLst>
          </p:cNvPr>
          <p:cNvGrpSpPr/>
          <p:nvPr/>
        </p:nvGrpSpPr>
        <p:grpSpPr>
          <a:xfrm>
            <a:off x="6439834" y="7475652"/>
            <a:ext cx="6151040" cy="4861480"/>
            <a:chOff x="7059233" y="7530702"/>
            <a:chExt cx="6151040" cy="4861480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E45946E-54EC-CEDE-CDCD-CCBED1AA924A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0A74A73D-DA8E-0345-5EE7-02E88C6DCB31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96F4D60A-20F8-7099-BE33-44750CB1F628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F9D5DFE2-0233-3F58-DD32-B7FF9651686C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07C4D40-4754-6A2A-0974-89CE5A3904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8FA93162-0981-BD5D-8662-95B689434D1E}"/>
                    </a:ext>
                  </a:extLst>
                </p:cNvPr>
                <p:cNvCxnSpPr>
                  <a:cxnSpLocks/>
                  <a:endCxn id="46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3330133-7683-CBA6-3BE2-86EE11912B45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</p:grpSpPr>
          <p:sp>
            <p:nvSpPr>
              <p:cNvPr id="37" name="Arc 36">
                <a:extLst>
                  <a:ext uri="{FF2B5EF4-FFF2-40B4-BE49-F238E27FC236}">
                    <a16:creationId xmlns:a16="http://schemas.microsoft.com/office/drawing/2014/main" id="{8A4449B2-37E3-1DCD-2882-0D5121115C90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Arc 38">
                <a:extLst>
                  <a:ext uri="{FF2B5EF4-FFF2-40B4-BE49-F238E27FC236}">
                    <a16:creationId xmlns:a16="http://schemas.microsoft.com/office/drawing/2014/main" id="{9E80682E-1EA0-25D4-1151-E04DF8181D13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0EE8B5D1-09D4-5C5A-CE87-F1AD2C47E63E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B0E75169-7AB9-9C51-FA94-13758F4E72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72677C62-6811-60AF-8E68-74660964AC74}"/>
                    </a:ext>
                  </a:extLst>
                </p:cNvPr>
                <p:cNvCxnSpPr>
                  <a:cxnSpLocks/>
                  <a:endCxn id="39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7C9D2AB-33E2-532D-4967-77700C4D97B8}"/>
              </a:ext>
            </a:extLst>
          </p:cNvPr>
          <p:cNvGrpSpPr/>
          <p:nvPr/>
        </p:nvGrpSpPr>
        <p:grpSpPr>
          <a:xfrm>
            <a:off x="8031814" y="8079153"/>
            <a:ext cx="5072397" cy="0"/>
            <a:chOff x="8651213" y="8134203"/>
            <a:chExt cx="5072397" cy="0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9560BD3-CDE1-057F-7C18-0A511A8D20C9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254000" cap="rnd">
              <a:solidFill>
                <a:schemeClr val="bg2"/>
              </a:solidFill>
            </a:ln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3D8EA08-D0B8-7D22-47F1-C8BFDF8A7361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635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C65A440-A55D-7E97-D6F4-C79B99DB8B92}"/>
              </a:ext>
            </a:extLst>
          </p:cNvPr>
          <p:cNvGrpSpPr/>
          <p:nvPr/>
        </p:nvGrpSpPr>
        <p:grpSpPr>
          <a:xfrm>
            <a:off x="3586977" y="5506866"/>
            <a:ext cx="5144574" cy="5144574"/>
            <a:chOff x="3695054" y="6046055"/>
            <a:chExt cx="3326331" cy="3326331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51334BA-B84C-17AC-0F51-64F75DC747A1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A36DDC6A-F9AC-DA4F-1A66-CFED91381593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347F1B0-0CD4-5EC5-C6C9-95B31E73EFA6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F32516A-B3A9-FEF7-BAD5-A93600BD226E}"/>
                </a:ext>
              </a:extLst>
            </p:cNvPr>
            <p:cNvSpPr/>
            <p:nvPr/>
          </p:nvSpPr>
          <p:spPr>
            <a:xfrm>
              <a:off x="4080135" y="6431136"/>
              <a:ext cx="2556171" cy="2556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EC88B20-195B-D140-889B-497577C4E4E1}"/>
              </a:ext>
            </a:extLst>
          </p:cNvPr>
          <p:cNvGrpSpPr/>
          <p:nvPr/>
        </p:nvGrpSpPr>
        <p:grpSpPr>
          <a:xfrm>
            <a:off x="4490422" y="6636363"/>
            <a:ext cx="3337684" cy="3786087"/>
            <a:chOff x="5109821" y="6691413"/>
            <a:chExt cx="3337684" cy="3786087"/>
          </a:xfrm>
        </p:grpSpPr>
        <p:sp>
          <p:nvSpPr>
            <p:cNvPr id="60" name="!!SubTitle">
              <a:extLst>
                <a:ext uri="{FF2B5EF4-FFF2-40B4-BE49-F238E27FC236}">
                  <a16:creationId xmlns:a16="http://schemas.microsoft.com/office/drawing/2014/main" id="{285481E9-DB0D-3E8F-DBC7-49E60E2FD3AF}"/>
                </a:ext>
              </a:extLst>
            </p:cNvPr>
            <p:cNvSpPr txBox="1"/>
            <p:nvPr/>
          </p:nvSpPr>
          <p:spPr>
            <a:xfrm>
              <a:off x="5109821" y="6691413"/>
              <a:ext cx="3337684" cy="3786087"/>
            </a:xfrm>
            <a:prstGeom prst="rect">
              <a:avLst/>
            </a:prstGeom>
            <a:noFill/>
          </p:spPr>
          <p:txBody>
            <a:bodyPr spcFirstLastPara="1" wrap="none" numCol="1" rtlCol="0">
              <a:prstTxWarp prst="textArchUp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5400" b="1" u="none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we sell </a:t>
              </a:r>
              <a:r>
                <a:rPr lang="en-US" sz="200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CONFIDENCE</a:t>
              </a:r>
            </a:p>
          </p:txBody>
        </p:sp>
        <p:sp>
          <p:nvSpPr>
            <p:cNvPr id="61" name="TextBox 25">
              <a:extLst>
                <a:ext uri="{FF2B5EF4-FFF2-40B4-BE49-F238E27FC236}">
                  <a16:creationId xmlns:a16="http://schemas.microsoft.com/office/drawing/2014/main" id="{63053DDF-C7C1-D290-3FD8-1C011C24E89B}"/>
                </a:ext>
              </a:extLst>
            </p:cNvPr>
            <p:cNvSpPr txBox="1"/>
            <p:nvPr/>
          </p:nvSpPr>
          <p:spPr>
            <a:xfrm>
              <a:off x="5490240" y="7680960"/>
              <a:ext cx="2576846" cy="2032458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u="none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 not template</a:t>
              </a:r>
              <a:endParaRPr lang="en-US" sz="2400" u="none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D0FDCF9-DD95-F5F3-5254-396767443740}"/>
              </a:ext>
            </a:extLst>
          </p:cNvPr>
          <p:cNvGrpSpPr/>
          <p:nvPr/>
        </p:nvGrpSpPr>
        <p:grpSpPr>
          <a:xfrm>
            <a:off x="15742217" y="4667772"/>
            <a:ext cx="5422619" cy="1620346"/>
            <a:chOff x="6967777" y="4540552"/>
            <a:chExt cx="2850484" cy="1620346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6CF9C572-231B-E17E-4445-AA8219254E11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Trả lương theo giá trị và độ phức tạp của vị trí trong cơ cấu tổ chức.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C8666B8C-A7D3-7998-8A47-366AF703338D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POSITION</a:t>
              </a: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629AA7BA-9E0A-7FD8-DCC2-5C0EF576A9F8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Vị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trí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CB8738A-34C4-5E89-A114-D5210208DADD}"/>
              </a:ext>
            </a:extLst>
          </p:cNvPr>
          <p:cNvGrpSpPr/>
          <p:nvPr/>
        </p:nvGrpSpPr>
        <p:grpSpPr>
          <a:xfrm>
            <a:off x="15742217" y="7272797"/>
            <a:ext cx="5422619" cy="1620346"/>
            <a:chOff x="6967777" y="4540552"/>
            <a:chExt cx="2850484" cy="1620346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F9171679-2C50-F94D-D204-BD7BBC91D032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Ghi nhận kiến thức, kỹ năng, kinh nghiệm và mức độ phát triển cá nhân.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53FE169A-0384-A730-E9DD-E49EE17AB6D6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PERSON</a:t>
              </a: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EF7317D4-4A61-FECB-E65F-A72B29C59676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ăng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lực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E1F9323-C37A-A942-BCC6-414341BCFBEC}"/>
              </a:ext>
            </a:extLst>
          </p:cNvPr>
          <p:cNvGrpSpPr/>
          <p:nvPr/>
        </p:nvGrpSpPr>
        <p:grpSpPr>
          <a:xfrm>
            <a:off x="15742217" y="9854963"/>
            <a:ext cx="5422619" cy="1620346"/>
            <a:chOff x="6967777" y="4540552"/>
            <a:chExt cx="2850484" cy="1620346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062A897B-92B7-2A2C-297E-B3185DD3A45D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Thưởng theo hiệu suất, mục tiêu đạt được và đóng góp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555A9DAF-4506-8F00-51C0-391CDB51C342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PERFORMANCE</a:t>
              </a: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63739048-F990-E852-1830-9BB58CD3F55D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Hiệu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quả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5853DF2-BADB-C1A4-0976-94603B593358}"/>
              </a:ext>
            </a:extLst>
          </p:cNvPr>
          <p:cNvGrpSpPr/>
          <p:nvPr/>
        </p:nvGrpSpPr>
        <p:grpSpPr>
          <a:xfrm>
            <a:off x="12527389" y="4322254"/>
            <a:ext cx="2311383" cy="2311383"/>
            <a:chOff x="3695054" y="6046055"/>
            <a:chExt cx="3326331" cy="3326331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2BB7D8C8-DE7A-81E7-9240-B5C270B5B646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81E34EC0-61D9-5F96-6B24-90C4D553E82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F45736B2-2C5D-B0B2-3880-4D1FE7A092A9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CAE90D3B-7D47-C1A2-E804-EB68036EED94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E9C52C1-E8C7-4CE2-7268-24B3C5AD7D93}"/>
              </a:ext>
            </a:extLst>
          </p:cNvPr>
          <p:cNvGrpSpPr/>
          <p:nvPr/>
        </p:nvGrpSpPr>
        <p:grpSpPr>
          <a:xfrm>
            <a:off x="12527389" y="6927279"/>
            <a:ext cx="2311383" cy="2311383"/>
            <a:chOff x="3695054" y="6046055"/>
            <a:chExt cx="3326331" cy="3326331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04C147CA-1C30-FC17-0CD1-A5E609A15B9E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26DFD38A-C90D-3311-951A-643A16CC3AB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61D9E24-408F-8306-6A52-29746C8F0377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26DD22C2-4A33-CA1E-18DB-DAC13BCBD81C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D08B805-7C85-D841-B660-BF48286D4DF4}"/>
              </a:ext>
            </a:extLst>
          </p:cNvPr>
          <p:cNvGrpSpPr/>
          <p:nvPr/>
        </p:nvGrpSpPr>
        <p:grpSpPr>
          <a:xfrm>
            <a:off x="12527389" y="9509445"/>
            <a:ext cx="2311383" cy="2311383"/>
            <a:chOff x="3695054" y="6046055"/>
            <a:chExt cx="3326331" cy="3326331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DC8285A0-46FE-693A-7072-265718E99093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DA98DAB2-DF90-4650-37F6-18E1EF491CE7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4A1DB35-0666-E87B-B587-83CC42AFE336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6E14AA23-32D0-1B08-9017-54F9C5A24123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BDB44F7F-4D5D-9C9D-CBC4-D63241C5FB5B}"/>
              </a:ext>
            </a:extLst>
          </p:cNvPr>
          <p:cNvSpPr/>
          <p:nvPr/>
        </p:nvSpPr>
        <p:spPr>
          <a:xfrm>
            <a:off x="13271707" y="5051336"/>
            <a:ext cx="822746" cy="853218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 39">
            <a:extLst>
              <a:ext uri="{FF2B5EF4-FFF2-40B4-BE49-F238E27FC236}">
                <a16:creationId xmlns:a16="http://schemas.microsoft.com/office/drawing/2014/main" id="{D7220746-A020-8507-4767-A8E9336C8A41}"/>
              </a:ext>
            </a:extLst>
          </p:cNvPr>
          <p:cNvSpPr>
            <a:spLocks noEditPoints="1"/>
          </p:cNvSpPr>
          <p:nvPr/>
        </p:nvSpPr>
        <p:spPr bwMode="auto">
          <a:xfrm>
            <a:off x="13376772" y="7665566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DC93FC21-B1CF-0568-2A17-C59209E92BBC}"/>
              </a:ext>
            </a:extLst>
          </p:cNvPr>
          <p:cNvSpPr/>
          <p:nvPr/>
        </p:nvSpPr>
        <p:spPr>
          <a:xfrm>
            <a:off x="13302179" y="10284235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E4A1ACFC-0F86-3137-AF65-E48D2C833970}"/>
              </a:ext>
            </a:extLst>
          </p:cNvPr>
          <p:cNvSpPr/>
          <p:nvPr/>
        </p:nvSpPr>
        <p:spPr>
          <a:xfrm>
            <a:off x="5467733" y="7362924"/>
            <a:ext cx="1383062" cy="1432458"/>
          </a:xfrm>
          <a:custGeom>
            <a:avLst/>
            <a:gdLst>
              <a:gd name="connsiteX0" fmla="*/ 412624 w 426720"/>
              <a:gd name="connsiteY0" fmla="*/ 260223 h 441960"/>
              <a:gd name="connsiteX1" fmla="*/ 331089 w 426720"/>
              <a:gd name="connsiteY1" fmla="*/ 298933 h 441960"/>
              <a:gd name="connsiteX2" fmla="*/ 249556 w 426720"/>
              <a:gd name="connsiteY2" fmla="*/ 260223 h 441960"/>
              <a:gd name="connsiteX3" fmla="*/ 331089 w 426720"/>
              <a:gd name="connsiteY3" fmla="*/ 221513 h 441960"/>
              <a:gd name="connsiteX4" fmla="*/ 412624 w 426720"/>
              <a:gd name="connsiteY4" fmla="*/ 260223 h 441960"/>
              <a:gd name="connsiteX5" fmla="*/ 249556 w 426720"/>
              <a:gd name="connsiteY5" fmla="*/ 327584 h 441960"/>
              <a:gd name="connsiteX6" fmla="*/ 331089 w 426720"/>
              <a:gd name="connsiteY6" fmla="*/ 366293 h 441960"/>
              <a:gd name="connsiteX7" fmla="*/ 412624 w 426720"/>
              <a:gd name="connsiteY7" fmla="*/ 327584 h 441960"/>
              <a:gd name="connsiteX8" fmla="*/ 249556 w 426720"/>
              <a:gd name="connsiteY8" fmla="*/ 394792 h 441960"/>
              <a:gd name="connsiteX9" fmla="*/ 331089 w 426720"/>
              <a:gd name="connsiteY9" fmla="*/ 433502 h 441960"/>
              <a:gd name="connsiteX10" fmla="*/ 412624 w 426720"/>
              <a:gd name="connsiteY10" fmla="*/ 394792 h 441960"/>
              <a:gd name="connsiteX11" fmla="*/ 337033 w 426720"/>
              <a:gd name="connsiteY11" fmla="*/ 172593 h 441960"/>
              <a:gd name="connsiteX12" fmla="*/ 258242 w 426720"/>
              <a:gd name="connsiteY12" fmla="*/ 111785 h 441960"/>
              <a:gd name="connsiteX13" fmla="*/ 294818 w 426720"/>
              <a:gd name="connsiteY13" fmla="*/ 46558 h 441960"/>
              <a:gd name="connsiteX14" fmla="*/ 278969 w 426720"/>
              <a:gd name="connsiteY14" fmla="*/ 19431 h 441960"/>
              <a:gd name="connsiteX15" fmla="*/ 190881 w 426720"/>
              <a:gd name="connsiteY15" fmla="*/ 19431 h 441960"/>
              <a:gd name="connsiteX16" fmla="*/ 102794 w 426720"/>
              <a:gd name="connsiteY16" fmla="*/ 19431 h 441960"/>
              <a:gd name="connsiteX17" fmla="*/ 86945 w 426720"/>
              <a:gd name="connsiteY17" fmla="*/ 46558 h 441960"/>
              <a:gd name="connsiteX18" fmla="*/ 123520 w 426720"/>
              <a:gd name="connsiteY18" fmla="*/ 111785 h 441960"/>
              <a:gd name="connsiteX19" fmla="*/ 19431 w 426720"/>
              <a:gd name="connsiteY19" fmla="*/ 227609 h 441960"/>
              <a:gd name="connsiteX20" fmla="*/ 19431 w 426720"/>
              <a:gd name="connsiteY20" fmla="*/ 343433 h 441960"/>
              <a:gd name="connsiteX21" fmla="*/ 98070 w 426720"/>
              <a:gd name="connsiteY21" fmla="*/ 433502 h 441960"/>
              <a:gd name="connsiteX22" fmla="*/ 190881 w 426720"/>
              <a:gd name="connsiteY22" fmla="*/ 433502 h 441960"/>
              <a:gd name="connsiteX23" fmla="*/ 216027 w 426720"/>
              <a:gd name="connsiteY23" fmla="*/ 43350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441960">
                <a:moveTo>
                  <a:pt x="412624" y="260223"/>
                </a:moveTo>
                <a:cubicBezTo>
                  <a:pt x="412624" y="281559"/>
                  <a:pt x="376200" y="298933"/>
                  <a:pt x="331089" y="298933"/>
                </a:cubicBezTo>
                <a:cubicBezTo>
                  <a:pt x="286131" y="298933"/>
                  <a:pt x="249556" y="281559"/>
                  <a:pt x="249556" y="260223"/>
                </a:cubicBezTo>
                <a:cubicBezTo>
                  <a:pt x="249556" y="238887"/>
                  <a:pt x="285979" y="221513"/>
                  <a:pt x="331089" y="221513"/>
                </a:cubicBezTo>
                <a:cubicBezTo>
                  <a:pt x="376047" y="221513"/>
                  <a:pt x="412624" y="238887"/>
                  <a:pt x="412624" y="260223"/>
                </a:cubicBezTo>
                <a:close/>
                <a:moveTo>
                  <a:pt x="249556" y="327584"/>
                </a:moveTo>
                <a:cubicBezTo>
                  <a:pt x="249556" y="348920"/>
                  <a:pt x="285979" y="366293"/>
                  <a:pt x="331089" y="366293"/>
                </a:cubicBezTo>
                <a:cubicBezTo>
                  <a:pt x="376047" y="366293"/>
                  <a:pt x="412624" y="348920"/>
                  <a:pt x="412624" y="327584"/>
                </a:cubicBezTo>
                <a:moveTo>
                  <a:pt x="249556" y="394792"/>
                </a:moveTo>
                <a:cubicBezTo>
                  <a:pt x="249556" y="416128"/>
                  <a:pt x="285979" y="433502"/>
                  <a:pt x="331089" y="433502"/>
                </a:cubicBezTo>
                <a:cubicBezTo>
                  <a:pt x="376047" y="433502"/>
                  <a:pt x="412624" y="416128"/>
                  <a:pt x="412624" y="394792"/>
                </a:cubicBezTo>
                <a:moveTo>
                  <a:pt x="337033" y="172593"/>
                </a:moveTo>
                <a:cubicBezTo>
                  <a:pt x="306248" y="137389"/>
                  <a:pt x="258242" y="111785"/>
                  <a:pt x="258242" y="111785"/>
                </a:cubicBezTo>
                <a:lnTo>
                  <a:pt x="294818" y="46558"/>
                </a:lnTo>
                <a:cubicBezTo>
                  <a:pt x="301676" y="34366"/>
                  <a:pt x="292837" y="19431"/>
                  <a:pt x="278969" y="19431"/>
                </a:cubicBezTo>
                <a:lnTo>
                  <a:pt x="190881" y="19431"/>
                </a:lnTo>
                <a:lnTo>
                  <a:pt x="102794" y="19431"/>
                </a:lnTo>
                <a:cubicBezTo>
                  <a:pt x="88774" y="19431"/>
                  <a:pt x="80087" y="34366"/>
                  <a:pt x="86945" y="46558"/>
                </a:cubicBezTo>
                <a:lnTo>
                  <a:pt x="123520" y="111785"/>
                </a:lnTo>
                <a:cubicBezTo>
                  <a:pt x="123520" y="111785"/>
                  <a:pt x="19431" y="167107"/>
                  <a:pt x="19431" y="227609"/>
                </a:cubicBezTo>
                <a:lnTo>
                  <a:pt x="19431" y="343433"/>
                </a:lnTo>
                <a:cubicBezTo>
                  <a:pt x="19431" y="393116"/>
                  <a:pt x="54635" y="433502"/>
                  <a:pt x="98070" y="433502"/>
                </a:cubicBezTo>
                <a:lnTo>
                  <a:pt x="190881" y="433502"/>
                </a:lnTo>
                <a:lnTo>
                  <a:pt x="216027" y="433502"/>
                </a:lnTo>
              </a:path>
            </a:pathLst>
          </a:custGeom>
          <a:noFill/>
          <a:ln w="2540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push dir="u"/>
      </p:transition>
    </mc:Choice>
    <mc:Fallback xmlns="">
      <p:transition spd="slow" advClick="0" advTm="2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96" grpId="0" animBg="1"/>
          <p:bldP spid="97" grpId="0" animBg="1"/>
          <p:bldP spid="98" grpId="0" animBg="1"/>
          <p:bldP spid="9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96" grpId="0" animBg="1"/>
          <p:bldP spid="97" grpId="0" animBg="1"/>
          <p:bldP spid="98" grpId="0" animBg="1"/>
          <p:bldP spid="9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2F581E7-6A0A-98A4-859D-53FCD580F46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A69E1A55-ED3A-E7EF-BC86-92591A209925}"/>
              </a:ext>
            </a:extLst>
          </p:cNvPr>
          <p:cNvSpPr txBox="1"/>
          <p:nvPr/>
        </p:nvSpPr>
        <p:spPr>
          <a:xfrm>
            <a:off x="5930547" y="1246722"/>
            <a:ext cx="125229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3P Compensation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28CC2EBF-09A6-AF8B-7E60-08538FE901B6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C49FE51-91FA-AC38-F48A-EBE337681A2C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FD13AF4-1B39-037D-4698-FD931B859CF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583B5DF-E380-C900-30C7-2A35E9A6C5E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4E0386F-29E4-B203-AFF2-B543AE1A346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978639-1987-9BC8-9FC1-EB3940DD30BA}"/>
              </a:ext>
            </a:extLst>
          </p:cNvPr>
          <p:cNvGrpSpPr/>
          <p:nvPr/>
        </p:nvGrpSpPr>
        <p:grpSpPr>
          <a:xfrm>
            <a:off x="6439834" y="3777520"/>
            <a:ext cx="6151040" cy="4861480"/>
            <a:chOff x="7059233" y="3832570"/>
            <a:chExt cx="6151040" cy="486148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9CE7911-D5E2-F031-12ED-70C6A7870B78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7" name="Arc 16">
                <a:extLst>
                  <a:ext uri="{FF2B5EF4-FFF2-40B4-BE49-F238E27FC236}">
                    <a16:creationId xmlns:a16="http://schemas.microsoft.com/office/drawing/2014/main" id="{F57F8C19-0477-146E-BD65-D5D288A6EA2A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52167800-99BE-5555-FD08-2D064516D558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68E9F32D-234C-B58E-A51F-6A9F4A1E2EEE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2535F923-41DD-CEC3-8938-ADE2945E36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F37F166C-0742-8D24-0670-F2CC7DD665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A948D40-4A90-CDAC-DC41-0C5B0655B4DF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</p:grpSpPr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E32C40A3-CF63-3A04-714F-244D05476350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4E4BCF24-FD2C-E32F-9668-49B15A5CCD65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8074A63-5F4B-2562-93F8-5D2B0B794F32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25E0572C-1F2B-619A-9AF2-852542FCA5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7FEB6CBB-6967-1266-6EB5-113605FE81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CABF9CF-436B-2AC0-EB06-596B991F5138}"/>
              </a:ext>
            </a:extLst>
          </p:cNvPr>
          <p:cNvGrpSpPr/>
          <p:nvPr/>
        </p:nvGrpSpPr>
        <p:grpSpPr>
          <a:xfrm>
            <a:off x="6439834" y="7475652"/>
            <a:ext cx="6151040" cy="4861480"/>
            <a:chOff x="7059233" y="7530702"/>
            <a:chExt cx="6151040" cy="486148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2307A8E-0813-CC91-070B-FC59D719964D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4C5C7C24-21F0-ECB9-2946-E364B84FD870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D7A5098B-7B43-629A-F0A3-B23D7E8DCA66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6FD4BF6-A3EF-2DA7-9C16-A614D683199F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FAC84B35-154B-B090-5352-D22DCE01C0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E29831F0-8A2D-6C9E-EBDE-B7FADA776123}"/>
                    </a:ext>
                  </a:extLst>
                </p:cNvPr>
                <p:cNvCxnSpPr>
                  <a:cxnSpLocks/>
                  <a:endCxn id="31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58B4C21-5B69-2526-7DC2-A29ED807BA03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</p:grpSpPr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99820A46-F78A-0268-81A6-A06F09C807CF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A6CB84DA-B075-681B-5D56-67A76C426A45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24BD2311-83A7-ED3F-954D-7BCC93521B1B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168BC852-69BD-D09A-F59B-3A80D04A83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359DCF1F-8333-1DD6-332B-E49039BFF6D3}"/>
                    </a:ext>
                  </a:extLst>
                </p:cNvPr>
                <p:cNvCxnSpPr>
                  <a:cxnSpLocks/>
                  <a:endCxn id="26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B4C1649-D292-AA89-EAAD-11129DCEEEAE}"/>
              </a:ext>
            </a:extLst>
          </p:cNvPr>
          <p:cNvGrpSpPr/>
          <p:nvPr/>
        </p:nvGrpSpPr>
        <p:grpSpPr>
          <a:xfrm>
            <a:off x="8031814" y="8079153"/>
            <a:ext cx="5072397" cy="0"/>
            <a:chOff x="8651213" y="8134203"/>
            <a:chExt cx="5072397" cy="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6C566DD-C470-786E-FD36-81C232577610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254000" cap="rnd">
              <a:solidFill>
                <a:schemeClr val="bg2"/>
              </a:solidFill>
            </a:ln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8A0FE6D-718A-B21E-FAA6-1F3A489EC548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635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1D7150B-F854-5F0F-3145-2E0ACA94C1B4}"/>
              </a:ext>
            </a:extLst>
          </p:cNvPr>
          <p:cNvGrpSpPr/>
          <p:nvPr/>
        </p:nvGrpSpPr>
        <p:grpSpPr>
          <a:xfrm>
            <a:off x="3586977" y="5506866"/>
            <a:ext cx="5144574" cy="5144574"/>
            <a:chOff x="3695054" y="6046055"/>
            <a:chExt cx="3326331" cy="332633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69FA0DBF-C05B-9785-7F6C-6B49F7998EE5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6E173E61-303F-4D39-7925-97517B69E673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CF5CDB3-4D23-899B-FDD5-1D1C06FD3783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8580B0A-17D8-9098-FFBE-4A421F877544}"/>
                </a:ext>
              </a:extLst>
            </p:cNvPr>
            <p:cNvSpPr/>
            <p:nvPr/>
          </p:nvSpPr>
          <p:spPr>
            <a:xfrm>
              <a:off x="4080135" y="6431136"/>
              <a:ext cx="2556171" cy="2556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B669A85-6183-B603-CB28-ECCF321075F2}"/>
              </a:ext>
            </a:extLst>
          </p:cNvPr>
          <p:cNvGrpSpPr/>
          <p:nvPr/>
        </p:nvGrpSpPr>
        <p:grpSpPr>
          <a:xfrm>
            <a:off x="4490422" y="6636363"/>
            <a:ext cx="3337684" cy="3786087"/>
            <a:chOff x="5109821" y="6691413"/>
            <a:chExt cx="3337684" cy="3786087"/>
          </a:xfrm>
        </p:grpSpPr>
        <p:sp>
          <p:nvSpPr>
            <p:cNvPr id="44" name="!!SubTitle">
              <a:extLst>
                <a:ext uri="{FF2B5EF4-FFF2-40B4-BE49-F238E27FC236}">
                  <a16:creationId xmlns:a16="http://schemas.microsoft.com/office/drawing/2014/main" id="{1BFB10F7-30FC-E1C8-51D9-44A52DBABF07}"/>
                </a:ext>
              </a:extLst>
            </p:cNvPr>
            <p:cNvSpPr txBox="1"/>
            <p:nvPr/>
          </p:nvSpPr>
          <p:spPr>
            <a:xfrm>
              <a:off x="5109821" y="6691413"/>
              <a:ext cx="3337684" cy="3786087"/>
            </a:xfrm>
            <a:prstGeom prst="rect">
              <a:avLst/>
            </a:prstGeom>
            <a:noFill/>
          </p:spPr>
          <p:txBody>
            <a:bodyPr spcFirstLastPara="1" wrap="none" numCol="1" rtlCol="0">
              <a:prstTxWarp prst="textArchUp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5400" b="1" u="none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we sell </a:t>
              </a:r>
              <a:r>
                <a:rPr lang="en-US" sz="200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CONFIDENCE</a:t>
              </a:r>
            </a:p>
          </p:txBody>
        </p:sp>
        <p:sp>
          <p:nvSpPr>
            <p:cNvPr id="45" name="TextBox 25">
              <a:extLst>
                <a:ext uri="{FF2B5EF4-FFF2-40B4-BE49-F238E27FC236}">
                  <a16:creationId xmlns:a16="http://schemas.microsoft.com/office/drawing/2014/main" id="{36FBAB61-DC3F-BC60-49D6-3AC9DE428D4A}"/>
                </a:ext>
              </a:extLst>
            </p:cNvPr>
            <p:cNvSpPr txBox="1"/>
            <p:nvPr/>
          </p:nvSpPr>
          <p:spPr>
            <a:xfrm>
              <a:off x="5490240" y="7680960"/>
              <a:ext cx="2576846" cy="2032458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u="none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 not template</a:t>
              </a:r>
              <a:endParaRPr lang="en-US" sz="2400" u="none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7924EE4-E7CF-4468-EF1B-5A0C39BF754C}"/>
              </a:ext>
            </a:extLst>
          </p:cNvPr>
          <p:cNvGrpSpPr/>
          <p:nvPr/>
        </p:nvGrpSpPr>
        <p:grpSpPr>
          <a:xfrm>
            <a:off x="15742217" y="4667772"/>
            <a:ext cx="5422619" cy="1620346"/>
            <a:chOff x="6967777" y="4540552"/>
            <a:chExt cx="2850484" cy="1620346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B3B44186-12A7-20FB-2459-BC4FE2E7A4B6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Trả lương theo giá trị và độ phức tạp của vị trí trong cơ cấu tổ chức.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DC0244CD-779E-5A80-E1A2-F76C157CD957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POSITION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1AD45831-ED73-9CA3-6DE8-397197753AC3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Vị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trí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5D3CCAA-44C4-47FA-1BBC-DC82D3BC552D}"/>
              </a:ext>
            </a:extLst>
          </p:cNvPr>
          <p:cNvGrpSpPr/>
          <p:nvPr/>
        </p:nvGrpSpPr>
        <p:grpSpPr>
          <a:xfrm>
            <a:off x="15742217" y="7272797"/>
            <a:ext cx="5422619" cy="1620346"/>
            <a:chOff x="6967777" y="4540552"/>
            <a:chExt cx="2850484" cy="1620346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2039EC87-0E88-00B0-463E-C86CE62A403E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Ghi nhận kiến thức, kỹ năng, kinh nghiệm và mức độ phát triển cá nhân.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000970D1-C693-E9E2-656A-3011BB12682A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PERSON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36FEF0FC-497D-935E-1FAB-76E3B1D3DD12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ăng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lực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BC8B81D-7F80-8340-1183-E5E5E9F01410}"/>
              </a:ext>
            </a:extLst>
          </p:cNvPr>
          <p:cNvGrpSpPr/>
          <p:nvPr/>
        </p:nvGrpSpPr>
        <p:grpSpPr>
          <a:xfrm>
            <a:off x="15742217" y="9854963"/>
            <a:ext cx="5422619" cy="1620346"/>
            <a:chOff x="6967777" y="4540552"/>
            <a:chExt cx="2850484" cy="162034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CB865936-C568-CD24-134F-577EEBCDFF40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Thưởng theo hiệu suất, mục tiêu đạt được và đóng góp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218400BC-6554-CFD4-A7AF-160548C411CE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PERFORMANCE</a:t>
              </a: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A180F5FB-6CA2-3968-5FF1-B49B0E9A4605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Hiệu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quả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4EED329-2C12-CA1E-A5E3-71D26C82FA2B}"/>
              </a:ext>
            </a:extLst>
          </p:cNvPr>
          <p:cNvGrpSpPr/>
          <p:nvPr/>
        </p:nvGrpSpPr>
        <p:grpSpPr>
          <a:xfrm>
            <a:off x="12527389" y="4322254"/>
            <a:ext cx="2311383" cy="2311383"/>
            <a:chOff x="3695054" y="6046055"/>
            <a:chExt cx="3326331" cy="3326331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759A0762-01E2-B533-C0CD-A7A41FAFACC9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46B4A1B6-3F6F-DFCB-90DB-0AE7FDBA594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8F89E64-A280-942D-DC56-C65FB06F6864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7DADEF8B-33C8-8377-4F82-CA07509D9757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90399B2-E4BC-3E71-C5ED-EF43896B2ADD}"/>
              </a:ext>
            </a:extLst>
          </p:cNvPr>
          <p:cNvGrpSpPr/>
          <p:nvPr/>
        </p:nvGrpSpPr>
        <p:grpSpPr>
          <a:xfrm>
            <a:off x="12527389" y="6927279"/>
            <a:ext cx="2311383" cy="2311383"/>
            <a:chOff x="3695054" y="6046055"/>
            <a:chExt cx="3326331" cy="3326331"/>
          </a:xfrm>
        </p:grpSpPr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A6081A5F-EAC5-9EAF-5CB4-2A343AD7FD76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94" name="Oval 193">
                <a:extLst>
                  <a:ext uri="{FF2B5EF4-FFF2-40B4-BE49-F238E27FC236}">
                    <a16:creationId xmlns:a16="http://schemas.microsoft.com/office/drawing/2014/main" id="{4852E7AC-7B72-F66D-6DF6-032E7C0F614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63588223-8EF6-7CF8-6C42-AD1B43D7E57B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F26D7232-94A5-510D-0C83-76BD96CA262D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D68C926-B0E9-FBF9-423C-9245C1A80F58}"/>
              </a:ext>
            </a:extLst>
          </p:cNvPr>
          <p:cNvGrpSpPr/>
          <p:nvPr/>
        </p:nvGrpSpPr>
        <p:grpSpPr>
          <a:xfrm>
            <a:off x="12527389" y="9509445"/>
            <a:ext cx="2311383" cy="2311383"/>
            <a:chOff x="3695054" y="6046055"/>
            <a:chExt cx="3326331" cy="3326331"/>
          </a:xfrm>
        </p:grpSpPr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D71C8531-9761-9F35-8BB6-7743624AC6D9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E2080DEB-2707-22B4-99B6-170F8CA0A22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Oval 199">
                <a:extLst>
                  <a:ext uri="{FF2B5EF4-FFF2-40B4-BE49-F238E27FC236}">
                    <a16:creationId xmlns:a16="http://schemas.microsoft.com/office/drawing/2014/main" id="{0C6AD38C-8AF5-1966-FD05-F0F1F73D5BF7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E60C0D3E-7CF2-D48A-ECAD-CE0F8347C05D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6727CB6D-4C08-6067-F0B3-892AD4BFA828}"/>
              </a:ext>
            </a:extLst>
          </p:cNvPr>
          <p:cNvSpPr/>
          <p:nvPr/>
        </p:nvSpPr>
        <p:spPr>
          <a:xfrm>
            <a:off x="13271707" y="5051336"/>
            <a:ext cx="822746" cy="853218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2" name="Freeform 39">
            <a:extLst>
              <a:ext uri="{FF2B5EF4-FFF2-40B4-BE49-F238E27FC236}">
                <a16:creationId xmlns:a16="http://schemas.microsoft.com/office/drawing/2014/main" id="{371F034B-D953-9D14-DE12-DA4835B3C1AE}"/>
              </a:ext>
            </a:extLst>
          </p:cNvPr>
          <p:cNvSpPr>
            <a:spLocks noEditPoints="1"/>
          </p:cNvSpPr>
          <p:nvPr/>
        </p:nvSpPr>
        <p:spPr bwMode="auto">
          <a:xfrm>
            <a:off x="13376772" y="7665566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A71ACAB6-1D12-5389-E7BE-6EB8C3A94945}"/>
              </a:ext>
            </a:extLst>
          </p:cNvPr>
          <p:cNvSpPr/>
          <p:nvPr/>
        </p:nvSpPr>
        <p:spPr>
          <a:xfrm>
            <a:off x="13302179" y="10284235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FAA97492-B585-3549-3F21-C3C68ED61A9D}"/>
              </a:ext>
            </a:extLst>
          </p:cNvPr>
          <p:cNvSpPr/>
          <p:nvPr/>
        </p:nvSpPr>
        <p:spPr>
          <a:xfrm>
            <a:off x="5467733" y="7362924"/>
            <a:ext cx="1383062" cy="1432458"/>
          </a:xfrm>
          <a:custGeom>
            <a:avLst/>
            <a:gdLst>
              <a:gd name="connsiteX0" fmla="*/ 412624 w 426720"/>
              <a:gd name="connsiteY0" fmla="*/ 260223 h 441960"/>
              <a:gd name="connsiteX1" fmla="*/ 331089 w 426720"/>
              <a:gd name="connsiteY1" fmla="*/ 298933 h 441960"/>
              <a:gd name="connsiteX2" fmla="*/ 249556 w 426720"/>
              <a:gd name="connsiteY2" fmla="*/ 260223 h 441960"/>
              <a:gd name="connsiteX3" fmla="*/ 331089 w 426720"/>
              <a:gd name="connsiteY3" fmla="*/ 221513 h 441960"/>
              <a:gd name="connsiteX4" fmla="*/ 412624 w 426720"/>
              <a:gd name="connsiteY4" fmla="*/ 260223 h 441960"/>
              <a:gd name="connsiteX5" fmla="*/ 249556 w 426720"/>
              <a:gd name="connsiteY5" fmla="*/ 327584 h 441960"/>
              <a:gd name="connsiteX6" fmla="*/ 331089 w 426720"/>
              <a:gd name="connsiteY6" fmla="*/ 366293 h 441960"/>
              <a:gd name="connsiteX7" fmla="*/ 412624 w 426720"/>
              <a:gd name="connsiteY7" fmla="*/ 327584 h 441960"/>
              <a:gd name="connsiteX8" fmla="*/ 249556 w 426720"/>
              <a:gd name="connsiteY8" fmla="*/ 394792 h 441960"/>
              <a:gd name="connsiteX9" fmla="*/ 331089 w 426720"/>
              <a:gd name="connsiteY9" fmla="*/ 433502 h 441960"/>
              <a:gd name="connsiteX10" fmla="*/ 412624 w 426720"/>
              <a:gd name="connsiteY10" fmla="*/ 394792 h 441960"/>
              <a:gd name="connsiteX11" fmla="*/ 337033 w 426720"/>
              <a:gd name="connsiteY11" fmla="*/ 172593 h 441960"/>
              <a:gd name="connsiteX12" fmla="*/ 258242 w 426720"/>
              <a:gd name="connsiteY12" fmla="*/ 111785 h 441960"/>
              <a:gd name="connsiteX13" fmla="*/ 294818 w 426720"/>
              <a:gd name="connsiteY13" fmla="*/ 46558 h 441960"/>
              <a:gd name="connsiteX14" fmla="*/ 278969 w 426720"/>
              <a:gd name="connsiteY14" fmla="*/ 19431 h 441960"/>
              <a:gd name="connsiteX15" fmla="*/ 190881 w 426720"/>
              <a:gd name="connsiteY15" fmla="*/ 19431 h 441960"/>
              <a:gd name="connsiteX16" fmla="*/ 102794 w 426720"/>
              <a:gd name="connsiteY16" fmla="*/ 19431 h 441960"/>
              <a:gd name="connsiteX17" fmla="*/ 86945 w 426720"/>
              <a:gd name="connsiteY17" fmla="*/ 46558 h 441960"/>
              <a:gd name="connsiteX18" fmla="*/ 123520 w 426720"/>
              <a:gd name="connsiteY18" fmla="*/ 111785 h 441960"/>
              <a:gd name="connsiteX19" fmla="*/ 19431 w 426720"/>
              <a:gd name="connsiteY19" fmla="*/ 227609 h 441960"/>
              <a:gd name="connsiteX20" fmla="*/ 19431 w 426720"/>
              <a:gd name="connsiteY20" fmla="*/ 343433 h 441960"/>
              <a:gd name="connsiteX21" fmla="*/ 98070 w 426720"/>
              <a:gd name="connsiteY21" fmla="*/ 433502 h 441960"/>
              <a:gd name="connsiteX22" fmla="*/ 190881 w 426720"/>
              <a:gd name="connsiteY22" fmla="*/ 433502 h 441960"/>
              <a:gd name="connsiteX23" fmla="*/ 216027 w 426720"/>
              <a:gd name="connsiteY23" fmla="*/ 43350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441960">
                <a:moveTo>
                  <a:pt x="412624" y="260223"/>
                </a:moveTo>
                <a:cubicBezTo>
                  <a:pt x="412624" y="281559"/>
                  <a:pt x="376200" y="298933"/>
                  <a:pt x="331089" y="298933"/>
                </a:cubicBezTo>
                <a:cubicBezTo>
                  <a:pt x="286131" y="298933"/>
                  <a:pt x="249556" y="281559"/>
                  <a:pt x="249556" y="260223"/>
                </a:cubicBezTo>
                <a:cubicBezTo>
                  <a:pt x="249556" y="238887"/>
                  <a:pt x="285979" y="221513"/>
                  <a:pt x="331089" y="221513"/>
                </a:cubicBezTo>
                <a:cubicBezTo>
                  <a:pt x="376047" y="221513"/>
                  <a:pt x="412624" y="238887"/>
                  <a:pt x="412624" y="260223"/>
                </a:cubicBezTo>
                <a:close/>
                <a:moveTo>
                  <a:pt x="249556" y="327584"/>
                </a:moveTo>
                <a:cubicBezTo>
                  <a:pt x="249556" y="348920"/>
                  <a:pt x="285979" y="366293"/>
                  <a:pt x="331089" y="366293"/>
                </a:cubicBezTo>
                <a:cubicBezTo>
                  <a:pt x="376047" y="366293"/>
                  <a:pt x="412624" y="348920"/>
                  <a:pt x="412624" y="327584"/>
                </a:cubicBezTo>
                <a:moveTo>
                  <a:pt x="249556" y="394792"/>
                </a:moveTo>
                <a:cubicBezTo>
                  <a:pt x="249556" y="416128"/>
                  <a:pt x="285979" y="433502"/>
                  <a:pt x="331089" y="433502"/>
                </a:cubicBezTo>
                <a:cubicBezTo>
                  <a:pt x="376047" y="433502"/>
                  <a:pt x="412624" y="416128"/>
                  <a:pt x="412624" y="394792"/>
                </a:cubicBezTo>
                <a:moveTo>
                  <a:pt x="337033" y="172593"/>
                </a:moveTo>
                <a:cubicBezTo>
                  <a:pt x="306248" y="137389"/>
                  <a:pt x="258242" y="111785"/>
                  <a:pt x="258242" y="111785"/>
                </a:cubicBezTo>
                <a:lnTo>
                  <a:pt x="294818" y="46558"/>
                </a:lnTo>
                <a:cubicBezTo>
                  <a:pt x="301676" y="34366"/>
                  <a:pt x="292837" y="19431"/>
                  <a:pt x="278969" y="19431"/>
                </a:cubicBezTo>
                <a:lnTo>
                  <a:pt x="190881" y="19431"/>
                </a:lnTo>
                <a:lnTo>
                  <a:pt x="102794" y="19431"/>
                </a:lnTo>
                <a:cubicBezTo>
                  <a:pt x="88774" y="19431"/>
                  <a:pt x="80087" y="34366"/>
                  <a:pt x="86945" y="46558"/>
                </a:cubicBezTo>
                <a:lnTo>
                  <a:pt x="123520" y="111785"/>
                </a:lnTo>
                <a:cubicBezTo>
                  <a:pt x="123520" y="111785"/>
                  <a:pt x="19431" y="167107"/>
                  <a:pt x="19431" y="227609"/>
                </a:cubicBezTo>
                <a:lnTo>
                  <a:pt x="19431" y="343433"/>
                </a:lnTo>
                <a:cubicBezTo>
                  <a:pt x="19431" y="393116"/>
                  <a:pt x="54635" y="433502"/>
                  <a:pt x="98070" y="433502"/>
                </a:cubicBezTo>
                <a:lnTo>
                  <a:pt x="190881" y="433502"/>
                </a:lnTo>
                <a:lnTo>
                  <a:pt x="216027" y="433502"/>
                </a:lnTo>
              </a:path>
            </a:pathLst>
          </a:custGeom>
          <a:noFill/>
          <a:ln w="2540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 isInverted="1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201" grpId="0" animBg="1"/>
          <p:bldP spid="202" grpId="0" animBg="1"/>
          <p:bldP spid="203" grpId="0" animBg="1"/>
          <p:bldP spid="20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201" grpId="0" animBg="1"/>
          <p:bldP spid="202" grpId="0" animBg="1"/>
          <p:bldP spid="203" grpId="0" animBg="1"/>
          <p:bldP spid="204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EDE699B-EE28-DE48-BD98-68364F04A3E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F32DD136-19C6-09DE-3DA5-89AA3499BD70}"/>
              </a:ext>
            </a:extLst>
          </p:cNvPr>
          <p:cNvSpPr txBox="1"/>
          <p:nvPr/>
        </p:nvSpPr>
        <p:spPr>
          <a:xfrm>
            <a:off x="5930547" y="1246722"/>
            <a:ext cx="125229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3P Compensation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9E48558A-1F5A-A774-66B1-7DCE6C92B44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3BECC1B-01E5-86AE-C9BC-BD6A3640F21A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7030E-AAEA-893F-B812-7B98FF238468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0841828-391D-AF19-733D-4104D3819BD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F78E51E-4E2D-8512-2E4B-FCD4D3402D6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A624FC4-5615-5CAB-F67D-EF5FC60E8B86}"/>
              </a:ext>
            </a:extLst>
          </p:cNvPr>
          <p:cNvGrpSpPr/>
          <p:nvPr/>
        </p:nvGrpSpPr>
        <p:grpSpPr>
          <a:xfrm>
            <a:off x="6439834" y="3777520"/>
            <a:ext cx="6151040" cy="4861480"/>
            <a:chOff x="7059233" y="3832570"/>
            <a:chExt cx="6151040" cy="486148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B65E520-AC5D-1359-6471-DB725AA3D0C8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7" name="Arc 16">
                <a:extLst>
                  <a:ext uri="{FF2B5EF4-FFF2-40B4-BE49-F238E27FC236}">
                    <a16:creationId xmlns:a16="http://schemas.microsoft.com/office/drawing/2014/main" id="{399121FA-7D64-686D-AFDB-F920DAAE03AD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527939BD-37D2-A14F-B577-680385785FEA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3EFFEB5-6482-24EC-3B21-4A816E1A6039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1C5F9167-1C33-A4BC-73B3-CDDB803830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8C5316D6-89F0-D410-8372-ABD48089E3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A3245AC-572B-16FA-F458-EFFFB12C033B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</p:grpSpPr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C7B3CD09-6ED3-A003-3A32-BB7B432FC9AF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6024EE56-7646-4EC1-0DDF-891DF23A809A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E052778-5BFF-3433-656E-B99855523B12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EA1F132B-5BAE-524B-D3E4-795C94EBBE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2B1F544A-D552-0885-E715-01022D6A39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AA5101D-E78B-8B76-7854-29FB20D938EC}"/>
              </a:ext>
            </a:extLst>
          </p:cNvPr>
          <p:cNvGrpSpPr/>
          <p:nvPr/>
        </p:nvGrpSpPr>
        <p:grpSpPr>
          <a:xfrm>
            <a:off x="6439834" y="7475652"/>
            <a:ext cx="6151040" cy="4861480"/>
            <a:chOff x="7059233" y="7530702"/>
            <a:chExt cx="6151040" cy="486148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D19DB9F-37FC-ACCB-B64C-1B275478B011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648190B9-BAD1-755D-C17B-879DABA44865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E6C479A1-0E0C-494D-B5E8-2DF68D96F09C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23A67CB2-344B-446C-5C59-1D85AB60C1FB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F23B78DE-C675-FB42-0BF7-0196776E4B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A77CB46B-191B-80B8-62AD-E49D017C5A7A}"/>
                    </a:ext>
                  </a:extLst>
                </p:cNvPr>
                <p:cNvCxnSpPr>
                  <a:cxnSpLocks/>
                  <a:endCxn id="31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24AF1AC-FCFD-45B9-D710-399A8772D95A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</p:grpSpPr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8395ACC7-C29E-FAA6-62CC-A2CFE7AD0FA4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8CDD2863-B06D-5CAC-15E1-D7E7D08927F7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96ABC88-D751-1059-BD6A-6595F53B0F1F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6D7D41C5-BB35-05F4-F5E2-ABC9500D64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AD110665-D6D8-E7F9-6859-95E938E3AF81}"/>
                    </a:ext>
                  </a:extLst>
                </p:cNvPr>
                <p:cNvCxnSpPr>
                  <a:cxnSpLocks/>
                  <a:endCxn id="26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41AB3A2-5D84-A7F6-BFDD-AF132DC16229}"/>
              </a:ext>
            </a:extLst>
          </p:cNvPr>
          <p:cNvGrpSpPr/>
          <p:nvPr/>
        </p:nvGrpSpPr>
        <p:grpSpPr>
          <a:xfrm>
            <a:off x="8031814" y="8079153"/>
            <a:ext cx="5072397" cy="0"/>
            <a:chOff x="8651213" y="8134203"/>
            <a:chExt cx="5072397" cy="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B9D97D4-E372-1053-F843-C47314622CEE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254000" cap="rnd">
              <a:solidFill>
                <a:schemeClr val="bg2"/>
              </a:solidFill>
            </a:ln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6B49C6C-518E-7561-3CB9-5491AB9DA1C5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635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78A1120-2478-1661-4D9B-70D2209B1B09}"/>
              </a:ext>
            </a:extLst>
          </p:cNvPr>
          <p:cNvGrpSpPr/>
          <p:nvPr/>
        </p:nvGrpSpPr>
        <p:grpSpPr>
          <a:xfrm>
            <a:off x="3586977" y="5506866"/>
            <a:ext cx="5144574" cy="5144574"/>
            <a:chOff x="3695054" y="6046055"/>
            <a:chExt cx="3326331" cy="332633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9F268DFA-9A58-D918-D8C0-4E3278272AB6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1CD3C1B-4E81-C137-2C58-FC3A0DC6A907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A8FBB3A1-78B8-7384-8DA2-E3364CC4F173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6D32A53-3610-5942-BD4A-BF336BCEC862}"/>
                </a:ext>
              </a:extLst>
            </p:cNvPr>
            <p:cNvSpPr/>
            <p:nvPr/>
          </p:nvSpPr>
          <p:spPr>
            <a:xfrm>
              <a:off x="4080135" y="6431136"/>
              <a:ext cx="2556171" cy="2556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8149DC1-F0AB-86B2-E393-56D454575196}"/>
              </a:ext>
            </a:extLst>
          </p:cNvPr>
          <p:cNvGrpSpPr/>
          <p:nvPr/>
        </p:nvGrpSpPr>
        <p:grpSpPr>
          <a:xfrm>
            <a:off x="4490422" y="6636363"/>
            <a:ext cx="3337684" cy="3786087"/>
            <a:chOff x="5109821" y="6691413"/>
            <a:chExt cx="3337684" cy="3786087"/>
          </a:xfrm>
        </p:grpSpPr>
        <p:sp>
          <p:nvSpPr>
            <p:cNvPr id="44" name="!!SubTitle">
              <a:extLst>
                <a:ext uri="{FF2B5EF4-FFF2-40B4-BE49-F238E27FC236}">
                  <a16:creationId xmlns:a16="http://schemas.microsoft.com/office/drawing/2014/main" id="{10EFA697-20D7-F27B-2511-BA15B5E375A7}"/>
                </a:ext>
              </a:extLst>
            </p:cNvPr>
            <p:cNvSpPr txBox="1"/>
            <p:nvPr/>
          </p:nvSpPr>
          <p:spPr>
            <a:xfrm>
              <a:off x="5109821" y="6691413"/>
              <a:ext cx="3337684" cy="3786087"/>
            </a:xfrm>
            <a:prstGeom prst="rect">
              <a:avLst/>
            </a:prstGeom>
            <a:noFill/>
          </p:spPr>
          <p:txBody>
            <a:bodyPr spcFirstLastPara="1" wrap="none" numCol="1" rtlCol="0">
              <a:prstTxWarp prst="textArchUp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5400" b="1" u="none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we sell </a:t>
              </a:r>
              <a:r>
                <a:rPr lang="en-US" sz="200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CONFIDENCE</a:t>
              </a:r>
            </a:p>
          </p:txBody>
        </p:sp>
        <p:sp>
          <p:nvSpPr>
            <p:cNvPr id="45" name="TextBox 25">
              <a:extLst>
                <a:ext uri="{FF2B5EF4-FFF2-40B4-BE49-F238E27FC236}">
                  <a16:creationId xmlns:a16="http://schemas.microsoft.com/office/drawing/2014/main" id="{54ECDB0E-5533-AC44-85F8-27FA816EEFB8}"/>
                </a:ext>
              </a:extLst>
            </p:cNvPr>
            <p:cNvSpPr txBox="1"/>
            <p:nvPr/>
          </p:nvSpPr>
          <p:spPr>
            <a:xfrm>
              <a:off x="5490240" y="7680960"/>
              <a:ext cx="2576846" cy="2032458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u="none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 not template</a:t>
              </a:r>
              <a:endParaRPr lang="en-US" sz="2400" u="none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CC636A0-893A-3590-C67D-4C508F4A4E13}"/>
              </a:ext>
            </a:extLst>
          </p:cNvPr>
          <p:cNvGrpSpPr/>
          <p:nvPr/>
        </p:nvGrpSpPr>
        <p:grpSpPr>
          <a:xfrm>
            <a:off x="15742217" y="4667772"/>
            <a:ext cx="5422619" cy="1620346"/>
            <a:chOff x="6967777" y="4540552"/>
            <a:chExt cx="2850484" cy="1620346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F1851C4F-D892-08A5-FC03-1AB99A1451C8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Trả lương theo giá trị và độ phức tạp của vị trí trong cơ cấu tổ chức.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BD408E04-BD1C-A3E6-DBF6-33D5E3D1CAB9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POSITION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38700811-2B9F-92DB-F36A-FD28E73F2379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Vị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trí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709858E-0FE3-9FDF-4D7C-A37696F98B3A}"/>
              </a:ext>
            </a:extLst>
          </p:cNvPr>
          <p:cNvGrpSpPr/>
          <p:nvPr/>
        </p:nvGrpSpPr>
        <p:grpSpPr>
          <a:xfrm>
            <a:off x="15742217" y="7272797"/>
            <a:ext cx="5422619" cy="1620346"/>
            <a:chOff x="6967777" y="4540552"/>
            <a:chExt cx="2850484" cy="1620346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21AEF80C-C323-C23C-5E30-551E1C189580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Ghi nhận kiến thức, kỹ năng, kinh nghiệm và mức độ phát triển cá nhân.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1604221B-E715-CF91-2D6C-F6D34266D044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PERSON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350D4B86-26E1-9C23-DEC4-F5F35FF6545E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ăng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lực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89C7343-5FDC-0302-106F-B71B2E498F96}"/>
              </a:ext>
            </a:extLst>
          </p:cNvPr>
          <p:cNvGrpSpPr/>
          <p:nvPr/>
        </p:nvGrpSpPr>
        <p:grpSpPr>
          <a:xfrm>
            <a:off x="15742217" y="9854963"/>
            <a:ext cx="5422619" cy="1620346"/>
            <a:chOff x="6967777" y="4540552"/>
            <a:chExt cx="2850484" cy="162034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03B14AD3-E2B2-8396-FF99-13ECE5379C6A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Thưởng theo hiệu suất, mục tiêu đạt được và đóng góp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EF2FF916-4C83-74C2-CC0F-C143D85D3C9C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PERFORMANCE</a:t>
              </a: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DC61ED24-8D35-1106-6CF3-FA93CE4D4A3A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Hiệu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quả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9017E5D-5596-0F23-9021-F539010B880C}"/>
              </a:ext>
            </a:extLst>
          </p:cNvPr>
          <p:cNvGrpSpPr/>
          <p:nvPr/>
        </p:nvGrpSpPr>
        <p:grpSpPr>
          <a:xfrm>
            <a:off x="12527389" y="4322254"/>
            <a:ext cx="2311383" cy="2311383"/>
            <a:chOff x="3695054" y="6046055"/>
            <a:chExt cx="3326331" cy="3326331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57321FC0-0EB8-3DBC-6939-2373CD2C337F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695EE43-AA94-5EE5-4633-19038B89299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DC1A5094-6687-5458-0A0F-7C9458FFB839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103D984-F74C-B6F5-D1D8-0B8991307942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44D3E4D-DE18-5FDD-317B-D2A1930BD7B7}"/>
              </a:ext>
            </a:extLst>
          </p:cNvPr>
          <p:cNvGrpSpPr/>
          <p:nvPr/>
        </p:nvGrpSpPr>
        <p:grpSpPr>
          <a:xfrm>
            <a:off x="12527389" y="6927279"/>
            <a:ext cx="2311383" cy="2311383"/>
            <a:chOff x="3695054" y="6046055"/>
            <a:chExt cx="3326331" cy="3326331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B8ED1BC1-8F0D-38B5-A3A9-02C85A72878E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31C33C08-4BAE-B010-8ABA-AFEE8EB007F5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5B8B46FC-E2D9-0EC4-733E-D4ADC6D28B4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4AB86ED5-FB8D-754E-8060-46F2BA4C4788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61A1A85-D1EC-C190-33FE-10FDB664B9C0}"/>
              </a:ext>
            </a:extLst>
          </p:cNvPr>
          <p:cNvGrpSpPr/>
          <p:nvPr/>
        </p:nvGrpSpPr>
        <p:grpSpPr>
          <a:xfrm>
            <a:off x="12527389" y="9509445"/>
            <a:ext cx="2311383" cy="2311383"/>
            <a:chOff x="3695054" y="6046055"/>
            <a:chExt cx="3326331" cy="332633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B4D8FBF-0107-69CE-5B18-9C85B4F81175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C823CA07-75BD-2CF0-7DE4-DA48B7B95F4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95D8315-69E1-D722-13B5-ACCB74F561F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73D646E-85C0-32C6-BBBE-D856208370AC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F34EACF7-022B-6931-C023-B6FF6EEFC6D4}"/>
              </a:ext>
            </a:extLst>
          </p:cNvPr>
          <p:cNvSpPr/>
          <p:nvPr/>
        </p:nvSpPr>
        <p:spPr>
          <a:xfrm>
            <a:off x="13271707" y="5051336"/>
            <a:ext cx="822746" cy="853218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4" name="Freeform 39">
            <a:extLst>
              <a:ext uri="{FF2B5EF4-FFF2-40B4-BE49-F238E27FC236}">
                <a16:creationId xmlns:a16="http://schemas.microsoft.com/office/drawing/2014/main" id="{5EC015B1-73CD-B2E6-DBD7-9CA743AC761C}"/>
              </a:ext>
            </a:extLst>
          </p:cNvPr>
          <p:cNvSpPr>
            <a:spLocks noEditPoints="1"/>
          </p:cNvSpPr>
          <p:nvPr/>
        </p:nvSpPr>
        <p:spPr bwMode="auto">
          <a:xfrm>
            <a:off x="13376772" y="7665566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40BD19D7-1846-47F6-0B66-73EA0E954E87}"/>
              </a:ext>
            </a:extLst>
          </p:cNvPr>
          <p:cNvSpPr/>
          <p:nvPr/>
        </p:nvSpPr>
        <p:spPr>
          <a:xfrm>
            <a:off x="13302179" y="10284235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6C42C17-9C0C-7BAC-C859-7DA37A1915F2}"/>
              </a:ext>
            </a:extLst>
          </p:cNvPr>
          <p:cNvSpPr/>
          <p:nvPr/>
        </p:nvSpPr>
        <p:spPr>
          <a:xfrm>
            <a:off x="5467733" y="7362924"/>
            <a:ext cx="1383062" cy="1432458"/>
          </a:xfrm>
          <a:custGeom>
            <a:avLst/>
            <a:gdLst>
              <a:gd name="connsiteX0" fmla="*/ 412624 w 426720"/>
              <a:gd name="connsiteY0" fmla="*/ 260223 h 441960"/>
              <a:gd name="connsiteX1" fmla="*/ 331089 w 426720"/>
              <a:gd name="connsiteY1" fmla="*/ 298933 h 441960"/>
              <a:gd name="connsiteX2" fmla="*/ 249556 w 426720"/>
              <a:gd name="connsiteY2" fmla="*/ 260223 h 441960"/>
              <a:gd name="connsiteX3" fmla="*/ 331089 w 426720"/>
              <a:gd name="connsiteY3" fmla="*/ 221513 h 441960"/>
              <a:gd name="connsiteX4" fmla="*/ 412624 w 426720"/>
              <a:gd name="connsiteY4" fmla="*/ 260223 h 441960"/>
              <a:gd name="connsiteX5" fmla="*/ 249556 w 426720"/>
              <a:gd name="connsiteY5" fmla="*/ 327584 h 441960"/>
              <a:gd name="connsiteX6" fmla="*/ 331089 w 426720"/>
              <a:gd name="connsiteY6" fmla="*/ 366293 h 441960"/>
              <a:gd name="connsiteX7" fmla="*/ 412624 w 426720"/>
              <a:gd name="connsiteY7" fmla="*/ 327584 h 441960"/>
              <a:gd name="connsiteX8" fmla="*/ 249556 w 426720"/>
              <a:gd name="connsiteY8" fmla="*/ 394792 h 441960"/>
              <a:gd name="connsiteX9" fmla="*/ 331089 w 426720"/>
              <a:gd name="connsiteY9" fmla="*/ 433502 h 441960"/>
              <a:gd name="connsiteX10" fmla="*/ 412624 w 426720"/>
              <a:gd name="connsiteY10" fmla="*/ 394792 h 441960"/>
              <a:gd name="connsiteX11" fmla="*/ 337033 w 426720"/>
              <a:gd name="connsiteY11" fmla="*/ 172593 h 441960"/>
              <a:gd name="connsiteX12" fmla="*/ 258242 w 426720"/>
              <a:gd name="connsiteY12" fmla="*/ 111785 h 441960"/>
              <a:gd name="connsiteX13" fmla="*/ 294818 w 426720"/>
              <a:gd name="connsiteY13" fmla="*/ 46558 h 441960"/>
              <a:gd name="connsiteX14" fmla="*/ 278969 w 426720"/>
              <a:gd name="connsiteY14" fmla="*/ 19431 h 441960"/>
              <a:gd name="connsiteX15" fmla="*/ 190881 w 426720"/>
              <a:gd name="connsiteY15" fmla="*/ 19431 h 441960"/>
              <a:gd name="connsiteX16" fmla="*/ 102794 w 426720"/>
              <a:gd name="connsiteY16" fmla="*/ 19431 h 441960"/>
              <a:gd name="connsiteX17" fmla="*/ 86945 w 426720"/>
              <a:gd name="connsiteY17" fmla="*/ 46558 h 441960"/>
              <a:gd name="connsiteX18" fmla="*/ 123520 w 426720"/>
              <a:gd name="connsiteY18" fmla="*/ 111785 h 441960"/>
              <a:gd name="connsiteX19" fmla="*/ 19431 w 426720"/>
              <a:gd name="connsiteY19" fmla="*/ 227609 h 441960"/>
              <a:gd name="connsiteX20" fmla="*/ 19431 w 426720"/>
              <a:gd name="connsiteY20" fmla="*/ 343433 h 441960"/>
              <a:gd name="connsiteX21" fmla="*/ 98070 w 426720"/>
              <a:gd name="connsiteY21" fmla="*/ 433502 h 441960"/>
              <a:gd name="connsiteX22" fmla="*/ 190881 w 426720"/>
              <a:gd name="connsiteY22" fmla="*/ 433502 h 441960"/>
              <a:gd name="connsiteX23" fmla="*/ 216027 w 426720"/>
              <a:gd name="connsiteY23" fmla="*/ 43350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441960">
                <a:moveTo>
                  <a:pt x="412624" y="260223"/>
                </a:moveTo>
                <a:cubicBezTo>
                  <a:pt x="412624" y="281559"/>
                  <a:pt x="376200" y="298933"/>
                  <a:pt x="331089" y="298933"/>
                </a:cubicBezTo>
                <a:cubicBezTo>
                  <a:pt x="286131" y="298933"/>
                  <a:pt x="249556" y="281559"/>
                  <a:pt x="249556" y="260223"/>
                </a:cubicBezTo>
                <a:cubicBezTo>
                  <a:pt x="249556" y="238887"/>
                  <a:pt x="285979" y="221513"/>
                  <a:pt x="331089" y="221513"/>
                </a:cubicBezTo>
                <a:cubicBezTo>
                  <a:pt x="376047" y="221513"/>
                  <a:pt x="412624" y="238887"/>
                  <a:pt x="412624" y="260223"/>
                </a:cubicBezTo>
                <a:close/>
                <a:moveTo>
                  <a:pt x="249556" y="327584"/>
                </a:moveTo>
                <a:cubicBezTo>
                  <a:pt x="249556" y="348920"/>
                  <a:pt x="285979" y="366293"/>
                  <a:pt x="331089" y="366293"/>
                </a:cubicBezTo>
                <a:cubicBezTo>
                  <a:pt x="376047" y="366293"/>
                  <a:pt x="412624" y="348920"/>
                  <a:pt x="412624" y="327584"/>
                </a:cubicBezTo>
                <a:moveTo>
                  <a:pt x="249556" y="394792"/>
                </a:moveTo>
                <a:cubicBezTo>
                  <a:pt x="249556" y="416128"/>
                  <a:pt x="285979" y="433502"/>
                  <a:pt x="331089" y="433502"/>
                </a:cubicBezTo>
                <a:cubicBezTo>
                  <a:pt x="376047" y="433502"/>
                  <a:pt x="412624" y="416128"/>
                  <a:pt x="412624" y="394792"/>
                </a:cubicBezTo>
                <a:moveTo>
                  <a:pt x="337033" y="172593"/>
                </a:moveTo>
                <a:cubicBezTo>
                  <a:pt x="306248" y="137389"/>
                  <a:pt x="258242" y="111785"/>
                  <a:pt x="258242" y="111785"/>
                </a:cubicBezTo>
                <a:lnTo>
                  <a:pt x="294818" y="46558"/>
                </a:lnTo>
                <a:cubicBezTo>
                  <a:pt x="301676" y="34366"/>
                  <a:pt x="292837" y="19431"/>
                  <a:pt x="278969" y="19431"/>
                </a:cubicBezTo>
                <a:lnTo>
                  <a:pt x="190881" y="19431"/>
                </a:lnTo>
                <a:lnTo>
                  <a:pt x="102794" y="19431"/>
                </a:lnTo>
                <a:cubicBezTo>
                  <a:pt x="88774" y="19431"/>
                  <a:pt x="80087" y="34366"/>
                  <a:pt x="86945" y="46558"/>
                </a:cubicBezTo>
                <a:lnTo>
                  <a:pt x="123520" y="111785"/>
                </a:lnTo>
                <a:cubicBezTo>
                  <a:pt x="123520" y="111785"/>
                  <a:pt x="19431" y="167107"/>
                  <a:pt x="19431" y="227609"/>
                </a:cubicBezTo>
                <a:lnTo>
                  <a:pt x="19431" y="343433"/>
                </a:lnTo>
                <a:cubicBezTo>
                  <a:pt x="19431" y="393116"/>
                  <a:pt x="54635" y="433502"/>
                  <a:pt x="98070" y="433502"/>
                </a:cubicBezTo>
                <a:lnTo>
                  <a:pt x="190881" y="433502"/>
                </a:lnTo>
                <a:lnTo>
                  <a:pt x="216027" y="433502"/>
                </a:lnTo>
              </a:path>
            </a:pathLst>
          </a:custGeom>
          <a:noFill/>
          <a:ln w="2540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73" grpId="0" animBg="1"/>
          <p:bldP spid="74" grpId="0" animBg="1"/>
          <p:bldP spid="75" grpId="0" animBg="1"/>
          <p:bldP spid="7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73" grpId="0" animBg="1"/>
          <p:bldP spid="74" grpId="0" animBg="1"/>
          <p:bldP spid="75" grpId="0" animBg="1"/>
          <p:bldP spid="7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Rectangle 511">
            <a:extLst>
              <a:ext uri="{FF2B5EF4-FFF2-40B4-BE49-F238E27FC236}">
                <a16:creationId xmlns:a16="http://schemas.microsoft.com/office/drawing/2014/main" id="{A8813294-35A5-78B1-5195-DA9148C40E1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513" name="!!MainTitle1">
            <a:extLst>
              <a:ext uri="{FF2B5EF4-FFF2-40B4-BE49-F238E27FC236}">
                <a16:creationId xmlns:a16="http://schemas.microsoft.com/office/drawing/2014/main" id="{F72E98AA-CF56-6B52-63AD-C8BD8539B10D}"/>
              </a:ext>
            </a:extLst>
          </p:cNvPr>
          <p:cNvSpPr txBox="1"/>
          <p:nvPr/>
        </p:nvSpPr>
        <p:spPr>
          <a:xfrm>
            <a:off x="5930547" y="1246722"/>
            <a:ext cx="125229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3P Compensation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14" name="!!SubTitle">
            <a:extLst>
              <a:ext uri="{FF2B5EF4-FFF2-40B4-BE49-F238E27FC236}">
                <a16:creationId xmlns:a16="http://schemas.microsoft.com/office/drawing/2014/main" id="{C94904BC-5517-9C8D-8584-6936E10D6BE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15" name="Oval 514">
            <a:extLst>
              <a:ext uri="{FF2B5EF4-FFF2-40B4-BE49-F238E27FC236}">
                <a16:creationId xmlns:a16="http://schemas.microsoft.com/office/drawing/2014/main" id="{732C4AB6-04B7-D55C-F285-C470527FB0E3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6" name="Oval 515">
            <a:extLst>
              <a:ext uri="{FF2B5EF4-FFF2-40B4-BE49-F238E27FC236}">
                <a16:creationId xmlns:a16="http://schemas.microsoft.com/office/drawing/2014/main" id="{256EB1B7-88EF-A010-591F-A31EB2E2F77F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7" name="Oval 516">
            <a:extLst>
              <a:ext uri="{FF2B5EF4-FFF2-40B4-BE49-F238E27FC236}">
                <a16:creationId xmlns:a16="http://schemas.microsoft.com/office/drawing/2014/main" id="{5E528731-A0F3-5225-3765-C592DBA2FF5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8" name="Oval 517">
            <a:extLst>
              <a:ext uri="{FF2B5EF4-FFF2-40B4-BE49-F238E27FC236}">
                <a16:creationId xmlns:a16="http://schemas.microsoft.com/office/drawing/2014/main" id="{0D5C4F9A-71CA-2875-6F09-C3847506FA23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19" name="Group 518">
            <a:extLst>
              <a:ext uri="{FF2B5EF4-FFF2-40B4-BE49-F238E27FC236}">
                <a16:creationId xmlns:a16="http://schemas.microsoft.com/office/drawing/2014/main" id="{606C86BD-C078-F8BC-D84C-42FB1BC233DA}"/>
              </a:ext>
            </a:extLst>
          </p:cNvPr>
          <p:cNvGrpSpPr/>
          <p:nvPr/>
        </p:nvGrpSpPr>
        <p:grpSpPr>
          <a:xfrm>
            <a:off x="6439834" y="3777520"/>
            <a:ext cx="6151040" cy="4861480"/>
            <a:chOff x="7059233" y="3832570"/>
            <a:chExt cx="6151040" cy="4861480"/>
          </a:xfrm>
        </p:grpSpPr>
        <p:grpSp>
          <p:nvGrpSpPr>
            <p:cNvPr id="520" name="Group 519">
              <a:extLst>
                <a:ext uri="{FF2B5EF4-FFF2-40B4-BE49-F238E27FC236}">
                  <a16:creationId xmlns:a16="http://schemas.microsoft.com/office/drawing/2014/main" id="{4BF4E534-F3EC-5F02-ED2E-38A36D5913FC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527" name="Arc 526">
                <a:extLst>
                  <a:ext uri="{FF2B5EF4-FFF2-40B4-BE49-F238E27FC236}">
                    <a16:creationId xmlns:a16="http://schemas.microsoft.com/office/drawing/2014/main" id="{595B8D70-4033-9F0F-9582-B9C9087DD4C8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8" name="Arc 527">
                <a:extLst>
                  <a:ext uri="{FF2B5EF4-FFF2-40B4-BE49-F238E27FC236}">
                    <a16:creationId xmlns:a16="http://schemas.microsoft.com/office/drawing/2014/main" id="{F479710B-F61C-716F-80C0-1A8EF39983CC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29" name="Group 528">
                <a:extLst>
                  <a:ext uri="{FF2B5EF4-FFF2-40B4-BE49-F238E27FC236}">
                    <a16:creationId xmlns:a16="http://schemas.microsoft.com/office/drawing/2014/main" id="{C735D34E-3ADF-ED22-CBA2-870E87972E8E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530" name="Straight Connector 529">
                  <a:extLst>
                    <a:ext uri="{FF2B5EF4-FFF2-40B4-BE49-F238E27FC236}">
                      <a16:creationId xmlns:a16="http://schemas.microsoft.com/office/drawing/2014/main" id="{EFB0F406-3C52-80C6-1C06-539F0970E9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1" name="Straight Connector 530">
                  <a:extLst>
                    <a:ext uri="{FF2B5EF4-FFF2-40B4-BE49-F238E27FC236}">
                      <a16:creationId xmlns:a16="http://schemas.microsoft.com/office/drawing/2014/main" id="{A6FB32EE-69F9-F3DB-F02C-B96267B87A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21" name="Group 520">
              <a:extLst>
                <a:ext uri="{FF2B5EF4-FFF2-40B4-BE49-F238E27FC236}">
                  <a16:creationId xmlns:a16="http://schemas.microsoft.com/office/drawing/2014/main" id="{F47C5DC9-C740-F272-AB8F-48C46CECEB12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</p:grpSpPr>
          <p:sp>
            <p:nvSpPr>
              <p:cNvPr id="522" name="Arc 521">
                <a:extLst>
                  <a:ext uri="{FF2B5EF4-FFF2-40B4-BE49-F238E27FC236}">
                    <a16:creationId xmlns:a16="http://schemas.microsoft.com/office/drawing/2014/main" id="{428B2ED1-19AF-F5E6-DADE-0500312846DA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3" name="Arc 522">
                <a:extLst>
                  <a:ext uri="{FF2B5EF4-FFF2-40B4-BE49-F238E27FC236}">
                    <a16:creationId xmlns:a16="http://schemas.microsoft.com/office/drawing/2014/main" id="{14D3D867-29F7-29DE-680C-3BEDD721B9D0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24" name="Group 523">
                <a:extLst>
                  <a:ext uri="{FF2B5EF4-FFF2-40B4-BE49-F238E27FC236}">
                    <a16:creationId xmlns:a16="http://schemas.microsoft.com/office/drawing/2014/main" id="{15AA86C6-6D1F-07EC-334E-F15F5C02A968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525" name="Straight Connector 524">
                  <a:extLst>
                    <a:ext uri="{FF2B5EF4-FFF2-40B4-BE49-F238E27FC236}">
                      <a16:creationId xmlns:a16="http://schemas.microsoft.com/office/drawing/2014/main" id="{D19DDAE9-D77D-837B-ED63-20BEAFBCFD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6" name="Straight Connector 525">
                  <a:extLst>
                    <a:ext uri="{FF2B5EF4-FFF2-40B4-BE49-F238E27FC236}">
                      <a16:creationId xmlns:a16="http://schemas.microsoft.com/office/drawing/2014/main" id="{12A9F695-2C8F-6260-C4A3-CF598579CA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32" name="Group 531">
            <a:extLst>
              <a:ext uri="{FF2B5EF4-FFF2-40B4-BE49-F238E27FC236}">
                <a16:creationId xmlns:a16="http://schemas.microsoft.com/office/drawing/2014/main" id="{572FCC5D-D57F-430C-5944-4C1209AB739A}"/>
              </a:ext>
            </a:extLst>
          </p:cNvPr>
          <p:cNvGrpSpPr/>
          <p:nvPr/>
        </p:nvGrpSpPr>
        <p:grpSpPr>
          <a:xfrm>
            <a:off x="6439834" y="7475652"/>
            <a:ext cx="6151040" cy="4861480"/>
            <a:chOff x="7059233" y="7530702"/>
            <a:chExt cx="6151040" cy="4861480"/>
          </a:xfrm>
        </p:grpSpPr>
        <p:grpSp>
          <p:nvGrpSpPr>
            <p:cNvPr id="533" name="Group 532">
              <a:extLst>
                <a:ext uri="{FF2B5EF4-FFF2-40B4-BE49-F238E27FC236}">
                  <a16:creationId xmlns:a16="http://schemas.microsoft.com/office/drawing/2014/main" id="{577EFCD5-7AF9-E2C5-5AFB-888E683091C5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540" name="Arc 539">
                <a:extLst>
                  <a:ext uri="{FF2B5EF4-FFF2-40B4-BE49-F238E27FC236}">
                    <a16:creationId xmlns:a16="http://schemas.microsoft.com/office/drawing/2014/main" id="{C6E07DE5-9165-A814-D962-E0F5C8AA2FFE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1" name="Arc 540">
                <a:extLst>
                  <a:ext uri="{FF2B5EF4-FFF2-40B4-BE49-F238E27FC236}">
                    <a16:creationId xmlns:a16="http://schemas.microsoft.com/office/drawing/2014/main" id="{39F6F778-6978-82D6-C38D-522688AE9A4B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42" name="Group 541">
                <a:extLst>
                  <a:ext uri="{FF2B5EF4-FFF2-40B4-BE49-F238E27FC236}">
                    <a16:creationId xmlns:a16="http://schemas.microsoft.com/office/drawing/2014/main" id="{05A1259F-3ACA-E31C-E58D-995CC94EEC0E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543" name="Straight Connector 542">
                  <a:extLst>
                    <a:ext uri="{FF2B5EF4-FFF2-40B4-BE49-F238E27FC236}">
                      <a16:creationId xmlns:a16="http://schemas.microsoft.com/office/drawing/2014/main" id="{572C3C86-B9B3-2EAF-8661-FEBB255A7D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4" name="Straight Connector 543">
                  <a:extLst>
                    <a:ext uri="{FF2B5EF4-FFF2-40B4-BE49-F238E27FC236}">
                      <a16:creationId xmlns:a16="http://schemas.microsoft.com/office/drawing/2014/main" id="{58980700-AAA2-A8C2-7576-0B79A9658F5F}"/>
                    </a:ext>
                  </a:extLst>
                </p:cNvPr>
                <p:cNvCxnSpPr>
                  <a:cxnSpLocks/>
                  <a:endCxn id="541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34" name="Group 533">
              <a:extLst>
                <a:ext uri="{FF2B5EF4-FFF2-40B4-BE49-F238E27FC236}">
                  <a16:creationId xmlns:a16="http://schemas.microsoft.com/office/drawing/2014/main" id="{BE14886B-842D-A282-A81E-F8A4B02A9190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</p:grpSpPr>
          <p:sp>
            <p:nvSpPr>
              <p:cNvPr id="535" name="Arc 534">
                <a:extLst>
                  <a:ext uri="{FF2B5EF4-FFF2-40B4-BE49-F238E27FC236}">
                    <a16:creationId xmlns:a16="http://schemas.microsoft.com/office/drawing/2014/main" id="{869170F3-0184-7C3A-2C13-3E0C13182466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6" name="Arc 535">
                <a:extLst>
                  <a:ext uri="{FF2B5EF4-FFF2-40B4-BE49-F238E27FC236}">
                    <a16:creationId xmlns:a16="http://schemas.microsoft.com/office/drawing/2014/main" id="{72DE3167-D9F6-A4EF-7C0F-7E994148A481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37" name="Group 536">
                <a:extLst>
                  <a:ext uri="{FF2B5EF4-FFF2-40B4-BE49-F238E27FC236}">
                    <a16:creationId xmlns:a16="http://schemas.microsoft.com/office/drawing/2014/main" id="{DEBCDADF-7DD9-0F6F-C0E8-35BE64C30426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538" name="Straight Connector 537">
                  <a:extLst>
                    <a:ext uri="{FF2B5EF4-FFF2-40B4-BE49-F238E27FC236}">
                      <a16:creationId xmlns:a16="http://schemas.microsoft.com/office/drawing/2014/main" id="{1AF422F8-C018-61A7-B59F-8828157F40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9" name="Straight Connector 538">
                  <a:extLst>
                    <a:ext uri="{FF2B5EF4-FFF2-40B4-BE49-F238E27FC236}">
                      <a16:creationId xmlns:a16="http://schemas.microsoft.com/office/drawing/2014/main" id="{A252661B-BBF6-EFAA-6A89-1FC09FBCF03C}"/>
                    </a:ext>
                  </a:extLst>
                </p:cNvPr>
                <p:cNvCxnSpPr>
                  <a:cxnSpLocks/>
                  <a:endCxn id="536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45" name="Group 544">
            <a:extLst>
              <a:ext uri="{FF2B5EF4-FFF2-40B4-BE49-F238E27FC236}">
                <a16:creationId xmlns:a16="http://schemas.microsoft.com/office/drawing/2014/main" id="{13851205-CCAE-0224-5D5D-22BA6EFCA9C0}"/>
              </a:ext>
            </a:extLst>
          </p:cNvPr>
          <p:cNvGrpSpPr/>
          <p:nvPr/>
        </p:nvGrpSpPr>
        <p:grpSpPr>
          <a:xfrm>
            <a:off x="8031814" y="8079153"/>
            <a:ext cx="5072397" cy="0"/>
            <a:chOff x="8651213" y="8134203"/>
            <a:chExt cx="5072397" cy="0"/>
          </a:xfrm>
        </p:grpSpPr>
        <p:cxnSp>
          <p:nvCxnSpPr>
            <p:cNvPr id="546" name="Straight Connector 545">
              <a:extLst>
                <a:ext uri="{FF2B5EF4-FFF2-40B4-BE49-F238E27FC236}">
                  <a16:creationId xmlns:a16="http://schemas.microsoft.com/office/drawing/2014/main" id="{DFCEEE03-58CA-89CA-21F6-43269A83C535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254000" cap="rnd">
              <a:solidFill>
                <a:schemeClr val="bg2"/>
              </a:solidFill>
            </a:ln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Straight Connector 546">
              <a:extLst>
                <a:ext uri="{FF2B5EF4-FFF2-40B4-BE49-F238E27FC236}">
                  <a16:creationId xmlns:a16="http://schemas.microsoft.com/office/drawing/2014/main" id="{77261524-7DCA-49A9-5D62-3EAB5C19A29D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635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8" name="Group 547">
            <a:extLst>
              <a:ext uri="{FF2B5EF4-FFF2-40B4-BE49-F238E27FC236}">
                <a16:creationId xmlns:a16="http://schemas.microsoft.com/office/drawing/2014/main" id="{FD4D63A9-5630-ACE8-52AB-E2AF1C79BA16}"/>
              </a:ext>
            </a:extLst>
          </p:cNvPr>
          <p:cNvGrpSpPr/>
          <p:nvPr/>
        </p:nvGrpSpPr>
        <p:grpSpPr>
          <a:xfrm>
            <a:off x="3586977" y="5506866"/>
            <a:ext cx="5144574" cy="5144574"/>
            <a:chOff x="3695054" y="6046055"/>
            <a:chExt cx="3326331" cy="3326331"/>
          </a:xfrm>
        </p:grpSpPr>
        <p:grpSp>
          <p:nvGrpSpPr>
            <p:cNvPr id="562" name="Group 561">
              <a:extLst>
                <a:ext uri="{FF2B5EF4-FFF2-40B4-BE49-F238E27FC236}">
                  <a16:creationId xmlns:a16="http://schemas.microsoft.com/office/drawing/2014/main" id="{6B06811B-394E-1B90-1553-5CB9F6678E09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64" name="Oval 563">
                <a:extLst>
                  <a:ext uri="{FF2B5EF4-FFF2-40B4-BE49-F238E27FC236}">
                    <a16:creationId xmlns:a16="http://schemas.microsoft.com/office/drawing/2014/main" id="{8FDF34B4-E2C0-BF49-80C1-08C50DF41A5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5" name="Oval 564">
                <a:extLst>
                  <a:ext uri="{FF2B5EF4-FFF2-40B4-BE49-F238E27FC236}">
                    <a16:creationId xmlns:a16="http://schemas.microsoft.com/office/drawing/2014/main" id="{C0DD6475-5B37-135B-F837-7F219E41DFC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3" name="Oval 562">
              <a:extLst>
                <a:ext uri="{FF2B5EF4-FFF2-40B4-BE49-F238E27FC236}">
                  <a16:creationId xmlns:a16="http://schemas.microsoft.com/office/drawing/2014/main" id="{EC897615-C3A2-B2CD-FEBF-7E55E5243514}"/>
                </a:ext>
              </a:extLst>
            </p:cNvPr>
            <p:cNvSpPr/>
            <p:nvPr/>
          </p:nvSpPr>
          <p:spPr>
            <a:xfrm>
              <a:off x="4080135" y="6431136"/>
              <a:ext cx="2556171" cy="2556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6" name="Group 565">
            <a:extLst>
              <a:ext uri="{FF2B5EF4-FFF2-40B4-BE49-F238E27FC236}">
                <a16:creationId xmlns:a16="http://schemas.microsoft.com/office/drawing/2014/main" id="{F3F317B7-D5C1-D565-9BD8-CEF2465E071F}"/>
              </a:ext>
            </a:extLst>
          </p:cNvPr>
          <p:cNvGrpSpPr/>
          <p:nvPr/>
        </p:nvGrpSpPr>
        <p:grpSpPr>
          <a:xfrm>
            <a:off x="4490422" y="6636363"/>
            <a:ext cx="3337684" cy="3786087"/>
            <a:chOff x="5109821" y="6691413"/>
            <a:chExt cx="3337684" cy="3786087"/>
          </a:xfrm>
        </p:grpSpPr>
        <p:sp>
          <p:nvSpPr>
            <p:cNvPr id="567" name="!!SubTitle">
              <a:extLst>
                <a:ext uri="{FF2B5EF4-FFF2-40B4-BE49-F238E27FC236}">
                  <a16:creationId xmlns:a16="http://schemas.microsoft.com/office/drawing/2014/main" id="{EF665757-C936-673D-F913-AF6C375EECD8}"/>
                </a:ext>
              </a:extLst>
            </p:cNvPr>
            <p:cNvSpPr txBox="1"/>
            <p:nvPr/>
          </p:nvSpPr>
          <p:spPr>
            <a:xfrm>
              <a:off x="5109821" y="6691413"/>
              <a:ext cx="3337684" cy="3786087"/>
            </a:xfrm>
            <a:prstGeom prst="rect">
              <a:avLst/>
            </a:prstGeom>
            <a:noFill/>
          </p:spPr>
          <p:txBody>
            <a:bodyPr spcFirstLastPara="1" wrap="none" numCol="1" rtlCol="0">
              <a:prstTxWarp prst="textArchUp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5400" b="1" u="none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we sell </a:t>
              </a:r>
              <a:r>
                <a:rPr lang="en-US" sz="200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CONFIDENCE</a:t>
              </a:r>
            </a:p>
          </p:txBody>
        </p:sp>
        <p:sp>
          <p:nvSpPr>
            <p:cNvPr id="568" name="TextBox 25">
              <a:extLst>
                <a:ext uri="{FF2B5EF4-FFF2-40B4-BE49-F238E27FC236}">
                  <a16:creationId xmlns:a16="http://schemas.microsoft.com/office/drawing/2014/main" id="{FE5B3366-ACFD-278E-A693-4FE8DC42EACE}"/>
                </a:ext>
              </a:extLst>
            </p:cNvPr>
            <p:cNvSpPr txBox="1"/>
            <p:nvPr/>
          </p:nvSpPr>
          <p:spPr>
            <a:xfrm>
              <a:off x="5490240" y="7680960"/>
              <a:ext cx="2576846" cy="2032458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u="none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 not template</a:t>
              </a:r>
              <a:endParaRPr lang="en-US" sz="2400" u="none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569" name="Group 568">
            <a:extLst>
              <a:ext uri="{FF2B5EF4-FFF2-40B4-BE49-F238E27FC236}">
                <a16:creationId xmlns:a16="http://schemas.microsoft.com/office/drawing/2014/main" id="{C0E93406-E977-A30A-0EEB-E6C45DAE2214}"/>
              </a:ext>
            </a:extLst>
          </p:cNvPr>
          <p:cNvGrpSpPr/>
          <p:nvPr/>
        </p:nvGrpSpPr>
        <p:grpSpPr>
          <a:xfrm>
            <a:off x="15742217" y="4667772"/>
            <a:ext cx="5422619" cy="1620346"/>
            <a:chOff x="6967777" y="4540552"/>
            <a:chExt cx="2850484" cy="1620346"/>
          </a:xfrm>
        </p:grpSpPr>
        <p:sp>
          <p:nvSpPr>
            <p:cNvPr id="570" name="Textbox 200">
              <a:extLst>
                <a:ext uri="{FF2B5EF4-FFF2-40B4-BE49-F238E27FC236}">
                  <a16:creationId xmlns:a16="http://schemas.microsoft.com/office/drawing/2014/main" id="{EC74B7A2-11AE-445B-55FF-5185159F534E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Trả lương theo giá trị và độ phức tạp của vị trí trong cơ cấu tổ chức.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71" name="Textbox 200">
              <a:extLst>
                <a:ext uri="{FF2B5EF4-FFF2-40B4-BE49-F238E27FC236}">
                  <a16:creationId xmlns:a16="http://schemas.microsoft.com/office/drawing/2014/main" id="{B6522DA3-FD47-EB08-3F21-311035A14016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POSITION</a:t>
              </a:r>
            </a:p>
          </p:txBody>
        </p:sp>
        <p:sp>
          <p:nvSpPr>
            <p:cNvPr id="572" name="Textbox 200">
              <a:extLst>
                <a:ext uri="{FF2B5EF4-FFF2-40B4-BE49-F238E27FC236}">
                  <a16:creationId xmlns:a16="http://schemas.microsoft.com/office/drawing/2014/main" id="{12091D5D-4894-BA48-F781-BBDAA6A66944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Vị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trí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32235E75-442F-DE1E-F09B-38530532BB1C}"/>
              </a:ext>
            </a:extLst>
          </p:cNvPr>
          <p:cNvGrpSpPr/>
          <p:nvPr/>
        </p:nvGrpSpPr>
        <p:grpSpPr>
          <a:xfrm>
            <a:off x="15742217" y="7272797"/>
            <a:ext cx="5422619" cy="1620346"/>
            <a:chOff x="6967777" y="4540552"/>
            <a:chExt cx="2850484" cy="1620346"/>
          </a:xfrm>
        </p:grpSpPr>
        <p:sp>
          <p:nvSpPr>
            <p:cNvPr id="574" name="Textbox 200">
              <a:extLst>
                <a:ext uri="{FF2B5EF4-FFF2-40B4-BE49-F238E27FC236}">
                  <a16:creationId xmlns:a16="http://schemas.microsoft.com/office/drawing/2014/main" id="{893AB5DE-5A7C-F1F1-9363-1DD81A25CB3F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Ghi nhận kiến thức, kỹ năng, kinh nghiệm và mức độ phát triển cá nhân.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75" name="Textbox 200">
              <a:extLst>
                <a:ext uri="{FF2B5EF4-FFF2-40B4-BE49-F238E27FC236}">
                  <a16:creationId xmlns:a16="http://schemas.microsoft.com/office/drawing/2014/main" id="{D8C02B8F-F641-D29F-3693-70CA3DE01AAE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PERSON</a:t>
              </a:r>
            </a:p>
          </p:txBody>
        </p:sp>
        <p:sp>
          <p:nvSpPr>
            <p:cNvPr id="576" name="Textbox 200">
              <a:extLst>
                <a:ext uri="{FF2B5EF4-FFF2-40B4-BE49-F238E27FC236}">
                  <a16:creationId xmlns:a16="http://schemas.microsoft.com/office/drawing/2014/main" id="{8BEB1265-7539-EF83-0D46-977E931681AB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ăng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lực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77" name="Group 576">
            <a:extLst>
              <a:ext uri="{FF2B5EF4-FFF2-40B4-BE49-F238E27FC236}">
                <a16:creationId xmlns:a16="http://schemas.microsoft.com/office/drawing/2014/main" id="{7D62DD60-5FCC-B024-E084-7AE17D8FFBA9}"/>
              </a:ext>
            </a:extLst>
          </p:cNvPr>
          <p:cNvGrpSpPr/>
          <p:nvPr/>
        </p:nvGrpSpPr>
        <p:grpSpPr>
          <a:xfrm>
            <a:off x="15742217" y="9854963"/>
            <a:ext cx="5422619" cy="1620346"/>
            <a:chOff x="6967777" y="4540552"/>
            <a:chExt cx="2850484" cy="1620346"/>
          </a:xfrm>
        </p:grpSpPr>
        <p:sp>
          <p:nvSpPr>
            <p:cNvPr id="578" name="Textbox 200">
              <a:extLst>
                <a:ext uri="{FF2B5EF4-FFF2-40B4-BE49-F238E27FC236}">
                  <a16:creationId xmlns:a16="http://schemas.microsoft.com/office/drawing/2014/main" id="{EA1247DC-F48E-B7DD-A42B-F67F1F37C1AE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Thưởng theo hiệu suất, mục tiêu đạt được và đóng góp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79" name="Textbox 200">
              <a:extLst>
                <a:ext uri="{FF2B5EF4-FFF2-40B4-BE49-F238E27FC236}">
                  <a16:creationId xmlns:a16="http://schemas.microsoft.com/office/drawing/2014/main" id="{6DF28ECD-3777-2069-3132-CF76FCB1D01A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PERFORMANCE</a:t>
              </a:r>
            </a:p>
          </p:txBody>
        </p:sp>
        <p:sp>
          <p:nvSpPr>
            <p:cNvPr id="580" name="Textbox 200">
              <a:extLst>
                <a:ext uri="{FF2B5EF4-FFF2-40B4-BE49-F238E27FC236}">
                  <a16:creationId xmlns:a16="http://schemas.microsoft.com/office/drawing/2014/main" id="{5BFB2CBD-8E4A-8D8E-EB79-CA5BE39AF124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Hiệu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quả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81" name="Group 580">
            <a:extLst>
              <a:ext uri="{FF2B5EF4-FFF2-40B4-BE49-F238E27FC236}">
                <a16:creationId xmlns:a16="http://schemas.microsoft.com/office/drawing/2014/main" id="{0B2C6024-4B14-C7E5-F89C-08D484FF8961}"/>
              </a:ext>
            </a:extLst>
          </p:cNvPr>
          <p:cNvGrpSpPr/>
          <p:nvPr/>
        </p:nvGrpSpPr>
        <p:grpSpPr>
          <a:xfrm>
            <a:off x="12527389" y="4322254"/>
            <a:ext cx="2311383" cy="2311383"/>
            <a:chOff x="3695054" y="6046055"/>
            <a:chExt cx="3326331" cy="3326331"/>
          </a:xfrm>
        </p:grpSpPr>
        <p:grpSp>
          <p:nvGrpSpPr>
            <p:cNvPr id="582" name="Group 581">
              <a:extLst>
                <a:ext uri="{FF2B5EF4-FFF2-40B4-BE49-F238E27FC236}">
                  <a16:creationId xmlns:a16="http://schemas.microsoft.com/office/drawing/2014/main" id="{5472044E-AADC-083D-FFA1-10486CB366B8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84" name="Oval 583">
                <a:extLst>
                  <a:ext uri="{FF2B5EF4-FFF2-40B4-BE49-F238E27FC236}">
                    <a16:creationId xmlns:a16="http://schemas.microsoft.com/office/drawing/2014/main" id="{7CEFB3FC-247D-BB42-108A-63FC1760B1D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5" name="Oval 584">
                <a:extLst>
                  <a:ext uri="{FF2B5EF4-FFF2-40B4-BE49-F238E27FC236}">
                    <a16:creationId xmlns:a16="http://schemas.microsoft.com/office/drawing/2014/main" id="{83A5E2B5-9A99-D8EA-18A3-027F7431F2B7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3" name="Oval 582">
              <a:extLst>
                <a:ext uri="{FF2B5EF4-FFF2-40B4-BE49-F238E27FC236}">
                  <a16:creationId xmlns:a16="http://schemas.microsoft.com/office/drawing/2014/main" id="{02113530-2001-0494-0C88-5F860A08921B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6" name="Group 585">
            <a:extLst>
              <a:ext uri="{FF2B5EF4-FFF2-40B4-BE49-F238E27FC236}">
                <a16:creationId xmlns:a16="http://schemas.microsoft.com/office/drawing/2014/main" id="{0F02B07D-4CD0-FB7A-605D-A46332060CF6}"/>
              </a:ext>
            </a:extLst>
          </p:cNvPr>
          <p:cNvGrpSpPr/>
          <p:nvPr/>
        </p:nvGrpSpPr>
        <p:grpSpPr>
          <a:xfrm>
            <a:off x="12527389" y="6927279"/>
            <a:ext cx="2311383" cy="2311383"/>
            <a:chOff x="3695054" y="6046055"/>
            <a:chExt cx="3326331" cy="3326331"/>
          </a:xfrm>
        </p:grpSpPr>
        <p:grpSp>
          <p:nvGrpSpPr>
            <p:cNvPr id="587" name="Group 586">
              <a:extLst>
                <a:ext uri="{FF2B5EF4-FFF2-40B4-BE49-F238E27FC236}">
                  <a16:creationId xmlns:a16="http://schemas.microsoft.com/office/drawing/2014/main" id="{A37888C7-08BF-1E79-930E-46E370B0EA8C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89" name="Oval 588">
                <a:extLst>
                  <a:ext uri="{FF2B5EF4-FFF2-40B4-BE49-F238E27FC236}">
                    <a16:creationId xmlns:a16="http://schemas.microsoft.com/office/drawing/2014/main" id="{C01FF337-6B25-C21E-EB47-5A26FFB9D97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0" name="Oval 589">
                <a:extLst>
                  <a:ext uri="{FF2B5EF4-FFF2-40B4-BE49-F238E27FC236}">
                    <a16:creationId xmlns:a16="http://schemas.microsoft.com/office/drawing/2014/main" id="{180AD49F-A856-0589-914E-3693819D223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8" name="Oval 587">
              <a:extLst>
                <a:ext uri="{FF2B5EF4-FFF2-40B4-BE49-F238E27FC236}">
                  <a16:creationId xmlns:a16="http://schemas.microsoft.com/office/drawing/2014/main" id="{5BE935B5-5975-85F7-4CC3-6388195A9A75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629D8966-A386-32B7-0396-794D853C7CCD}"/>
              </a:ext>
            </a:extLst>
          </p:cNvPr>
          <p:cNvGrpSpPr/>
          <p:nvPr/>
        </p:nvGrpSpPr>
        <p:grpSpPr>
          <a:xfrm>
            <a:off x="12527389" y="9509445"/>
            <a:ext cx="2311383" cy="2311383"/>
            <a:chOff x="3695054" y="6046055"/>
            <a:chExt cx="3326331" cy="3326331"/>
          </a:xfrm>
        </p:grpSpPr>
        <p:grpSp>
          <p:nvGrpSpPr>
            <p:cNvPr id="592" name="Group 591">
              <a:extLst>
                <a:ext uri="{FF2B5EF4-FFF2-40B4-BE49-F238E27FC236}">
                  <a16:creationId xmlns:a16="http://schemas.microsoft.com/office/drawing/2014/main" id="{144A7092-15CC-683B-3817-FBF70310E43A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94" name="Oval 593">
                <a:extLst>
                  <a:ext uri="{FF2B5EF4-FFF2-40B4-BE49-F238E27FC236}">
                    <a16:creationId xmlns:a16="http://schemas.microsoft.com/office/drawing/2014/main" id="{5FCAE848-E31F-4A2E-2503-48CB2513DA2C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5" name="Oval 594">
                <a:extLst>
                  <a:ext uri="{FF2B5EF4-FFF2-40B4-BE49-F238E27FC236}">
                    <a16:creationId xmlns:a16="http://schemas.microsoft.com/office/drawing/2014/main" id="{131331AA-6B89-FCE6-8CF1-738A2DE5CF65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3" name="Oval 592">
              <a:extLst>
                <a:ext uri="{FF2B5EF4-FFF2-40B4-BE49-F238E27FC236}">
                  <a16:creationId xmlns:a16="http://schemas.microsoft.com/office/drawing/2014/main" id="{409A2A12-D85A-F134-D9C4-9C9EE068F1D6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6" name="Freeform: Shape 595">
            <a:extLst>
              <a:ext uri="{FF2B5EF4-FFF2-40B4-BE49-F238E27FC236}">
                <a16:creationId xmlns:a16="http://schemas.microsoft.com/office/drawing/2014/main" id="{4351BC40-41B9-83E5-E2B0-CAE0ED5C93FC}"/>
              </a:ext>
            </a:extLst>
          </p:cNvPr>
          <p:cNvSpPr/>
          <p:nvPr/>
        </p:nvSpPr>
        <p:spPr>
          <a:xfrm>
            <a:off x="13271707" y="5051336"/>
            <a:ext cx="822746" cy="853218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7" name="Freeform 39">
            <a:extLst>
              <a:ext uri="{FF2B5EF4-FFF2-40B4-BE49-F238E27FC236}">
                <a16:creationId xmlns:a16="http://schemas.microsoft.com/office/drawing/2014/main" id="{4C1F1B4B-2443-6032-A6A7-19C75463E7CF}"/>
              </a:ext>
            </a:extLst>
          </p:cNvPr>
          <p:cNvSpPr>
            <a:spLocks noEditPoints="1"/>
          </p:cNvSpPr>
          <p:nvPr/>
        </p:nvSpPr>
        <p:spPr bwMode="auto">
          <a:xfrm>
            <a:off x="13376772" y="7665566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8" name="Freeform: Shape 597">
            <a:extLst>
              <a:ext uri="{FF2B5EF4-FFF2-40B4-BE49-F238E27FC236}">
                <a16:creationId xmlns:a16="http://schemas.microsoft.com/office/drawing/2014/main" id="{8E35A6EE-C982-E013-7367-414DF4FE7616}"/>
              </a:ext>
            </a:extLst>
          </p:cNvPr>
          <p:cNvSpPr/>
          <p:nvPr/>
        </p:nvSpPr>
        <p:spPr>
          <a:xfrm>
            <a:off x="13302179" y="10284235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9" name="Freeform: Shape 598">
            <a:extLst>
              <a:ext uri="{FF2B5EF4-FFF2-40B4-BE49-F238E27FC236}">
                <a16:creationId xmlns:a16="http://schemas.microsoft.com/office/drawing/2014/main" id="{C6853265-D68F-DEE3-773E-9817B3C463B6}"/>
              </a:ext>
            </a:extLst>
          </p:cNvPr>
          <p:cNvSpPr/>
          <p:nvPr/>
        </p:nvSpPr>
        <p:spPr>
          <a:xfrm>
            <a:off x="5467733" y="7362924"/>
            <a:ext cx="1383062" cy="1432458"/>
          </a:xfrm>
          <a:custGeom>
            <a:avLst/>
            <a:gdLst>
              <a:gd name="connsiteX0" fmla="*/ 412624 w 426720"/>
              <a:gd name="connsiteY0" fmla="*/ 260223 h 441960"/>
              <a:gd name="connsiteX1" fmla="*/ 331089 w 426720"/>
              <a:gd name="connsiteY1" fmla="*/ 298933 h 441960"/>
              <a:gd name="connsiteX2" fmla="*/ 249556 w 426720"/>
              <a:gd name="connsiteY2" fmla="*/ 260223 h 441960"/>
              <a:gd name="connsiteX3" fmla="*/ 331089 w 426720"/>
              <a:gd name="connsiteY3" fmla="*/ 221513 h 441960"/>
              <a:gd name="connsiteX4" fmla="*/ 412624 w 426720"/>
              <a:gd name="connsiteY4" fmla="*/ 260223 h 441960"/>
              <a:gd name="connsiteX5" fmla="*/ 249556 w 426720"/>
              <a:gd name="connsiteY5" fmla="*/ 327584 h 441960"/>
              <a:gd name="connsiteX6" fmla="*/ 331089 w 426720"/>
              <a:gd name="connsiteY6" fmla="*/ 366293 h 441960"/>
              <a:gd name="connsiteX7" fmla="*/ 412624 w 426720"/>
              <a:gd name="connsiteY7" fmla="*/ 327584 h 441960"/>
              <a:gd name="connsiteX8" fmla="*/ 249556 w 426720"/>
              <a:gd name="connsiteY8" fmla="*/ 394792 h 441960"/>
              <a:gd name="connsiteX9" fmla="*/ 331089 w 426720"/>
              <a:gd name="connsiteY9" fmla="*/ 433502 h 441960"/>
              <a:gd name="connsiteX10" fmla="*/ 412624 w 426720"/>
              <a:gd name="connsiteY10" fmla="*/ 394792 h 441960"/>
              <a:gd name="connsiteX11" fmla="*/ 337033 w 426720"/>
              <a:gd name="connsiteY11" fmla="*/ 172593 h 441960"/>
              <a:gd name="connsiteX12" fmla="*/ 258242 w 426720"/>
              <a:gd name="connsiteY12" fmla="*/ 111785 h 441960"/>
              <a:gd name="connsiteX13" fmla="*/ 294818 w 426720"/>
              <a:gd name="connsiteY13" fmla="*/ 46558 h 441960"/>
              <a:gd name="connsiteX14" fmla="*/ 278969 w 426720"/>
              <a:gd name="connsiteY14" fmla="*/ 19431 h 441960"/>
              <a:gd name="connsiteX15" fmla="*/ 190881 w 426720"/>
              <a:gd name="connsiteY15" fmla="*/ 19431 h 441960"/>
              <a:gd name="connsiteX16" fmla="*/ 102794 w 426720"/>
              <a:gd name="connsiteY16" fmla="*/ 19431 h 441960"/>
              <a:gd name="connsiteX17" fmla="*/ 86945 w 426720"/>
              <a:gd name="connsiteY17" fmla="*/ 46558 h 441960"/>
              <a:gd name="connsiteX18" fmla="*/ 123520 w 426720"/>
              <a:gd name="connsiteY18" fmla="*/ 111785 h 441960"/>
              <a:gd name="connsiteX19" fmla="*/ 19431 w 426720"/>
              <a:gd name="connsiteY19" fmla="*/ 227609 h 441960"/>
              <a:gd name="connsiteX20" fmla="*/ 19431 w 426720"/>
              <a:gd name="connsiteY20" fmla="*/ 343433 h 441960"/>
              <a:gd name="connsiteX21" fmla="*/ 98070 w 426720"/>
              <a:gd name="connsiteY21" fmla="*/ 433502 h 441960"/>
              <a:gd name="connsiteX22" fmla="*/ 190881 w 426720"/>
              <a:gd name="connsiteY22" fmla="*/ 433502 h 441960"/>
              <a:gd name="connsiteX23" fmla="*/ 216027 w 426720"/>
              <a:gd name="connsiteY23" fmla="*/ 43350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441960">
                <a:moveTo>
                  <a:pt x="412624" y="260223"/>
                </a:moveTo>
                <a:cubicBezTo>
                  <a:pt x="412624" y="281559"/>
                  <a:pt x="376200" y="298933"/>
                  <a:pt x="331089" y="298933"/>
                </a:cubicBezTo>
                <a:cubicBezTo>
                  <a:pt x="286131" y="298933"/>
                  <a:pt x="249556" y="281559"/>
                  <a:pt x="249556" y="260223"/>
                </a:cubicBezTo>
                <a:cubicBezTo>
                  <a:pt x="249556" y="238887"/>
                  <a:pt x="285979" y="221513"/>
                  <a:pt x="331089" y="221513"/>
                </a:cubicBezTo>
                <a:cubicBezTo>
                  <a:pt x="376047" y="221513"/>
                  <a:pt x="412624" y="238887"/>
                  <a:pt x="412624" y="260223"/>
                </a:cubicBezTo>
                <a:close/>
                <a:moveTo>
                  <a:pt x="249556" y="327584"/>
                </a:moveTo>
                <a:cubicBezTo>
                  <a:pt x="249556" y="348920"/>
                  <a:pt x="285979" y="366293"/>
                  <a:pt x="331089" y="366293"/>
                </a:cubicBezTo>
                <a:cubicBezTo>
                  <a:pt x="376047" y="366293"/>
                  <a:pt x="412624" y="348920"/>
                  <a:pt x="412624" y="327584"/>
                </a:cubicBezTo>
                <a:moveTo>
                  <a:pt x="249556" y="394792"/>
                </a:moveTo>
                <a:cubicBezTo>
                  <a:pt x="249556" y="416128"/>
                  <a:pt x="285979" y="433502"/>
                  <a:pt x="331089" y="433502"/>
                </a:cubicBezTo>
                <a:cubicBezTo>
                  <a:pt x="376047" y="433502"/>
                  <a:pt x="412624" y="416128"/>
                  <a:pt x="412624" y="394792"/>
                </a:cubicBezTo>
                <a:moveTo>
                  <a:pt x="337033" y="172593"/>
                </a:moveTo>
                <a:cubicBezTo>
                  <a:pt x="306248" y="137389"/>
                  <a:pt x="258242" y="111785"/>
                  <a:pt x="258242" y="111785"/>
                </a:cubicBezTo>
                <a:lnTo>
                  <a:pt x="294818" y="46558"/>
                </a:lnTo>
                <a:cubicBezTo>
                  <a:pt x="301676" y="34366"/>
                  <a:pt x="292837" y="19431"/>
                  <a:pt x="278969" y="19431"/>
                </a:cubicBezTo>
                <a:lnTo>
                  <a:pt x="190881" y="19431"/>
                </a:lnTo>
                <a:lnTo>
                  <a:pt x="102794" y="19431"/>
                </a:lnTo>
                <a:cubicBezTo>
                  <a:pt x="88774" y="19431"/>
                  <a:pt x="80087" y="34366"/>
                  <a:pt x="86945" y="46558"/>
                </a:cubicBezTo>
                <a:lnTo>
                  <a:pt x="123520" y="111785"/>
                </a:lnTo>
                <a:cubicBezTo>
                  <a:pt x="123520" y="111785"/>
                  <a:pt x="19431" y="167107"/>
                  <a:pt x="19431" y="227609"/>
                </a:cubicBezTo>
                <a:lnTo>
                  <a:pt x="19431" y="343433"/>
                </a:lnTo>
                <a:cubicBezTo>
                  <a:pt x="19431" y="393116"/>
                  <a:pt x="54635" y="433502"/>
                  <a:pt x="98070" y="433502"/>
                </a:cubicBezTo>
                <a:lnTo>
                  <a:pt x="190881" y="433502"/>
                </a:lnTo>
                <a:lnTo>
                  <a:pt x="216027" y="433502"/>
                </a:lnTo>
              </a:path>
            </a:pathLst>
          </a:custGeom>
          <a:noFill/>
          <a:ln w="2540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checker/>
      </p:transition>
    </mc:Choice>
    <mc:Fallback xmlns="">
      <p:transition spd="slow" advClick="0" advTm="25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5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5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5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5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3" grpId="0"/>
          <p:bldP spid="514" grpId="0"/>
          <p:bldP spid="515" grpId="0" animBg="1"/>
          <p:bldP spid="516" grpId="0" animBg="1"/>
          <p:bldP spid="517" grpId="0" animBg="1"/>
          <p:bldP spid="518" grpId="0" animBg="1"/>
          <p:bldP spid="596" grpId="0" animBg="1"/>
          <p:bldP spid="597" grpId="0" animBg="1"/>
          <p:bldP spid="598" grpId="0" animBg="1"/>
          <p:bldP spid="59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5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5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5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5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3" grpId="0"/>
          <p:bldP spid="514" grpId="0"/>
          <p:bldP spid="515" grpId="0" animBg="1"/>
          <p:bldP spid="516" grpId="0" animBg="1"/>
          <p:bldP spid="517" grpId="0" animBg="1"/>
          <p:bldP spid="518" grpId="0" animBg="1"/>
          <p:bldP spid="596" grpId="0" animBg="1"/>
          <p:bldP spid="597" grpId="0" animBg="1"/>
          <p:bldP spid="598" grpId="0" animBg="1"/>
          <p:bldP spid="599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Rectangle 140">
            <a:extLst>
              <a:ext uri="{FF2B5EF4-FFF2-40B4-BE49-F238E27FC236}">
                <a16:creationId xmlns:a16="http://schemas.microsoft.com/office/drawing/2014/main" id="{BB31583F-B74E-E7CF-5ABA-E387EB5E5EE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42" name="!!MainTitle1">
            <a:extLst>
              <a:ext uri="{FF2B5EF4-FFF2-40B4-BE49-F238E27FC236}">
                <a16:creationId xmlns:a16="http://schemas.microsoft.com/office/drawing/2014/main" id="{CEC1780E-F6F9-2DA3-FBAF-4D6C8ADEE506}"/>
              </a:ext>
            </a:extLst>
          </p:cNvPr>
          <p:cNvSpPr txBox="1"/>
          <p:nvPr/>
        </p:nvSpPr>
        <p:spPr>
          <a:xfrm>
            <a:off x="5930547" y="1246722"/>
            <a:ext cx="125229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3P Compensation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3" name="!!SubTitle">
            <a:extLst>
              <a:ext uri="{FF2B5EF4-FFF2-40B4-BE49-F238E27FC236}">
                <a16:creationId xmlns:a16="http://schemas.microsoft.com/office/drawing/2014/main" id="{55F73D1E-F271-01A0-E138-60F6E511118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2F1D73DE-D858-F3EA-EEEA-CEAD9BC306A8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724D554E-CE7C-2E61-AB06-95984C43FCCA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7F26D4F1-7FC7-3E68-7758-345B94CA580E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CDF5ED6D-E423-738B-4359-4BC98A957923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96384443-227F-6D2C-18B4-FA2900B24F70}"/>
              </a:ext>
            </a:extLst>
          </p:cNvPr>
          <p:cNvGrpSpPr/>
          <p:nvPr/>
        </p:nvGrpSpPr>
        <p:grpSpPr>
          <a:xfrm>
            <a:off x="6439834" y="3777520"/>
            <a:ext cx="6151040" cy="4861480"/>
            <a:chOff x="7059233" y="3832570"/>
            <a:chExt cx="6151040" cy="4861480"/>
          </a:xfrm>
        </p:grpSpPr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03B56499-D970-7D2C-297F-B3E4996807E9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56" name="Arc 155">
                <a:extLst>
                  <a:ext uri="{FF2B5EF4-FFF2-40B4-BE49-F238E27FC236}">
                    <a16:creationId xmlns:a16="http://schemas.microsoft.com/office/drawing/2014/main" id="{7CC4D67D-F8FF-920E-8F80-1A480782FC78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Arc 156">
                <a:extLst>
                  <a:ext uri="{FF2B5EF4-FFF2-40B4-BE49-F238E27FC236}">
                    <a16:creationId xmlns:a16="http://schemas.microsoft.com/office/drawing/2014/main" id="{34FF3231-164C-A800-40EE-8ECF7C69419A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id="{7E013FA0-D449-2E5B-5F6D-3E84D6D0176F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159" name="Straight Connector 158">
                  <a:extLst>
                    <a:ext uri="{FF2B5EF4-FFF2-40B4-BE49-F238E27FC236}">
                      <a16:creationId xmlns:a16="http://schemas.microsoft.com/office/drawing/2014/main" id="{643BFF5B-E4E5-A4B8-CDC6-F61D426AAC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>
                  <a:extLst>
                    <a:ext uri="{FF2B5EF4-FFF2-40B4-BE49-F238E27FC236}">
                      <a16:creationId xmlns:a16="http://schemas.microsoft.com/office/drawing/2014/main" id="{0C8BE099-A63B-FCD7-EAE7-4CC37055BB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4EAFE470-BA7C-B7EC-B4B8-B3F040064F24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</p:grpSpPr>
          <p:sp>
            <p:nvSpPr>
              <p:cNvPr id="151" name="Arc 150">
                <a:extLst>
                  <a:ext uri="{FF2B5EF4-FFF2-40B4-BE49-F238E27FC236}">
                    <a16:creationId xmlns:a16="http://schemas.microsoft.com/office/drawing/2014/main" id="{18E4D1F1-82E7-31FD-99C7-5845B390073D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Arc 151">
                <a:extLst>
                  <a:ext uri="{FF2B5EF4-FFF2-40B4-BE49-F238E27FC236}">
                    <a16:creationId xmlns:a16="http://schemas.microsoft.com/office/drawing/2014/main" id="{4CB90B55-A7F5-A242-2992-5A291BF423E2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3" name="Group 152">
                <a:extLst>
                  <a:ext uri="{FF2B5EF4-FFF2-40B4-BE49-F238E27FC236}">
                    <a16:creationId xmlns:a16="http://schemas.microsoft.com/office/drawing/2014/main" id="{9C0F75A9-D9FA-79BD-E74B-397699F4D3F5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352852E-087D-4098-D307-8D5297C3EB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id="{503BC3B0-A46C-52C7-0F6E-2E2BBBFBF9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6426CE96-88AE-180F-9AEE-E42B46114C67}"/>
              </a:ext>
            </a:extLst>
          </p:cNvPr>
          <p:cNvGrpSpPr/>
          <p:nvPr/>
        </p:nvGrpSpPr>
        <p:grpSpPr>
          <a:xfrm>
            <a:off x="6439834" y="7475652"/>
            <a:ext cx="6151040" cy="4861480"/>
            <a:chOff x="7059233" y="7530702"/>
            <a:chExt cx="6151040" cy="4861480"/>
          </a:xfrm>
        </p:grpSpPr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A7D2AB86-8712-5F7A-FD4A-CA2FED18AC67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69" name="Arc 168">
                <a:extLst>
                  <a:ext uri="{FF2B5EF4-FFF2-40B4-BE49-F238E27FC236}">
                    <a16:creationId xmlns:a16="http://schemas.microsoft.com/office/drawing/2014/main" id="{B9FB147F-EC62-B5FD-EF1B-5D24C35C56F4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Arc 169">
                <a:extLst>
                  <a:ext uri="{FF2B5EF4-FFF2-40B4-BE49-F238E27FC236}">
                    <a16:creationId xmlns:a16="http://schemas.microsoft.com/office/drawing/2014/main" id="{7EA13B8A-2C0E-9298-6BAD-D7F3D3DCABAA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DC85441B-72C0-92EB-6555-C23EB9242696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BAF7C0E4-5CD0-9CA1-E70C-3DBD3089D2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05D392E1-6A9D-C707-F3D6-D51A361E2011}"/>
                    </a:ext>
                  </a:extLst>
                </p:cNvPr>
                <p:cNvCxnSpPr>
                  <a:cxnSpLocks/>
                  <a:endCxn id="170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EA7AB851-1CBA-B6D7-AB1C-19C5214DAB28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</p:grpSpPr>
          <p:sp>
            <p:nvSpPr>
              <p:cNvPr id="164" name="Arc 163">
                <a:extLst>
                  <a:ext uri="{FF2B5EF4-FFF2-40B4-BE49-F238E27FC236}">
                    <a16:creationId xmlns:a16="http://schemas.microsoft.com/office/drawing/2014/main" id="{4C79B0D5-85AC-AF71-F0CF-B2DCA0A8F02F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Arc 164">
                <a:extLst>
                  <a:ext uri="{FF2B5EF4-FFF2-40B4-BE49-F238E27FC236}">
                    <a16:creationId xmlns:a16="http://schemas.microsoft.com/office/drawing/2014/main" id="{978467A5-4FF3-9067-2126-AAA593EC6839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8964C72B-2544-02B4-5A81-C353EF491452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167" name="Straight Connector 166">
                  <a:extLst>
                    <a:ext uri="{FF2B5EF4-FFF2-40B4-BE49-F238E27FC236}">
                      <a16:creationId xmlns:a16="http://schemas.microsoft.com/office/drawing/2014/main" id="{A6E56FF9-915A-A874-2568-9B23EA1907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>
                  <a:extLst>
                    <a:ext uri="{FF2B5EF4-FFF2-40B4-BE49-F238E27FC236}">
                      <a16:creationId xmlns:a16="http://schemas.microsoft.com/office/drawing/2014/main" id="{16D02C6A-4C56-F180-3C04-5F70A915AEA6}"/>
                    </a:ext>
                  </a:extLst>
                </p:cNvPr>
                <p:cNvCxnSpPr>
                  <a:cxnSpLocks/>
                  <a:endCxn id="165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6EDED8D2-B0E0-7802-C4C3-3B38F526BAEC}"/>
              </a:ext>
            </a:extLst>
          </p:cNvPr>
          <p:cNvGrpSpPr/>
          <p:nvPr/>
        </p:nvGrpSpPr>
        <p:grpSpPr>
          <a:xfrm>
            <a:off x="8031814" y="8079153"/>
            <a:ext cx="5072397" cy="0"/>
            <a:chOff x="8651213" y="8134203"/>
            <a:chExt cx="5072397" cy="0"/>
          </a:xfrm>
        </p:grpSpPr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BF964343-00B1-1FA5-3F40-BA8A822BAB00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254000" cap="rnd">
              <a:solidFill>
                <a:schemeClr val="bg2"/>
              </a:solidFill>
            </a:ln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B3F2105C-BE87-1384-1BFE-72404200356E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635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C1FCCF2A-FB83-C4D5-A6BE-EE054261FE9B}"/>
              </a:ext>
            </a:extLst>
          </p:cNvPr>
          <p:cNvGrpSpPr/>
          <p:nvPr/>
        </p:nvGrpSpPr>
        <p:grpSpPr>
          <a:xfrm>
            <a:off x="3586977" y="5506866"/>
            <a:ext cx="5144574" cy="5144574"/>
            <a:chOff x="3695054" y="6046055"/>
            <a:chExt cx="3326331" cy="3326331"/>
          </a:xfrm>
        </p:grpSpPr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A15B11D2-9138-E52A-D413-123696C56FE5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32612395-CAB9-B5E6-FF1C-4C38CBCB63E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F3B60760-C280-AC21-92B1-01190266901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27C6E5E6-63A9-15C1-8C34-4CA0203B0574}"/>
                </a:ext>
              </a:extLst>
            </p:cNvPr>
            <p:cNvSpPr/>
            <p:nvPr/>
          </p:nvSpPr>
          <p:spPr>
            <a:xfrm>
              <a:off x="4080135" y="6431136"/>
              <a:ext cx="2556171" cy="2556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26DE44D1-5F08-E2D9-22FE-1EDD82D963C5}"/>
              </a:ext>
            </a:extLst>
          </p:cNvPr>
          <p:cNvGrpSpPr/>
          <p:nvPr/>
        </p:nvGrpSpPr>
        <p:grpSpPr>
          <a:xfrm>
            <a:off x="4490422" y="6636363"/>
            <a:ext cx="3337684" cy="3786087"/>
            <a:chOff x="5109821" y="6691413"/>
            <a:chExt cx="3337684" cy="3786087"/>
          </a:xfrm>
        </p:grpSpPr>
        <p:sp>
          <p:nvSpPr>
            <p:cNvPr id="183" name="!!SubTitle">
              <a:extLst>
                <a:ext uri="{FF2B5EF4-FFF2-40B4-BE49-F238E27FC236}">
                  <a16:creationId xmlns:a16="http://schemas.microsoft.com/office/drawing/2014/main" id="{71ABED22-6F24-00BA-A478-3CFD8B085A95}"/>
                </a:ext>
              </a:extLst>
            </p:cNvPr>
            <p:cNvSpPr txBox="1"/>
            <p:nvPr/>
          </p:nvSpPr>
          <p:spPr>
            <a:xfrm>
              <a:off x="5109821" y="6691413"/>
              <a:ext cx="3337684" cy="3786087"/>
            </a:xfrm>
            <a:prstGeom prst="rect">
              <a:avLst/>
            </a:prstGeom>
            <a:noFill/>
          </p:spPr>
          <p:txBody>
            <a:bodyPr spcFirstLastPara="1" wrap="none" numCol="1" rtlCol="0">
              <a:prstTxWarp prst="textArchUp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5400" b="1" u="none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we sell </a:t>
              </a:r>
              <a:r>
                <a:rPr lang="en-US" sz="200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CONFIDENCE</a:t>
              </a:r>
            </a:p>
          </p:txBody>
        </p:sp>
        <p:sp>
          <p:nvSpPr>
            <p:cNvPr id="184" name="TextBox 25">
              <a:extLst>
                <a:ext uri="{FF2B5EF4-FFF2-40B4-BE49-F238E27FC236}">
                  <a16:creationId xmlns:a16="http://schemas.microsoft.com/office/drawing/2014/main" id="{3FBE1FBC-D023-B2BD-1DB9-830D6236A22A}"/>
                </a:ext>
              </a:extLst>
            </p:cNvPr>
            <p:cNvSpPr txBox="1"/>
            <p:nvPr/>
          </p:nvSpPr>
          <p:spPr>
            <a:xfrm>
              <a:off x="5490240" y="7680960"/>
              <a:ext cx="2576846" cy="2032458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u="none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 not template</a:t>
              </a:r>
              <a:endParaRPr lang="en-US" sz="2400" u="none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6362E73F-2538-9BD1-EA4A-F1E5D12826A3}"/>
              </a:ext>
            </a:extLst>
          </p:cNvPr>
          <p:cNvGrpSpPr/>
          <p:nvPr/>
        </p:nvGrpSpPr>
        <p:grpSpPr>
          <a:xfrm>
            <a:off x="15742217" y="4667772"/>
            <a:ext cx="5422619" cy="1620346"/>
            <a:chOff x="6967777" y="4540552"/>
            <a:chExt cx="2850484" cy="1620346"/>
          </a:xfrm>
        </p:grpSpPr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E9F627E9-1080-C4DC-33FE-B4B49093D292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Trả lương theo giá trị và độ phức tạp của vị trí trong cơ cấu tổ chức.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7" name="Textbox 200">
              <a:extLst>
                <a:ext uri="{FF2B5EF4-FFF2-40B4-BE49-F238E27FC236}">
                  <a16:creationId xmlns:a16="http://schemas.microsoft.com/office/drawing/2014/main" id="{17C28F94-3361-CA71-22DD-9316CDAD3412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POSITION</a:t>
              </a:r>
            </a:p>
          </p:txBody>
        </p:sp>
        <p:sp>
          <p:nvSpPr>
            <p:cNvPr id="188" name="Textbox 200">
              <a:extLst>
                <a:ext uri="{FF2B5EF4-FFF2-40B4-BE49-F238E27FC236}">
                  <a16:creationId xmlns:a16="http://schemas.microsoft.com/office/drawing/2014/main" id="{6E5DF2E6-D017-A6C3-3D2D-BF1F7BF1AA12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Vị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trí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6B9C1D62-38F8-54E9-9847-7E3810FD2BDF}"/>
              </a:ext>
            </a:extLst>
          </p:cNvPr>
          <p:cNvGrpSpPr/>
          <p:nvPr/>
        </p:nvGrpSpPr>
        <p:grpSpPr>
          <a:xfrm>
            <a:off x="15742217" y="7272797"/>
            <a:ext cx="5422619" cy="1620346"/>
            <a:chOff x="6967777" y="4540552"/>
            <a:chExt cx="2850484" cy="1620346"/>
          </a:xfrm>
        </p:grpSpPr>
        <p:sp>
          <p:nvSpPr>
            <p:cNvPr id="190" name="Textbox 200">
              <a:extLst>
                <a:ext uri="{FF2B5EF4-FFF2-40B4-BE49-F238E27FC236}">
                  <a16:creationId xmlns:a16="http://schemas.microsoft.com/office/drawing/2014/main" id="{7C9CA51A-D810-5740-D146-147A450174FB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Ghi nhận kiến thức, kỹ năng, kinh nghiệm và mức độ phát triển cá nhân.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1" name="Textbox 200">
              <a:extLst>
                <a:ext uri="{FF2B5EF4-FFF2-40B4-BE49-F238E27FC236}">
                  <a16:creationId xmlns:a16="http://schemas.microsoft.com/office/drawing/2014/main" id="{DEE66EBA-26F0-69F8-F0D5-469376127EAB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PERSON</a:t>
              </a:r>
            </a:p>
          </p:txBody>
        </p:sp>
        <p:sp>
          <p:nvSpPr>
            <p:cNvPr id="192" name="Textbox 200">
              <a:extLst>
                <a:ext uri="{FF2B5EF4-FFF2-40B4-BE49-F238E27FC236}">
                  <a16:creationId xmlns:a16="http://schemas.microsoft.com/office/drawing/2014/main" id="{6FD518D8-CDCB-FBD4-5FC1-81C1A08D543F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ăng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lực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57AC65F4-D9AB-3733-D876-1F0C9DAD6F2E}"/>
              </a:ext>
            </a:extLst>
          </p:cNvPr>
          <p:cNvGrpSpPr/>
          <p:nvPr/>
        </p:nvGrpSpPr>
        <p:grpSpPr>
          <a:xfrm>
            <a:off x="15742217" y="9854963"/>
            <a:ext cx="5422619" cy="1620346"/>
            <a:chOff x="6967777" y="4540552"/>
            <a:chExt cx="2850484" cy="1620346"/>
          </a:xfrm>
        </p:grpSpPr>
        <p:sp>
          <p:nvSpPr>
            <p:cNvPr id="194" name="Textbox 200">
              <a:extLst>
                <a:ext uri="{FF2B5EF4-FFF2-40B4-BE49-F238E27FC236}">
                  <a16:creationId xmlns:a16="http://schemas.microsoft.com/office/drawing/2014/main" id="{796253AF-740C-794A-9277-2C9504842528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Thưởng theo hiệu suất, mục tiêu đạt được và đóng góp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5" name="Textbox 200">
              <a:extLst>
                <a:ext uri="{FF2B5EF4-FFF2-40B4-BE49-F238E27FC236}">
                  <a16:creationId xmlns:a16="http://schemas.microsoft.com/office/drawing/2014/main" id="{59394D45-D83C-D6EC-1E9C-1C6259C22202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PERFORMANCE</a:t>
              </a:r>
            </a:p>
          </p:txBody>
        </p:sp>
        <p:sp>
          <p:nvSpPr>
            <p:cNvPr id="196" name="Textbox 200">
              <a:extLst>
                <a:ext uri="{FF2B5EF4-FFF2-40B4-BE49-F238E27FC236}">
                  <a16:creationId xmlns:a16="http://schemas.microsoft.com/office/drawing/2014/main" id="{9FF63D62-4B9D-2281-DEC9-AE0AA14BB0D2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Hiệu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quả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FF30A4D2-9718-3DE9-5DE4-22CB6F2733D9}"/>
              </a:ext>
            </a:extLst>
          </p:cNvPr>
          <p:cNvGrpSpPr/>
          <p:nvPr/>
        </p:nvGrpSpPr>
        <p:grpSpPr>
          <a:xfrm>
            <a:off x="12527389" y="4322254"/>
            <a:ext cx="2311383" cy="2311383"/>
            <a:chOff x="3695054" y="6046055"/>
            <a:chExt cx="3326331" cy="3326331"/>
          </a:xfrm>
        </p:grpSpPr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6AA89F28-19C0-AED3-6B73-46E65B506DA0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200" name="Oval 199">
                <a:extLst>
                  <a:ext uri="{FF2B5EF4-FFF2-40B4-BE49-F238E27FC236}">
                    <a16:creationId xmlns:a16="http://schemas.microsoft.com/office/drawing/2014/main" id="{C84CF2CD-E8FD-57D6-2A69-AB6136DE7155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5F6CE50E-2383-0C32-C965-3AC8336D89F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BB225B42-34F2-C5A1-9298-BE294227A793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4B4BD6BD-584B-8245-459F-081318F1336C}"/>
              </a:ext>
            </a:extLst>
          </p:cNvPr>
          <p:cNvGrpSpPr/>
          <p:nvPr/>
        </p:nvGrpSpPr>
        <p:grpSpPr>
          <a:xfrm>
            <a:off x="12527389" y="6927279"/>
            <a:ext cx="2311383" cy="2311383"/>
            <a:chOff x="3695054" y="6046055"/>
            <a:chExt cx="3326331" cy="3326331"/>
          </a:xfrm>
        </p:grpSpPr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0C238278-047A-7120-0BDC-AEDF9AA1EB70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953FD9A7-0C83-0828-1143-50E863F1E7BB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D7D7D45B-9088-2524-1965-4F3548D12688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7B774F70-24C6-F0B7-BF3C-C139C6D77BAD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7ACBE8CD-C946-BA81-2EC2-EDC32752824E}"/>
              </a:ext>
            </a:extLst>
          </p:cNvPr>
          <p:cNvGrpSpPr/>
          <p:nvPr/>
        </p:nvGrpSpPr>
        <p:grpSpPr>
          <a:xfrm>
            <a:off x="12527389" y="9509445"/>
            <a:ext cx="2311383" cy="2311383"/>
            <a:chOff x="3695054" y="6046055"/>
            <a:chExt cx="3326331" cy="3326331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BE3417AF-5971-8B2F-DDF1-A67BF491AD1D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02858DA2-4C85-6E7A-1368-DB16E0B3C033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E35D39F7-9849-D0C8-5952-DB7683BAB20C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FAAE7CE8-952A-F25C-7A19-B90001265815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1D5CCAD8-2345-EE43-B23F-61ED3224BE64}"/>
              </a:ext>
            </a:extLst>
          </p:cNvPr>
          <p:cNvSpPr/>
          <p:nvPr/>
        </p:nvSpPr>
        <p:spPr>
          <a:xfrm>
            <a:off x="13271707" y="5051336"/>
            <a:ext cx="822746" cy="853218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3" name="Freeform 39">
            <a:extLst>
              <a:ext uri="{FF2B5EF4-FFF2-40B4-BE49-F238E27FC236}">
                <a16:creationId xmlns:a16="http://schemas.microsoft.com/office/drawing/2014/main" id="{F9F365C3-307D-566E-9FDD-F751F4F4DABF}"/>
              </a:ext>
            </a:extLst>
          </p:cNvPr>
          <p:cNvSpPr>
            <a:spLocks noEditPoints="1"/>
          </p:cNvSpPr>
          <p:nvPr/>
        </p:nvSpPr>
        <p:spPr bwMode="auto">
          <a:xfrm>
            <a:off x="13376772" y="7665566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64886D84-62AB-6A4E-569D-46F2AA68F721}"/>
              </a:ext>
            </a:extLst>
          </p:cNvPr>
          <p:cNvSpPr/>
          <p:nvPr/>
        </p:nvSpPr>
        <p:spPr>
          <a:xfrm>
            <a:off x="13302179" y="10284235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EC037C40-6613-98F0-0D2F-FEE4228B2836}"/>
              </a:ext>
            </a:extLst>
          </p:cNvPr>
          <p:cNvSpPr/>
          <p:nvPr/>
        </p:nvSpPr>
        <p:spPr>
          <a:xfrm>
            <a:off x="5467733" y="7362924"/>
            <a:ext cx="1383062" cy="1432458"/>
          </a:xfrm>
          <a:custGeom>
            <a:avLst/>
            <a:gdLst>
              <a:gd name="connsiteX0" fmla="*/ 412624 w 426720"/>
              <a:gd name="connsiteY0" fmla="*/ 260223 h 441960"/>
              <a:gd name="connsiteX1" fmla="*/ 331089 w 426720"/>
              <a:gd name="connsiteY1" fmla="*/ 298933 h 441960"/>
              <a:gd name="connsiteX2" fmla="*/ 249556 w 426720"/>
              <a:gd name="connsiteY2" fmla="*/ 260223 h 441960"/>
              <a:gd name="connsiteX3" fmla="*/ 331089 w 426720"/>
              <a:gd name="connsiteY3" fmla="*/ 221513 h 441960"/>
              <a:gd name="connsiteX4" fmla="*/ 412624 w 426720"/>
              <a:gd name="connsiteY4" fmla="*/ 260223 h 441960"/>
              <a:gd name="connsiteX5" fmla="*/ 249556 w 426720"/>
              <a:gd name="connsiteY5" fmla="*/ 327584 h 441960"/>
              <a:gd name="connsiteX6" fmla="*/ 331089 w 426720"/>
              <a:gd name="connsiteY6" fmla="*/ 366293 h 441960"/>
              <a:gd name="connsiteX7" fmla="*/ 412624 w 426720"/>
              <a:gd name="connsiteY7" fmla="*/ 327584 h 441960"/>
              <a:gd name="connsiteX8" fmla="*/ 249556 w 426720"/>
              <a:gd name="connsiteY8" fmla="*/ 394792 h 441960"/>
              <a:gd name="connsiteX9" fmla="*/ 331089 w 426720"/>
              <a:gd name="connsiteY9" fmla="*/ 433502 h 441960"/>
              <a:gd name="connsiteX10" fmla="*/ 412624 w 426720"/>
              <a:gd name="connsiteY10" fmla="*/ 394792 h 441960"/>
              <a:gd name="connsiteX11" fmla="*/ 337033 w 426720"/>
              <a:gd name="connsiteY11" fmla="*/ 172593 h 441960"/>
              <a:gd name="connsiteX12" fmla="*/ 258242 w 426720"/>
              <a:gd name="connsiteY12" fmla="*/ 111785 h 441960"/>
              <a:gd name="connsiteX13" fmla="*/ 294818 w 426720"/>
              <a:gd name="connsiteY13" fmla="*/ 46558 h 441960"/>
              <a:gd name="connsiteX14" fmla="*/ 278969 w 426720"/>
              <a:gd name="connsiteY14" fmla="*/ 19431 h 441960"/>
              <a:gd name="connsiteX15" fmla="*/ 190881 w 426720"/>
              <a:gd name="connsiteY15" fmla="*/ 19431 h 441960"/>
              <a:gd name="connsiteX16" fmla="*/ 102794 w 426720"/>
              <a:gd name="connsiteY16" fmla="*/ 19431 h 441960"/>
              <a:gd name="connsiteX17" fmla="*/ 86945 w 426720"/>
              <a:gd name="connsiteY17" fmla="*/ 46558 h 441960"/>
              <a:gd name="connsiteX18" fmla="*/ 123520 w 426720"/>
              <a:gd name="connsiteY18" fmla="*/ 111785 h 441960"/>
              <a:gd name="connsiteX19" fmla="*/ 19431 w 426720"/>
              <a:gd name="connsiteY19" fmla="*/ 227609 h 441960"/>
              <a:gd name="connsiteX20" fmla="*/ 19431 w 426720"/>
              <a:gd name="connsiteY20" fmla="*/ 343433 h 441960"/>
              <a:gd name="connsiteX21" fmla="*/ 98070 w 426720"/>
              <a:gd name="connsiteY21" fmla="*/ 433502 h 441960"/>
              <a:gd name="connsiteX22" fmla="*/ 190881 w 426720"/>
              <a:gd name="connsiteY22" fmla="*/ 433502 h 441960"/>
              <a:gd name="connsiteX23" fmla="*/ 216027 w 426720"/>
              <a:gd name="connsiteY23" fmla="*/ 43350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441960">
                <a:moveTo>
                  <a:pt x="412624" y="260223"/>
                </a:moveTo>
                <a:cubicBezTo>
                  <a:pt x="412624" y="281559"/>
                  <a:pt x="376200" y="298933"/>
                  <a:pt x="331089" y="298933"/>
                </a:cubicBezTo>
                <a:cubicBezTo>
                  <a:pt x="286131" y="298933"/>
                  <a:pt x="249556" y="281559"/>
                  <a:pt x="249556" y="260223"/>
                </a:cubicBezTo>
                <a:cubicBezTo>
                  <a:pt x="249556" y="238887"/>
                  <a:pt x="285979" y="221513"/>
                  <a:pt x="331089" y="221513"/>
                </a:cubicBezTo>
                <a:cubicBezTo>
                  <a:pt x="376047" y="221513"/>
                  <a:pt x="412624" y="238887"/>
                  <a:pt x="412624" y="260223"/>
                </a:cubicBezTo>
                <a:close/>
                <a:moveTo>
                  <a:pt x="249556" y="327584"/>
                </a:moveTo>
                <a:cubicBezTo>
                  <a:pt x="249556" y="348920"/>
                  <a:pt x="285979" y="366293"/>
                  <a:pt x="331089" y="366293"/>
                </a:cubicBezTo>
                <a:cubicBezTo>
                  <a:pt x="376047" y="366293"/>
                  <a:pt x="412624" y="348920"/>
                  <a:pt x="412624" y="327584"/>
                </a:cubicBezTo>
                <a:moveTo>
                  <a:pt x="249556" y="394792"/>
                </a:moveTo>
                <a:cubicBezTo>
                  <a:pt x="249556" y="416128"/>
                  <a:pt x="285979" y="433502"/>
                  <a:pt x="331089" y="433502"/>
                </a:cubicBezTo>
                <a:cubicBezTo>
                  <a:pt x="376047" y="433502"/>
                  <a:pt x="412624" y="416128"/>
                  <a:pt x="412624" y="394792"/>
                </a:cubicBezTo>
                <a:moveTo>
                  <a:pt x="337033" y="172593"/>
                </a:moveTo>
                <a:cubicBezTo>
                  <a:pt x="306248" y="137389"/>
                  <a:pt x="258242" y="111785"/>
                  <a:pt x="258242" y="111785"/>
                </a:cubicBezTo>
                <a:lnTo>
                  <a:pt x="294818" y="46558"/>
                </a:lnTo>
                <a:cubicBezTo>
                  <a:pt x="301676" y="34366"/>
                  <a:pt x="292837" y="19431"/>
                  <a:pt x="278969" y="19431"/>
                </a:cubicBezTo>
                <a:lnTo>
                  <a:pt x="190881" y="19431"/>
                </a:lnTo>
                <a:lnTo>
                  <a:pt x="102794" y="19431"/>
                </a:lnTo>
                <a:cubicBezTo>
                  <a:pt x="88774" y="19431"/>
                  <a:pt x="80087" y="34366"/>
                  <a:pt x="86945" y="46558"/>
                </a:cubicBezTo>
                <a:lnTo>
                  <a:pt x="123520" y="111785"/>
                </a:lnTo>
                <a:cubicBezTo>
                  <a:pt x="123520" y="111785"/>
                  <a:pt x="19431" y="167107"/>
                  <a:pt x="19431" y="227609"/>
                </a:cubicBezTo>
                <a:lnTo>
                  <a:pt x="19431" y="343433"/>
                </a:lnTo>
                <a:cubicBezTo>
                  <a:pt x="19431" y="393116"/>
                  <a:pt x="54635" y="433502"/>
                  <a:pt x="98070" y="433502"/>
                </a:cubicBezTo>
                <a:lnTo>
                  <a:pt x="190881" y="433502"/>
                </a:lnTo>
                <a:lnTo>
                  <a:pt x="216027" y="433502"/>
                </a:lnTo>
              </a:path>
            </a:pathLst>
          </a:custGeom>
          <a:noFill/>
          <a:ln w="2540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push dir="u"/>
      </p:transition>
    </mc:Choice>
    <mc:Fallback xmlns="">
      <p:transition spd="slow" advClick="0" advTm="2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/>
          <p:bldP spid="143" grpId="0"/>
          <p:bldP spid="144" grpId="0" animBg="1"/>
          <p:bldP spid="145" grpId="0" animBg="1"/>
          <p:bldP spid="146" grpId="0" animBg="1"/>
          <p:bldP spid="147" grpId="0" animBg="1"/>
          <p:bldP spid="212" grpId="0" animBg="1"/>
          <p:bldP spid="213" grpId="0" animBg="1"/>
          <p:bldP spid="214" grpId="0" animBg="1"/>
          <p:bldP spid="2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/>
          <p:bldP spid="143" grpId="0"/>
          <p:bldP spid="144" grpId="0" animBg="1"/>
          <p:bldP spid="145" grpId="0" animBg="1"/>
          <p:bldP spid="146" grpId="0" animBg="1"/>
          <p:bldP spid="147" grpId="0" animBg="1"/>
          <p:bldP spid="212" grpId="0" animBg="1"/>
          <p:bldP spid="213" grpId="0" animBg="1"/>
          <p:bldP spid="214" grpId="0" animBg="1"/>
          <p:bldP spid="215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Rectangle 511">
            <a:extLst>
              <a:ext uri="{FF2B5EF4-FFF2-40B4-BE49-F238E27FC236}">
                <a16:creationId xmlns:a16="http://schemas.microsoft.com/office/drawing/2014/main" id="{7EEAD306-60CA-18A9-FC37-88A0246465D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513" name="!!MainTitle1">
            <a:extLst>
              <a:ext uri="{FF2B5EF4-FFF2-40B4-BE49-F238E27FC236}">
                <a16:creationId xmlns:a16="http://schemas.microsoft.com/office/drawing/2014/main" id="{B5651DE6-415A-06F3-CE62-CB440FDC5DD5}"/>
              </a:ext>
            </a:extLst>
          </p:cNvPr>
          <p:cNvSpPr txBox="1"/>
          <p:nvPr/>
        </p:nvSpPr>
        <p:spPr>
          <a:xfrm>
            <a:off x="5930547" y="1246722"/>
            <a:ext cx="125229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3P Compensation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14" name="!!SubTitle">
            <a:extLst>
              <a:ext uri="{FF2B5EF4-FFF2-40B4-BE49-F238E27FC236}">
                <a16:creationId xmlns:a16="http://schemas.microsoft.com/office/drawing/2014/main" id="{1D9B6C00-B435-36E7-B21B-915CD48B76A2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15" name="Oval 514">
            <a:extLst>
              <a:ext uri="{FF2B5EF4-FFF2-40B4-BE49-F238E27FC236}">
                <a16:creationId xmlns:a16="http://schemas.microsoft.com/office/drawing/2014/main" id="{9A5D3355-4A70-E210-4ECA-CA9A0EC2ACD3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6" name="Oval 515">
            <a:extLst>
              <a:ext uri="{FF2B5EF4-FFF2-40B4-BE49-F238E27FC236}">
                <a16:creationId xmlns:a16="http://schemas.microsoft.com/office/drawing/2014/main" id="{4D2E665E-89FA-C107-C668-2B54CBD7E8C6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7" name="Oval 516">
            <a:extLst>
              <a:ext uri="{FF2B5EF4-FFF2-40B4-BE49-F238E27FC236}">
                <a16:creationId xmlns:a16="http://schemas.microsoft.com/office/drawing/2014/main" id="{8CDC331A-5C93-C71F-0470-0269447D3439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8" name="Oval 517">
            <a:extLst>
              <a:ext uri="{FF2B5EF4-FFF2-40B4-BE49-F238E27FC236}">
                <a16:creationId xmlns:a16="http://schemas.microsoft.com/office/drawing/2014/main" id="{84C86033-C173-2DAA-D02A-2B2D1D3F6D87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19" name="Group 518">
            <a:extLst>
              <a:ext uri="{FF2B5EF4-FFF2-40B4-BE49-F238E27FC236}">
                <a16:creationId xmlns:a16="http://schemas.microsoft.com/office/drawing/2014/main" id="{3F28B23B-B96F-4A0F-4AB4-321FD76D848D}"/>
              </a:ext>
            </a:extLst>
          </p:cNvPr>
          <p:cNvGrpSpPr/>
          <p:nvPr/>
        </p:nvGrpSpPr>
        <p:grpSpPr>
          <a:xfrm>
            <a:off x="6439834" y="3777520"/>
            <a:ext cx="6151040" cy="4861480"/>
            <a:chOff x="7059233" y="3832570"/>
            <a:chExt cx="6151040" cy="4861480"/>
          </a:xfrm>
        </p:grpSpPr>
        <p:grpSp>
          <p:nvGrpSpPr>
            <p:cNvPr id="520" name="Group 519">
              <a:extLst>
                <a:ext uri="{FF2B5EF4-FFF2-40B4-BE49-F238E27FC236}">
                  <a16:creationId xmlns:a16="http://schemas.microsoft.com/office/drawing/2014/main" id="{857BEB15-755C-0AD3-BCD3-C0CBB4E8E7F4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527" name="Arc 526">
                <a:extLst>
                  <a:ext uri="{FF2B5EF4-FFF2-40B4-BE49-F238E27FC236}">
                    <a16:creationId xmlns:a16="http://schemas.microsoft.com/office/drawing/2014/main" id="{DD261A7A-0330-4F5C-972F-61599A900BF3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8" name="Arc 527">
                <a:extLst>
                  <a:ext uri="{FF2B5EF4-FFF2-40B4-BE49-F238E27FC236}">
                    <a16:creationId xmlns:a16="http://schemas.microsoft.com/office/drawing/2014/main" id="{CF27458A-2831-6565-3B29-B8881710A05D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29" name="Group 528">
                <a:extLst>
                  <a:ext uri="{FF2B5EF4-FFF2-40B4-BE49-F238E27FC236}">
                    <a16:creationId xmlns:a16="http://schemas.microsoft.com/office/drawing/2014/main" id="{C51B50FD-736D-34F0-8E9D-998B2E653223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530" name="Straight Connector 529">
                  <a:extLst>
                    <a:ext uri="{FF2B5EF4-FFF2-40B4-BE49-F238E27FC236}">
                      <a16:creationId xmlns:a16="http://schemas.microsoft.com/office/drawing/2014/main" id="{43AEE8A1-ED29-D8EE-A1E3-4BFBEEA6D5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1" name="Straight Connector 530">
                  <a:extLst>
                    <a:ext uri="{FF2B5EF4-FFF2-40B4-BE49-F238E27FC236}">
                      <a16:creationId xmlns:a16="http://schemas.microsoft.com/office/drawing/2014/main" id="{5E1614F7-5235-E1F0-8687-80BF9E0CC6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21" name="Group 520">
              <a:extLst>
                <a:ext uri="{FF2B5EF4-FFF2-40B4-BE49-F238E27FC236}">
                  <a16:creationId xmlns:a16="http://schemas.microsoft.com/office/drawing/2014/main" id="{704E668D-2CF8-0EE5-3B7F-AFC55E994894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</p:grpSpPr>
          <p:sp>
            <p:nvSpPr>
              <p:cNvPr id="522" name="Arc 521">
                <a:extLst>
                  <a:ext uri="{FF2B5EF4-FFF2-40B4-BE49-F238E27FC236}">
                    <a16:creationId xmlns:a16="http://schemas.microsoft.com/office/drawing/2014/main" id="{920DA889-536F-1E97-6E89-3652207B6E51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3" name="Arc 522">
                <a:extLst>
                  <a:ext uri="{FF2B5EF4-FFF2-40B4-BE49-F238E27FC236}">
                    <a16:creationId xmlns:a16="http://schemas.microsoft.com/office/drawing/2014/main" id="{3FD11061-AF31-580F-80BB-9032FDFD5ABA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24" name="Group 523">
                <a:extLst>
                  <a:ext uri="{FF2B5EF4-FFF2-40B4-BE49-F238E27FC236}">
                    <a16:creationId xmlns:a16="http://schemas.microsoft.com/office/drawing/2014/main" id="{1B5B4BA9-175B-F4EA-A0CE-582BA7F539CC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525" name="Straight Connector 524">
                  <a:extLst>
                    <a:ext uri="{FF2B5EF4-FFF2-40B4-BE49-F238E27FC236}">
                      <a16:creationId xmlns:a16="http://schemas.microsoft.com/office/drawing/2014/main" id="{5060BF43-CF04-F53D-884F-85FCEE358D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6" name="Straight Connector 525">
                  <a:extLst>
                    <a:ext uri="{FF2B5EF4-FFF2-40B4-BE49-F238E27FC236}">
                      <a16:creationId xmlns:a16="http://schemas.microsoft.com/office/drawing/2014/main" id="{6442F29F-E50B-A9C7-2080-6BD76E1E9D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32" name="Group 531">
            <a:extLst>
              <a:ext uri="{FF2B5EF4-FFF2-40B4-BE49-F238E27FC236}">
                <a16:creationId xmlns:a16="http://schemas.microsoft.com/office/drawing/2014/main" id="{1B32CB2E-E861-476B-C367-1BDCEA0E4CB6}"/>
              </a:ext>
            </a:extLst>
          </p:cNvPr>
          <p:cNvGrpSpPr/>
          <p:nvPr/>
        </p:nvGrpSpPr>
        <p:grpSpPr>
          <a:xfrm>
            <a:off x="6439834" y="7475652"/>
            <a:ext cx="6151040" cy="4861480"/>
            <a:chOff x="7059233" y="7530702"/>
            <a:chExt cx="6151040" cy="4861480"/>
          </a:xfrm>
        </p:grpSpPr>
        <p:grpSp>
          <p:nvGrpSpPr>
            <p:cNvPr id="533" name="Group 532">
              <a:extLst>
                <a:ext uri="{FF2B5EF4-FFF2-40B4-BE49-F238E27FC236}">
                  <a16:creationId xmlns:a16="http://schemas.microsoft.com/office/drawing/2014/main" id="{FC4CDA3E-99CC-3FF5-014C-7C49C5E412CA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540" name="Arc 539">
                <a:extLst>
                  <a:ext uri="{FF2B5EF4-FFF2-40B4-BE49-F238E27FC236}">
                    <a16:creationId xmlns:a16="http://schemas.microsoft.com/office/drawing/2014/main" id="{647FB370-2E31-5439-A751-DF4CCD19EB58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1" name="Arc 540">
                <a:extLst>
                  <a:ext uri="{FF2B5EF4-FFF2-40B4-BE49-F238E27FC236}">
                    <a16:creationId xmlns:a16="http://schemas.microsoft.com/office/drawing/2014/main" id="{18DFA77B-10C8-1C7F-CAE3-924066F84BB2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42" name="Group 541">
                <a:extLst>
                  <a:ext uri="{FF2B5EF4-FFF2-40B4-BE49-F238E27FC236}">
                    <a16:creationId xmlns:a16="http://schemas.microsoft.com/office/drawing/2014/main" id="{924469B8-E819-B9F4-CB39-92F838923928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543" name="Straight Connector 542">
                  <a:extLst>
                    <a:ext uri="{FF2B5EF4-FFF2-40B4-BE49-F238E27FC236}">
                      <a16:creationId xmlns:a16="http://schemas.microsoft.com/office/drawing/2014/main" id="{2D208169-6CF7-F949-2DB3-E01986473F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4" name="Straight Connector 543">
                  <a:extLst>
                    <a:ext uri="{FF2B5EF4-FFF2-40B4-BE49-F238E27FC236}">
                      <a16:creationId xmlns:a16="http://schemas.microsoft.com/office/drawing/2014/main" id="{0E8FEF0C-65E3-BEBB-1A74-F1085B333B8F}"/>
                    </a:ext>
                  </a:extLst>
                </p:cNvPr>
                <p:cNvCxnSpPr>
                  <a:cxnSpLocks/>
                  <a:endCxn id="541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34" name="Group 533">
              <a:extLst>
                <a:ext uri="{FF2B5EF4-FFF2-40B4-BE49-F238E27FC236}">
                  <a16:creationId xmlns:a16="http://schemas.microsoft.com/office/drawing/2014/main" id="{946DF5A2-D884-4466-47B5-8FB1BC6E7FDD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</p:grpSpPr>
          <p:sp>
            <p:nvSpPr>
              <p:cNvPr id="535" name="Arc 534">
                <a:extLst>
                  <a:ext uri="{FF2B5EF4-FFF2-40B4-BE49-F238E27FC236}">
                    <a16:creationId xmlns:a16="http://schemas.microsoft.com/office/drawing/2014/main" id="{22DC19D8-E17B-080E-B872-1AC7F224A5A1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6" name="Arc 535">
                <a:extLst>
                  <a:ext uri="{FF2B5EF4-FFF2-40B4-BE49-F238E27FC236}">
                    <a16:creationId xmlns:a16="http://schemas.microsoft.com/office/drawing/2014/main" id="{AFDB1AFA-53C5-1B6B-7693-A36D5E7884A1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37" name="Group 536">
                <a:extLst>
                  <a:ext uri="{FF2B5EF4-FFF2-40B4-BE49-F238E27FC236}">
                    <a16:creationId xmlns:a16="http://schemas.microsoft.com/office/drawing/2014/main" id="{160D9436-1E02-68B3-A4A0-895944630680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538" name="Straight Connector 537">
                  <a:extLst>
                    <a:ext uri="{FF2B5EF4-FFF2-40B4-BE49-F238E27FC236}">
                      <a16:creationId xmlns:a16="http://schemas.microsoft.com/office/drawing/2014/main" id="{AD2760F7-FD31-6812-41F0-6B5C1E5C7E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9" name="Straight Connector 538">
                  <a:extLst>
                    <a:ext uri="{FF2B5EF4-FFF2-40B4-BE49-F238E27FC236}">
                      <a16:creationId xmlns:a16="http://schemas.microsoft.com/office/drawing/2014/main" id="{56E3C483-B494-BA9A-52FB-421BB640C2C8}"/>
                    </a:ext>
                  </a:extLst>
                </p:cNvPr>
                <p:cNvCxnSpPr>
                  <a:cxnSpLocks/>
                  <a:endCxn id="536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45" name="Group 544">
            <a:extLst>
              <a:ext uri="{FF2B5EF4-FFF2-40B4-BE49-F238E27FC236}">
                <a16:creationId xmlns:a16="http://schemas.microsoft.com/office/drawing/2014/main" id="{055BDEB0-87F5-A9C3-F38D-4BA890081FFB}"/>
              </a:ext>
            </a:extLst>
          </p:cNvPr>
          <p:cNvGrpSpPr/>
          <p:nvPr/>
        </p:nvGrpSpPr>
        <p:grpSpPr>
          <a:xfrm>
            <a:off x="8031814" y="8079153"/>
            <a:ext cx="5072397" cy="0"/>
            <a:chOff x="8651213" y="8134203"/>
            <a:chExt cx="5072397" cy="0"/>
          </a:xfrm>
        </p:grpSpPr>
        <p:cxnSp>
          <p:nvCxnSpPr>
            <p:cNvPr id="546" name="Straight Connector 545">
              <a:extLst>
                <a:ext uri="{FF2B5EF4-FFF2-40B4-BE49-F238E27FC236}">
                  <a16:creationId xmlns:a16="http://schemas.microsoft.com/office/drawing/2014/main" id="{0D22532E-5E23-A97B-DA0D-F67F23D96AAE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254000" cap="rnd">
              <a:solidFill>
                <a:schemeClr val="bg2"/>
              </a:solidFill>
            </a:ln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Straight Connector 546">
              <a:extLst>
                <a:ext uri="{FF2B5EF4-FFF2-40B4-BE49-F238E27FC236}">
                  <a16:creationId xmlns:a16="http://schemas.microsoft.com/office/drawing/2014/main" id="{5FF8B9F0-5FD2-AB4E-9EAA-BCF0C9352B7D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635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8" name="Group 547">
            <a:extLst>
              <a:ext uri="{FF2B5EF4-FFF2-40B4-BE49-F238E27FC236}">
                <a16:creationId xmlns:a16="http://schemas.microsoft.com/office/drawing/2014/main" id="{750CCC04-245D-1FB4-AE00-13866EAC94AB}"/>
              </a:ext>
            </a:extLst>
          </p:cNvPr>
          <p:cNvGrpSpPr/>
          <p:nvPr/>
        </p:nvGrpSpPr>
        <p:grpSpPr>
          <a:xfrm>
            <a:off x="3586977" y="5506866"/>
            <a:ext cx="5144574" cy="5144574"/>
            <a:chOff x="3695054" y="6046055"/>
            <a:chExt cx="3326331" cy="3326331"/>
          </a:xfrm>
        </p:grpSpPr>
        <p:grpSp>
          <p:nvGrpSpPr>
            <p:cNvPr id="562" name="Group 561">
              <a:extLst>
                <a:ext uri="{FF2B5EF4-FFF2-40B4-BE49-F238E27FC236}">
                  <a16:creationId xmlns:a16="http://schemas.microsoft.com/office/drawing/2014/main" id="{1234C0C3-5165-03E0-20E5-8D38636F7C46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64" name="Oval 563">
                <a:extLst>
                  <a:ext uri="{FF2B5EF4-FFF2-40B4-BE49-F238E27FC236}">
                    <a16:creationId xmlns:a16="http://schemas.microsoft.com/office/drawing/2014/main" id="{02F199B4-73CB-82EF-BF93-21F935D1212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5" name="Oval 564">
                <a:extLst>
                  <a:ext uri="{FF2B5EF4-FFF2-40B4-BE49-F238E27FC236}">
                    <a16:creationId xmlns:a16="http://schemas.microsoft.com/office/drawing/2014/main" id="{E4DDF7EC-77B7-7E93-1B7E-8D135285DFB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3" name="Oval 562">
              <a:extLst>
                <a:ext uri="{FF2B5EF4-FFF2-40B4-BE49-F238E27FC236}">
                  <a16:creationId xmlns:a16="http://schemas.microsoft.com/office/drawing/2014/main" id="{B8184A40-7B30-B926-ED8C-F1B1C20565FE}"/>
                </a:ext>
              </a:extLst>
            </p:cNvPr>
            <p:cNvSpPr/>
            <p:nvPr/>
          </p:nvSpPr>
          <p:spPr>
            <a:xfrm>
              <a:off x="4080135" y="6431136"/>
              <a:ext cx="2556171" cy="2556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6" name="Group 565">
            <a:extLst>
              <a:ext uri="{FF2B5EF4-FFF2-40B4-BE49-F238E27FC236}">
                <a16:creationId xmlns:a16="http://schemas.microsoft.com/office/drawing/2014/main" id="{C060425B-2940-116D-0A49-195E0506788F}"/>
              </a:ext>
            </a:extLst>
          </p:cNvPr>
          <p:cNvGrpSpPr/>
          <p:nvPr/>
        </p:nvGrpSpPr>
        <p:grpSpPr>
          <a:xfrm>
            <a:off x="4490422" y="6636363"/>
            <a:ext cx="3337684" cy="3786087"/>
            <a:chOff x="5109821" y="6691413"/>
            <a:chExt cx="3337684" cy="3786087"/>
          </a:xfrm>
        </p:grpSpPr>
        <p:sp>
          <p:nvSpPr>
            <p:cNvPr id="567" name="!!SubTitle">
              <a:extLst>
                <a:ext uri="{FF2B5EF4-FFF2-40B4-BE49-F238E27FC236}">
                  <a16:creationId xmlns:a16="http://schemas.microsoft.com/office/drawing/2014/main" id="{A3FD0FB3-6BFE-15FA-8618-C081C7238234}"/>
                </a:ext>
              </a:extLst>
            </p:cNvPr>
            <p:cNvSpPr txBox="1"/>
            <p:nvPr/>
          </p:nvSpPr>
          <p:spPr>
            <a:xfrm>
              <a:off x="5109821" y="6691413"/>
              <a:ext cx="3337684" cy="3786087"/>
            </a:xfrm>
            <a:prstGeom prst="rect">
              <a:avLst/>
            </a:prstGeom>
            <a:noFill/>
          </p:spPr>
          <p:txBody>
            <a:bodyPr spcFirstLastPara="1" wrap="none" numCol="1" rtlCol="0">
              <a:prstTxWarp prst="textArchUp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5400" b="1" u="none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we sell </a:t>
              </a:r>
              <a:r>
                <a:rPr lang="en-US" sz="200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CONFIDENCE</a:t>
              </a:r>
            </a:p>
          </p:txBody>
        </p:sp>
        <p:sp>
          <p:nvSpPr>
            <p:cNvPr id="568" name="TextBox 25">
              <a:extLst>
                <a:ext uri="{FF2B5EF4-FFF2-40B4-BE49-F238E27FC236}">
                  <a16:creationId xmlns:a16="http://schemas.microsoft.com/office/drawing/2014/main" id="{A5EEC38C-4C8D-7E0E-F491-F4004B4EB741}"/>
                </a:ext>
              </a:extLst>
            </p:cNvPr>
            <p:cNvSpPr txBox="1"/>
            <p:nvPr/>
          </p:nvSpPr>
          <p:spPr>
            <a:xfrm>
              <a:off x="5490240" y="7680960"/>
              <a:ext cx="2576846" cy="2032458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u="none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 not template</a:t>
              </a:r>
              <a:endParaRPr lang="en-US" sz="2400" u="none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569" name="Group 568">
            <a:extLst>
              <a:ext uri="{FF2B5EF4-FFF2-40B4-BE49-F238E27FC236}">
                <a16:creationId xmlns:a16="http://schemas.microsoft.com/office/drawing/2014/main" id="{FF5BDD78-871B-CE68-3184-42DB1A3EC504}"/>
              </a:ext>
            </a:extLst>
          </p:cNvPr>
          <p:cNvGrpSpPr/>
          <p:nvPr/>
        </p:nvGrpSpPr>
        <p:grpSpPr>
          <a:xfrm>
            <a:off x="15742217" y="4667772"/>
            <a:ext cx="5422619" cy="1620346"/>
            <a:chOff x="6967777" y="4540552"/>
            <a:chExt cx="2850484" cy="1620346"/>
          </a:xfrm>
        </p:grpSpPr>
        <p:sp>
          <p:nvSpPr>
            <p:cNvPr id="570" name="Textbox 200">
              <a:extLst>
                <a:ext uri="{FF2B5EF4-FFF2-40B4-BE49-F238E27FC236}">
                  <a16:creationId xmlns:a16="http://schemas.microsoft.com/office/drawing/2014/main" id="{A9E2E39E-A632-7571-ABA8-62DA7DB89E76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Trả lương theo giá trị và độ phức tạp của vị trí trong cơ cấu tổ chức.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71" name="Textbox 200">
              <a:extLst>
                <a:ext uri="{FF2B5EF4-FFF2-40B4-BE49-F238E27FC236}">
                  <a16:creationId xmlns:a16="http://schemas.microsoft.com/office/drawing/2014/main" id="{1FBA3291-F761-65FC-5104-586E08BE40AD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POSITION</a:t>
              </a:r>
            </a:p>
          </p:txBody>
        </p:sp>
        <p:sp>
          <p:nvSpPr>
            <p:cNvPr id="572" name="Textbox 200">
              <a:extLst>
                <a:ext uri="{FF2B5EF4-FFF2-40B4-BE49-F238E27FC236}">
                  <a16:creationId xmlns:a16="http://schemas.microsoft.com/office/drawing/2014/main" id="{D5238F73-A298-3EBA-25DA-D6507AAF05F5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Vị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trí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16CCDD91-F65A-0023-7877-07B215434257}"/>
              </a:ext>
            </a:extLst>
          </p:cNvPr>
          <p:cNvGrpSpPr/>
          <p:nvPr/>
        </p:nvGrpSpPr>
        <p:grpSpPr>
          <a:xfrm>
            <a:off x="15742217" y="7272797"/>
            <a:ext cx="5422619" cy="1620346"/>
            <a:chOff x="6967777" y="4540552"/>
            <a:chExt cx="2850484" cy="1620346"/>
          </a:xfrm>
        </p:grpSpPr>
        <p:sp>
          <p:nvSpPr>
            <p:cNvPr id="574" name="Textbox 200">
              <a:extLst>
                <a:ext uri="{FF2B5EF4-FFF2-40B4-BE49-F238E27FC236}">
                  <a16:creationId xmlns:a16="http://schemas.microsoft.com/office/drawing/2014/main" id="{CE59F344-6A4B-B8F2-9BDB-38DFC1A68F44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Ghi nhận kiến thức, kỹ năng, kinh nghiệm và mức độ phát triển cá nhân.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75" name="Textbox 200">
              <a:extLst>
                <a:ext uri="{FF2B5EF4-FFF2-40B4-BE49-F238E27FC236}">
                  <a16:creationId xmlns:a16="http://schemas.microsoft.com/office/drawing/2014/main" id="{A2300915-C00C-F2CC-0949-7DAFBF262446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PERSON</a:t>
              </a:r>
            </a:p>
          </p:txBody>
        </p:sp>
        <p:sp>
          <p:nvSpPr>
            <p:cNvPr id="576" name="Textbox 200">
              <a:extLst>
                <a:ext uri="{FF2B5EF4-FFF2-40B4-BE49-F238E27FC236}">
                  <a16:creationId xmlns:a16="http://schemas.microsoft.com/office/drawing/2014/main" id="{672457B5-D7C5-20BA-E85A-A6B2F420A9CE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ăng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lực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77" name="Group 576">
            <a:extLst>
              <a:ext uri="{FF2B5EF4-FFF2-40B4-BE49-F238E27FC236}">
                <a16:creationId xmlns:a16="http://schemas.microsoft.com/office/drawing/2014/main" id="{77797547-AE3B-2EA5-CA20-91FF7F6D8C01}"/>
              </a:ext>
            </a:extLst>
          </p:cNvPr>
          <p:cNvGrpSpPr/>
          <p:nvPr/>
        </p:nvGrpSpPr>
        <p:grpSpPr>
          <a:xfrm>
            <a:off x="15742217" y="9854963"/>
            <a:ext cx="5422619" cy="1620346"/>
            <a:chOff x="6967777" y="4540552"/>
            <a:chExt cx="2850484" cy="1620346"/>
          </a:xfrm>
        </p:grpSpPr>
        <p:sp>
          <p:nvSpPr>
            <p:cNvPr id="578" name="Textbox 200">
              <a:extLst>
                <a:ext uri="{FF2B5EF4-FFF2-40B4-BE49-F238E27FC236}">
                  <a16:creationId xmlns:a16="http://schemas.microsoft.com/office/drawing/2014/main" id="{793231AC-505E-DFAB-210E-6524F4258D77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Thưởng theo hiệu suất, mục tiêu đạt được và đóng góp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79" name="Textbox 200">
              <a:extLst>
                <a:ext uri="{FF2B5EF4-FFF2-40B4-BE49-F238E27FC236}">
                  <a16:creationId xmlns:a16="http://schemas.microsoft.com/office/drawing/2014/main" id="{42D668FF-87FA-561E-57BF-DCA21A8D17F8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PERFORMANCE</a:t>
              </a:r>
            </a:p>
          </p:txBody>
        </p:sp>
        <p:sp>
          <p:nvSpPr>
            <p:cNvPr id="580" name="Textbox 200">
              <a:extLst>
                <a:ext uri="{FF2B5EF4-FFF2-40B4-BE49-F238E27FC236}">
                  <a16:creationId xmlns:a16="http://schemas.microsoft.com/office/drawing/2014/main" id="{728578D7-1238-B0E2-6AFB-2FDDE6E4522C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Hiệu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quả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81" name="Group 580">
            <a:extLst>
              <a:ext uri="{FF2B5EF4-FFF2-40B4-BE49-F238E27FC236}">
                <a16:creationId xmlns:a16="http://schemas.microsoft.com/office/drawing/2014/main" id="{05EF8DFA-9751-52D9-D0D0-D09C35704B25}"/>
              </a:ext>
            </a:extLst>
          </p:cNvPr>
          <p:cNvGrpSpPr/>
          <p:nvPr/>
        </p:nvGrpSpPr>
        <p:grpSpPr>
          <a:xfrm>
            <a:off x="12527389" y="4322254"/>
            <a:ext cx="2311383" cy="2311383"/>
            <a:chOff x="3695054" y="6046055"/>
            <a:chExt cx="3326331" cy="3326331"/>
          </a:xfrm>
        </p:grpSpPr>
        <p:grpSp>
          <p:nvGrpSpPr>
            <p:cNvPr id="582" name="Group 581">
              <a:extLst>
                <a:ext uri="{FF2B5EF4-FFF2-40B4-BE49-F238E27FC236}">
                  <a16:creationId xmlns:a16="http://schemas.microsoft.com/office/drawing/2014/main" id="{A56A9FBD-869C-0D44-2273-62754A3DCCC5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84" name="Oval 583">
                <a:extLst>
                  <a:ext uri="{FF2B5EF4-FFF2-40B4-BE49-F238E27FC236}">
                    <a16:creationId xmlns:a16="http://schemas.microsoft.com/office/drawing/2014/main" id="{3ACE68B7-5807-B5F4-F376-E6C8C44EA11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5" name="Oval 584">
                <a:extLst>
                  <a:ext uri="{FF2B5EF4-FFF2-40B4-BE49-F238E27FC236}">
                    <a16:creationId xmlns:a16="http://schemas.microsoft.com/office/drawing/2014/main" id="{25775B9C-22E1-DD3B-CF81-685E1F1C113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3" name="Oval 582">
              <a:extLst>
                <a:ext uri="{FF2B5EF4-FFF2-40B4-BE49-F238E27FC236}">
                  <a16:creationId xmlns:a16="http://schemas.microsoft.com/office/drawing/2014/main" id="{A08DDE2F-C14E-3F24-7C68-E12637F5462F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6" name="Group 585">
            <a:extLst>
              <a:ext uri="{FF2B5EF4-FFF2-40B4-BE49-F238E27FC236}">
                <a16:creationId xmlns:a16="http://schemas.microsoft.com/office/drawing/2014/main" id="{B6152BBD-C4AA-6618-A3E3-B3D4E7941F09}"/>
              </a:ext>
            </a:extLst>
          </p:cNvPr>
          <p:cNvGrpSpPr/>
          <p:nvPr/>
        </p:nvGrpSpPr>
        <p:grpSpPr>
          <a:xfrm>
            <a:off x="12527389" y="6927279"/>
            <a:ext cx="2311383" cy="2311383"/>
            <a:chOff x="3695054" y="6046055"/>
            <a:chExt cx="3326331" cy="3326331"/>
          </a:xfrm>
        </p:grpSpPr>
        <p:grpSp>
          <p:nvGrpSpPr>
            <p:cNvPr id="587" name="Group 586">
              <a:extLst>
                <a:ext uri="{FF2B5EF4-FFF2-40B4-BE49-F238E27FC236}">
                  <a16:creationId xmlns:a16="http://schemas.microsoft.com/office/drawing/2014/main" id="{F72BB264-48C2-7B12-5536-EA6FDDD3EFB3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89" name="Oval 588">
                <a:extLst>
                  <a:ext uri="{FF2B5EF4-FFF2-40B4-BE49-F238E27FC236}">
                    <a16:creationId xmlns:a16="http://schemas.microsoft.com/office/drawing/2014/main" id="{442865A3-B0BA-F677-29D3-01FAAA1FDA59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0" name="Oval 589">
                <a:extLst>
                  <a:ext uri="{FF2B5EF4-FFF2-40B4-BE49-F238E27FC236}">
                    <a16:creationId xmlns:a16="http://schemas.microsoft.com/office/drawing/2014/main" id="{FAA7BCD6-FDF5-74EA-4A4E-AA98D99114E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8" name="Oval 587">
              <a:extLst>
                <a:ext uri="{FF2B5EF4-FFF2-40B4-BE49-F238E27FC236}">
                  <a16:creationId xmlns:a16="http://schemas.microsoft.com/office/drawing/2014/main" id="{F7D6C96A-3309-610B-449E-7C79F1884520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7B2FD1D4-02DB-DD6A-6178-C6B3CACDCED3}"/>
              </a:ext>
            </a:extLst>
          </p:cNvPr>
          <p:cNvGrpSpPr/>
          <p:nvPr/>
        </p:nvGrpSpPr>
        <p:grpSpPr>
          <a:xfrm>
            <a:off x="12527389" y="9509445"/>
            <a:ext cx="2311383" cy="2311383"/>
            <a:chOff x="3695054" y="6046055"/>
            <a:chExt cx="3326331" cy="3326331"/>
          </a:xfrm>
        </p:grpSpPr>
        <p:grpSp>
          <p:nvGrpSpPr>
            <p:cNvPr id="592" name="Group 591">
              <a:extLst>
                <a:ext uri="{FF2B5EF4-FFF2-40B4-BE49-F238E27FC236}">
                  <a16:creationId xmlns:a16="http://schemas.microsoft.com/office/drawing/2014/main" id="{EB98701E-546E-7C59-DA22-CB7147578F4A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94" name="Oval 593">
                <a:extLst>
                  <a:ext uri="{FF2B5EF4-FFF2-40B4-BE49-F238E27FC236}">
                    <a16:creationId xmlns:a16="http://schemas.microsoft.com/office/drawing/2014/main" id="{A5826B9B-3997-B765-B4BB-DA6DA91AD396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5" name="Oval 594">
                <a:extLst>
                  <a:ext uri="{FF2B5EF4-FFF2-40B4-BE49-F238E27FC236}">
                    <a16:creationId xmlns:a16="http://schemas.microsoft.com/office/drawing/2014/main" id="{3216BCA9-C96D-2666-3F78-E50E7764EB9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3" name="Oval 592">
              <a:extLst>
                <a:ext uri="{FF2B5EF4-FFF2-40B4-BE49-F238E27FC236}">
                  <a16:creationId xmlns:a16="http://schemas.microsoft.com/office/drawing/2014/main" id="{1F7484F2-FC8F-B895-5F32-6E8C22731468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6" name="Freeform: Shape 595">
            <a:extLst>
              <a:ext uri="{FF2B5EF4-FFF2-40B4-BE49-F238E27FC236}">
                <a16:creationId xmlns:a16="http://schemas.microsoft.com/office/drawing/2014/main" id="{45A04B18-DBD8-E65E-88F0-DB107D42DDBA}"/>
              </a:ext>
            </a:extLst>
          </p:cNvPr>
          <p:cNvSpPr/>
          <p:nvPr/>
        </p:nvSpPr>
        <p:spPr>
          <a:xfrm>
            <a:off x="13271707" y="5051336"/>
            <a:ext cx="822746" cy="853218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7" name="Freeform 39">
            <a:extLst>
              <a:ext uri="{FF2B5EF4-FFF2-40B4-BE49-F238E27FC236}">
                <a16:creationId xmlns:a16="http://schemas.microsoft.com/office/drawing/2014/main" id="{C0300BB3-5E2F-2155-B442-A6F92774B22F}"/>
              </a:ext>
            </a:extLst>
          </p:cNvPr>
          <p:cNvSpPr>
            <a:spLocks noEditPoints="1"/>
          </p:cNvSpPr>
          <p:nvPr/>
        </p:nvSpPr>
        <p:spPr bwMode="auto">
          <a:xfrm>
            <a:off x="13376772" y="7665566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8" name="Freeform: Shape 597">
            <a:extLst>
              <a:ext uri="{FF2B5EF4-FFF2-40B4-BE49-F238E27FC236}">
                <a16:creationId xmlns:a16="http://schemas.microsoft.com/office/drawing/2014/main" id="{B64FDA7D-5D52-99C3-230D-BBE0281B6482}"/>
              </a:ext>
            </a:extLst>
          </p:cNvPr>
          <p:cNvSpPr/>
          <p:nvPr/>
        </p:nvSpPr>
        <p:spPr>
          <a:xfrm>
            <a:off x="13302179" y="10284235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9" name="Freeform: Shape 598">
            <a:extLst>
              <a:ext uri="{FF2B5EF4-FFF2-40B4-BE49-F238E27FC236}">
                <a16:creationId xmlns:a16="http://schemas.microsoft.com/office/drawing/2014/main" id="{F643A44B-4CF0-E2F4-433A-CB53C57FD8D6}"/>
              </a:ext>
            </a:extLst>
          </p:cNvPr>
          <p:cNvSpPr/>
          <p:nvPr/>
        </p:nvSpPr>
        <p:spPr>
          <a:xfrm>
            <a:off x="5467733" y="7362924"/>
            <a:ext cx="1383062" cy="1432458"/>
          </a:xfrm>
          <a:custGeom>
            <a:avLst/>
            <a:gdLst>
              <a:gd name="connsiteX0" fmla="*/ 412624 w 426720"/>
              <a:gd name="connsiteY0" fmla="*/ 260223 h 441960"/>
              <a:gd name="connsiteX1" fmla="*/ 331089 w 426720"/>
              <a:gd name="connsiteY1" fmla="*/ 298933 h 441960"/>
              <a:gd name="connsiteX2" fmla="*/ 249556 w 426720"/>
              <a:gd name="connsiteY2" fmla="*/ 260223 h 441960"/>
              <a:gd name="connsiteX3" fmla="*/ 331089 w 426720"/>
              <a:gd name="connsiteY3" fmla="*/ 221513 h 441960"/>
              <a:gd name="connsiteX4" fmla="*/ 412624 w 426720"/>
              <a:gd name="connsiteY4" fmla="*/ 260223 h 441960"/>
              <a:gd name="connsiteX5" fmla="*/ 249556 w 426720"/>
              <a:gd name="connsiteY5" fmla="*/ 327584 h 441960"/>
              <a:gd name="connsiteX6" fmla="*/ 331089 w 426720"/>
              <a:gd name="connsiteY6" fmla="*/ 366293 h 441960"/>
              <a:gd name="connsiteX7" fmla="*/ 412624 w 426720"/>
              <a:gd name="connsiteY7" fmla="*/ 327584 h 441960"/>
              <a:gd name="connsiteX8" fmla="*/ 249556 w 426720"/>
              <a:gd name="connsiteY8" fmla="*/ 394792 h 441960"/>
              <a:gd name="connsiteX9" fmla="*/ 331089 w 426720"/>
              <a:gd name="connsiteY9" fmla="*/ 433502 h 441960"/>
              <a:gd name="connsiteX10" fmla="*/ 412624 w 426720"/>
              <a:gd name="connsiteY10" fmla="*/ 394792 h 441960"/>
              <a:gd name="connsiteX11" fmla="*/ 337033 w 426720"/>
              <a:gd name="connsiteY11" fmla="*/ 172593 h 441960"/>
              <a:gd name="connsiteX12" fmla="*/ 258242 w 426720"/>
              <a:gd name="connsiteY12" fmla="*/ 111785 h 441960"/>
              <a:gd name="connsiteX13" fmla="*/ 294818 w 426720"/>
              <a:gd name="connsiteY13" fmla="*/ 46558 h 441960"/>
              <a:gd name="connsiteX14" fmla="*/ 278969 w 426720"/>
              <a:gd name="connsiteY14" fmla="*/ 19431 h 441960"/>
              <a:gd name="connsiteX15" fmla="*/ 190881 w 426720"/>
              <a:gd name="connsiteY15" fmla="*/ 19431 h 441960"/>
              <a:gd name="connsiteX16" fmla="*/ 102794 w 426720"/>
              <a:gd name="connsiteY16" fmla="*/ 19431 h 441960"/>
              <a:gd name="connsiteX17" fmla="*/ 86945 w 426720"/>
              <a:gd name="connsiteY17" fmla="*/ 46558 h 441960"/>
              <a:gd name="connsiteX18" fmla="*/ 123520 w 426720"/>
              <a:gd name="connsiteY18" fmla="*/ 111785 h 441960"/>
              <a:gd name="connsiteX19" fmla="*/ 19431 w 426720"/>
              <a:gd name="connsiteY19" fmla="*/ 227609 h 441960"/>
              <a:gd name="connsiteX20" fmla="*/ 19431 w 426720"/>
              <a:gd name="connsiteY20" fmla="*/ 343433 h 441960"/>
              <a:gd name="connsiteX21" fmla="*/ 98070 w 426720"/>
              <a:gd name="connsiteY21" fmla="*/ 433502 h 441960"/>
              <a:gd name="connsiteX22" fmla="*/ 190881 w 426720"/>
              <a:gd name="connsiteY22" fmla="*/ 433502 h 441960"/>
              <a:gd name="connsiteX23" fmla="*/ 216027 w 426720"/>
              <a:gd name="connsiteY23" fmla="*/ 43350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441960">
                <a:moveTo>
                  <a:pt x="412624" y="260223"/>
                </a:moveTo>
                <a:cubicBezTo>
                  <a:pt x="412624" y="281559"/>
                  <a:pt x="376200" y="298933"/>
                  <a:pt x="331089" y="298933"/>
                </a:cubicBezTo>
                <a:cubicBezTo>
                  <a:pt x="286131" y="298933"/>
                  <a:pt x="249556" y="281559"/>
                  <a:pt x="249556" y="260223"/>
                </a:cubicBezTo>
                <a:cubicBezTo>
                  <a:pt x="249556" y="238887"/>
                  <a:pt x="285979" y="221513"/>
                  <a:pt x="331089" y="221513"/>
                </a:cubicBezTo>
                <a:cubicBezTo>
                  <a:pt x="376047" y="221513"/>
                  <a:pt x="412624" y="238887"/>
                  <a:pt x="412624" y="260223"/>
                </a:cubicBezTo>
                <a:close/>
                <a:moveTo>
                  <a:pt x="249556" y="327584"/>
                </a:moveTo>
                <a:cubicBezTo>
                  <a:pt x="249556" y="348920"/>
                  <a:pt x="285979" y="366293"/>
                  <a:pt x="331089" y="366293"/>
                </a:cubicBezTo>
                <a:cubicBezTo>
                  <a:pt x="376047" y="366293"/>
                  <a:pt x="412624" y="348920"/>
                  <a:pt x="412624" y="327584"/>
                </a:cubicBezTo>
                <a:moveTo>
                  <a:pt x="249556" y="394792"/>
                </a:moveTo>
                <a:cubicBezTo>
                  <a:pt x="249556" y="416128"/>
                  <a:pt x="285979" y="433502"/>
                  <a:pt x="331089" y="433502"/>
                </a:cubicBezTo>
                <a:cubicBezTo>
                  <a:pt x="376047" y="433502"/>
                  <a:pt x="412624" y="416128"/>
                  <a:pt x="412624" y="394792"/>
                </a:cubicBezTo>
                <a:moveTo>
                  <a:pt x="337033" y="172593"/>
                </a:moveTo>
                <a:cubicBezTo>
                  <a:pt x="306248" y="137389"/>
                  <a:pt x="258242" y="111785"/>
                  <a:pt x="258242" y="111785"/>
                </a:cubicBezTo>
                <a:lnTo>
                  <a:pt x="294818" y="46558"/>
                </a:lnTo>
                <a:cubicBezTo>
                  <a:pt x="301676" y="34366"/>
                  <a:pt x="292837" y="19431"/>
                  <a:pt x="278969" y="19431"/>
                </a:cubicBezTo>
                <a:lnTo>
                  <a:pt x="190881" y="19431"/>
                </a:lnTo>
                <a:lnTo>
                  <a:pt x="102794" y="19431"/>
                </a:lnTo>
                <a:cubicBezTo>
                  <a:pt x="88774" y="19431"/>
                  <a:pt x="80087" y="34366"/>
                  <a:pt x="86945" y="46558"/>
                </a:cubicBezTo>
                <a:lnTo>
                  <a:pt x="123520" y="111785"/>
                </a:lnTo>
                <a:cubicBezTo>
                  <a:pt x="123520" y="111785"/>
                  <a:pt x="19431" y="167107"/>
                  <a:pt x="19431" y="227609"/>
                </a:cubicBezTo>
                <a:lnTo>
                  <a:pt x="19431" y="343433"/>
                </a:lnTo>
                <a:cubicBezTo>
                  <a:pt x="19431" y="393116"/>
                  <a:pt x="54635" y="433502"/>
                  <a:pt x="98070" y="433502"/>
                </a:cubicBezTo>
                <a:lnTo>
                  <a:pt x="190881" y="433502"/>
                </a:lnTo>
                <a:lnTo>
                  <a:pt x="216027" y="433502"/>
                </a:lnTo>
              </a:path>
            </a:pathLst>
          </a:custGeom>
          <a:noFill/>
          <a:ln w="2540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5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5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5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5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3" grpId="0"/>
          <p:bldP spid="514" grpId="0"/>
          <p:bldP spid="515" grpId="0" animBg="1"/>
          <p:bldP spid="516" grpId="0" animBg="1"/>
          <p:bldP spid="517" grpId="0" animBg="1"/>
          <p:bldP spid="518" grpId="0" animBg="1"/>
          <p:bldP spid="596" grpId="0" animBg="1"/>
          <p:bldP spid="597" grpId="0" animBg="1"/>
          <p:bldP spid="598" grpId="0" animBg="1"/>
          <p:bldP spid="59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5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5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5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5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3" grpId="0"/>
          <p:bldP spid="514" grpId="0"/>
          <p:bldP spid="515" grpId="0" animBg="1"/>
          <p:bldP spid="516" grpId="0" animBg="1"/>
          <p:bldP spid="517" grpId="0" animBg="1"/>
          <p:bldP spid="518" grpId="0" animBg="1"/>
          <p:bldP spid="596" grpId="0" animBg="1"/>
          <p:bldP spid="597" grpId="0" animBg="1"/>
          <p:bldP spid="598" grpId="0" animBg="1"/>
          <p:bldP spid="59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F6DAC115-A7D0-E7A2-1A7B-7FBB3B4BC31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148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78" name="!!MainTitle1">
            <a:extLst>
              <a:ext uri="{FF2B5EF4-FFF2-40B4-BE49-F238E27FC236}">
                <a16:creationId xmlns:a16="http://schemas.microsoft.com/office/drawing/2014/main" id="{8503F43F-ABE3-4AAE-C44E-DB9272A3F817}"/>
              </a:ext>
            </a:extLst>
          </p:cNvPr>
          <p:cNvSpPr txBox="1"/>
          <p:nvPr/>
        </p:nvSpPr>
        <p:spPr>
          <a:xfrm>
            <a:off x="5930547" y="1246722"/>
            <a:ext cx="125229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3P Compensation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9" name="!!SubTitle">
            <a:extLst>
              <a:ext uri="{FF2B5EF4-FFF2-40B4-BE49-F238E27FC236}">
                <a16:creationId xmlns:a16="http://schemas.microsoft.com/office/drawing/2014/main" id="{2FF70378-18C1-B52D-B4EB-A5F7725E856F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78254E2E-1E24-D42C-44DF-AE354817CD28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70442D58-D1F8-6CA5-FE01-AB11C37315D8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0DF67A6-374F-D939-961D-FFAF7880A84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6F60EC1E-529C-16A6-59C1-657080203BF4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B07C714-E060-5F8D-FC14-22B528AB81FA}"/>
              </a:ext>
            </a:extLst>
          </p:cNvPr>
          <p:cNvGrpSpPr/>
          <p:nvPr/>
        </p:nvGrpSpPr>
        <p:grpSpPr>
          <a:xfrm>
            <a:off x="6439834" y="3777520"/>
            <a:ext cx="6151040" cy="4861480"/>
            <a:chOff x="7059233" y="3832570"/>
            <a:chExt cx="6151040" cy="4861480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408BF241-D8EC-FC19-EBAA-04B34D8678F3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92" name="Arc 91">
                <a:extLst>
                  <a:ext uri="{FF2B5EF4-FFF2-40B4-BE49-F238E27FC236}">
                    <a16:creationId xmlns:a16="http://schemas.microsoft.com/office/drawing/2014/main" id="{8A78824E-3F82-9E59-CDAF-A5822E77F801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Arc 92">
                <a:extLst>
                  <a:ext uri="{FF2B5EF4-FFF2-40B4-BE49-F238E27FC236}">
                    <a16:creationId xmlns:a16="http://schemas.microsoft.com/office/drawing/2014/main" id="{EA7337FB-2778-0492-73B7-EB417FAE85E3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6E94F449-FCD7-E692-320B-EB58151CA6A6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95" name="Straight Connector 94">
                  <a:extLst>
                    <a:ext uri="{FF2B5EF4-FFF2-40B4-BE49-F238E27FC236}">
                      <a16:creationId xmlns:a16="http://schemas.microsoft.com/office/drawing/2014/main" id="{F9240998-9D20-CF21-DD27-8D3F4AFDF0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>
                  <a:extLst>
                    <a:ext uri="{FF2B5EF4-FFF2-40B4-BE49-F238E27FC236}">
                      <a16:creationId xmlns:a16="http://schemas.microsoft.com/office/drawing/2014/main" id="{BEED867B-C9AE-3D43-756E-57999F21C0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299EEE76-167A-AAC8-3E3C-FB73FA75DA40}"/>
                </a:ext>
              </a:extLst>
            </p:cNvPr>
            <p:cNvGrpSpPr/>
            <p:nvPr/>
          </p:nvGrpSpPr>
          <p:grpSpPr>
            <a:xfrm>
              <a:off x="7059233" y="3832570"/>
              <a:ext cx="6151040" cy="4861480"/>
              <a:chOff x="7269686" y="3832570"/>
              <a:chExt cx="6151040" cy="4861480"/>
            </a:xfrm>
          </p:grpSpPr>
          <p:sp>
            <p:nvSpPr>
              <p:cNvPr id="87" name="Arc 86">
                <a:extLst>
                  <a:ext uri="{FF2B5EF4-FFF2-40B4-BE49-F238E27FC236}">
                    <a16:creationId xmlns:a16="http://schemas.microsoft.com/office/drawing/2014/main" id="{1A606E37-A12D-61A5-B923-BF483FA9DFE0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Arc 87">
                <a:extLst>
                  <a:ext uri="{FF2B5EF4-FFF2-40B4-BE49-F238E27FC236}">
                    <a16:creationId xmlns:a16="http://schemas.microsoft.com/office/drawing/2014/main" id="{9AA15D2B-9D39-B3E0-41D8-6C9399A08E7E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D8BA96B4-6F42-5AA7-F14A-C8F9CD388F38}"/>
                  </a:ext>
                </a:extLst>
              </p:cNvPr>
              <p:cNvGrpSpPr/>
              <p:nvPr/>
            </p:nvGrpSpPr>
            <p:grpSpPr>
              <a:xfrm>
                <a:off x="8672513" y="5507939"/>
                <a:ext cx="4748213" cy="1859364"/>
                <a:chOff x="8672513" y="5507939"/>
                <a:chExt cx="4748213" cy="1859364"/>
              </a:xfrm>
            </p:grpSpPr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7943875A-C989-B52B-E599-DD571EA915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07939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D53BA1D5-C33B-F887-269C-FA2EF898CB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2513" y="6798733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6253E033-3373-0D0A-F3B0-C76B2439CE79}"/>
              </a:ext>
            </a:extLst>
          </p:cNvPr>
          <p:cNvGrpSpPr/>
          <p:nvPr/>
        </p:nvGrpSpPr>
        <p:grpSpPr>
          <a:xfrm>
            <a:off x="6439834" y="7475652"/>
            <a:ext cx="6151040" cy="4861480"/>
            <a:chOff x="7059233" y="7530702"/>
            <a:chExt cx="6151040" cy="4861480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8107591-07FC-C47D-4ACB-4194DBAA10A7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05" name="Arc 104">
                <a:extLst>
                  <a:ext uri="{FF2B5EF4-FFF2-40B4-BE49-F238E27FC236}">
                    <a16:creationId xmlns:a16="http://schemas.microsoft.com/office/drawing/2014/main" id="{1C66A77B-91B8-613D-CBCD-F8123D044AC0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Arc 105">
                <a:extLst>
                  <a:ext uri="{FF2B5EF4-FFF2-40B4-BE49-F238E27FC236}">
                    <a16:creationId xmlns:a16="http://schemas.microsoft.com/office/drawing/2014/main" id="{9D233A4A-5439-CEB2-03E1-0B78467FD6FE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254000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D693A899-811E-1440-0F89-3093B5DFF17B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15E8CACA-2C63-045E-02E6-D628881DDC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14CBBA12-EA04-EDE2-95AF-A6C6CF674B33}"/>
                    </a:ext>
                  </a:extLst>
                </p:cNvPr>
                <p:cNvCxnSpPr>
                  <a:cxnSpLocks/>
                  <a:endCxn id="106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254000" cap="rnd"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362569E2-F412-D9BB-08F9-E3F13C1A14A3}"/>
                </a:ext>
              </a:extLst>
            </p:cNvPr>
            <p:cNvGrpSpPr/>
            <p:nvPr/>
          </p:nvGrpSpPr>
          <p:grpSpPr>
            <a:xfrm flipV="1">
              <a:off x="7059233" y="7530702"/>
              <a:ext cx="6151040" cy="4861480"/>
              <a:chOff x="7269686" y="3832570"/>
              <a:chExt cx="6151040" cy="4861480"/>
            </a:xfrm>
          </p:grpSpPr>
          <p:sp>
            <p:nvSpPr>
              <p:cNvPr id="100" name="Arc 99">
                <a:extLst>
                  <a:ext uri="{FF2B5EF4-FFF2-40B4-BE49-F238E27FC236}">
                    <a16:creationId xmlns:a16="http://schemas.microsoft.com/office/drawing/2014/main" id="{678D4900-4774-D286-5EA7-674EA2612E34}"/>
                  </a:ext>
                </a:extLst>
              </p:cNvPr>
              <p:cNvSpPr/>
              <p:nvPr/>
            </p:nvSpPr>
            <p:spPr>
              <a:xfrm rot="17100000">
                <a:off x="9975206" y="5510090"/>
                <a:ext cx="3183960" cy="3183960"/>
              </a:xfrm>
              <a:prstGeom prst="arc">
                <a:avLst>
                  <a:gd name="adj1" fmla="val 17194498"/>
                  <a:gd name="adj2" fmla="val 20733257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Arc 100">
                <a:extLst>
                  <a:ext uri="{FF2B5EF4-FFF2-40B4-BE49-F238E27FC236}">
                    <a16:creationId xmlns:a16="http://schemas.microsoft.com/office/drawing/2014/main" id="{75D24B17-AD0D-3DA6-D379-35B06440576D}"/>
                  </a:ext>
                </a:extLst>
              </p:cNvPr>
              <p:cNvSpPr/>
              <p:nvPr/>
            </p:nvSpPr>
            <p:spPr>
              <a:xfrm rot="6300000">
                <a:off x="7269686" y="3832570"/>
                <a:ext cx="3183960" cy="3183960"/>
              </a:xfrm>
              <a:prstGeom prst="arc">
                <a:avLst>
                  <a:gd name="adj1" fmla="val 17194498"/>
                  <a:gd name="adj2" fmla="val 18901086"/>
                </a:avLst>
              </a:prstGeom>
              <a:ln w="63500" cap="rnd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0E94E174-43CD-396B-70F3-947657934ADE}"/>
                  </a:ext>
                </a:extLst>
              </p:cNvPr>
              <p:cNvGrpSpPr/>
              <p:nvPr/>
            </p:nvGrpSpPr>
            <p:grpSpPr>
              <a:xfrm>
                <a:off x="8672513" y="5512703"/>
                <a:ext cx="4748213" cy="1859363"/>
                <a:chOff x="8672513" y="5512703"/>
                <a:chExt cx="4748213" cy="1859363"/>
              </a:xfrm>
            </p:grpSpPr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991D61C1-9BBD-A116-587E-031225F9BB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04554" y="5512703"/>
                  <a:ext cx="1916172" cy="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A66C9645-5B20-AACD-4800-524DEAFCACCE}"/>
                    </a:ext>
                  </a:extLst>
                </p:cNvPr>
                <p:cNvCxnSpPr>
                  <a:cxnSpLocks/>
                  <a:endCxn id="101" idx="2"/>
                </p:cNvCxnSpPr>
                <p:nvPr/>
              </p:nvCxnSpPr>
              <p:spPr>
                <a:xfrm flipV="1">
                  <a:off x="8672513" y="6803496"/>
                  <a:ext cx="984707" cy="568570"/>
                </a:xfrm>
                <a:prstGeom prst="line">
                  <a:avLst/>
                </a:prstGeom>
                <a:ln w="63500" cap="rnd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B57906FF-2DA6-EE68-2DC1-8B118F2A82D9}"/>
              </a:ext>
            </a:extLst>
          </p:cNvPr>
          <p:cNvGrpSpPr/>
          <p:nvPr/>
        </p:nvGrpSpPr>
        <p:grpSpPr>
          <a:xfrm>
            <a:off x="8031814" y="8079153"/>
            <a:ext cx="5072397" cy="0"/>
            <a:chOff x="8651213" y="8134203"/>
            <a:chExt cx="5072397" cy="0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EFDCAD0-857F-C377-95DA-ABAC75866C6E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254000" cap="rnd">
              <a:solidFill>
                <a:schemeClr val="bg2"/>
              </a:solidFill>
            </a:ln>
            <a:effectLst>
              <a:outerShdw blurRad="317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CDD9206E-0A0C-56CE-A35E-53278A12F396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13" y="8134203"/>
              <a:ext cx="5072397" cy="0"/>
            </a:xfrm>
            <a:prstGeom prst="line">
              <a:avLst/>
            </a:prstGeom>
            <a:ln w="635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977761A-D34A-0B19-ADC6-F77501C01862}"/>
              </a:ext>
            </a:extLst>
          </p:cNvPr>
          <p:cNvGrpSpPr/>
          <p:nvPr/>
        </p:nvGrpSpPr>
        <p:grpSpPr>
          <a:xfrm>
            <a:off x="3586977" y="5506866"/>
            <a:ext cx="5144574" cy="5144574"/>
            <a:chOff x="3695054" y="6046055"/>
            <a:chExt cx="3326331" cy="3326331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6479AD48-3839-AACF-7B30-84938CE61ED6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A376C201-0BD6-457E-0207-0FC648689166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82416B00-CAA9-EB5E-61A1-459FC4EEBB73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0DD4FBEF-7917-9C4D-D6F5-AA6A7F3F25EE}"/>
                </a:ext>
              </a:extLst>
            </p:cNvPr>
            <p:cNvSpPr/>
            <p:nvPr/>
          </p:nvSpPr>
          <p:spPr>
            <a:xfrm>
              <a:off x="4080135" y="6431136"/>
              <a:ext cx="2556171" cy="2556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EFEB16B4-68CD-441A-351B-48D0DDE2ED86}"/>
              </a:ext>
            </a:extLst>
          </p:cNvPr>
          <p:cNvGrpSpPr/>
          <p:nvPr/>
        </p:nvGrpSpPr>
        <p:grpSpPr>
          <a:xfrm>
            <a:off x="4490422" y="6636363"/>
            <a:ext cx="3337684" cy="3786087"/>
            <a:chOff x="5109821" y="6691413"/>
            <a:chExt cx="3337684" cy="3786087"/>
          </a:xfrm>
        </p:grpSpPr>
        <p:sp>
          <p:nvSpPr>
            <p:cNvPr id="119" name="!!SubTitle">
              <a:extLst>
                <a:ext uri="{FF2B5EF4-FFF2-40B4-BE49-F238E27FC236}">
                  <a16:creationId xmlns:a16="http://schemas.microsoft.com/office/drawing/2014/main" id="{83FADF3A-9AAE-AC92-F8DA-837C49BEBD8C}"/>
                </a:ext>
              </a:extLst>
            </p:cNvPr>
            <p:cNvSpPr txBox="1"/>
            <p:nvPr/>
          </p:nvSpPr>
          <p:spPr>
            <a:xfrm>
              <a:off x="5109821" y="6691413"/>
              <a:ext cx="3337684" cy="3786087"/>
            </a:xfrm>
            <a:prstGeom prst="rect">
              <a:avLst/>
            </a:prstGeom>
            <a:noFill/>
          </p:spPr>
          <p:txBody>
            <a:bodyPr spcFirstLastPara="1" wrap="none" numCol="1" rtlCol="0">
              <a:prstTxWarp prst="textArchUp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5400" b="1" u="none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we sell </a:t>
              </a:r>
              <a:r>
                <a:rPr lang="en-US" sz="200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CONFIDENCE</a:t>
              </a:r>
            </a:p>
          </p:txBody>
        </p:sp>
        <p:sp>
          <p:nvSpPr>
            <p:cNvPr id="120" name="TextBox 25">
              <a:extLst>
                <a:ext uri="{FF2B5EF4-FFF2-40B4-BE49-F238E27FC236}">
                  <a16:creationId xmlns:a16="http://schemas.microsoft.com/office/drawing/2014/main" id="{A9AB32AD-244A-536A-BCC4-0F8A9B9A18E7}"/>
                </a:ext>
              </a:extLst>
            </p:cNvPr>
            <p:cNvSpPr txBox="1"/>
            <p:nvPr/>
          </p:nvSpPr>
          <p:spPr>
            <a:xfrm>
              <a:off x="5490240" y="7680960"/>
              <a:ext cx="2576846" cy="2032458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u="none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 not template</a:t>
              </a:r>
              <a:endParaRPr lang="en-US" sz="2400" u="none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506829F1-1826-2F54-9C3B-4FC9325DBCA6}"/>
              </a:ext>
            </a:extLst>
          </p:cNvPr>
          <p:cNvGrpSpPr/>
          <p:nvPr/>
        </p:nvGrpSpPr>
        <p:grpSpPr>
          <a:xfrm>
            <a:off x="15742217" y="4667772"/>
            <a:ext cx="5422619" cy="1620346"/>
            <a:chOff x="6967777" y="4540552"/>
            <a:chExt cx="2850484" cy="1620346"/>
          </a:xfrm>
        </p:grpSpPr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F5DD82BE-5ED7-D0E0-E984-E62C34917A02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Trả lương theo giá trị và độ phức tạp của vị trí trong cơ cấu tổ chức.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A078E9AD-8C61-D97B-5276-67DC6511ABE0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POSITION</a:t>
              </a:r>
            </a:p>
          </p:txBody>
        </p:sp>
        <p:sp>
          <p:nvSpPr>
            <p:cNvPr id="124" name="Textbox 200">
              <a:extLst>
                <a:ext uri="{FF2B5EF4-FFF2-40B4-BE49-F238E27FC236}">
                  <a16:creationId xmlns:a16="http://schemas.microsoft.com/office/drawing/2014/main" id="{BEEC0634-4182-DC6D-7921-10E4BD412F16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Vị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trí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8C7817BC-0C42-1F20-3911-99600417C31A}"/>
              </a:ext>
            </a:extLst>
          </p:cNvPr>
          <p:cNvGrpSpPr/>
          <p:nvPr/>
        </p:nvGrpSpPr>
        <p:grpSpPr>
          <a:xfrm>
            <a:off x="15742217" y="7272797"/>
            <a:ext cx="5422619" cy="1620346"/>
            <a:chOff x="6967777" y="4540552"/>
            <a:chExt cx="2850484" cy="1620346"/>
          </a:xfrm>
        </p:grpSpPr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E9D6FA65-A282-77AD-CCD7-02CB8B4CB11B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Ghi nhận kiến thức, kỹ năng, kinh nghiệm và mức độ phát triển cá nhân.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11FC61A7-9F66-2E1C-D49C-3936D0FE189C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PERSON</a:t>
              </a: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BE5183D7-5891-D1BB-E436-E9BDA2B93C17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ăng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lực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5A922DE2-4F21-3558-1AEE-9C87A7B88049}"/>
              </a:ext>
            </a:extLst>
          </p:cNvPr>
          <p:cNvGrpSpPr/>
          <p:nvPr/>
        </p:nvGrpSpPr>
        <p:grpSpPr>
          <a:xfrm>
            <a:off x="15742217" y="9854963"/>
            <a:ext cx="5422619" cy="1620346"/>
            <a:chOff x="6967777" y="4540552"/>
            <a:chExt cx="2850484" cy="1620346"/>
          </a:xfrm>
        </p:grpSpPr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F7BA25CA-AF83-A84D-107C-B26B792D1C4A}"/>
                </a:ext>
              </a:extLst>
            </p:cNvPr>
            <p:cNvSpPr txBox="1"/>
            <p:nvPr/>
          </p:nvSpPr>
          <p:spPr>
            <a:xfrm flipH="1">
              <a:off x="6967777" y="5514567"/>
              <a:ext cx="285048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Thưởng theo hiệu suất, mục tiêu đạt được và đóng góp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642D76E5-63EC-2C69-5790-83D2C1CF0FE0}"/>
                </a:ext>
              </a:extLst>
            </p:cNvPr>
            <p:cNvSpPr txBox="1"/>
            <p:nvPr/>
          </p:nvSpPr>
          <p:spPr>
            <a:xfrm flipH="1">
              <a:off x="6967777" y="4540552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PERFORMANCE</a:t>
              </a: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FFD7A1ED-2DBF-A4E2-EFEE-CB8C978EF496}"/>
                </a:ext>
              </a:extLst>
            </p:cNvPr>
            <p:cNvSpPr txBox="1"/>
            <p:nvPr/>
          </p:nvSpPr>
          <p:spPr>
            <a:xfrm flipH="1">
              <a:off x="6967777" y="4915209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Hiệu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quả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E7F8A47-7419-390F-FF61-D29BAF9DAE98}"/>
              </a:ext>
            </a:extLst>
          </p:cNvPr>
          <p:cNvGrpSpPr/>
          <p:nvPr/>
        </p:nvGrpSpPr>
        <p:grpSpPr>
          <a:xfrm>
            <a:off x="12527389" y="4322254"/>
            <a:ext cx="2311383" cy="2311383"/>
            <a:chOff x="3695054" y="6046055"/>
            <a:chExt cx="3326331" cy="3326331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1885B236-7654-C8F7-6045-B6453628761F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93E42D1E-FBBE-C8E0-3FBC-9F0878678EB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EF2F6DF2-8316-4F2D-0914-0EE50E5E0BBD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0973E00A-9E42-92E8-B1B2-1A72EFEAA885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37E5AE88-25B6-C47B-FF35-9274D7A8D830}"/>
              </a:ext>
            </a:extLst>
          </p:cNvPr>
          <p:cNvGrpSpPr/>
          <p:nvPr/>
        </p:nvGrpSpPr>
        <p:grpSpPr>
          <a:xfrm>
            <a:off x="12527389" y="6927279"/>
            <a:ext cx="2311383" cy="2311383"/>
            <a:chOff x="3695054" y="6046055"/>
            <a:chExt cx="3326331" cy="3326331"/>
          </a:xfrm>
        </p:grpSpPr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09DB0F69-2E69-2186-CEC7-53C52A8D0BD6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F89B187F-60E5-CAD6-0EB1-8011F6D5DFE3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26EB81A5-F908-6B54-6CA1-BAE090AFAB8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2E779453-1DC3-6892-CD79-73E26167FA69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F35FA1F3-7F7F-7CF5-09A3-CCBF2FC766B3}"/>
              </a:ext>
            </a:extLst>
          </p:cNvPr>
          <p:cNvGrpSpPr/>
          <p:nvPr/>
        </p:nvGrpSpPr>
        <p:grpSpPr>
          <a:xfrm>
            <a:off x="12527389" y="9509445"/>
            <a:ext cx="2311383" cy="2311383"/>
            <a:chOff x="3695054" y="6046055"/>
            <a:chExt cx="3326331" cy="3326331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C4554628-7E76-AE8A-A65A-60D39777CC37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D82E990A-86C7-F810-E2FE-AA1AE6763FB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AD59D4BA-9927-D3B0-9980-E9A02D4BCA93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E541A863-E905-80D5-F7C7-DCD7BDECC633}"/>
                </a:ext>
              </a:extLst>
            </p:cNvPr>
            <p:cNvSpPr/>
            <p:nvPr/>
          </p:nvSpPr>
          <p:spPr>
            <a:xfrm>
              <a:off x="4112187" y="6463188"/>
              <a:ext cx="2492067" cy="249206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EB4A950E-1B0A-4D42-88C2-30D92097B8B6}"/>
              </a:ext>
            </a:extLst>
          </p:cNvPr>
          <p:cNvSpPr/>
          <p:nvPr/>
        </p:nvSpPr>
        <p:spPr>
          <a:xfrm>
            <a:off x="13271707" y="5051336"/>
            <a:ext cx="822746" cy="853218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 39">
            <a:extLst>
              <a:ext uri="{FF2B5EF4-FFF2-40B4-BE49-F238E27FC236}">
                <a16:creationId xmlns:a16="http://schemas.microsoft.com/office/drawing/2014/main" id="{05DF4701-B64D-03B4-AA96-A4B77D9939C6}"/>
              </a:ext>
            </a:extLst>
          </p:cNvPr>
          <p:cNvSpPr>
            <a:spLocks noEditPoints="1"/>
          </p:cNvSpPr>
          <p:nvPr/>
        </p:nvSpPr>
        <p:spPr bwMode="auto">
          <a:xfrm>
            <a:off x="13376772" y="7665566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6CEE57E2-CE26-0976-4225-9A8AF1913849}"/>
              </a:ext>
            </a:extLst>
          </p:cNvPr>
          <p:cNvSpPr/>
          <p:nvPr/>
        </p:nvSpPr>
        <p:spPr>
          <a:xfrm>
            <a:off x="13302179" y="10284235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A548C187-F148-A79B-EC7C-2A187048D644}"/>
              </a:ext>
            </a:extLst>
          </p:cNvPr>
          <p:cNvSpPr/>
          <p:nvPr/>
        </p:nvSpPr>
        <p:spPr>
          <a:xfrm>
            <a:off x="5467733" y="7362924"/>
            <a:ext cx="1383062" cy="1432458"/>
          </a:xfrm>
          <a:custGeom>
            <a:avLst/>
            <a:gdLst>
              <a:gd name="connsiteX0" fmla="*/ 412624 w 426720"/>
              <a:gd name="connsiteY0" fmla="*/ 260223 h 441960"/>
              <a:gd name="connsiteX1" fmla="*/ 331089 w 426720"/>
              <a:gd name="connsiteY1" fmla="*/ 298933 h 441960"/>
              <a:gd name="connsiteX2" fmla="*/ 249556 w 426720"/>
              <a:gd name="connsiteY2" fmla="*/ 260223 h 441960"/>
              <a:gd name="connsiteX3" fmla="*/ 331089 w 426720"/>
              <a:gd name="connsiteY3" fmla="*/ 221513 h 441960"/>
              <a:gd name="connsiteX4" fmla="*/ 412624 w 426720"/>
              <a:gd name="connsiteY4" fmla="*/ 260223 h 441960"/>
              <a:gd name="connsiteX5" fmla="*/ 249556 w 426720"/>
              <a:gd name="connsiteY5" fmla="*/ 327584 h 441960"/>
              <a:gd name="connsiteX6" fmla="*/ 331089 w 426720"/>
              <a:gd name="connsiteY6" fmla="*/ 366293 h 441960"/>
              <a:gd name="connsiteX7" fmla="*/ 412624 w 426720"/>
              <a:gd name="connsiteY7" fmla="*/ 327584 h 441960"/>
              <a:gd name="connsiteX8" fmla="*/ 249556 w 426720"/>
              <a:gd name="connsiteY8" fmla="*/ 394792 h 441960"/>
              <a:gd name="connsiteX9" fmla="*/ 331089 w 426720"/>
              <a:gd name="connsiteY9" fmla="*/ 433502 h 441960"/>
              <a:gd name="connsiteX10" fmla="*/ 412624 w 426720"/>
              <a:gd name="connsiteY10" fmla="*/ 394792 h 441960"/>
              <a:gd name="connsiteX11" fmla="*/ 337033 w 426720"/>
              <a:gd name="connsiteY11" fmla="*/ 172593 h 441960"/>
              <a:gd name="connsiteX12" fmla="*/ 258242 w 426720"/>
              <a:gd name="connsiteY12" fmla="*/ 111785 h 441960"/>
              <a:gd name="connsiteX13" fmla="*/ 294818 w 426720"/>
              <a:gd name="connsiteY13" fmla="*/ 46558 h 441960"/>
              <a:gd name="connsiteX14" fmla="*/ 278969 w 426720"/>
              <a:gd name="connsiteY14" fmla="*/ 19431 h 441960"/>
              <a:gd name="connsiteX15" fmla="*/ 190881 w 426720"/>
              <a:gd name="connsiteY15" fmla="*/ 19431 h 441960"/>
              <a:gd name="connsiteX16" fmla="*/ 102794 w 426720"/>
              <a:gd name="connsiteY16" fmla="*/ 19431 h 441960"/>
              <a:gd name="connsiteX17" fmla="*/ 86945 w 426720"/>
              <a:gd name="connsiteY17" fmla="*/ 46558 h 441960"/>
              <a:gd name="connsiteX18" fmla="*/ 123520 w 426720"/>
              <a:gd name="connsiteY18" fmla="*/ 111785 h 441960"/>
              <a:gd name="connsiteX19" fmla="*/ 19431 w 426720"/>
              <a:gd name="connsiteY19" fmla="*/ 227609 h 441960"/>
              <a:gd name="connsiteX20" fmla="*/ 19431 w 426720"/>
              <a:gd name="connsiteY20" fmla="*/ 343433 h 441960"/>
              <a:gd name="connsiteX21" fmla="*/ 98070 w 426720"/>
              <a:gd name="connsiteY21" fmla="*/ 433502 h 441960"/>
              <a:gd name="connsiteX22" fmla="*/ 190881 w 426720"/>
              <a:gd name="connsiteY22" fmla="*/ 433502 h 441960"/>
              <a:gd name="connsiteX23" fmla="*/ 216027 w 426720"/>
              <a:gd name="connsiteY23" fmla="*/ 43350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441960">
                <a:moveTo>
                  <a:pt x="412624" y="260223"/>
                </a:moveTo>
                <a:cubicBezTo>
                  <a:pt x="412624" y="281559"/>
                  <a:pt x="376200" y="298933"/>
                  <a:pt x="331089" y="298933"/>
                </a:cubicBezTo>
                <a:cubicBezTo>
                  <a:pt x="286131" y="298933"/>
                  <a:pt x="249556" y="281559"/>
                  <a:pt x="249556" y="260223"/>
                </a:cubicBezTo>
                <a:cubicBezTo>
                  <a:pt x="249556" y="238887"/>
                  <a:pt x="285979" y="221513"/>
                  <a:pt x="331089" y="221513"/>
                </a:cubicBezTo>
                <a:cubicBezTo>
                  <a:pt x="376047" y="221513"/>
                  <a:pt x="412624" y="238887"/>
                  <a:pt x="412624" y="260223"/>
                </a:cubicBezTo>
                <a:close/>
                <a:moveTo>
                  <a:pt x="249556" y="327584"/>
                </a:moveTo>
                <a:cubicBezTo>
                  <a:pt x="249556" y="348920"/>
                  <a:pt x="285979" y="366293"/>
                  <a:pt x="331089" y="366293"/>
                </a:cubicBezTo>
                <a:cubicBezTo>
                  <a:pt x="376047" y="366293"/>
                  <a:pt x="412624" y="348920"/>
                  <a:pt x="412624" y="327584"/>
                </a:cubicBezTo>
                <a:moveTo>
                  <a:pt x="249556" y="394792"/>
                </a:moveTo>
                <a:cubicBezTo>
                  <a:pt x="249556" y="416128"/>
                  <a:pt x="285979" y="433502"/>
                  <a:pt x="331089" y="433502"/>
                </a:cubicBezTo>
                <a:cubicBezTo>
                  <a:pt x="376047" y="433502"/>
                  <a:pt x="412624" y="416128"/>
                  <a:pt x="412624" y="394792"/>
                </a:cubicBezTo>
                <a:moveTo>
                  <a:pt x="337033" y="172593"/>
                </a:moveTo>
                <a:cubicBezTo>
                  <a:pt x="306248" y="137389"/>
                  <a:pt x="258242" y="111785"/>
                  <a:pt x="258242" y="111785"/>
                </a:cubicBezTo>
                <a:lnTo>
                  <a:pt x="294818" y="46558"/>
                </a:lnTo>
                <a:cubicBezTo>
                  <a:pt x="301676" y="34366"/>
                  <a:pt x="292837" y="19431"/>
                  <a:pt x="278969" y="19431"/>
                </a:cubicBezTo>
                <a:lnTo>
                  <a:pt x="190881" y="19431"/>
                </a:lnTo>
                <a:lnTo>
                  <a:pt x="102794" y="19431"/>
                </a:lnTo>
                <a:cubicBezTo>
                  <a:pt x="88774" y="19431"/>
                  <a:pt x="80087" y="34366"/>
                  <a:pt x="86945" y="46558"/>
                </a:cubicBezTo>
                <a:lnTo>
                  <a:pt x="123520" y="111785"/>
                </a:lnTo>
                <a:cubicBezTo>
                  <a:pt x="123520" y="111785"/>
                  <a:pt x="19431" y="167107"/>
                  <a:pt x="19431" y="227609"/>
                </a:cubicBezTo>
                <a:lnTo>
                  <a:pt x="19431" y="343433"/>
                </a:lnTo>
                <a:cubicBezTo>
                  <a:pt x="19431" y="393116"/>
                  <a:pt x="54635" y="433502"/>
                  <a:pt x="98070" y="433502"/>
                </a:cubicBezTo>
                <a:lnTo>
                  <a:pt x="190881" y="433502"/>
                </a:lnTo>
                <a:lnTo>
                  <a:pt x="216027" y="433502"/>
                </a:lnTo>
              </a:path>
            </a:pathLst>
          </a:custGeom>
          <a:noFill/>
          <a:ln w="25400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/>
          <p:bldP spid="79" grpId="0"/>
          <p:bldP spid="80" grpId="0" animBg="1"/>
          <p:bldP spid="81" grpId="0" animBg="1"/>
          <p:bldP spid="82" grpId="0" animBg="1"/>
          <p:bldP spid="83" grpId="0" animBg="1"/>
          <p:bldP spid="148" grpId="0" animBg="1"/>
          <p:bldP spid="149" grpId="0" animBg="1"/>
          <p:bldP spid="150" grpId="0" animBg="1"/>
          <p:bldP spid="1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/>
          <p:bldP spid="79" grpId="0"/>
          <p:bldP spid="80" grpId="0" animBg="1"/>
          <p:bldP spid="81" grpId="0" animBg="1"/>
          <p:bldP spid="82" grpId="0" animBg="1"/>
          <p:bldP spid="83" grpId="0" animBg="1"/>
          <p:bldP spid="148" grpId="0" animBg="1"/>
          <p:bldP spid="149" grpId="0" animBg="1"/>
          <p:bldP spid="150" grpId="0" animBg="1"/>
          <p:bldP spid="151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2_L_2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DCDBE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8">
      <a:dk1>
        <a:srgbClr val="52606A"/>
      </a:dk1>
      <a:lt1>
        <a:srgbClr val="FFFFFF"/>
      </a:lt1>
      <a:dk2>
        <a:srgbClr val="11132A"/>
      </a:dk2>
      <a:lt2>
        <a:srgbClr val="FFFFFF"/>
      </a:lt2>
      <a:accent1>
        <a:srgbClr val="254CA7"/>
      </a:accent1>
      <a:accent2>
        <a:srgbClr val="F9D448"/>
      </a:accent2>
      <a:accent3>
        <a:srgbClr val="020860"/>
      </a:accent3>
      <a:accent4>
        <a:srgbClr val="787B84"/>
      </a:accent4>
      <a:accent5>
        <a:srgbClr val="D8D8D8"/>
      </a:accent5>
      <a:accent6>
        <a:srgbClr val="F2F2F2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9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97C81"/>
      </a:accent1>
      <a:accent2>
        <a:srgbClr val="747496"/>
      </a:accent2>
      <a:accent3>
        <a:srgbClr val="70A7AC"/>
      </a:accent3>
      <a:accent4>
        <a:srgbClr val="C6D4B0"/>
      </a:accent4>
      <a:accent5>
        <a:srgbClr val="6F8771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0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65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342559"/>
      </a:accent1>
      <a:accent2>
        <a:srgbClr val="FD0076"/>
      </a:accent2>
      <a:accent3>
        <a:srgbClr val="E0C792"/>
      </a:accent3>
      <a:accent4>
        <a:srgbClr val="FFDD00"/>
      </a:accent4>
      <a:accent5>
        <a:srgbClr val="720136"/>
      </a:accent5>
      <a:accent6>
        <a:srgbClr val="FFE1E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13761</TotalTime>
  <Words>770</Words>
  <Application>Microsoft Office PowerPoint</Application>
  <PresentationFormat>Custom</PresentationFormat>
  <Paragraphs>140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148</dc:title>
  <dc:creator>Slide Ocean</dc:creator>
  <cp:lastModifiedBy>SO</cp:lastModifiedBy>
  <cp:revision>3296</cp:revision>
  <dcterms:created xsi:type="dcterms:W3CDTF">2024-04-24T08:43:56Z</dcterms:created>
  <dcterms:modified xsi:type="dcterms:W3CDTF">2025-12-25T02:39:34Z</dcterms:modified>
</cp:coreProperties>
</file>