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Masters/slideMaster20.xml" ContentType="application/vnd.openxmlformats-officedocument.presentationml.slideMaster+xml"/>
  <Override PartName="/ppt/slideMasters/slideMaster21.xml" ContentType="application/vnd.openxmlformats-officedocument.presentationml.slideMaster+xml"/>
  <Override PartName="/ppt/slideMasters/slideMaster22.xml" ContentType="application/vnd.openxmlformats-officedocument.presentationml.slideMaster+xml"/>
  <Override PartName="/ppt/slideMasters/slideMaster23.xml" ContentType="application/vnd.openxmlformats-officedocument.presentationml.slideMaster+xml"/>
  <Override PartName="/ppt/slideMasters/slideMaster24.xml" ContentType="application/vnd.openxmlformats-officedocument.presentationml.slideMaster+xml"/>
  <Override PartName="/ppt/slideMasters/slideMaster25.xml" ContentType="application/vnd.openxmlformats-officedocument.presentationml.slideMaster+xml"/>
  <Override PartName="/ppt/slideMasters/slideMaster2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theme/theme15.xml" ContentType="application/vnd.openxmlformats-officedocument.theme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slideLayouts/slideLayout164.xml" ContentType="application/vnd.openxmlformats-officedocument.presentationml.slideLayout+xml"/>
  <Override PartName="/ppt/theme/theme17.xml" ContentType="application/vnd.openxmlformats-officedocument.theme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slideLayouts/slideLayout173.xml" ContentType="application/vnd.openxmlformats-officedocument.presentationml.slideLayout+xml"/>
  <Override PartName="/ppt/theme/theme18.xml" ContentType="application/vnd.openxmlformats-officedocument.theme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slideLayouts/slideLayout182.xml" ContentType="application/vnd.openxmlformats-officedocument.presentationml.slideLayout+xml"/>
  <Override PartName="/ppt/slideLayouts/slideLayout183.xml" ContentType="application/vnd.openxmlformats-officedocument.presentationml.slideLayout+xml"/>
  <Override PartName="/ppt/slideLayouts/slideLayout184.xml" ContentType="application/vnd.openxmlformats-officedocument.presentationml.slideLayout+xml"/>
  <Override PartName="/ppt/slideLayouts/slideLayout185.xml" ContentType="application/vnd.openxmlformats-officedocument.presentationml.slideLayout+xml"/>
  <Override PartName="/ppt/slideLayouts/slideLayout186.xml" ContentType="application/vnd.openxmlformats-officedocument.presentationml.slideLayout+xml"/>
  <Override PartName="/ppt/theme/theme19.xml" ContentType="application/vnd.openxmlformats-officedocument.theme+xml"/>
  <Override PartName="/ppt/slideLayouts/slideLayout187.xml" ContentType="application/vnd.openxmlformats-officedocument.presentationml.slideLayout+xml"/>
  <Override PartName="/ppt/slideLayouts/slideLayout188.xml" ContentType="application/vnd.openxmlformats-officedocument.presentationml.slideLayout+xml"/>
  <Override PartName="/ppt/slideLayouts/slideLayout189.xml" ContentType="application/vnd.openxmlformats-officedocument.presentationml.slideLayout+xml"/>
  <Override PartName="/ppt/slideLayouts/slideLayout190.xml" ContentType="application/vnd.openxmlformats-officedocument.presentationml.slideLayout+xml"/>
  <Override PartName="/ppt/slideLayouts/slideLayout191.xml" ContentType="application/vnd.openxmlformats-officedocument.presentationml.slideLayout+xml"/>
  <Override PartName="/ppt/slideLayouts/slideLayout192.xml" ContentType="application/vnd.openxmlformats-officedocument.presentationml.slideLayout+xml"/>
  <Override PartName="/ppt/slideLayouts/slideLayout193.xml" ContentType="application/vnd.openxmlformats-officedocument.presentationml.slideLayout+xml"/>
  <Override PartName="/ppt/slideLayouts/slideLayout194.xml" ContentType="application/vnd.openxmlformats-officedocument.presentationml.slideLayout+xml"/>
  <Override PartName="/ppt/slideLayouts/slideLayout195.xml" ContentType="application/vnd.openxmlformats-officedocument.presentationml.slideLayout+xml"/>
  <Override PartName="/ppt/theme/theme20.xml" ContentType="application/vnd.openxmlformats-officedocument.theme+xml"/>
  <Override PartName="/ppt/slideLayouts/slideLayout196.xml" ContentType="application/vnd.openxmlformats-officedocument.presentationml.slideLayout+xml"/>
  <Override PartName="/ppt/slideLayouts/slideLayout197.xml" ContentType="application/vnd.openxmlformats-officedocument.presentationml.slideLayout+xml"/>
  <Override PartName="/ppt/slideLayouts/slideLayout198.xml" ContentType="application/vnd.openxmlformats-officedocument.presentationml.slideLayout+xml"/>
  <Override PartName="/ppt/slideLayouts/slideLayout199.xml" ContentType="application/vnd.openxmlformats-officedocument.presentationml.slideLayout+xml"/>
  <Override PartName="/ppt/slideLayouts/slideLayout200.xml" ContentType="application/vnd.openxmlformats-officedocument.presentationml.slideLayout+xml"/>
  <Override PartName="/ppt/slideLayouts/slideLayout201.xml" ContentType="application/vnd.openxmlformats-officedocument.presentationml.slideLayout+xml"/>
  <Override PartName="/ppt/slideLayouts/slideLayout202.xml" ContentType="application/vnd.openxmlformats-officedocument.presentationml.slideLayout+xml"/>
  <Override PartName="/ppt/slideLayouts/slideLayout203.xml" ContentType="application/vnd.openxmlformats-officedocument.presentationml.slideLayout+xml"/>
  <Override PartName="/ppt/slideLayouts/slideLayout204.xml" ContentType="application/vnd.openxmlformats-officedocument.presentationml.slideLayout+xml"/>
  <Override PartName="/ppt/slideLayouts/slideLayout205.xml" ContentType="application/vnd.openxmlformats-officedocument.presentationml.slideLayout+xml"/>
  <Override PartName="/ppt/theme/theme21.xml" ContentType="application/vnd.openxmlformats-officedocument.theme+xml"/>
  <Override PartName="/ppt/slideLayouts/slideLayout206.xml" ContentType="application/vnd.openxmlformats-officedocument.presentationml.slideLayout+xml"/>
  <Override PartName="/ppt/slideLayouts/slideLayout207.xml" ContentType="application/vnd.openxmlformats-officedocument.presentationml.slideLayout+xml"/>
  <Override PartName="/ppt/slideLayouts/slideLayout208.xml" ContentType="application/vnd.openxmlformats-officedocument.presentationml.slideLayout+xml"/>
  <Override PartName="/ppt/slideLayouts/slideLayout209.xml" ContentType="application/vnd.openxmlformats-officedocument.presentationml.slideLayout+xml"/>
  <Override PartName="/ppt/slideLayouts/slideLayout210.xml" ContentType="application/vnd.openxmlformats-officedocument.presentationml.slideLayout+xml"/>
  <Override PartName="/ppt/slideLayouts/slideLayout211.xml" ContentType="application/vnd.openxmlformats-officedocument.presentationml.slideLayout+xml"/>
  <Override PartName="/ppt/slideLayouts/slideLayout212.xml" ContentType="application/vnd.openxmlformats-officedocument.presentationml.slideLayout+xml"/>
  <Override PartName="/ppt/slideLayouts/slideLayout213.xml" ContentType="application/vnd.openxmlformats-officedocument.presentationml.slideLayout+xml"/>
  <Override PartName="/ppt/slideLayouts/slideLayout214.xml" ContentType="application/vnd.openxmlformats-officedocument.presentationml.slideLayout+xml"/>
  <Override PartName="/ppt/slideLayouts/slideLayout215.xml" ContentType="application/vnd.openxmlformats-officedocument.presentationml.slideLayout+xml"/>
  <Override PartName="/ppt/theme/theme22.xml" ContentType="application/vnd.openxmlformats-officedocument.theme+xml"/>
  <Override PartName="/ppt/slideLayouts/slideLayout216.xml" ContentType="application/vnd.openxmlformats-officedocument.presentationml.slideLayout+xml"/>
  <Override PartName="/ppt/slideLayouts/slideLayout217.xml" ContentType="application/vnd.openxmlformats-officedocument.presentationml.slideLayout+xml"/>
  <Override PartName="/ppt/slideLayouts/slideLayout218.xml" ContentType="application/vnd.openxmlformats-officedocument.presentationml.slideLayout+xml"/>
  <Override PartName="/ppt/slideLayouts/slideLayout219.xml" ContentType="application/vnd.openxmlformats-officedocument.presentationml.slideLayout+xml"/>
  <Override PartName="/ppt/slideLayouts/slideLayout220.xml" ContentType="application/vnd.openxmlformats-officedocument.presentationml.slideLayout+xml"/>
  <Override PartName="/ppt/slideLayouts/slideLayout221.xml" ContentType="application/vnd.openxmlformats-officedocument.presentationml.slideLayout+xml"/>
  <Override PartName="/ppt/slideLayouts/slideLayout222.xml" ContentType="application/vnd.openxmlformats-officedocument.presentationml.slideLayout+xml"/>
  <Override PartName="/ppt/slideLayouts/slideLayout223.xml" ContentType="application/vnd.openxmlformats-officedocument.presentationml.slideLayout+xml"/>
  <Override PartName="/ppt/slideLayouts/slideLayout224.xml" ContentType="application/vnd.openxmlformats-officedocument.presentationml.slideLayout+xml"/>
  <Override PartName="/ppt/slideLayouts/slideLayout225.xml" ContentType="application/vnd.openxmlformats-officedocument.presentationml.slideLayout+xml"/>
  <Override PartName="/ppt/theme/theme23.xml" ContentType="application/vnd.openxmlformats-officedocument.theme+xml"/>
  <Override PartName="/ppt/slideLayouts/slideLayout226.xml" ContentType="application/vnd.openxmlformats-officedocument.presentationml.slideLayout+xml"/>
  <Override PartName="/ppt/slideLayouts/slideLayout227.xml" ContentType="application/vnd.openxmlformats-officedocument.presentationml.slideLayout+xml"/>
  <Override PartName="/ppt/slideLayouts/slideLayout228.xml" ContentType="application/vnd.openxmlformats-officedocument.presentationml.slideLayout+xml"/>
  <Override PartName="/ppt/slideLayouts/slideLayout229.xml" ContentType="application/vnd.openxmlformats-officedocument.presentationml.slideLayout+xml"/>
  <Override PartName="/ppt/slideLayouts/slideLayout230.xml" ContentType="application/vnd.openxmlformats-officedocument.presentationml.slideLayout+xml"/>
  <Override PartName="/ppt/slideLayouts/slideLayout231.xml" ContentType="application/vnd.openxmlformats-officedocument.presentationml.slideLayout+xml"/>
  <Override PartName="/ppt/slideLayouts/slideLayout232.xml" ContentType="application/vnd.openxmlformats-officedocument.presentationml.slideLayout+xml"/>
  <Override PartName="/ppt/slideLayouts/slideLayout233.xml" ContentType="application/vnd.openxmlformats-officedocument.presentationml.slideLayout+xml"/>
  <Override PartName="/ppt/slideLayouts/slideLayout234.xml" ContentType="application/vnd.openxmlformats-officedocument.presentationml.slideLayout+xml"/>
  <Override PartName="/ppt/slideLayouts/slideLayout235.xml" ContentType="application/vnd.openxmlformats-officedocument.presentationml.slideLayout+xml"/>
  <Override PartName="/ppt/theme/theme24.xml" ContentType="application/vnd.openxmlformats-officedocument.theme+xml"/>
  <Override PartName="/ppt/slideLayouts/slideLayout236.xml" ContentType="application/vnd.openxmlformats-officedocument.presentationml.slideLayout+xml"/>
  <Override PartName="/ppt/slideLayouts/slideLayout237.xml" ContentType="application/vnd.openxmlformats-officedocument.presentationml.slideLayout+xml"/>
  <Override PartName="/ppt/slideLayouts/slideLayout238.xml" ContentType="application/vnd.openxmlformats-officedocument.presentationml.slideLayout+xml"/>
  <Override PartName="/ppt/slideLayouts/slideLayout239.xml" ContentType="application/vnd.openxmlformats-officedocument.presentationml.slideLayout+xml"/>
  <Override PartName="/ppt/slideLayouts/slideLayout240.xml" ContentType="application/vnd.openxmlformats-officedocument.presentationml.slideLayout+xml"/>
  <Override PartName="/ppt/slideLayouts/slideLayout241.xml" ContentType="application/vnd.openxmlformats-officedocument.presentationml.slideLayout+xml"/>
  <Override PartName="/ppt/slideLayouts/slideLayout242.xml" ContentType="application/vnd.openxmlformats-officedocument.presentationml.slideLayout+xml"/>
  <Override PartName="/ppt/slideLayouts/slideLayout243.xml" ContentType="application/vnd.openxmlformats-officedocument.presentationml.slideLayout+xml"/>
  <Override PartName="/ppt/slideLayouts/slideLayout244.xml" ContentType="application/vnd.openxmlformats-officedocument.presentationml.slideLayout+xml"/>
  <Override PartName="/ppt/theme/theme25.xml" ContentType="application/vnd.openxmlformats-officedocument.theme+xml"/>
  <Override PartName="/ppt/slideLayouts/slideLayout245.xml" ContentType="application/vnd.openxmlformats-officedocument.presentationml.slideLayout+xml"/>
  <Override PartName="/ppt/slideLayouts/slideLayout246.xml" ContentType="application/vnd.openxmlformats-officedocument.presentationml.slideLayout+xml"/>
  <Override PartName="/ppt/slideLayouts/slideLayout247.xml" ContentType="application/vnd.openxmlformats-officedocument.presentationml.slideLayout+xml"/>
  <Override PartName="/ppt/slideLayouts/slideLayout248.xml" ContentType="application/vnd.openxmlformats-officedocument.presentationml.slideLayout+xml"/>
  <Override PartName="/ppt/slideLayouts/slideLayout249.xml" ContentType="application/vnd.openxmlformats-officedocument.presentationml.slideLayout+xml"/>
  <Override PartName="/ppt/slideLayouts/slideLayout250.xml" ContentType="application/vnd.openxmlformats-officedocument.presentationml.slideLayout+xml"/>
  <Override PartName="/ppt/slideLayouts/slideLayout251.xml" ContentType="application/vnd.openxmlformats-officedocument.presentationml.slideLayout+xml"/>
  <Override PartName="/ppt/slideLayouts/slideLayout252.xml" ContentType="application/vnd.openxmlformats-officedocument.presentationml.slideLayout+xml"/>
  <Override PartName="/ppt/slideLayouts/slideLayout253.xml" ContentType="application/vnd.openxmlformats-officedocument.presentationml.slideLayout+xml"/>
  <Override PartName="/ppt/theme/theme26.xml" ContentType="application/vnd.openxmlformats-officedocument.theme+xml"/>
  <Override PartName="/ppt/theme/theme27.xml" ContentType="application/vnd.openxmlformats-officedocument.theme+xml"/>
  <Override PartName="/ppt/theme/theme28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53" r:id="rId15"/>
    <p:sldMasterId id="2147483865" r:id="rId16"/>
    <p:sldMasterId id="2147483875" r:id="rId17"/>
    <p:sldMasterId id="2147483885" r:id="rId18"/>
    <p:sldMasterId id="2147483907" r:id="rId19"/>
    <p:sldMasterId id="2147483896" r:id="rId20"/>
    <p:sldMasterId id="2147483927" r:id="rId21"/>
    <p:sldMasterId id="2147483938" r:id="rId22"/>
    <p:sldMasterId id="2147483949" r:id="rId23"/>
    <p:sldMasterId id="2147483960" r:id="rId24"/>
    <p:sldMasterId id="2147483971" r:id="rId25"/>
    <p:sldMasterId id="2147483981" r:id="rId26"/>
  </p:sldMasterIdLst>
  <p:notesMasterIdLst>
    <p:notesMasterId r:id="rId37"/>
  </p:notesMasterIdLst>
  <p:handoutMasterIdLst>
    <p:handoutMasterId r:id="rId38"/>
  </p:handoutMasterIdLst>
  <p:sldIdLst>
    <p:sldId id="2147378260" r:id="rId27"/>
    <p:sldId id="2147378262" r:id="rId28"/>
    <p:sldId id="2147378259" r:id="rId29"/>
    <p:sldId id="2147378257" r:id="rId30"/>
    <p:sldId id="2147378263" r:id="rId31"/>
    <p:sldId id="2147378258" r:id="rId32"/>
    <p:sldId id="2147378245" r:id="rId33"/>
    <p:sldId id="2147378254" r:id="rId34"/>
    <p:sldId id="2147378256" r:id="rId35"/>
    <p:sldId id="2147378255" r:id="rId36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D5D4DD"/>
    <a:srgbClr val="ECBA9C"/>
    <a:srgbClr val="F5CDBB"/>
    <a:srgbClr val="EFC6AC"/>
    <a:srgbClr val="000000"/>
    <a:srgbClr val="1C1C1C"/>
    <a:srgbClr val="3D054F"/>
    <a:srgbClr val="A152FD"/>
    <a:srgbClr val="0B0A0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068" autoAdjust="0"/>
    <p:restoredTop sz="96247" autoAdjust="0"/>
  </p:normalViewPr>
  <p:slideViewPr>
    <p:cSldViewPr snapToGrid="0">
      <p:cViewPr varScale="1">
        <p:scale>
          <a:sx n="54" d="100"/>
          <a:sy n="54" d="100"/>
        </p:scale>
        <p:origin x="1068" y="168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Master" Target="slideMasters/slideMaster26.xml"/><Relationship Id="rId39" Type="http://schemas.openxmlformats.org/officeDocument/2006/relationships/presProps" Target="presProps.xml"/><Relationship Id="rId21" Type="http://schemas.openxmlformats.org/officeDocument/2006/relationships/slideMaster" Target="slideMasters/slideMaster21.xml"/><Relationship Id="rId34" Type="http://schemas.openxmlformats.org/officeDocument/2006/relationships/slide" Target="slides/slide8.xml"/><Relationship Id="rId42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Master" Target="slideMasters/slideMaster20.xml"/><Relationship Id="rId29" Type="http://schemas.openxmlformats.org/officeDocument/2006/relationships/slide" Target="slides/slide3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Master" Target="slideMasters/slideMaster24.xml"/><Relationship Id="rId32" Type="http://schemas.openxmlformats.org/officeDocument/2006/relationships/slide" Target="slides/slide6.xml"/><Relationship Id="rId37" Type="http://schemas.openxmlformats.org/officeDocument/2006/relationships/notesMaster" Target="notesMasters/notesMaster1.xml"/><Relationship Id="rId40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Master" Target="slideMasters/slideMaster23.xml"/><Relationship Id="rId28" Type="http://schemas.openxmlformats.org/officeDocument/2006/relationships/slide" Target="slides/slide2.xml"/><Relationship Id="rId36" Type="http://schemas.openxmlformats.org/officeDocument/2006/relationships/slide" Target="slides/slide10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slide" Target="slides/slide5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Master" Target="slideMasters/slideMaster22.xml"/><Relationship Id="rId27" Type="http://schemas.openxmlformats.org/officeDocument/2006/relationships/slide" Target="slides/slide1.xml"/><Relationship Id="rId30" Type="http://schemas.openxmlformats.org/officeDocument/2006/relationships/slide" Target="slides/slide4.xml"/><Relationship Id="rId35" Type="http://schemas.openxmlformats.org/officeDocument/2006/relationships/slide" Target="slides/slide9.xml"/><Relationship Id="rId8" Type="http://schemas.openxmlformats.org/officeDocument/2006/relationships/slideMaster" Target="slideMasters/slideMaster8.xml"/><Relationship Id="rId3" Type="http://schemas.openxmlformats.org/officeDocument/2006/relationships/slideMaster" Target="slideMasters/slideMaster3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Master" Target="slideMasters/slideMaster25.xml"/><Relationship Id="rId33" Type="http://schemas.openxmlformats.org/officeDocument/2006/relationships/slide" Target="slides/slide7.xml"/><Relationship Id="rId38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8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7272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F85C9F-2092-2487-F066-A84BA88C1A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2263405-BDA9-2A9A-F29B-15225AA4E85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325351" y="3943350"/>
            <a:ext cx="10382250" cy="8724900"/>
          </a:xfrm>
        </p:spPr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A3D80625-23B3-E645-4DA5-A8C5F3A1DC8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1676401" y="3943350"/>
            <a:ext cx="10191750" cy="87249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1B187173-F3B3-D294-F8FC-5E7D5EC3E1AE}"/>
              </a:ext>
            </a:extLst>
          </p:cNvPr>
          <p:cNvSpPr/>
          <p:nvPr userDrawn="1"/>
        </p:nvSpPr>
        <p:spPr>
          <a:xfrm>
            <a:off x="24804060" y="11735753"/>
            <a:ext cx="6398880" cy="6398894"/>
          </a:xfrm>
          <a:custGeom>
            <a:avLst/>
            <a:gdLst>
              <a:gd name="connsiteX0" fmla="*/ 319992 w 639984"/>
              <a:gd name="connsiteY0" fmla="*/ 259546 h 639984"/>
              <a:gd name="connsiteX1" fmla="*/ 261602 w 639984"/>
              <a:gd name="connsiteY1" fmla="*/ 317936 h 639984"/>
              <a:gd name="connsiteX2" fmla="*/ 319992 w 639984"/>
              <a:gd name="connsiteY2" fmla="*/ 376326 h 639984"/>
              <a:gd name="connsiteX3" fmla="*/ 378382 w 639984"/>
              <a:gd name="connsiteY3" fmla="*/ 317936 h 639984"/>
              <a:gd name="connsiteX4" fmla="*/ 319992 w 639984"/>
              <a:gd name="connsiteY4" fmla="*/ 259546 h 639984"/>
              <a:gd name="connsiteX5" fmla="*/ 319992 w 639984"/>
              <a:gd name="connsiteY5" fmla="*/ 0 h 639984"/>
              <a:gd name="connsiteX6" fmla="*/ 639984 w 639984"/>
              <a:gd name="connsiteY6" fmla="*/ 319992 h 639984"/>
              <a:gd name="connsiteX7" fmla="*/ 319992 w 639984"/>
              <a:gd name="connsiteY7" fmla="*/ 639984 h 639984"/>
              <a:gd name="connsiteX8" fmla="*/ 0 w 639984"/>
              <a:gd name="connsiteY8" fmla="*/ 319992 h 639984"/>
              <a:gd name="connsiteX9" fmla="*/ 319992 w 639984"/>
              <a:gd name="connsiteY9" fmla="*/ 0 h 6399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639984" h="639984">
                <a:moveTo>
                  <a:pt x="319992" y="259546"/>
                </a:moveTo>
                <a:cubicBezTo>
                  <a:pt x="287744" y="259546"/>
                  <a:pt x="261602" y="285688"/>
                  <a:pt x="261602" y="317936"/>
                </a:cubicBezTo>
                <a:cubicBezTo>
                  <a:pt x="261602" y="350184"/>
                  <a:pt x="287744" y="376326"/>
                  <a:pt x="319992" y="376326"/>
                </a:cubicBezTo>
                <a:cubicBezTo>
                  <a:pt x="352240" y="376326"/>
                  <a:pt x="378382" y="350184"/>
                  <a:pt x="378382" y="317936"/>
                </a:cubicBezTo>
                <a:cubicBezTo>
                  <a:pt x="378382" y="285688"/>
                  <a:pt x="352240" y="259546"/>
                  <a:pt x="319992" y="259546"/>
                </a:cubicBezTo>
                <a:close/>
                <a:moveTo>
                  <a:pt x="319992" y="0"/>
                </a:moveTo>
                <a:cubicBezTo>
                  <a:pt x="496719" y="0"/>
                  <a:pt x="639984" y="143265"/>
                  <a:pt x="639984" y="319992"/>
                </a:cubicBezTo>
                <a:cubicBezTo>
                  <a:pt x="639984" y="496719"/>
                  <a:pt x="496719" y="639984"/>
                  <a:pt x="319992" y="639984"/>
                </a:cubicBezTo>
                <a:cubicBezTo>
                  <a:pt x="143265" y="639984"/>
                  <a:pt x="0" y="496719"/>
                  <a:pt x="0" y="319992"/>
                </a:cubicBezTo>
                <a:cubicBezTo>
                  <a:pt x="0" y="143265"/>
                  <a:pt x="143265" y="0"/>
                  <a:pt x="319992" y="0"/>
                </a:cubicBezTo>
                <a:close/>
              </a:path>
            </a:pathLst>
          </a:custGeom>
          <a:solidFill>
            <a:schemeClr val="bg2">
              <a:alpha val="3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735394845"/>
      </p:ext>
    </p:extLst>
  </p:cSld>
  <p:clrMapOvr>
    <a:masterClrMapping/>
  </p:clrMapOvr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AE9FF42B-1FE8-42C3-8295-71F8875EB46A}" type="datetime1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6054780"/>
      </p:ext>
    </p:extLst>
  </p:cSld>
  <p:clrMapOvr>
    <a:masterClrMapping/>
  </p:clrMapOvr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6932890"/>
      </p:ext>
    </p:extLst>
  </p:cSld>
  <p:clrMapOvr>
    <a:masterClrMapping/>
  </p:clrMapOvr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E7B8CE2-8A18-4D7E-BF98-30D7E0CD530E}" type="datetime1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180084"/>
      </p:ext>
    </p:extLst>
  </p:cSld>
  <p:clrMapOvr>
    <a:masterClrMapping/>
  </p:clrMapOvr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4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C731C930-EA37-48BE-9B38-2824ED9B28FE}" type="datetime1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8841915"/>
      </p:ext>
    </p:extLst>
  </p:cSld>
  <p:clrMapOvr>
    <a:masterClrMapping/>
  </p:clrMapOvr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291E6E97-6D84-42ED-850C-7A492C1482FB}" type="datetime1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103713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7404585"/>
      </p:ext>
    </p:extLst>
  </p:cSld>
  <p:clrMapOvr>
    <a:masterClrMapping/>
  </p:clrMapOvr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1075171"/>
      </p:ext>
    </p:extLst>
  </p:cSld>
  <p:clrMapOvr>
    <a:masterClrMapping/>
  </p:clrMapOvr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8462699"/>
      </p:ext>
    </p:extLst>
  </p:cSld>
  <p:clrMapOvr>
    <a:masterClrMapping/>
  </p:clrMapOvr>
</p:sldLayout>
</file>

<file path=ppt/slideLayouts/slideLayout18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E4D0B64E-87D1-46D7-9DAD-2C376C6EEBC8}" type="datetime1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609159"/>
      </p:ext>
    </p:extLst>
  </p:cSld>
  <p:clrMapOvr>
    <a:masterClrMapping/>
  </p:clrMapOvr>
</p:sldLayout>
</file>

<file path=ppt/slideLayouts/slideLayout18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468600" cy="1162367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9CA16E1F-89E3-4E14-99CD-43E2D166A752}" type="datetime1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001906"/>
      </p:ext>
    </p:extLst>
  </p:cSld>
  <p:clrMapOvr>
    <a:masterClrMapping/>
  </p:clrMapOvr>
</p:sldLayout>
</file>

<file path=ppt/slideLayouts/slideLayout18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>
            <a:normAutofit/>
          </a:bodyPr>
          <a:lstStyle>
            <a:lvl1pPr>
              <a:defRPr sz="8000"/>
            </a:lvl1pPr>
          </a:lstStyle>
          <a:p>
            <a:r>
              <a:rPr lang="en-US" dirty="0"/>
              <a:t>YOUR MAIN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3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3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4579082"/>
      </p:ext>
    </p:extLst>
  </p:cSld>
  <p:clrMapOvr>
    <a:masterClrMapping/>
  </p:clrMapOvr>
</p:sldLayout>
</file>

<file path=ppt/slideLayouts/slideLayout18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ener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2159399"/>
      </p:ext>
    </p:extLst>
  </p:cSld>
  <p:clrMapOvr>
    <a:masterClrMapping/>
  </p:clrMapOvr>
  <p:transition/>
</p:sldLayout>
</file>

<file path=ppt/slideLayouts/slideLayout18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1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29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2309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4156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1549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336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7927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6789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5679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109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584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491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235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686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442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692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944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72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022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4436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0285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1401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0089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263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77034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099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59323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657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9197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734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163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5313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56174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114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645159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6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520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7550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784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17829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970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736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013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7544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81288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12/25/2025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755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5689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781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95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3577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47957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9607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9606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9283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624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1053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835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689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558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7291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084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98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12" Type="http://schemas.openxmlformats.org/officeDocument/2006/relationships/theme" Target="../theme/theme15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11" Type="http://schemas.openxmlformats.org/officeDocument/2006/relationships/slideLayout" Target="../slideLayouts/slideLayout145.xml"/><Relationship Id="rId5" Type="http://schemas.openxmlformats.org/officeDocument/2006/relationships/slideLayout" Target="../slideLayouts/slideLayout139.xml"/><Relationship Id="rId10" Type="http://schemas.openxmlformats.org/officeDocument/2006/relationships/slideLayout" Target="../slideLayouts/slideLayout144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3.xml"/><Relationship Id="rId3" Type="http://schemas.openxmlformats.org/officeDocument/2006/relationships/slideLayout" Target="../slideLayouts/slideLayout148.xml"/><Relationship Id="rId7" Type="http://schemas.openxmlformats.org/officeDocument/2006/relationships/slideLayout" Target="../slideLayouts/slideLayout152.xml"/><Relationship Id="rId2" Type="http://schemas.openxmlformats.org/officeDocument/2006/relationships/slideLayout" Target="../slideLayouts/slideLayout147.xml"/><Relationship Id="rId1" Type="http://schemas.openxmlformats.org/officeDocument/2006/relationships/slideLayout" Target="../slideLayouts/slideLayout146.xml"/><Relationship Id="rId6" Type="http://schemas.openxmlformats.org/officeDocument/2006/relationships/slideLayout" Target="../slideLayouts/slideLayout151.xml"/><Relationship Id="rId5" Type="http://schemas.openxmlformats.org/officeDocument/2006/relationships/slideLayout" Target="../slideLayouts/slideLayout150.xml"/><Relationship Id="rId10" Type="http://schemas.openxmlformats.org/officeDocument/2006/relationships/theme" Target="../theme/theme16.xml"/><Relationship Id="rId4" Type="http://schemas.openxmlformats.org/officeDocument/2006/relationships/slideLayout" Target="../slideLayouts/slideLayout149.xml"/><Relationship Id="rId9" Type="http://schemas.openxmlformats.org/officeDocument/2006/relationships/slideLayout" Target="../slideLayouts/slideLayout154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11" Type="http://schemas.openxmlformats.org/officeDocument/2006/relationships/theme" Target="../theme/theme17.xml"/><Relationship Id="rId5" Type="http://schemas.openxmlformats.org/officeDocument/2006/relationships/slideLayout" Target="../slideLayouts/slideLayout159.xml"/><Relationship Id="rId10" Type="http://schemas.openxmlformats.org/officeDocument/2006/relationships/slideLayout" Target="../slideLayouts/slideLayout164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2.xml"/><Relationship Id="rId3" Type="http://schemas.openxmlformats.org/officeDocument/2006/relationships/slideLayout" Target="../slideLayouts/slideLayout167.xml"/><Relationship Id="rId7" Type="http://schemas.openxmlformats.org/officeDocument/2006/relationships/slideLayout" Target="../slideLayouts/slideLayout171.xml"/><Relationship Id="rId2" Type="http://schemas.openxmlformats.org/officeDocument/2006/relationships/slideLayout" Target="../slideLayouts/slideLayout166.xml"/><Relationship Id="rId1" Type="http://schemas.openxmlformats.org/officeDocument/2006/relationships/slideLayout" Target="../slideLayouts/slideLayout165.xml"/><Relationship Id="rId6" Type="http://schemas.openxmlformats.org/officeDocument/2006/relationships/slideLayout" Target="../slideLayouts/slideLayout170.xml"/><Relationship Id="rId5" Type="http://schemas.openxmlformats.org/officeDocument/2006/relationships/slideLayout" Target="../slideLayouts/slideLayout169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8.xml"/><Relationship Id="rId9" Type="http://schemas.openxmlformats.org/officeDocument/2006/relationships/slideLayout" Target="../slideLayouts/slideLayout173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1.xml"/><Relationship Id="rId13" Type="http://schemas.openxmlformats.org/officeDocument/2006/relationships/slideLayout" Target="../slideLayouts/slideLayout186.xml"/><Relationship Id="rId3" Type="http://schemas.openxmlformats.org/officeDocument/2006/relationships/slideLayout" Target="../slideLayouts/slideLayout176.xml"/><Relationship Id="rId7" Type="http://schemas.openxmlformats.org/officeDocument/2006/relationships/slideLayout" Target="../slideLayouts/slideLayout180.xml"/><Relationship Id="rId12" Type="http://schemas.openxmlformats.org/officeDocument/2006/relationships/slideLayout" Target="../slideLayouts/slideLayout185.xml"/><Relationship Id="rId2" Type="http://schemas.openxmlformats.org/officeDocument/2006/relationships/slideLayout" Target="../slideLayouts/slideLayout175.xml"/><Relationship Id="rId1" Type="http://schemas.openxmlformats.org/officeDocument/2006/relationships/slideLayout" Target="../slideLayouts/slideLayout174.xml"/><Relationship Id="rId6" Type="http://schemas.openxmlformats.org/officeDocument/2006/relationships/slideLayout" Target="../slideLayouts/slideLayout179.xml"/><Relationship Id="rId11" Type="http://schemas.openxmlformats.org/officeDocument/2006/relationships/slideLayout" Target="../slideLayouts/slideLayout184.xml"/><Relationship Id="rId5" Type="http://schemas.openxmlformats.org/officeDocument/2006/relationships/slideLayout" Target="../slideLayouts/slideLayout178.xml"/><Relationship Id="rId10" Type="http://schemas.openxmlformats.org/officeDocument/2006/relationships/slideLayout" Target="../slideLayouts/slideLayout183.xml"/><Relationship Id="rId4" Type="http://schemas.openxmlformats.org/officeDocument/2006/relationships/slideLayout" Target="../slideLayouts/slideLayout177.xml"/><Relationship Id="rId9" Type="http://schemas.openxmlformats.org/officeDocument/2006/relationships/slideLayout" Target="../slideLayouts/slideLayout182.xml"/><Relationship Id="rId14" Type="http://schemas.openxmlformats.org/officeDocument/2006/relationships/theme" Target="../theme/theme1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2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4.xml"/><Relationship Id="rId3" Type="http://schemas.openxmlformats.org/officeDocument/2006/relationships/slideLayout" Target="../slideLayouts/slideLayout189.xml"/><Relationship Id="rId7" Type="http://schemas.openxmlformats.org/officeDocument/2006/relationships/slideLayout" Target="../slideLayouts/slideLayout193.xml"/><Relationship Id="rId2" Type="http://schemas.openxmlformats.org/officeDocument/2006/relationships/slideLayout" Target="../slideLayouts/slideLayout188.xml"/><Relationship Id="rId1" Type="http://schemas.openxmlformats.org/officeDocument/2006/relationships/slideLayout" Target="../slideLayouts/slideLayout187.xml"/><Relationship Id="rId6" Type="http://schemas.openxmlformats.org/officeDocument/2006/relationships/slideLayout" Target="../slideLayouts/slideLayout192.xml"/><Relationship Id="rId5" Type="http://schemas.openxmlformats.org/officeDocument/2006/relationships/slideLayout" Target="../slideLayouts/slideLayout191.xml"/><Relationship Id="rId10" Type="http://schemas.openxmlformats.org/officeDocument/2006/relationships/theme" Target="../theme/theme20.xml"/><Relationship Id="rId4" Type="http://schemas.openxmlformats.org/officeDocument/2006/relationships/slideLayout" Target="../slideLayouts/slideLayout190.xml"/><Relationship Id="rId9" Type="http://schemas.openxmlformats.org/officeDocument/2006/relationships/slideLayout" Target="../slideLayouts/slideLayout195.xml"/></Relationships>
</file>

<file path=ppt/slideMasters/_rels/slideMaster2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3.xml"/><Relationship Id="rId3" Type="http://schemas.openxmlformats.org/officeDocument/2006/relationships/slideLayout" Target="../slideLayouts/slideLayout198.xml"/><Relationship Id="rId7" Type="http://schemas.openxmlformats.org/officeDocument/2006/relationships/slideLayout" Target="../slideLayouts/slideLayout202.xml"/><Relationship Id="rId2" Type="http://schemas.openxmlformats.org/officeDocument/2006/relationships/slideLayout" Target="../slideLayouts/slideLayout197.xml"/><Relationship Id="rId1" Type="http://schemas.openxmlformats.org/officeDocument/2006/relationships/slideLayout" Target="../slideLayouts/slideLayout196.xml"/><Relationship Id="rId6" Type="http://schemas.openxmlformats.org/officeDocument/2006/relationships/slideLayout" Target="../slideLayouts/slideLayout201.xml"/><Relationship Id="rId11" Type="http://schemas.openxmlformats.org/officeDocument/2006/relationships/theme" Target="../theme/theme21.xml"/><Relationship Id="rId5" Type="http://schemas.openxmlformats.org/officeDocument/2006/relationships/slideLayout" Target="../slideLayouts/slideLayout200.xml"/><Relationship Id="rId10" Type="http://schemas.openxmlformats.org/officeDocument/2006/relationships/slideLayout" Target="../slideLayouts/slideLayout205.xml"/><Relationship Id="rId4" Type="http://schemas.openxmlformats.org/officeDocument/2006/relationships/slideLayout" Target="../slideLayouts/slideLayout199.xml"/><Relationship Id="rId9" Type="http://schemas.openxmlformats.org/officeDocument/2006/relationships/slideLayout" Target="../slideLayouts/slideLayout204.xml"/></Relationships>
</file>

<file path=ppt/slideMasters/_rels/slideMaster2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3.xml"/><Relationship Id="rId3" Type="http://schemas.openxmlformats.org/officeDocument/2006/relationships/slideLayout" Target="../slideLayouts/slideLayout208.xml"/><Relationship Id="rId7" Type="http://schemas.openxmlformats.org/officeDocument/2006/relationships/slideLayout" Target="../slideLayouts/slideLayout212.xml"/><Relationship Id="rId2" Type="http://schemas.openxmlformats.org/officeDocument/2006/relationships/slideLayout" Target="../slideLayouts/slideLayout207.xml"/><Relationship Id="rId1" Type="http://schemas.openxmlformats.org/officeDocument/2006/relationships/slideLayout" Target="../slideLayouts/slideLayout206.xml"/><Relationship Id="rId6" Type="http://schemas.openxmlformats.org/officeDocument/2006/relationships/slideLayout" Target="../slideLayouts/slideLayout211.xml"/><Relationship Id="rId11" Type="http://schemas.openxmlformats.org/officeDocument/2006/relationships/theme" Target="../theme/theme22.xml"/><Relationship Id="rId5" Type="http://schemas.openxmlformats.org/officeDocument/2006/relationships/slideLayout" Target="../slideLayouts/slideLayout210.xml"/><Relationship Id="rId10" Type="http://schemas.openxmlformats.org/officeDocument/2006/relationships/slideLayout" Target="../slideLayouts/slideLayout215.xml"/><Relationship Id="rId4" Type="http://schemas.openxmlformats.org/officeDocument/2006/relationships/slideLayout" Target="../slideLayouts/slideLayout209.xml"/><Relationship Id="rId9" Type="http://schemas.openxmlformats.org/officeDocument/2006/relationships/slideLayout" Target="../slideLayouts/slideLayout214.xml"/></Relationships>
</file>

<file path=ppt/slideMasters/_rels/slideMaster2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23.xml"/><Relationship Id="rId3" Type="http://schemas.openxmlformats.org/officeDocument/2006/relationships/slideLayout" Target="../slideLayouts/slideLayout218.xml"/><Relationship Id="rId7" Type="http://schemas.openxmlformats.org/officeDocument/2006/relationships/slideLayout" Target="../slideLayouts/slideLayout222.xml"/><Relationship Id="rId2" Type="http://schemas.openxmlformats.org/officeDocument/2006/relationships/slideLayout" Target="../slideLayouts/slideLayout217.xml"/><Relationship Id="rId1" Type="http://schemas.openxmlformats.org/officeDocument/2006/relationships/slideLayout" Target="../slideLayouts/slideLayout216.xml"/><Relationship Id="rId6" Type="http://schemas.openxmlformats.org/officeDocument/2006/relationships/slideLayout" Target="../slideLayouts/slideLayout221.xml"/><Relationship Id="rId11" Type="http://schemas.openxmlformats.org/officeDocument/2006/relationships/theme" Target="../theme/theme23.xml"/><Relationship Id="rId5" Type="http://schemas.openxmlformats.org/officeDocument/2006/relationships/slideLayout" Target="../slideLayouts/slideLayout220.xml"/><Relationship Id="rId10" Type="http://schemas.openxmlformats.org/officeDocument/2006/relationships/slideLayout" Target="../slideLayouts/slideLayout225.xml"/><Relationship Id="rId4" Type="http://schemas.openxmlformats.org/officeDocument/2006/relationships/slideLayout" Target="../slideLayouts/slideLayout219.xml"/><Relationship Id="rId9" Type="http://schemas.openxmlformats.org/officeDocument/2006/relationships/slideLayout" Target="../slideLayouts/slideLayout224.xml"/></Relationships>
</file>

<file path=ppt/slideMasters/_rels/slideMaster2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3.xml"/><Relationship Id="rId3" Type="http://schemas.openxmlformats.org/officeDocument/2006/relationships/slideLayout" Target="../slideLayouts/slideLayout228.xml"/><Relationship Id="rId7" Type="http://schemas.openxmlformats.org/officeDocument/2006/relationships/slideLayout" Target="../slideLayouts/slideLayout232.xml"/><Relationship Id="rId2" Type="http://schemas.openxmlformats.org/officeDocument/2006/relationships/slideLayout" Target="../slideLayouts/slideLayout227.xml"/><Relationship Id="rId1" Type="http://schemas.openxmlformats.org/officeDocument/2006/relationships/slideLayout" Target="../slideLayouts/slideLayout226.xml"/><Relationship Id="rId6" Type="http://schemas.openxmlformats.org/officeDocument/2006/relationships/slideLayout" Target="../slideLayouts/slideLayout231.xml"/><Relationship Id="rId11" Type="http://schemas.openxmlformats.org/officeDocument/2006/relationships/theme" Target="../theme/theme24.xml"/><Relationship Id="rId5" Type="http://schemas.openxmlformats.org/officeDocument/2006/relationships/slideLayout" Target="../slideLayouts/slideLayout230.xml"/><Relationship Id="rId10" Type="http://schemas.openxmlformats.org/officeDocument/2006/relationships/slideLayout" Target="../slideLayouts/slideLayout235.xml"/><Relationship Id="rId4" Type="http://schemas.openxmlformats.org/officeDocument/2006/relationships/slideLayout" Target="../slideLayouts/slideLayout229.xml"/><Relationship Id="rId9" Type="http://schemas.openxmlformats.org/officeDocument/2006/relationships/slideLayout" Target="../slideLayouts/slideLayout234.xml"/></Relationships>
</file>

<file path=ppt/slideMasters/_rels/slideMaster2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3.xml"/><Relationship Id="rId3" Type="http://schemas.openxmlformats.org/officeDocument/2006/relationships/slideLayout" Target="../slideLayouts/slideLayout238.xml"/><Relationship Id="rId7" Type="http://schemas.openxmlformats.org/officeDocument/2006/relationships/slideLayout" Target="../slideLayouts/slideLayout242.xml"/><Relationship Id="rId2" Type="http://schemas.openxmlformats.org/officeDocument/2006/relationships/slideLayout" Target="../slideLayouts/slideLayout237.xml"/><Relationship Id="rId1" Type="http://schemas.openxmlformats.org/officeDocument/2006/relationships/slideLayout" Target="../slideLayouts/slideLayout236.xml"/><Relationship Id="rId6" Type="http://schemas.openxmlformats.org/officeDocument/2006/relationships/slideLayout" Target="../slideLayouts/slideLayout241.xml"/><Relationship Id="rId5" Type="http://schemas.openxmlformats.org/officeDocument/2006/relationships/slideLayout" Target="../slideLayouts/slideLayout240.xml"/><Relationship Id="rId10" Type="http://schemas.openxmlformats.org/officeDocument/2006/relationships/theme" Target="../theme/theme25.xml"/><Relationship Id="rId4" Type="http://schemas.openxmlformats.org/officeDocument/2006/relationships/slideLayout" Target="../slideLayouts/slideLayout239.xml"/><Relationship Id="rId9" Type="http://schemas.openxmlformats.org/officeDocument/2006/relationships/slideLayout" Target="../slideLayouts/slideLayout244.xml"/></Relationships>
</file>

<file path=ppt/slideMasters/_rels/slideMaster2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2.xml"/><Relationship Id="rId3" Type="http://schemas.openxmlformats.org/officeDocument/2006/relationships/slideLayout" Target="../slideLayouts/slideLayout247.xml"/><Relationship Id="rId7" Type="http://schemas.openxmlformats.org/officeDocument/2006/relationships/slideLayout" Target="../slideLayouts/slideLayout251.xml"/><Relationship Id="rId2" Type="http://schemas.openxmlformats.org/officeDocument/2006/relationships/slideLayout" Target="../slideLayouts/slideLayout246.xml"/><Relationship Id="rId1" Type="http://schemas.openxmlformats.org/officeDocument/2006/relationships/slideLayout" Target="../slideLayouts/slideLayout245.xml"/><Relationship Id="rId6" Type="http://schemas.openxmlformats.org/officeDocument/2006/relationships/slideLayout" Target="../slideLayouts/slideLayout250.xml"/><Relationship Id="rId5" Type="http://schemas.openxmlformats.org/officeDocument/2006/relationships/slideLayout" Target="../slideLayouts/slideLayout249.xml"/><Relationship Id="rId10" Type="http://schemas.openxmlformats.org/officeDocument/2006/relationships/theme" Target="../theme/theme26.xml"/><Relationship Id="rId4" Type="http://schemas.openxmlformats.org/officeDocument/2006/relationships/slideLayout" Target="../slideLayouts/slideLayout248.xml"/><Relationship Id="rId9" Type="http://schemas.openxmlformats.org/officeDocument/2006/relationships/slideLayout" Target="../slideLayouts/slideLayout253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DEA93BC-D951-2999-6DF3-AA0CD30B8EC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77EBDCC-9A87-9B21-8079-FAA0B54A699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432EB3CD-BFE4-1D04-756D-B5BB0FE5ED11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307F9C9-F716-7862-F13F-D60CB9E6A8C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159A330-A7D7-DF4F-2212-B1C0074F8930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82B6B8F-D3E3-0F0D-A72E-726B8DB69A7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BFF7DECB-994A-FCAD-24AC-519D9260E52B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A93766BB-6EF8-EBAB-CFBE-B9A0224205C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4B412FF-4A6A-5E84-E14D-E5B4675F885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AAEBD01-AE15-5D8C-79B3-8FD4FDF5F92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7DCAE728-2B5E-9610-7DEF-A26F7383759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53B30E58-9214-6597-78CC-D284191FC60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893423-9330-AA0C-CDD7-BF4A5BC2237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C1F2AF3-39EA-DC9F-A2B2-236D37F14BF3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9AC4F12-C9EB-ED35-256E-72032909BDF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18DA14-81A9-C8E5-9A88-934BF502FBDC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24C66D4D-43D7-B1DB-0746-0EF86240F3F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313530C-05DC-2E8E-0F8B-33C2727E38B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52C5473-2482-70FC-D979-8D9BC64B2CBF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14ACFECB-B689-3E33-33C3-438D2958AD35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C1DF56-55BB-2C1F-DC55-1B4A2AEA9F69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C07CD969-52EA-BC24-8E5F-A56B4A2CDF12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E87943D8-F670-F081-2029-DDED1866D5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C3A585FF-E291-EFF3-AE2E-4600AFB0904A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E65F4212-7FBD-F943-4E37-53F909A405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65AC8A1-891B-36E0-7CB5-5748885493E1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9667E39-C79C-9B4D-9FEE-11266CCA2E4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FB9B55B2-F68D-23C4-8F3A-76C236D019A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0AE6B7FE-8699-720B-CB62-C7A1037AFC4D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E16EC96-C34F-8870-0BF0-3EC46E1DCC48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6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03B1E8C-BF75-EE1D-F5A9-5B5FBA2F89A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937079" y="1491356"/>
            <a:ext cx="1623842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bg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</a:t>
            </a:r>
            <a:r>
              <a:rPr lang="en-US" sz="1400" b="1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</a:t>
            </a:r>
            <a:r>
              <a:rPr lang="en-US" sz="1400" b="1" i="0" spc="300" dirty="0">
                <a:solidFill>
                  <a:schemeClr val="accent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OCEAN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6A4F226-B5CF-DA9E-5877-98E8B311ADFF}"/>
              </a:ext>
            </a:extLst>
          </p:cNvPr>
          <p:cNvGrpSpPr/>
          <p:nvPr userDrawn="1"/>
        </p:nvGrpSpPr>
        <p:grpSpPr>
          <a:xfrm>
            <a:off x="167640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869A437-4B42-A994-21E0-5945E74F53E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751ACD4-D1D0-75CC-CC7D-B1D144C38B3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954D7EEF-6275-9A6B-D08D-3AA96B58D08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573482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8" r:id="rId1"/>
    <p:sldLayoutId id="2147483909" r:id="rId2"/>
    <p:sldLayoutId id="2147483910" r:id="rId3"/>
    <p:sldLayoutId id="2147483911" r:id="rId4"/>
    <p:sldLayoutId id="2147483912" r:id="rId5"/>
    <p:sldLayoutId id="2147483913" r:id="rId6"/>
    <p:sldLayoutId id="2147483914" r:id="rId7"/>
    <p:sldLayoutId id="2147483919" r:id="rId8"/>
    <p:sldLayoutId id="2147483920" r:id="rId9"/>
    <p:sldLayoutId id="2147483921" r:id="rId10"/>
    <p:sldLayoutId id="2147483922" r:id="rId11"/>
    <p:sldLayoutId id="2147483924" r:id="rId12"/>
    <p:sldLayoutId id="2147483925" r:id="rId13"/>
  </p:sldLayoutIdLst>
  <p:hf hdr="0" ftr="0" dt="0"/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b="1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7E5D794-E3D6-570B-967F-85556AF7D85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064BF79-66E2-9BD3-6A98-E53E418425D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C7D463D-CD2D-50A2-C297-9B9CCD623CA3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A582A4E-2EEB-2DFB-93C5-BA894687D8F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EB73F605-4377-5E8D-250E-E5FEF7A25A79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0BEAB59-9F78-984F-F4EB-04047DCA9B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7" r:id="rId1"/>
    <p:sldLayoutId id="2147483898" r:id="rId2"/>
    <p:sldLayoutId id="2147483899" r:id="rId3"/>
    <p:sldLayoutId id="2147483900" r:id="rId4"/>
    <p:sldLayoutId id="2147483901" r:id="rId5"/>
    <p:sldLayoutId id="2147483902" r:id="rId6"/>
    <p:sldLayoutId id="2147483903" r:id="rId7"/>
    <p:sldLayoutId id="2147483904" r:id="rId8"/>
    <p:sldLayoutId id="2147483905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8" r:id="rId1"/>
    <p:sldLayoutId id="2147483929" r:id="rId2"/>
    <p:sldLayoutId id="2147483930" r:id="rId3"/>
    <p:sldLayoutId id="2147483931" r:id="rId4"/>
    <p:sldLayoutId id="2147483932" r:id="rId5"/>
    <p:sldLayoutId id="2147483933" r:id="rId6"/>
    <p:sldLayoutId id="2147483934" r:id="rId7"/>
    <p:sldLayoutId id="2147483935" r:id="rId8"/>
    <p:sldLayoutId id="2147483936" r:id="rId9"/>
    <p:sldLayoutId id="2147483937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00761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  <p:sldLayoutId id="2147483941" r:id="rId3"/>
    <p:sldLayoutId id="2147483942" r:id="rId4"/>
    <p:sldLayoutId id="2147483943" r:id="rId5"/>
    <p:sldLayoutId id="2147483944" r:id="rId6"/>
    <p:sldLayoutId id="2147483945" r:id="rId7"/>
    <p:sldLayoutId id="2147483946" r:id="rId8"/>
    <p:sldLayoutId id="2147483947" r:id="rId9"/>
    <p:sldLayoutId id="2147483948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95155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0" r:id="rId1"/>
    <p:sldLayoutId id="2147483951" r:id="rId2"/>
    <p:sldLayoutId id="2147483952" r:id="rId3"/>
    <p:sldLayoutId id="2147483953" r:id="rId4"/>
    <p:sldLayoutId id="2147483954" r:id="rId5"/>
    <p:sldLayoutId id="2147483955" r:id="rId6"/>
    <p:sldLayoutId id="2147483956" r:id="rId7"/>
    <p:sldLayoutId id="2147483957" r:id="rId8"/>
    <p:sldLayoutId id="2147483958" r:id="rId9"/>
    <p:sldLayoutId id="2147483959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045082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C563F91-9FF4-C169-22D9-A03DDB0E0A6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34020659-4335-78F6-0B76-92F7554F90FF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3073462C-6DB9-F1A3-EFEE-D90884D9147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D25594A2-E834-A68B-42D3-3F0DF9A5643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6FC5036E-7C25-5943-9067-18F252DA4EE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652667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2" r:id="rId1"/>
    <p:sldLayoutId id="2147483973" r:id="rId2"/>
    <p:sldLayoutId id="2147483974" r:id="rId3"/>
    <p:sldLayoutId id="2147483975" r:id="rId4"/>
    <p:sldLayoutId id="2147483976" r:id="rId5"/>
    <p:sldLayoutId id="2147483977" r:id="rId6"/>
    <p:sldLayoutId id="2147483978" r:id="rId7"/>
    <p:sldLayoutId id="2147483979" r:id="rId8"/>
    <p:sldLayoutId id="214748398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8222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82" r:id="rId1"/>
    <p:sldLayoutId id="2147483983" r:id="rId2"/>
    <p:sldLayoutId id="2147483984" r:id="rId3"/>
    <p:sldLayoutId id="2147483985" r:id="rId4"/>
    <p:sldLayoutId id="2147483986" r:id="rId5"/>
    <p:sldLayoutId id="2147483987" r:id="rId6"/>
    <p:sldLayoutId id="2147483988" r:id="rId7"/>
    <p:sldLayoutId id="2147483989" r:id="rId8"/>
    <p:sldLayoutId id="214748399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19869CC-FC6A-85B4-70DF-503E18E9565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38AA8D-DB4C-7599-AFFF-A88D185507FE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AF66ADC-C93C-3B3C-91D3-EF5607482E3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265DE9D-9CE0-51DB-B9A3-50F840CB92B0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62A115B-940A-F167-2CFB-317ADC5E030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23755C6-B992-4E07-A6DD-AAC7148213E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0D510DEC-8EB6-A773-C90C-1865AF0FC15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08B1A39-5B65-00A3-8CAD-C69EC975CFAE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574ED1C-FEE6-C3CA-9678-CD4A7CEA21C8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A365D742-B0C4-9407-8CD6-F57EF9939B6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0F8B7951-3A72-28C9-AD22-63792277F74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CCA4DD9-F684-A65B-C508-C7B14846031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A84E3C1B-3D5B-7BEC-6445-209A4E6BF4E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270F7473-DA37-3C4E-CAD5-841E266B4C5C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B4A6B64F-EC85-1475-62EC-EAD927E535D4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51B99A6-C76D-2CD2-CE38-6A995A2781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A80B8B45-B249-EB68-EEE0-B479039FCC1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4ADDC6D-4CB9-3875-BDA2-DC8BE155B6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518BEECF-B772-3E61-DAC0-687D2C7A682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6B1E64E-E4E3-C891-1F40-761DB7FF90F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D8DEFAB-D01F-B667-5A9D-C602AD9E436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0D14861-E91F-1AD7-2E46-81D4EDE2BD0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58F3B272-EE74-E78C-2A0D-29F1EC857D1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9EF5F3-EE3F-082F-8CA6-9B46AE296AE1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E874569-0180-4A5B-2B9F-0E25367DB7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D256292-51E2-A0F1-455E-89CCF83FD1C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4CDC524-C36B-E6F0-94D8-F10AA726713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255B5E7-83B9-EA7C-159A-A049C3C151F4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229A060-03F1-1A5E-B8B4-7401B0021B37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42F99EE-7649-C4B0-4BE7-A346C9F0E55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12/25/2025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CCAD0BF-B453-9468-9E07-CA8EF09DB41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338A1D6-DF28-1CC5-F8E2-A8303573C42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399EACBA-6C68-2968-73E1-9F8A3C778CB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13D5117-E738-70F5-D81C-6F1EEAF1AC4B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63C42C26-72D2-E043-A7CC-B652F7FCC1C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236526AD-C475-D2A5-C93C-457F4C8ADEF0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148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C0BB617F-A4E7-36CE-BA40-B36F6776C2C7}"/>
              </a:ext>
            </a:extLst>
          </p:cNvPr>
          <p:cNvSpPr txBox="1"/>
          <p:nvPr/>
        </p:nvSpPr>
        <p:spPr>
          <a:xfrm>
            <a:off x="5930547" y="1246722"/>
            <a:ext cx="1252298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3P Compensation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CDECEEB7-B343-D3E4-818C-9F667E08CEA5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E9D36192-AD46-63D3-E839-0100D58D7260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660B697B-225F-8DC3-6654-005B1A4873C4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6F44E17F-0D84-150A-0056-439F050EF37C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A3A6C5AB-F37E-E1C6-2B98-97426E39210F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E17A12C-7FA2-F252-5527-668CE099E328}"/>
              </a:ext>
            </a:extLst>
          </p:cNvPr>
          <p:cNvGrpSpPr/>
          <p:nvPr/>
        </p:nvGrpSpPr>
        <p:grpSpPr>
          <a:xfrm>
            <a:off x="6439834" y="3777520"/>
            <a:ext cx="6151040" cy="4861480"/>
            <a:chOff x="7059233" y="3832570"/>
            <a:chExt cx="6151040" cy="4861480"/>
          </a:xfrm>
        </p:grpSpPr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C02485CB-480B-6079-FE32-F154324AA62C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17" name="Arc 16">
                <a:extLst>
                  <a:ext uri="{FF2B5EF4-FFF2-40B4-BE49-F238E27FC236}">
                    <a16:creationId xmlns:a16="http://schemas.microsoft.com/office/drawing/2014/main" id="{0E52D3EC-34D2-F1D6-0362-8AD2CA1843D5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Arc 17">
                <a:extLst>
                  <a:ext uri="{FF2B5EF4-FFF2-40B4-BE49-F238E27FC236}">
                    <a16:creationId xmlns:a16="http://schemas.microsoft.com/office/drawing/2014/main" id="{65DCAA91-F730-F81B-578D-666D09FF8192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9" name="Group 18">
                <a:extLst>
                  <a:ext uri="{FF2B5EF4-FFF2-40B4-BE49-F238E27FC236}">
                    <a16:creationId xmlns:a16="http://schemas.microsoft.com/office/drawing/2014/main" id="{FC15A244-92E8-4691-8012-FDAF42A67EAA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20" name="Straight Connector 19">
                  <a:extLst>
                    <a:ext uri="{FF2B5EF4-FFF2-40B4-BE49-F238E27FC236}">
                      <a16:creationId xmlns:a16="http://schemas.microsoft.com/office/drawing/2014/main" id="{79A7D906-7A28-759A-8E4C-D22D67A4198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" name="Straight Connector 20">
                  <a:extLst>
                    <a:ext uri="{FF2B5EF4-FFF2-40B4-BE49-F238E27FC236}">
                      <a16:creationId xmlns:a16="http://schemas.microsoft.com/office/drawing/2014/main" id="{14C4B4D3-F4D1-CB26-0CBF-25CAB3DEA44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F79E0276-B9DE-10BC-8088-5AC1578ADFD8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</p:grpSpPr>
          <p:sp>
            <p:nvSpPr>
              <p:cNvPr id="12" name="Arc 11">
                <a:extLst>
                  <a:ext uri="{FF2B5EF4-FFF2-40B4-BE49-F238E27FC236}">
                    <a16:creationId xmlns:a16="http://schemas.microsoft.com/office/drawing/2014/main" id="{3B342D94-A726-87A2-F379-7557F18D69CD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Arc 12">
                <a:extLst>
                  <a:ext uri="{FF2B5EF4-FFF2-40B4-BE49-F238E27FC236}">
                    <a16:creationId xmlns:a16="http://schemas.microsoft.com/office/drawing/2014/main" id="{85B3C2EC-1DA6-7CC9-F5FE-04A4BAF814E0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4" name="Group 13">
                <a:extLst>
                  <a:ext uri="{FF2B5EF4-FFF2-40B4-BE49-F238E27FC236}">
                    <a16:creationId xmlns:a16="http://schemas.microsoft.com/office/drawing/2014/main" id="{AAC37442-F190-153A-9D78-893A4B8D2266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15" name="Straight Connector 14">
                  <a:extLst>
                    <a:ext uri="{FF2B5EF4-FFF2-40B4-BE49-F238E27FC236}">
                      <a16:creationId xmlns:a16="http://schemas.microsoft.com/office/drawing/2014/main" id="{FAB8C48F-2E52-CD74-EB2E-4169DFEEDBA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" name="Straight Connector 15">
                  <a:extLst>
                    <a:ext uri="{FF2B5EF4-FFF2-40B4-BE49-F238E27FC236}">
                      <a16:creationId xmlns:a16="http://schemas.microsoft.com/office/drawing/2014/main" id="{964243DD-099A-F438-C6F5-82ECB6124C72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BA6B2B7C-005B-1CE3-43CD-F39BD56A369B}"/>
              </a:ext>
            </a:extLst>
          </p:cNvPr>
          <p:cNvGrpSpPr/>
          <p:nvPr/>
        </p:nvGrpSpPr>
        <p:grpSpPr>
          <a:xfrm>
            <a:off x="6439834" y="7475652"/>
            <a:ext cx="6151040" cy="4861480"/>
            <a:chOff x="7059233" y="7530702"/>
            <a:chExt cx="6151040" cy="4861480"/>
          </a:xfrm>
        </p:grpSpPr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D3457D1D-BC54-5007-3FD8-261F2C43456F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30" name="Arc 29">
                <a:extLst>
                  <a:ext uri="{FF2B5EF4-FFF2-40B4-BE49-F238E27FC236}">
                    <a16:creationId xmlns:a16="http://schemas.microsoft.com/office/drawing/2014/main" id="{D658A405-25DD-0A53-9D0E-1F024E3B92AC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Arc 30">
                <a:extLst>
                  <a:ext uri="{FF2B5EF4-FFF2-40B4-BE49-F238E27FC236}">
                    <a16:creationId xmlns:a16="http://schemas.microsoft.com/office/drawing/2014/main" id="{BB2F9C8F-AB06-B4EB-6D1B-13FB25F444E5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2" name="Group 31">
                <a:extLst>
                  <a:ext uri="{FF2B5EF4-FFF2-40B4-BE49-F238E27FC236}">
                    <a16:creationId xmlns:a16="http://schemas.microsoft.com/office/drawing/2014/main" id="{0C00CB8B-9621-C8B4-D888-F82BA54A6640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33" name="Straight Connector 32">
                  <a:extLst>
                    <a:ext uri="{FF2B5EF4-FFF2-40B4-BE49-F238E27FC236}">
                      <a16:creationId xmlns:a16="http://schemas.microsoft.com/office/drawing/2014/main" id="{B12AFA3A-74A6-5145-0BF0-78DEFF4D14A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" name="Straight Connector 33">
                  <a:extLst>
                    <a:ext uri="{FF2B5EF4-FFF2-40B4-BE49-F238E27FC236}">
                      <a16:creationId xmlns:a16="http://schemas.microsoft.com/office/drawing/2014/main" id="{7ABE0E18-EFFF-4401-5A94-39EDE7B0B2FF}"/>
                    </a:ext>
                  </a:extLst>
                </p:cNvPr>
                <p:cNvCxnSpPr>
                  <a:cxnSpLocks/>
                  <a:endCxn id="31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24" name="Group 23">
              <a:extLst>
                <a:ext uri="{FF2B5EF4-FFF2-40B4-BE49-F238E27FC236}">
                  <a16:creationId xmlns:a16="http://schemas.microsoft.com/office/drawing/2014/main" id="{C1447068-225B-457E-A2E3-DFB149C233A2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</p:grpSpPr>
          <p:sp>
            <p:nvSpPr>
              <p:cNvPr id="25" name="Arc 24">
                <a:extLst>
                  <a:ext uri="{FF2B5EF4-FFF2-40B4-BE49-F238E27FC236}">
                    <a16:creationId xmlns:a16="http://schemas.microsoft.com/office/drawing/2014/main" id="{8C01C3DD-DEA7-D30B-8579-460623F25B36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Arc 25">
                <a:extLst>
                  <a:ext uri="{FF2B5EF4-FFF2-40B4-BE49-F238E27FC236}">
                    <a16:creationId xmlns:a16="http://schemas.microsoft.com/office/drawing/2014/main" id="{F16CC898-329B-3995-1A81-099F59257789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7" name="Group 26">
                <a:extLst>
                  <a:ext uri="{FF2B5EF4-FFF2-40B4-BE49-F238E27FC236}">
                    <a16:creationId xmlns:a16="http://schemas.microsoft.com/office/drawing/2014/main" id="{4D2593B1-AD75-265D-8CC8-E7505239AC58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28" name="Straight Connector 27">
                  <a:extLst>
                    <a:ext uri="{FF2B5EF4-FFF2-40B4-BE49-F238E27FC236}">
                      <a16:creationId xmlns:a16="http://schemas.microsoft.com/office/drawing/2014/main" id="{799A40B0-A6F0-E3A3-0AD0-5C0E0AD03A99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" name="Straight Connector 28">
                  <a:extLst>
                    <a:ext uri="{FF2B5EF4-FFF2-40B4-BE49-F238E27FC236}">
                      <a16:creationId xmlns:a16="http://schemas.microsoft.com/office/drawing/2014/main" id="{631EFAC9-5CCC-C4A3-54AA-DCB00D6D029E}"/>
                    </a:ext>
                  </a:extLst>
                </p:cNvPr>
                <p:cNvCxnSpPr>
                  <a:cxnSpLocks/>
                  <a:endCxn id="26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28FF4254-B7D7-345B-974B-11DFBA3F96BD}"/>
              </a:ext>
            </a:extLst>
          </p:cNvPr>
          <p:cNvGrpSpPr/>
          <p:nvPr/>
        </p:nvGrpSpPr>
        <p:grpSpPr>
          <a:xfrm>
            <a:off x="8031814" y="8079153"/>
            <a:ext cx="5072397" cy="0"/>
            <a:chOff x="8651213" y="8134203"/>
            <a:chExt cx="5072397" cy="0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4DD77C72-E336-4FD6-B6D3-E037839666FC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254000" cap="rnd">
              <a:solidFill>
                <a:schemeClr val="bg2"/>
              </a:solidFill>
            </a:ln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D5228A10-AD86-A564-2F9D-3F4A87E6BC7B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63500" cap="rnd">
              <a:solidFill>
                <a:schemeClr val="accent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E844534B-87A4-21AF-330A-50D0BD2CFB09}"/>
              </a:ext>
            </a:extLst>
          </p:cNvPr>
          <p:cNvGrpSpPr/>
          <p:nvPr/>
        </p:nvGrpSpPr>
        <p:grpSpPr>
          <a:xfrm>
            <a:off x="3586977" y="5506866"/>
            <a:ext cx="5144574" cy="5144574"/>
            <a:chOff x="3695054" y="6046055"/>
            <a:chExt cx="3326331" cy="3326331"/>
          </a:xfrm>
        </p:grpSpPr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624C130B-CDA1-B423-1B1C-C94E0C6C7CA8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41" name="Oval 40">
                <a:extLst>
                  <a:ext uri="{FF2B5EF4-FFF2-40B4-BE49-F238E27FC236}">
                    <a16:creationId xmlns:a16="http://schemas.microsoft.com/office/drawing/2014/main" id="{BD0E0212-701D-9E5A-E3ED-6C74D845E650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" name="Oval 41">
                <a:extLst>
                  <a:ext uri="{FF2B5EF4-FFF2-40B4-BE49-F238E27FC236}">
                    <a16:creationId xmlns:a16="http://schemas.microsoft.com/office/drawing/2014/main" id="{5FF96F76-C86C-88B1-0181-9DA2ACF7D58F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DFB284C9-04AC-920E-C405-2D9D127508CA}"/>
                </a:ext>
              </a:extLst>
            </p:cNvPr>
            <p:cNvSpPr/>
            <p:nvPr/>
          </p:nvSpPr>
          <p:spPr>
            <a:xfrm>
              <a:off x="4080135" y="6431136"/>
              <a:ext cx="2556171" cy="255617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D024891A-E46D-87F1-1C47-F57A42802B60}"/>
              </a:ext>
            </a:extLst>
          </p:cNvPr>
          <p:cNvGrpSpPr/>
          <p:nvPr/>
        </p:nvGrpSpPr>
        <p:grpSpPr>
          <a:xfrm>
            <a:off x="4490422" y="6636363"/>
            <a:ext cx="3337684" cy="3786087"/>
            <a:chOff x="5109821" y="6691413"/>
            <a:chExt cx="3337684" cy="3786087"/>
          </a:xfrm>
        </p:grpSpPr>
        <p:sp>
          <p:nvSpPr>
            <p:cNvPr id="44" name="!!SubTitle">
              <a:extLst>
                <a:ext uri="{FF2B5EF4-FFF2-40B4-BE49-F238E27FC236}">
                  <a16:creationId xmlns:a16="http://schemas.microsoft.com/office/drawing/2014/main" id="{1F7F955E-178F-C2CE-5CBB-0FCB995E30B9}"/>
                </a:ext>
              </a:extLst>
            </p:cNvPr>
            <p:cNvSpPr txBox="1"/>
            <p:nvPr/>
          </p:nvSpPr>
          <p:spPr>
            <a:xfrm>
              <a:off x="5109821" y="6691413"/>
              <a:ext cx="3337684" cy="3786087"/>
            </a:xfrm>
            <a:prstGeom prst="rect">
              <a:avLst/>
            </a:prstGeom>
            <a:noFill/>
          </p:spPr>
          <p:txBody>
            <a:bodyPr spcFirstLastPara="1" wrap="none" numCol="1" rtlCol="0">
              <a:prstTxWarp prst="textArchUp">
                <a:avLst/>
              </a:prstTxWarp>
              <a:spAutoFit/>
            </a:bodyPr>
            <a:lstStyle>
              <a:defPPr>
                <a:defRPr lang="en-US"/>
              </a:defPPr>
              <a:lvl1pPr algn="ctr">
                <a:defRPr sz="5400" b="1" u="none">
                  <a:solidFill>
                    <a:schemeClr val="tx2">
                      <a:lumMod val="75000"/>
                      <a:lumOff val="25000"/>
                    </a:schemeClr>
                  </a:solidFill>
                  <a:latin typeface="+mj-lt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2000" b="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 we sell </a:t>
              </a:r>
              <a:r>
                <a:rPr lang="en-US" sz="200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CONFIDENCE</a:t>
              </a:r>
            </a:p>
          </p:txBody>
        </p:sp>
        <p:sp>
          <p:nvSpPr>
            <p:cNvPr id="45" name="TextBox 25">
              <a:extLst>
                <a:ext uri="{FF2B5EF4-FFF2-40B4-BE49-F238E27FC236}">
                  <a16:creationId xmlns:a16="http://schemas.microsoft.com/office/drawing/2014/main" id="{93AFFE55-A516-480A-FF6D-A54EE38DB311}"/>
                </a:ext>
              </a:extLst>
            </p:cNvPr>
            <p:cNvSpPr txBox="1"/>
            <p:nvPr/>
          </p:nvSpPr>
          <p:spPr>
            <a:xfrm>
              <a:off x="5490240" y="7680960"/>
              <a:ext cx="2576846" cy="2032458"/>
            </a:xfrm>
            <a:prstGeom prst="rect">
              <a:avLst/>
            </a:prstGeom>
            <a:noFill/>
          </p:spPr>
          <p:txBody>
            <a:bodyPr wrap="none" rtlCol="0">
              <a:prstTxWarp prst="textArchDow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2400" u="none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+mj-lt"/>
                </a:rPr>
                <a:t>  not template</a:t>
              </a:r>
              <a:endParaRPr lang="en-US" sz="2400" u="none" dirty="0">
                <a:solidFill>
                  <a:schemeClr val="accent1">
                    <a:lumMod val="20000"/>
                    <a:lumOff val="80000"/>
                  </a:schemeClr>
                </a:solidFill>
              </a:endParaRP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4A93B979-09B9-57F5-E72F-53723561B2F3}"/>
              </a:ext>
            </a:extLst>
          </p:cNvPr>
          <p:cNvGrpSpPr/>
          <p:nvPr/>
        </p:nvGrpSpPr>
        <p:grpSpPr>
          <a:xfrm>
            <a:off x="15742217" y="4667772"/>
            <a:ext cx="5422619" cy="1620346"/>
            <a:chOff x="6967777" y="4540552"/>
            <a:chExt cx="2850484" cy="1620346"/>
          </a:xfrm>
        </p:grpSpPr>
        <p:sp>
          <p:nvSpPr>
            <p:cNvPr id="47" name="Textbox 200">
              <a:extLst>
                <a:ext uri="{FF2B5EF4-FFF2-40B4-BE49-F238E27FC236}">
                  <a16:creationId xmlns:a16="http://schemas.microsoft.com/office/drawing/2014/main" id="{26FD0FFD-6719-97BD-3D13-25945A873F1D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Trả lương theo giá trị và độ phức tạp của vị trí trong cơ cấu tổ chức.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8" name="Textbox 200">
              <a:extLst>
                <a:ext uri="{FF2B5EF4-FFF2-40B4-BE49-F238E27FC236}">
                  <a16:creationId xmlns:a16="http://schemas.microsoft.com/office/drawing/2014/main" id="{92A777A8-42FC-7875-9037-2BC1290DBD31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POSITION</a:t>
              </a:r>
            </a:p>
          </p:txBody>
        </p:sp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3EBF3E2D-39A4-9E51-F6D3-ABFC0F92897D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Vị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trí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9CB4F734-0D36-05EB-15AB-29A18657D58A}"/>
              </a:ext>
            </a:extLst>
          </p:cNvPr>
          <p:cNvGrpSpPr/>
          <p:nvPr/>
        </p:nvGrpSpPr>
        <p:grpSpPr>
          <a:xfrm>
            <a:off x="15742217" y="7272797"/>
            <a:ext cx="5422619" cy="1620346"/>
            <a:chOff x="6967777" y="4540552"/>
            <a:chExt cx="2850484" cy="1620346"/>
          </a:xfrm>
        </p:grpSpPr>
        <p:sp>
          <p:nvSpPr>
            <p:cNvPr id="51" name="Textbox 200">
              <a:extLst>
                <a:ext uri="{FF2B5EF4-FFF2-40B4-BE49-F238E27FC236}">
                  <a16:creationId xmlns:a16="http://schemas.microsoft.com/office/drawing/2014/main" id="{AC891421-0BF1-AA9B-E714-679812A1AED0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Ghi nhận kiến thức, kỹ năng, kinh nghiệm và mức độ phát triển cá nhân.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5D7B5BC3-96DD-C143-5FE8-C44DEE41EBCD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PERSON</a:t>
              </a: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9D1171BC-37F7-CCC6-D6F4-78EABC8BFF2B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N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ăng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lực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D6D284B9-51D9-476A-3FEE-AE28AB5051F4}"/>
              </a:ext>
            </a:extLst>
          </p:cNvPr>
          <p:cNvGrpSpPr/>
          <p:nvPr/>
        </p:nvGrpSpPr>
        <p:grpSpPr>
          <a:xfrm>
            <a:off x="15742217" y="9854963"/>
            <a:ext cx="5422619" cy="1620346"/>
            <a:chOff x="6967777" y="4540552"/>
            <a:chExt cx="2850484" cy="1620346"/>
          </a:xfrm>
        </p:grpSpPr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72127A2C-E2F5-73A0-2C52-51D88755FAF5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Thưởng theo hiệu suất, mục tiêu đạt được và đóng góp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78425D23-88DE-485B-67DF-8541D224A891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PERFORMANCE</a:t>
              </a:r>
            </a:p>
          </p:txBody>
        </p:sp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F97D75B1-D060-D8B9-86E9-EBC4E1F318C1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Hiệu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quả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BB8C6617-A1C9-E808-25C4-959EB484580D}"/>
              </a:ext>
            </a:extLst>
          </p:cNvPr>
          <p:cNvGrpSpPr/>
          <p:nvPr/>
        </p:nvGrpSpPr>
        <p:grpSpPr>
          <a:xfrm>
            <a:off x="12527389" y="4322254"/>
            <a:ext cx="2311383" cy="2311383"/>
            <a:chOff x="3695054" y="6046055"/>
            <a:chExt cx="3326331" cy="3326331"/>
          </a:xfrm>
        </p:grpSpPr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3A5C9E16-EF64-472A-D489-5BE55FE30F54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5976A3A1-834A-12AC-EED5-C7CCD47D721C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Oval 61">
                <a:extLst>
                  <a:ext uri="{FF2B5EF4-FFF2-40B4-BE49-F238E27FC236}">
                    <a16:creationId xmlns:a16="http://schemas.microsoft.com/office/drawing/2014/main" id="{39BD2E24-F674-97D3-698F-2322D5509C60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5F81A746-DFC1-5FAE-948B-CD97FF56D1FE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9BE2DB03-A83A-2B96-F9CF-E3DD2F12F84A}"/>
              </a:ext>
            </a:extLst>
          </p:cNvPr>
          <p:cNvGrpSpPr/>
          <p:nvPr/>
        </p:nvGrpSpPr>
        <p:grpSpPr>
          <a:xfrm>
            <a:off x="12527389" y="6927279"/>
            <a:ext cx="2311383" cy="2311383"/>
            <a:chOff x="3695054" y="6046055"/>
            <a:chExt cx="3326331" cy="3326331"/>
          </a:xfrm>
        </p:grpSpPr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5CE4F5BF-5B47-A4BF-98EB-2C1DFAEEC9BE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66" name="Oval 65">
                <a:extLst>
                  <a:ext uri="{FF2B5EF4-FFF2-40B4-BE49-F238E27FC236}">
                    <a16:creationId xmlns:a16="http://schemas.microsoft.com/office/drawing/2014/main" id="{9BF137A0-0638-B33F-B28D-F2FB3090C1F0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3CD9D2B6-0B10-F297-6DF1-EDCE97E57AE1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5" name="Oval 64">
              <a:extLst>
                <a:ext uri="{FF2B5EF4-FFF2-40B4-BE49-F238E27FC236}">
                  <a16:creationId xmlns:a16="http://schemas.microsoft.com/office/drawing/2014/main" id="{D6E77EAB-43B2-3FE4-85C3-E7E9E633C888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2BF3FABD-41EB-B064-DBED-6D5386A93C82}"/>
              </a:ext>
            </a:extLst>
          </p:cNvPr>
          <p:cNvGrpSpPr/>
          <p:nvPr/>
        </p:nvGrpSpPr>
        <p:grpSpPr>
          <a:xfrm>
            <a:off x="12527389" y="9509445"/>
            <a:ext cx="2311383" cy="2311383"/>
            <a:chOff x="3695054" y="6046055"/>
            <a:chExt cx="3326331" cy="3326331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E9799C2F-CAD9-39DE-0952-B977D407D300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71" name="Oval 70">
                <a:extLst>
                  <a:ext uri="{FF2B5EF4-FFF2-40B4-BE49-F238E27FC236}">
                    <a16:creationId xmlns:a16="http://schemas.microsoft.com/office/drawing/2014/main" id="{CA7D2294-2F46-03FB-5C95-49AAD2310681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2" name="Oval 71">
                <a:extLst>
                  <a:ext uri="{FF2B5EF4-FFF2-40B4-BE49-F238E27FC236}">
                    <a16:creationId xmlns:a16="http://schemas.microsoft.com/office/drawing/2014/main" id="{0FC0237B-1120-7474-B367-458E12CB7567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70" name="Oval 69">
              <a:extLst>
                <a:ext uri="{FF2B5EF4-FFF2-40B4-BE49-F238E27FC236}">
                  <a16:creationId xmlns:a16="http://schemas.microsoft.com/office/drawing/2014/main" id="{460CA8B2-D5BA-8B2A-7625-2BE0516436B5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3" name="Freeform: Shape 72">
            <a:extLst>
              <a:ext uri="{FF2B5EF4-FFF2-40B4-BE49-F238E27FC236}">
                <a16:creationId xmlns:a16="http://schemas.microsoft.com/office/drawing/2014/main" id="{3F7E7085-31BB-BD43-7116-10CDA351E31C}"/>
              </a:ext>
            </a:extLst>
          </p:cNvPr>
          <p:cNvSpPr/>
          <p:nvPr/>
        </p:nvSpPr>
        <p:spPr>
          <a:xfrm>
            <a:off x="13271707" y="5051336"/>
            <a:ext cx="822746" cy="853218"/>
          </a:xfrm>
          <a:custGeom>
            <a:avLst/>
            <a:gdLst>
              <a:gd name="connsiteX0" fmla="*/ 276377 w 411480"/>
              <a:gd name="connsiteY0" fmla="*/ 86487 h 426720"/>
              <a:gd name="connsiteX1" fmla="*/ 209321 w 411480"/>
              <a:gd name="connsiteY1" fmla="*/ 153544 h 426720"/>
              <a:gd name="connsiteX2" fmla="*/ 142265 w 411480"/>
              <a:gd name="connsiteY2" fmla="*/ 86487 h 426720"/>
              <a:gd name="connsiteX3" fmla="*/ 209321 w 411480"/>
              <a:gd name="connsiteY3" fmla="*/ 19432 h 426720"/>
              <a:gd name="connsiteX4" fmla="*/ 276377 w 411480"/>
              <a:gd name="connsiteY4" fmla="*/ 86487 h 426720"/>
              <a:gd name="connsiteX5" fmla="*/ 60274 w 411480"/>
              <a:gd name="connsiteY5" fmla="*/ 327127 h 426720"/>
              <a:gd name="connsiteX6" fmla="*/ 19431 w 411480"/>
              <a:gd name="connsiteY6" fmla="*/ 367970 h 426720"/>
              <a:gd name="connsiteX7" fmla="*/ 60274 w 411480"/>
              <a:gd name="connsiteY7" fmla="*/ 408814 h 426720"/>
              <a:gd name="connsiteX8" fmla="*/ 101117 w 411480"/>
              <a:gd name="connsiteY8" fmla="*/ 367970 h 426720"/>
              <a:gd name="connsiteX9" fmla="*/ 60274 w 411480"/>
              <a:gd name="connsiteY9" fmla="*/ 327127 h 426720"/>
              <a:gd name="connsiteX10" fmla="*/ 209169 w 411480"/>
              <a:gd name="connsiteY10" fmla="*/ 327127 h 426720"/>
              <a:gd name="connsiteX11" fmla="*/ 168326 w 411480"/>
              <a:gd name="connsiteY11" fmla="*/ 367970 h 426720"/>
              <a:gd name="connsiteX12" fmla="*/ 209169 w 411480"/>
              <a:gd name="connsiteY12" fmla="*/ 408814 h 426720"/>
              <a:gd name="connsiteX13" fmla="*/ 250012 w 411480"/>
              <a:gd name="connsiteY13" fmla="*/ 367970 h 426720"/>
              <a:gd name="connsiteX14" fmla="*/ 209169 w 411480"/>
              <a:gd name="connsiteY14" fmla="*/ 327127 h 426720"/>
              <a:gd name="connsiteX15" fmla="*/ 358216 w 411480"/>
              <a:gd name="connsiteY15" fmla="*/ 327127 h 426720"/>
              <a:gd name="connsiteX16" fmla="*/ 317373 w 411480"/>
              <a:gd name="connsiteY16" fmla="*/ 367970 h 426720"/>
              <a:gd name="connsiteX17" fmla="*/ 358216 w 411480"/>
              <a:gd name="connsiteY17" fmla="*/ 408814 h 426720"/>
              <a:gd name="connsiteX18" fmla="*/ 399059 w 411480"/>
              <a:gd name="connsiteY18" fmla="*/ 367970 h 426720"/>
              <a:gd name="connsiteX19" fmla="*/ 358216 w 411480"/>
              <a:gd name="connsiteY19" fmla="*/ 327127 h 426720"/>
              <a:gd name="connsiteX20" fmla="*/ 209169 w 411480"/>
              <a:gd name="connsiteY20" fmla="*/ 207646 h 426720"/>
              <a:gd name="connsiteX21" fmla="*/ 209169 w 411480"/>
              <a:gd name="connsiteY21" fmla="*/ 279274 h 426720"/>
              <a:gd name="connsiteX22" fmla="*/ 358216 w 411480"/>
              <a:gd name="connsiteY22" fmla="*/ 287960 h 426720"/>
              <a:gd name="connsiteX23" fmla="*/ 358216 w 411480"/>
              <a:gd name="connsiteY23" fmla="*/ 279274 h 426720"/>
              <a:gd name="connsiteX24" fmla="*/ 286588 w 411480"/>
              <a:gd name="connsiteY24" fmla="*/ 207646 h 426720"/>
              <a:gd name="connsiteX25" fmla="*/ 131902 w 411480"/>
              <a:gd name="connsiteY25" fmla="*/ 207646 h 426720"/>
              <a:gd name="connsiteX26" fmla="*/ 60274 w 411480"/>
              <a:gd name="connsiteY26" fmla="*/ 279274 h 426720"/>
              <a:gd name="connsiteX27" fmla="*/ 60274 w 411480"/>
              <a:gd name="connsiteY27" fmla="*/ 279274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411480" h="426720">
                <a:moveTo>
                  <a:pt x="276377" y="86487"/>
                </a:moveTo>
                <a:cubicBezTo>
                  <a:pt x="276377" y="123521"/>
                  <a:pt x="246355" y="153544"/>
                  <a:pt x="209321" y="153544"/>
                </a:cubicBezTo>
                <a:cubicBezTo>
                  <a:pt x="172288" y="153544"/>
                  <a:pt x="142265" y="123521"/>
                  <a:pt x="142265" y="86487"/>
                </a:cubicBezTo>
                <a:cubicBezTo>
                  <a:pt x="142265" y="49454"/>
                  <a:pt x="172288" y="19432"/>
                  <a:pt x="209321" y="19432"/>
                </a:cubicBezTo>
                <a:cubicBezTo>
                  <a:pt x="246355" y="19279"/>
                  <a:pt x="276377" y="49302"/>
                  <a:pt x="276377" y="86487"/>
                </a:cubicBezTo>
                <a:close/>
                <a:moveTo>
                  <a:pt x="60274" y="327127"/>
                </a:moveTo>
                <a:cubicBezTo>
                  <a:pt x="37719" y="327127"/>
                  <a:pt x="19431" y="345415"/>
                  <a:pt x="19431" y="367970"/>
                </a:cubicBezTo>
                <a:cubicBezTo>
                  <a:pt x="19431" y="390526"/>
                  <a:pt x="37719" y="408814"/>
                  <a:pt x="60274" y="408814"/>
                </a:cubicBezTo>
                <a:cubicBezTo>
                  <a:pt x="82829" y="408814"/>
                  <a:pt x="101117" y="390526"/>
                  <a:pt x="101117" y="367970"/>
                </a:cubicBezTo>
                <a:cubicBezTo>
                  <a:pt x="101117" y="345415"/>
                  <a:pt x="82829" y="327127"/>
                  <a:pt x="60274" y="327127"/>
                </a:cubicBezTo>
                <a:close/>
                <a:moveTo>
                  <a:pt x="209169" y="327127"/>
                </a:moveTo>
                <a:cubicBezTo>
                  <a:pt x="186614" y="327127"/>
                  <a:pt x="168326" y="345415"/>
                  <a:pt x="168326" y="367970"/>
                </a:cubicBezTo>
                <a:cubicBezTo>
                  <a:pt x="168326" y="390526"/>
                  <a:pt x="186614" y="408814"/>
                  <a:pt x="209169" y="408814"/>
                </a:cubicBezTo>
                <a:cubicBezTo>
                  <a:pt x="231724" y="408814"/>
                  <a:pt x="250012" y="390526"/>
                  <a:pt x="250012" y="367970"/>
                </a:cubicBezTo>
                <a:cubicBezTo>
                  <a:pt x="250012" y="345415"/>
                  <a:pt x="231724" y="327127"/>
                  <a:pt x="209169" y="327127"/>
                </a:cubicBezTo>
                <a:close/>
                <a:moveTo>
                  <a:pt x="358216" y="327127"/>
                </a:moveTo>
                <a:cubicBezTo>
                  <a:pt x="335661" y="327127"/>
                  <a:pt x="317373" y="345415"/>
                  <a:pt x="317373" y="367970"/>
                </a:cubicBezTo>
                <a:cubicBezTo>
                  <a:pt x="317373" y="390526"/>
                  <a:pt x="335661" y="408814"/>
                  <a:pt x="358216" y="408814"/>
                </a:cubicBezTo>
                <a:cubicBezTo>
                  <a:pt x="380771" y="408814"/>
                  <a:pt x="399059" y="390526"/>
                  <a:pt x="399059" y="367970"/>
                </a:cubicBezTo>
                <a:cubicBezTo>
                  <a:pt x="399059" y="345415"/>
                  <a:pt x="380771" y="327127"/>
                  <a:pt x="358216" y="327127"/>
                </a:cubicBezTo>
                <a:close/>
                <a:moveTo>
                  <a:pt x="209169" y="207646"/>
                </a:moveTo>
                <a:lnTo>
                  <a:pt x="209169" y="279274"/>
                </a:lnTo>
                <a:moveTo>
                  <a:pt x="358216" y="287960"/>
                </a:moveTo>
                <a:lnTo>
                  <a:pt x="358216" y="279274"/>
                </a:lnTo>
                <a:cubicBezTo>
                  <a:pt x="358216" y="239650"/>
                  <a:pt x="326212" y="207646"/>
                  <a:pt x="286588" y="207646"/>
                </a:cubicBezTo>
                <a:lnTo>
                  <a:pt x="131902" y="207646"/>
                </a:lnTo>
                <a:cubicBezTo>
                  <a:pt x="92278" y="207646"/>
                  <a:pt x="60274" y="239650"/>
                  <a:pt x="60274" y="279274"/>
                </a:cubicBezTo>
                <a:lnTo>
                  <a:pt x="60274" y="279274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4" name="Freeform 39">
            <a:extLst>
              <a:ext uri="{FF2B5EF4-FFF2-40B4-BE49-F238E27FC236}">
                <a16:creationId xmlns:a16="http://schemas.microsoft.com/office/drawing/2014/main" id="{D2948668-F1B7-4A27-4EB7-EEACE37B5DA8}"/>
              </a:ext>
            </a:extLst>
          </p:cNvPr>
          <p:cNvSpPr>
            <a:spLocks noEditPoints="1"/>
          </p:cNvSpPr>
          <p:nvPr/>
        </p:nvSpPr>
        <p:spPr bwMode="auto">
          <a:xfrm>
            <a:off x="13376772" y="7665566"/>
            <a:ext cx="612616" cy="834809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5" name="Freeform: Shape 74">
            <a:extLst>
              <a:ext uri="{FF2B5EF4-FFF2-40B4-BE49-F238E27FC236}">
                <a16:creationId xmlns:a16="http://schemas.microsoft.com/office/drawing/2014/main" id="{B4EAB36B-5ED6-1CEC-807F-D119AC56D6C9}"/>
              </a:ext>
            </a:extLst>
          </p:cNvPr>
          <p:cNvSpPr/>
          <p:nvPr/>
        </p:nvSpPr>
        <p:spPr>
          <a:xfrm>
            <a:off x="13302179" y="10284235"/>
            <a:ext cx="761802" cy="761802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6" name="Freeform: Shape 75">
            <a:extLst>
              <a:ext uri="{FF2B5EF4-FFF2-40B4-BE49-F238E27FC236}">
                <a16:creationId xmlns:a16="http://schemas.microsoft.com/office/drawing/2014/main" id="{F55313A8-8239-0E8A-E9BF-71C13A279DED}"/>
              </a:ext>
            </a:extLst>
          </p:cNvPr>
          <p:cNvSpPr/>
          <p:nvPr/>
        </p:nvSpPr>
        <p:spPr>
          <a:xfrm>
            <a:off x="5467733" y="7362924"/>
            <a:ext cx="1383062" cy="1432458"/>
          </a:xfrm>
          <a:custGeom>
            <a:avLst/>
            <a:gdLst>
              <a:gd name="connsiteX0" fmla="*/ 412624 w 426720"/>
              <a:gd name="connsiteY0" fmla="*/ 260223 h 441960"/>
              <a:gd name="connsiteX1" fmla="*/ 331089 w 426720"/>
              <a:gd name="connsiteY1" fmla="*/ 298933 h 441960"/>
              <a:gd name="connsiteX2" fmla="*/ 249556 w 426720"/>
              <a:gd name="connsiteY2" fmla="*/ 260223 h 441960"/>
              <a:gd name="connsiteX3" fmla="*/ 331089 w 426720"/>
              <a:gd name="connsiteY3" fmla="*/ 221513 h 441960"/>
              <a:gd name="connsiteX4" fmla="*/ 412624 w 426720"/>
              <a:gd name="connsiteY4" fmla="*/ 260223 h 441960"/>
              <a:gd name="connsiteX5" fmla="*/ 249556 w 426720"/>
              <a:gd name="connsiteY5" fmla="*/ 327584 h 441960"/>
              <a:gd name="connsiteX6" fmla="*/ 331089 w 426720"/>
              <a:gd name="connsiteY6" fmla="*/ 366293 h 441960"/>
              <a:gd name="connsiteX7" fmla="*/ 412624 w 426720"/>
              <a:gd name="connsiteY7" fmla="*/ 327584 h 441960"/>
              <a:gd name="connsiteX8" fmla="*/ 249556 w 426720"/>
              <a:gd name="connsiteY8" fmla="*/ 394792 h 441960"/>
              <a:gd name="connsiteX9" fmla="*/ 331089 w 426720"/>
              <a:gd name="connsiteY9" fmla="*/ 433502 h 441960"/>
              <a:gd name="connsiteX10" fmla="*/ 412624 w 426720"/>
              <a:gd name="connsiteY10" fmla="*/ 394792 h 441960"/>
              <a:gd name="connsiteX11" fmla="*/ 337033 w 426720"/>
              <a:gd name="connsiteY11" fmla="*/ 172593 h 441960"/>
              <a:gd name="connsiteX12" fmla="*/ 258242 w 426720"/>
              <a:gd name="connsiteY12" fmla="*/ 111785 h 441960"/>
              <a:gd name="connsiteX13" fmla="*/ 294818 w 426720"/>
              <a:gd name="connsiteY13" fmla="*/ 46558 h 441960"/>
              <a:gd name="connsiteX14" fmla="*/ 278969 w 426720"/>
              <a:gd name="connsiteY14" fmla="*/ 19431 h 441960"/>
              <a:gd name="connsiteX15" fmla="*/ 190881 w 426720"/>
              <a:gd name="connsiteY15" fmla="*/ 19431 h 441960"/>
              <a:gd name="connsiteX16" fmla="*/ 102794 w 426720"/>
              <a:gd name="connsiteY16" fmla="*/ 19431 h 441960"/>
              <a:gd name="connsiteX17" fmla="*/ 86945 w 426720"/>
              <a:gd name="connsiteY17" fmla="*/ 46558 h 441960"/>
              <a:gd name="connsiteX18" fmla="*/ 123520 w 426720"/>
              <a:gd name="connsiteY18" fmla="*/ 111785 h 441960"/>
              <a:gd name="connsiteX19" fmla="*/ 19431 w 426720"/>
              <a:gd name="connsiteY19" fmla="*/ 227609 h 441960"/>
              <a:gd name="connsiteX20" fmla="*/ 19431 w 426720"/>
              <a:gd name="connsiteY20" fmla="*/ 343433 h 441960"/>
              <a:gd name="connsiteX21" fmla="*/ 98070 w 426720"/>
              <a:gd name="connsiteY21" fmla="*/ 433502 h 441960"/>
              <a:gd name="connsiteX22" fmla="*/ 190881 w 426720"/>
              <a:gd name="connsiteY22" fmla="*/ 433502 h 441960"/>
              <a:gd name="connsiteX23" fmla="*/ 216027 w 426720"/>
              <a:gd name="connsiteY23" fmla="*/ 433502 h 441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26720" h="441960">
                <a:moveTo>
                  <a:pt x="412624" y="260223"/>
                </a:moveTo>
                <a:cubicBezTo>
                  <a:pt x="412624" y="281559"/>
                  <a:pt x="376200" y="298933"/>
                  <a:pt x="331089" y="298933"/>
                </a:cubicBezTo>
                <a:cubicBezTo>
                  <a:pt x="286131" y="298933"/>
                  <a:pt x="249556" y="281559"/>
                  <a:pt x="249556" y="260223"/>
                </a:cubicBezTo>
                <a:cubicBezTo>
                  <a:pt x="249556" y="238887"/>
                  <a:pt x="285979" y="221513"/>
                  <a:pt x="331089" y="221513"/>
                </a:cubicBezTo>
                <a:cubicBezTo>
                  <a:pt x="376047" y="221513"/>
                  <a:pt x="412624" y="238887"/>
                  <a:pt x="412624" y="260223"/>
                </a:cubicBezTo>
                <a:close/>
                <a:moveTo>
                  <a:pt x="249556" y="327584"/>
                </a:moveTo>
                <a:cubicBezTo>
                  <a:pt x="249556" y="348920"/>
                  <a:pt x="285979" y="366293"/>
                  <a:pt x="331089" y="366293"/>
                </a:cubicBezTo>
                <a:cubicBezTo>
                  <a:pt x="376047" y="366293"/>
                  <a:pt x="412624" y="348920"/>
                  <a:pt x="412624" y="327584"/>
                </a:cubicBezTo>
                <a:moveTo>
                  <a:pt x="249556" y="394792"/>
                </a:moveTo>
                <a:cubicBezTo>
                  <a:pt x="249556" y="416128"/>
                  <a:pt x="285979" y="433502"/>
                  <a:pt x="331089" y="433502"/>
                </a:cubicBezTo>
                <a:cubicBezTo>
                  <a:pt x="376047" y="433502"/>
                  <a:pt x="412624" y="416128"/>
                  <a:pt x="412624" y="394792"/>
                </a:cubicBezTo>
                <a:moveTo>
                  <a:pt x="337033" y="172593"/>
                </a:moveTo>
                <a:cubicBezTo>
                  <a:pt x="306248" y="137389"/>
                  <a:pt x="258242" y="111785"/>
                  <a:pt x="258242" y="111785"/>
                </a:cubicBezTo>
                <a:lnTo>
                  <a:pt x="294818" y="46558"/>
                </a:lnTo>
                <a:cubicBezTo>
                  <a:pt x="301676" y="34366"/>
                  <a:pt x="292837" y="19431"/>
                  <a:pt x="278969" y="19431"/>
                </a:cubicBezTo>
                <a:lnTo>
                  <a:pt x="190881" y="19431"/>
                </a:lnTo>
                <a:lnTo>
                  <a:pt x="102794" y="19431"/>
                </a:lnTo>
                <a:cubicBezTo>
                  <a:pt x="88774" y="19431"/>
                  <a:pt x="80087" y="34366"/>
                  <a:pt x="86945" y="46558"/>
                </a:cubicBezTo>
                <a:lnTo>
                  <a:pt x="123520" y="111785"/>
                </a:lnTo>
                <a:cubicBezTo>
                  <a:pt x="123520" y="111785"/>
                  <a:pt x="19431" y="167107"/>
                  <a:pt x="19431" y="227609"/>
                </a:cubicBezTo>
                <a:lnTo>
                  <a:pt x="19431" y="343433"/>
                </a:lnTo>
                <a:cubicBezTo>
                  <a:pt x="19431" y="393116"/>
                  <a:pt x="54635" y="433502"/>
                  <a:pt x="98070" y="433502"/>
                </a:cubicBezTo>
                <a:lnTo>
                  <a:pt x="190881" y="433502"/>
                </a:lnTo>
                <a:lnTo>
                  <a:pt x="216027" y="433502"/>
                </a:lnTo>
              </a:path>
            </a:pathLst>
          </a:custGeom>
          <a:noFill/>
          <a:ln w="25400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483146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 advClick="0" advTm="2500"/>
    </mc:Choice>
    <mc:Fallback xmlns="">
      <p:transition advClick="0" advTm="2500"/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73" grpId="0" animBg="1"/>
          <p:bldP spid="74" grpId="0" animBg="1"/>
          <p:bldP spid="75" grpId="0" animBg="1"/>
          <p:bldP spid="76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73" grpId="0" animBg="1"/>
          <p:bldP spid="74" grpId="0" animBg="1"/>
          <p:bldP spid="75" grpId="0" animBg="1"/>
          <p:bldP spid="76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271FB7F-035D-AA58-56D6-E035E92CA3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7DCD7269-7E29-2FDB-96AB-5989F336D359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148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B1C6A0AE-29FC-E2DA-F821-199928D9085F}"/>
              </a:ext>
            </a:extLst>
          </p:cNvPr>
          <p:cNvSpPr txBox="1"/>
          <p:nvPr/>
        </p:nvSpPr>
        <p:spPr>
          <a:xfrm>
            <a:off x="5930547" y="1246722"/>
            <a:ext cx="1252298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accent1">
                    <a:lumMod val="40000"/>
                    <a:lumOff val="6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3P Compensation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D8E21005-42DA-FA22-1E7F-77962B6149EB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A07C5816-E74E-BAF1-9C69-7CA3F9AFF885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4DB6A39-9A37-5D77-6A31-98166BD21086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F3E84D2C-3D5A-8644-D8F6-10F181BF28C5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AB83BA51-86C0-0DBA-8E00-92E219608971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8C90D3D-06D0-4791-FAA0-CE30CFB4A1C1}"/>
              </a:ext>
            </a:extLst>
          </p:cNvPr>
          <p:cNvGrpSpPr/>
          <p:nvPr/>
        </p:nvGrpSpPr>
        <p:grpSpPr>
          <a:xfrm>
            <a:off x="6439834" y="3777520"/>
            <a:ext cx="6151040" cy="4861480"/>
            <a:chOff x="7059233" y="3832570"/>
            <a:chExt cx="6151040" cy="4861480"/>
          </a:xfrm>
        </p:grpSpPr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4553A11C-4D80-1EE1-003F-54A2B47C56C4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17" name="Arc 16">
                <a:extLst>
                  <a:ext uri="{FF2B5EF4-FFF2-40B4-BE49-F238E27FC236}">
                    <a16:creationId xmlns:a16="http://schemas.microsoft.com/office/drawing/2014/main" id="{4EDA8070-5D68-A001-4C3B-796A4F662ED3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Arc 17">
                <a:extLst>
                  <a:ext uri="{FF2B5EF4-FFF2-40B4-BE49-F238E27FC236}">
                    <a16:creationId xmlns:a16="http://schemas.microsoft.com/office/drawing/2014/main" id="{B8A81067-76AF-BE4F-A4A3-1772140BED9F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9" name="Group 18">
                <a:extLst>
                  <a:ext uri="{FF2B5EF4-FFF2-40B4-BE49-F238E27FC236}">
                    <a16:creationId xmlns:a16="http://schemas.microsoft.com/office/drawing/2014/main" id="{C506196A-925A-85FB-DA43-BAA498D2E9F7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20" name="Straight Connector 19">
                  <a:extLst>
                    <a:ext uri="{FF2B5EF4-FFF2-40B4-BE49-F238E27FC236}">
                      <a16:creationId xmlns:a16="http://schemas.microsoft.com/office/drawing/2014/main" id="{2A195B64-8CF6-02CD-788D-566E15C16B02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" name="Straight Connector 20">
                  <a:extLst>
                    <a:ext uri="{FF2B5EF4-FFF2-40B4-BE49-F238E27FC236}">
                      <a16:creationId xmlns:a16="http://schemas.microsoft.com/office/drawing/2014/main" id="{AF12C2D1-1854-8B64-7D7F-C56A3CE0C161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65F08AD8-E6D9-5CFA-01DB-45A9FD4BD965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</p:grpSpPr>
          <p:sp>
            <p:nvSpPr>
              <p:cNvPr id="12" name="Arc 11">
                <a:extLst>
                  <a:ext uri="{FF2B5EF4-FFF2-40B4-BE49-F238E27FC236}">
                    <a16:creationId xmlns:a16="http://schemas.microsoft.com/office/drawing/2014/main" id="{F1A69EBA-1C56-4E21-1992-29333320E344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Arc 12">
                <a:extLst>
                  <a:ext uri="{FF2B5EF4-FFF2-40B4-BE49-F238E27FC236}">
                    <a16:creationId xmlns:a16="http://schemas.microsoft.com/office/drawing/2014/main" id="{77276973-6490-A00C-64ED-B1C0C8B82CAD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4" name="Group 13">
                <a:extLst>
                  <a:ext uri="{FF2B5EF4-FFF2-40B4-BE49-F238E27FC236}">
                    <a16:creationId xmlns:a16="http://schemas.microsoft.com/office/drawing/2014/main" id="{53C3BA24-F952-CE71-2DE4-C532B1E84B4D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15" name="Straight Connector 14">
                  <a:extLst>
                    <a:ext uri="{FF2B5EF4-FFF2-40B4-BE49-F238E27FC236}">
                      <a16:creationId xmlns:a16="http://schemas.microsoft.com/office/drawing/2014/main" id="{C3CA62D3-0DAD-2E8B-39D1-80B771A4B159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" name="Straight Connector 15">
                  <a:extLst>
                    <a:ext uri="{FF2B5EF4-FFF2-40B4-BE49-F238E27FC236}">
                      <a16:creationId xmlns:a16="http://schemas.microsoft.com/office/drawing/2014/main" id="{2DACC916-0C8C-18DA-483A-1566E9CFEF12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28B40ED4-7EA7-5836-92DA-F50D9DE93F82}"/>
              </a:ext>
            </a:extLst>
          </p:cNvPr>
          <p:cNvGrpSpPr/>
          <p:nvPr/>
        </p:nvGrpSpPr>
        <p:grpSpPr>
          <a:xfrm>
            <a:off x="6439834" y="7475652"/>
            <a:ext cx="6151040" cy="4861480"/>
            <a:chOff x="7059233" y="7530702"/>
            <a:chExt cx="6151040" cy="4861480"/>
          </a:xfrm>
        </p:grpSpPr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5344CDA3-5CEE-9386-7CE3-ECE13EBB7E64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30" name="Arc 29">
                <a:extLst>
                  <a:ext uri="{FF2B5EF4-FFF2-40B4-BE49-F238E27FC236}">
                    <a16:creationId xmlns:a16="http://schemas.microsoft.com/office/drawing/2014/main" id="{7F486DD7-A3F3-6311-C29E-F8A7AD05A49E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Arc 30">
                <a:extLst>
                  <a:ext uri="{FF2B5EF4-FFF2-40B4-BE49-F238E27FC236}">
                    <a16:creationId xmlns:a16="http://schemas.microsoft.com/office/drawing/2014/main" id="{1F5168AF-C2E4-94DF-58EC-FB2394309DD8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2" name="Group 31">
                <a:extLst>
                  <a:ext uri="{FF2B5EF4-FFF2-40B4-BE49-F238E27FC236}">
                    <a16:creationId xmlns:a16="http://schemas.microsoft.com/office/drawing/2014/main" id="{743CB60A-7940-D110-1696-8918120346F5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33" name="Straight Connector 32">
                  <a:extLst>
                    <a:ext uri="{FF2B5EF4-FFF2-40B4-BE49-F238E27FC236}">
                      <a16:creationId xmlns:a16="http://schemas.microsoft.com/office/drawing/2014/main" id="{87B21854-6D49-BF7A-45E6-F4F02FDA04F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" name="Straight Connector 33">
                  <a:extLst>
                    <a:ext uri="{FF2B5EF4-FFF2-40B4-BE49-F238E27FC236}">
                      <a16:creationId xmlns:a16="http://schemas.microsoft.com/office/drawing/2014/main" id="{47AD3161-8BBE-E6F4-25BE-3AF85F380780}"/>
                    </a:ext>
                  </a:extLst>
                </p:cNvPr>
                <p:cNvCxnSpPr>
                  <a:cxnSpLocks/>
                  <a:endCxn id="31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24" name="Group 23">
              <a:extLst>
                <a:ext uri="{FF2B5EF4-FFF2-40B4-BE49-F238E27FC236}">
                  <a16:creationId xmlns:a16="http://schemas.microsoft.com/office/drawing/2014/main" id="{73867DF4-EAF9-D531-CFC8-E0C05E224885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</p:grpSpPr>
          <p:sp>
            <p:nvSpPr>
              <p:cNvPr id="25" name="Arc 24">
                <a:extLst>
                  <a:ext uri="{FF2B5EF4-FFF2-40B4-BE49-F238E27FC236}">
                    <a16:creationId xmlns:a16="http://schemas.microsoft.com/office/drawing/2014/main" id="{E1368CC6-AE09-24C4-8344-3A32CC71A90E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Arc 25">
                <a:extLst>
                  <a:ext uri="{FF2B5EF4-FFF2-40B4-BE49-F238E27FC236}">
                    <a16:creationId xmlns:a16="http://schemas.microsoft.com/office/drawing/2014/main" id="{D1D3FF62-9E68-4983-7906-78777B92271C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7" name="Group 26">
                <a:extLst>
                  <a:ext uri="{FF2B5EF4-FFF2-40B4-BE49-F238E27FC236}">
                    <a16:creationId xmlns:a16="http://schemas.microsoft.com/office/drawing/2014/main" id="{C6C76DCB-2737-B2D8-C497-20540368070F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28" name="Straight Connector 27">
                  <a:extLst>
                    <a:ext uri="{FF2B5EF4-FFF2-40B4-BE49-F238E27FC236}">
                      <a16:creationId xmlns:a16="http://schemas.microsoft.com/office/drawing/2014/main" id="{6694CB6F-6DF9-EF88-3CE5-4A39676FE2DF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" name="Straight Connector 28">
                  <a:extLst>
                    <a:ext uri="{FF2B5EF4-FFF2-40B4-BE49-F238E27FC236}">
                      <a16:creationId xmlns:a16="http://schemas.microsoft.com/office/drawing/2014/main" id="{222A2BA5-A875-192A-0D90-DF7D8DEAFBB2}"/>
                    </a:ext>
                  </a:extLst>
                </p:cNvPr>
                <p:cNvCxnSpPr>
                  <a:cxnSpLocks/>
                  <a:endCxn id="26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3175C7C3-7809-871F-A2A1-34E90149A722}"/>
              </a:ext>
            </a:extLst>
          </p:cNvPr>
          <p:cNvGrpSpPr/>
          <p:nvPr/>
        </p:nvGrpSpPr>
        <p:grpSpPr>
          <a:xfrm>
            <a:off x="8031814" y="8079153"/>
            <a:ext cx="5072397" cy="0"/>
            <a:chOff x="8651213" y="8134203"/>
            <a:chExt cx="5072397" cy="0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D337D33A-CDAB-03EC-AC69-3680DE73C3C7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254000" cap="rnd">
              <a:solidFill>
                <a:schemeClr val="bg2"/>
              </a:solidFill>
            </a:ln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7A3CA058-71AD-3E98-9F7A-A5D436CFE781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63500" cap="rnd">
              <a:solidFill>
                <a:schemeClr val="accent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F8255E1D-5FC9-6737-4047-373EBED95518}"/>
              </a:ext>
            </a:extLst>
          </p:cNvPr>
          <p:cNvGrpSpPr/>
          <p:nvPr/>
        </p:nvGrpSpPr>
        <p:grpSpPr>
          <a:xfrm>
            <a:off x="3586977" y="5506866"/>
            <a:ext cx="5144574" cy="5144574"/>
            <a:chOff x="3695054" y="6046055"/>
            <a:chExt cx="3326331" cy="3326331"/>
          </a:xfrm>
        </p:grpSpPr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166F3C3C-05C9-AE88-1E0D-80E4CC351846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41" name="Oval 40">
                <a:extLst>
                  <a:ext uri="{FF2B5EF4-FFF2-40B4-BE49-F238E27FC236}">
                    <a16:creationId xmlns:a16="http://schemas.microsoft.com/office/drawing/2014/main" id="{A234A929-EA70-6432-0825-7FE0453711FA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" name="Oval 41">
                <a:extLst>
                  <a:ext uri="{FF2B5EF4-FFF2-40B4-BE49-F238E27FC236}">
                    <a16:creationId xmlns:a16="http://schemas.microsoft.com/office/drawing/2014/main" id="{E87B11C0-8FD4-EDF2-9ECE-ACF63DE27967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050709F6-9CC1-14FA-E9B6-437A22E84620}"/>
                </a:ext>
              </a:extLst>
            </p:cNvPr>
            <p:cNvSpPr/>
            <p:nvPr/>
          </p:nvSpPr>
          <p:spPr>
            <a:xfrm>
              <a:off x="4080135" y="6431136"/>
              <a:ext cx="2556171" cy="255617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26820F96-7FB8-B8BE-B6B7-1071FB1A64BB}"/>
              </a:ext>
            </a:extLst>
          </p:cNvPr>
          <p:cNvGrpSpPr/>
          <p:nvPr/>
        </p:nvGrpSpPr>
        <p:grpSpPr>
          <a:xfrm>
            <a:off x="4490422" y="6636363"/>
            <a:ext cx="3337684" cy="3786087"/>
            <a:chOff x="5109821" y="6691413"/>
            <a:chExt cx="3337684" cy="3786087"/>
          </a:xfrm>
        </p:grpSpPr>
        <p:sp>
          <p:nvSpPr>
            <p:cNvPr id="44" name="!!SubTitle">
              <a:extLst>
                <a:ext uri="{FF2B5EF4-FFF2-40B4-BE49-F238E27FC236}">
                  <a16:creationId xmlns:a16="http://schemas.microsoft.com/office/drawing/2014/main" id="{2231F0BB-7762-E205-0147-8EC850A2A855}"/>
                </a:ext>
              </a:extLst>
            </p:cNvPr>
            <p:cNvSpPr txBox="1"/>
            <p:nvPr/>
          </p:nvSpPr>
          <p:spPr>
            <a:xfrm>
              <a:off x="5109821" y="6691413"/>
              <a:ext cx="3337684" cy="3786087"/>
            </a:xfrm>
            <a:prstGeom prst="rect">
              <a:avLst/>
            </a:prstGeom>
            <a:noFill/>
          </p:spPr>
          <p:txBody>
            <a:bodyPr spcFirstLastPara="1" wrap="none" numCol="1" rtlCol="0">
              <a:prstTxWarp prst="textArchUp">
                <a:avLst/>
              </a:prstTxWarp>
              <a:spAutoFit/>
            </a:bodyPr>
            <a:lstStyle>
              <a:defPPr>
                <a:defRPr lang="en-US"/>
              </a:defPPr>
              <a:lvl1pPr algn="ctr">
                <a:defRPr sz="5400" b="1" u="none">
                  <a:solidFill>
                    <a:schemeClr val="tx2">
                      <a:lumMod val="75000"/>
                      <a:lumOff val="25000"/>
                    </a:schemeClr>
                  </a:solidFill>
                  <a:latin typeface="+mj-lt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2000" b="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 we sell </a:t>
              </a:r>
              <a:r>
                <a:rPr lang="en-US" sz="200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CONFIDENCE</a:t>
              </a:r>
            </a:p>
          </p:txBody>
        </p:sp>
        <p:sp>
          <p:nvSpPr>
            <p:cNvPr id="45" name="TextBox 25">
              <a:extLst>
                <a:ext uri="{FF2B5EF4-FFF2-40B4-BE49-F238E27FC236}">
                  <a16:creationId xmlns:a16="http://schemas.microsoft.com/office/drawing/2014/main" id="{4FBFE36E-BD24-7413-9082-D003A6C5D98C}"/>
                </a:ext>
              </a:extLst>
            </p:cNvPr>
            <p:cNvSpPr txBox="1"/>
            <p:nvPr/>
          </p:nvSpPr>
          <p:spPr>
            <a:xfrm>
              <a:off x="5490240" y="7680960"/>
              <a:ext cx="2576846" cy="2032458"/>
            </a:xfrm>
            <a:prstGeom prst="rect">
              <a:avLst/>
            </a:prstGeom>
            <a:noFill/>
          </p:spPr>
          <p:txBody>
            <a:bodyPr wrap="none" rtlCol="0">
              <a:prstTxWarp prst="textArchDow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2400" u="none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+mj-lt"/>
                </a:rPr>
                <a:t>  not template</a:t>
              </a:r>
              <a:endParaRPr lang="en-US" sz="2400" u="none" dirty="0">
                <a:solidFill>
                  <a:schemeClr val="accent1">
                    <a:lumMod val="20000"/>
                    <a:lumOff val="80000"/>
                  </a:schemeClr>
                </a:solidFill>
              </a:endParaRP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C589090C-74B4-B362-AB27-6E7156C1928B}"/>
              </a:ext>
            </a:extLst>
          </p:cNvPr>
          <p:cNvGrpSpPr/>
          <p:nvPr/>
        </p:nvGrpSpPr>
        <p:grpSpPr>
          <a:xfrm>
            <a:off x="15742217" y="4667772"/>
            <a:ext cx="5422619" cy="1620346"/>
            <a:chOff x="6967777" y="4540552"/>
            <a:chExt cx="2850484" cy="1620346"/>
          </a:xfrm>
        </p:grpSpPr>
        <p:sp>
          <p:nvSpPr>
            <p:cNvPr id="47" name="Textbox 200">
              <a:extLst>
                <a:ext uri="{FF2B5EF4-FFF2-40B4-BE49-F238E27FC236}">
                  <a16:creationId xmlns:a16="http://schemas.microsoft.com/office/drawing/2014/main" id="{C1717051-982B-78E9-D910-DCA72A57FDF1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Trả lương theo giá trị và độ phức tạp của vị trí trong cơ cấu tổ chức.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8" name="Textbox 200">
              <a:extLst>
                <a:ext uri="{FF2B5EF4-FFF2-40B4-BE49-F238E27FC236}">
                  <a16:creationId xmlns:a16="http://schemas.microsoft.com/office/drawing/2014/main" id="{1C3A05ED-590F-CDCC-BD5B-14AE9AF5ABA1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POSITION</a:t>
              </a:r>
            </a:p>
          </p:txBody>
        </p:sp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66A2D554-DE1B-44B3-77CF-743DECCF1669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Vị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trí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39621311-FEF6-3390-D52C-77F1C549C05C}"/>
              </a:ext>
            </a:extLst>
          </p:cNvPr>
          <p:cNvGrpSpPr/>
          <p:nvPr/>
        </p:nvGrpSpPr>
        <p:grpSpPr>
          <a:xfrm>
            <a:off x="15742217" y="7272797"/>
            <a:ext cx="5422619" cy="1620346"/>
            <a:chOff x="6967777" y="4540552"/>
            <a:chExt cx="2850484" cy="1620346"/>
          </a:xfrm>
        </p:grpSpPr>
        <p:sp>
          <p:nvSpPr>
            <p:cNvPr id="51" name="Textbox 200">
              <a:extLst>
                <a:ext uri="{FF2B5EF4-FFF2-40B4-BE49-F238E27FC236}">
                  <a16:creationId xmlns:a16="http://schemas.microsoft.com/office/drawing/2014/main" id="{51085624-3CC4-34B1-EC0D-83C272CD707A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Ghi nhận kiến thức, kỹ năng, kinh nghiệm và mức độ phát triển cá nhân.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B768F13D-52FA-9E3D-B43A-602C4D9DD704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PERSON</a:t>
              </a: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9D98FB19-F227-09E5-1032-319D0B3591F6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N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ăng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lực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A6806D99-6799-287F-0377-5FCD26C3E520}"/>
              </a:ext>
            </a:extLst>
          </p:cNvPr>
          <p:cNvGrpSpPr/>
          <p:nvPr/>
        </p:nvGrpSpPr>
        <p:grpSpPr>
          <a:xfrm>
            <a:off x="15742217" y="9854963"/>
            <a:ext cx="5422619" cy="1620346"/>
            <a:chOff x="6967777" y="4540552"/>
            <a:chExt cx="2850484" cy="1620346"/>
          </a:xfrm>
        </p:grpSpPr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7EDFE9A4-67F8-CDEA-9FD4-9E1464CFA830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Thưởng theo hiệu suất, mục tiêu đạt được và đóng góp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AFF68745-3647-4D9F-877E-BB256CC256E2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PERFORMANCE</a:t>
              </a:r>
            </a:p>
          </p:txBody>
        </p:sp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71EFEEDA-629C-ACFA-A708-6B5FE9B49CC3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Hiệu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quả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B3B2E55E-80A9-A974-72BA-2A17578646A6}"/>
              </a:ext>
            </a:extLst>
          </p:cNvPr>
          <p:cNvGrpSpPr/>
          <p:nvPr/>
        </p:nvGrpSpPr>
        <p:grpSpPr>
          <a:xfrm>
            <a:off x="12527389" y="4322254"/>
            <a:ext cx="2311383" cy="2311383"/>
            <a:chOff x="3695054" y="6046055"/>
            <a:chExt cx="3326331" cy="3326331"/>
          </a:xfrm>
        </p:grpSpPr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553C6BCF-FC74-51E8-0A25-31A42720BA93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FFD7316F-4EDA-1E41-6A15-51ACC634DB8C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Oval 61">
                <a:extLst>
                  <a:ext uri="{FF2B5EF4-FFF2-40B4-BE49-F238E27FC236}">
                    <a16:creationId xmlns:a16="http://schemas.microsoft.com/office/drawing/2014/main" id="{A306D45B-4A5A-E037-937A-B55E14165559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3A840944-0B18-527B-C557-D5D4BB70A3E6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D2691AA3-72DB-73FA-B5A8-3CF3E8CCACA0}"/>
              </a:ext>
            </a:extLst>
          </p:cNvPr>
          <p:cNvGrpSpPr/>
          <p:nvPr/>
        </p:nvGrpSpPr>
        <p:grpSpPr>
          <a:xfrm>
            <a:off x="12527389" y="6927279"/>
            <a:ext cx="2311383" cy="2311383"/>
            <a:chOff x="3695054" y="6046055"/>
            <a:chExt cx="3326331" cy="3326331"/>
          </a:xfrm>
        </p:grpSpPr>
        <p:grpSp>
          <p:nvGrpSpPr>
            <p:cNvPr id="256" name="Group 255">
              <a:extLst>
                <a:ext uri="{FF2B5EF4-FFF2-40B4-BE49-F238E27FC236}">
                  <a16:creationId xmlns:a16="http://schemas.microsoft.com/office/drawing/2014/main" id="{705453DB-E7F8-0E7C-B133-CD1769D119A8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258" name="Oval 257">
                <a:extLst>
                  <a:ext uri="{FF2B5EF4-FFF2-40B4-BE49-F238E27FC236}">
                    <a16:creationId xmlns:a16="http://schemas.microsoft.com/office/drawing/2014/main" id="{DABC6BD2-ED3C-1FF8-D18A-B6CA2A6F5B6E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59" name="Oval 258">
                <a:extLst>
                  <a:ext uri="{FF2B5EF4-FFF2-40B4-BE49-F238E27FC236}">
                    <a16:creationId xmlns:a16="http://schemas.microsoft.com/office/drawing/2014/main" id="{7462C9C0-F5A3-6591-A0CB-27FEE79B8768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257" name="Oval 256">
              <a:extLst>
                <a:ext uri="{FF2B5EF4-FFF2-40B4-BE49-F238E27FC236}">
                  <a16:creationId xmlns:a16="http://schemas.microsoft.com/office/drawing/2014/main" id="{046288E8-7F8A-A155-4852-D1A187AFB473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60" name="Group 259">
            <a:extLst>
              <a:ext uri="{FF2B5EF4-FFF2-40B4-BE49-F238E27FC236}">
                <a16:creationId xmlns:a16="http://schemas.microsoft.com/office/drawing/2014/main" id="{A3EA8454-7C55-10ED-BF99-5B39489ACF2F}"/>
              </a:ext>
            </a:extLst>
          </p:cNvPr>
          <p:cNvGrpSpPr/>
          <p:nvPr/>
        </p:nvGrpSpPr>
        <p:grpSpPr>
          <a:xfrm>
            <a:off x="12527389" y="9509445"/>
            <a:ext cx="2311383" cy="2311383"/>
            <a:chOff x="3695054" y="6046055"/>
            <a:chExt cx="3326331" cy="3326331"/>
          </a:xfrm>
        </p:grpSpPr>
        <p:grpSp>
          <p:nvGrpSpPr>
            <p:cNvPr id="261" name="Group 260">
              <a:extLst>
                <a:ext uri="{FF2B5EF4-FFF2-40B4-BE49-F238E27FC236}">
                  <a16:creationId xmlns:a16="http://schemas.microsoft.com/office/drawing/2014/main" id="{9E89EA2E-2E6C-BE0C-C7C1-E7872360ED7F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263" name="Oval 262">
                <a:extLst>
                  <a:ext uri="{FF2B5EF4-FFF2-40B4-BE49-F238E27FC236}">
                    <a16:creationId xmlns:a16="http://schemas.microsoft.com/office/drawing/2014/main" id="{1584A146-BC28-EE1E-6DD0-DB56B7511AAD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4" name="Oval 263">
                <a:extLst>
                  <a:ext uri="{FF2B5EF4-FFF2-40B4-BE49-F238E27FC236}">
                    <a16:creationId xmlns:a16="http://schemas.microsoft.com/office/drawing/2014/main" id="{1A37B1DE-71FB-4CFE-D559-EE20DF12B2C1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262" name="Oval 261">
              <a:extLst>
                <a:ext uri="{FF2B5EF4-FFF2-40B4-BE49-F238E27FC236}">
                  <a16:creationId xmlns:a16="http://schemas.microsoft.com/office/drawing/2014/main" id="{48C93DCF-1066-00CC-1B1C-3E6699E112C3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65" name="Freeform: Shape 264">
            <a:extLst>
              <a:ext uri="{FF2B5EF4-FFF2-40B4-BE49-F238E27FC236}">
                <a16:creationId xmlns:a16="http://schemas.microsoft.com/office/drawing/2014/main" id="{9427D05E-A6BB-73AC-DBBC-AFC93412FBBF}"/>
              </a:ext>
            </a:extLst>
          </p:cNvPr>
          <p:cNvSpPr/>
          <p:nvPr/>
        </p:nvSpPr>
        <p:spPr>
          <a:xfrm>
            <a:off x="13271707" y="5051336"/>
            <a:ext cx="822746" cy="853218"/>
          </a:xfrm>
          <a:custGeom>
            <a:avLst/>
            <a:gdLst>
              <a:gd name="connsiteX0" fmla="*/ 276377 w 411480"/>
              <a:gd name="connsiteY0" fmla="*/ 86487 h 426720"/>
              <a:gd name="connsiteX1" fmla="*/ 209321 w 411480"/>
              <a:gd name="connsiteY1" fmla="*/ 153544 h 426720"/>
              <a:gd name="connsiteX2" fmla="*/ 142265 w 411480"/>
              <a:gd name="connsiteY2" fmla="*/ 86487 h 426720"/>
              <a:gd name="connsiteX3" fmla="*/ 209321 w 411480"/>
              <a:gd name="connsiteY3" fmla="*/ 19432 h 426720"/>
              <a:gd name="connsiteX4" fmla="*/ 276377 w 411480"/>
              <a:gd name="connsiteY4" fmla="*/ 86487 h 426720"/>
              <a:gd name="connsiteX5" fmla="*/ 60274 w 411480"/>
              <a:gd name="connsiteY5" fmla="*/ 327127 h 426720"/>
              <a:gd name="connsiteX6" fmla="*/ 19431 w 411480"/>
              <a:gd name="connsiteY6" fmla="*/ 367970 h 426720"/>
              <a:gd name="connsiteX7" fmla="*/ 60274 w 411480"/>
              <a:gd name="connsiteY7" fmla="*/ 408814 h 426720"/>
              <a:gd name="connsiteX8" fmla="*/ 101117 w 411480"/>
              <a:gd name="connsiteY8" fmla="*/ 367970 h 426720"/>
              <a:gd name="connsiteX9" fmla="*/ 60274 w 411480"/>
              <a:gd name="connsiteY9" fmla="*/ 327127 h 426720"/>
              <a:gd name="connsiteX10" fmla="*/ 209169 w 411480"/>
              <a:gd name="connsiteY10" fmla="*/ 327127 h 426720"/>
              <a:gd name="connsiteX11" fmla="*/ 168326 w 411480"/>
              <a:gd name="connsiteY11" fmla="*/ 367970 h 426720"/>
              <a:gd name="connsiteX12" fmla="*/ 209169 w 411480"/>
              <a:gd name="connsiteY12" fmla="*/ 408814 h 426720"/>
              <a:gd name="connsiteX13" fmla="*/ 250012 w 411480"/>
              <a:gd name="connsiteY13" fmla="*/ 367970 h 426720"/>
              <a:gd name="connsiteX14" fmla="*/ 209169 w 411480"/>
              <a:gd name="connsiteY14" fmla="*/ 327127 h 426720"/>
              <a:gd name="connsiteX15" fmla="*/ 358216 w 411480"/>
              <a:gd name="connsiteY15" fmla="*/ 327127 h 426720"/>
              <a:gd name="connsiteX16" fmla="*/ 317373 w 411480"/>
              <a:gd name="connsiteY16" fmla="*/ 367970 h 426720"/>
              <a:gd name="connsiteX17" fmla="*/ 358216 w 411480"/>
              <a:gd name="connsiteY17" fmla="*/ 408814 h 426720"/>
              <a:gd name="connsiteX18" fmla="*/ 399059 w 411480"/>
              <a:gd name="connsiteY18" fmla="*/ 367970 h 426720"/>
              <a:gd name="connsiteX19" fmla="*/ 358216 w 411480"/>
              <a:gd name="connsiteY19" fmla="*/ 327127 h 426720"/>
              <a:gd name="connsiteX20" fmla="*/ 209169 w 411480"/>
              <a:gd name="connsiteY20" fmla="*/ 207646 h 426720"/>
              <a:gd name="connsiteX21" fmla="*/ 209169 w 411480"/>
              <a:gd name="connsiteY21" fmla="*/ 279274 h 426720"/>
              <a:gd name="connsiteX22" fmla="*/ 358216 w 411480"/>
              <a:gd name="connsiteY22" fmla="*/ 287960 h 426720"/>
              <a:gd name="connsiteX23" fmla="*/ 358216 w 411480"/>
              <a:gd name="connsiteY23" fmla="*/ 279274 h 426720"/>
              <a:gd name="connsiteX24" fmla="*/ 286588 w 411480"/>
              <a:gd name="connsiteY24" fmla="*/ 207646 h 426720"/>
              <a:gd name="connsiteX25" fmla="*/ 131902 w 411480"/>
              <a:gd name="connsiteY25" fmla="*/ 207646 h 426720"/>
              <a:gd name="connsiteX26" fmla="*/ 60274 w 411480"/>
              <a:gd name="connsiteY26" fmla="*/ 279274 h 426720"/>
              <a:gd name="connsiteX27" fmla="*/ 60274 w 411480"/>
              <a:gd name="connsiteY27" fmla="*/ 279274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411480" h="426720">
                <a:moveTo>
                  <a:pt x="276377" y="86487"/>
                </a:moveTo>
                <a:cubicBezTo>
                  <a:pt x="276377" y="123521"/>
                  <a:pt x="246355" y="153544"/>
                  <a:pt x="209321" y="153544"/>
                </a:cubicBezTo>
                <a:cubicBezTo>
                  <a:pt x="172288" y="153544"/>
                  <a:pt x="142265" y="123521"/>
                  <a:pt x="142265" y="86487"/>
                </a:cubicBezTo>
                <a:cubicBezTo>
                  <a:pt x="142265" y="49454"/>
                  <a:pt x="172288" y="19432"/>
                  <a:pt x="209321" y="19432"/>
                </a:cubicBezTo>
                <a:cubicBezTo>
                  <a:pt x="246355" y="19279"/>
                  <a:pt x="276377" y="49302"/>
                  <a:pt x="276377" y="86487"/>
                </a:cubicBezTo>
                <a:close/>
                <a:moveTo>
                  <a:pt x="60274" y="327127"/>
                </a:moveTo>
                <a:cubicBezTo>
                  <a:pt x="37719" y="327127"/>
                  <a:pt x="19431" y="345415"/>
                  <a:pt x="19431" y="367970"/>
                </a:cubicBezTo>
                <a:cubicBezTo>
                  <a:pt x="19431" y="390526"/>
                  <a:pt x="37719" y="408814"/>
                  <a:pt x="60274" y="408814"/>
                </a:cubicBezTo>
                <a:cubicBezTo>
                  <a:pt x="82829" y="408814"/>
                  <a:pt x="101117" y="390526"/>
                  <a:pt x="101117" y="367970"/>
                </a:cubicBezTo>
                <a:cubicBezTo>
                  <a:pt x="101117" y="345415"/>
                  <a:pt x="82829" y="327127"/>
                  <a:pt x="60274" y="327127"/>
                </a:cubicBezTo>
                <a:close/>
                <a:moveTo>
                  <a:pt x="209169" y="327127"/>
                </a:moveTo>
                <a:cubicBezTo>
                  <a:pt x="186614" y="327127"/>
                  <a:pt x="168326" y="345415"/>
                  <a:pt x="168326" y="367970"/>
                </a:cubicBezTo>
                <a:cubicBezTo>
                  <a:pt x="168326" y="390526"/>
                  <a:pt x="186614" y="408814"/>
                  <a:pt x="209169" y="408814"/>
                </a:cubicBezTo>
                <a:cubicBezTo>
                  <a:pt x="231724" y="408814"/>
                  <a:pt x="250012" y="390526"/>
                  <a:pt x="250012" y="367970"/>
                </a:cubicBezTo>
                <a:cubicBezTo>
                  <a:pt x="250012" y="345415"/>
                  <a:pt x="231724" y="327127"/>
                  <a:pt x="209169" y="327127"/>
                </a:cubicBezTo>
                <a:close/>
                <a:moveTo>
                  <a:pt x="358216" y="327127"/>
                </a:moveTo>
                <a:cubicBezTo>
                  <a:pt x="335661" y="327127"/>
                  <a:pt x="317373" y="345415"/>
                  <a:pt x="317373" y="367970"/>
                </a:cubicBezTo>
                <a:cubicBezTo>
                  <a:pt x="317373" y="390526"/>
                  <a:pt x="335661" y="408814"/>
                  <a:pt x="358216" y="408814"/>
                </a:cubicBezTo>
                <a:cubicBezTo>
                  <a:pt x="380771" y="408814"/>
                  <a:pt x="399059" y="390526"/>
                  <a:pt x="399059" y="367970"/>
                </a:cubicBezTo>
                <a:cubicBezTo>
                  <a:pt x="399059" y="345415"/>
                  <a:pt x="380771" y="327127"/>
                  <a:pt x="358216" y="327127"/>
                </a:cubicBezTo>
                <a:close/>
                <a:moveTo>
                  <a:pt x="209169" y="207646"/>
                </a:moveTo>
                <a:lnTo>
                  <a:pt x="209169" y="279274"/>
                </a:lnTo>
                <a:moveTo>
                  <a:pt x="358216" y="287960"/>
                </a:moveTo>
                <a:lnTo>
                  <a:pt x="358216" y="279274"/>
                </a:lnTo>
                <a:cubicBezTo>
                  <a:pt x="358216" y="239650"/>
                  <a:pt x="326212" y="207646"/>
                  <a:pt x="286588" y="207646"/>
                </a:cubicBezTo>
                <a:lnTo>
                  <a:pt x="131902" y="207646"/>
                </a:lnTo>
                <a:cubicBezTo>
                  <a:pt x="92278" y="207646"/>
                  <a:pt x="60274" y="239650"/>
                  <a:pt x="60274" y="279274"/>
                </a:cubicBezTo>
                <a:lnTo>
                  <a:pt x="60274" y="279274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66" name="Freeform 39">
            <a:extLst>
              <a:ext uri="{FF2B5EF4-FFF2-40B4-BE49-F238E27FC236}">
                <a16:creationId xmlns:a16="http://schemas.microsoft.com/office/drawing/2014/main" id="{35456AF0-898C-E162-94FF-35F9F8D11D7E}"/>
              </a:ext>
            </a:extLst>
          </p:cNvPr>
          <p:cNvSpPr>
            <a:spLocks noEditPoints="1"/>
          </p:cNvSpPr>
          <p:nvPr/>
        </p:nvSpPr>
        <p:spPr bwMode="auto">
          <a:xfrm>
            <a:off x="13376772" y="7665566"/>
            <a:ext cx="612616" cy="834809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67" name="Freeform: Shape 266">
            <a:extLst>
              <a:ext uri="{FF2B5EF4-FFF2-40B4-BE49-F238E27FC236}">
                <a16:creationId xmlns:a16="http://schemas.microsoft.com/office/drawing/2014/main" id="{189A8E78-7AA8-4C81-D4AD-2866A9C090A7}"/>
              </a:ext>
            </a:extLst>
          </p:cNvPr>
          <p:cNvSpPr/>
          <p:nvPr/>
        </p:nvSpPr>
        <p:spPr>
          <a:xfrm>
            <a:off x="13302179" y="10284235"/>
            <a:ext cx="761802" cy="761802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68" name="Freeform: Shape 267">
            <a:extLst>
              <a:ext uri="{FF2B5EF4-FFF2-40B4-BE49-F238E27FC236}">
                <a16:creationId xmlns:a16="http://schemas.microsoft.com/office/drawing/2014/main" id="{FE646DDA-9E59-A2C9-3724-BE37AC6A8E65}"/>
              </a:ext>
            </a:extLst>
          </p:cNvPr>
          <p:cNvSpPr/>
          <p:nvPr/>
        </p:nvSpPr>
        <p:spPr>
          <a:xfrm>
            <a:off x="5467733" y="7362924"/>
            <a:ext cx="1383062" cy="1432458"/>
          </a:xfrm>
          <a:custGeom>
            <a:avLst/>
            <a:gdLst>
              <a:gd name="connsiteX0" fmla="*/ 412624 w 426720"/>
              <a:gd name="connsiteY0" fmla="*/ 260223 h 441960"/>
              <a:gd name="connsiteX1" fmla="*/ 331089 w 426720"/>
              <a:gd name="connsiteY1" fmla="*/ 298933 h 441960"/>
              <a:gd name="connsiteX2" fmla="*/ 249556 w 426720"/>
              <a:gd name="connsiteY2" fmla="*/ 260223 h 441960"/>
              <a:gd name="connsiteX3" fmla="*/ 331089 w 426720"/>
              <a:gd name="connsiteY3" fmla="*/ 221513 h 441960"/>
              <a:gd name="connsiteX4" fmla="*/ 412624 w 426720"/>
              <a:gd name="connsiteY4" fmla="*/ 260223 h 441960"/>
              <a:gd name="connsiteX5" fmla="*/ 249556 w 426720"/>
              <a:gd name="connsiteY5" fmla="*/ 327584 h 441960"/>
              <a:gd name="connsiteX6" fmla="*/ 331089 w 426720"/>
              <a:gd name="connsiteY6" fmla="*/ 366293 h 441960"/>
              <a:gd name="connsiteX7" fmla="*/ 412624 w 426720"/>
              <a:gd name="connsiteY7" fmla="*/ 327584 h 441960"/>
              <a:gd name="connsiteX8" fmla="*/ 249556 w 426720"/>
              <a:gd name="connsiteY8" fmla="*/ 394792 h 441960"/>
              <a:gd name="connsiteX9" fmla="*/ 331089 w 426720"/>
              <a:gd name="connsiteY9" fmla="*/ 433502 h 441960"/>
              <a:gd name="connsiteX10" fmla="*/ 412624 w 426720"/>
              <a:gd name="connsiteY10" fmla="*/ 394792 h 441960"/>
              <a:gd name="connsiteX11" fmla="*/ 337033 w 426720"/>
              <a:gd name="connsiteY11" fmla="*/ 172593 h 441960"/>
              <a:gd name="connsiteX12" fmla="*/ 258242 w 426720"/>
              <a:gd name="connsiteY12" fmla="*/ 111785 h 441960"/>
              <a:gd name="connsiteX13" fmla="*/ 294818 w 426720"/>
              <a:gd name="connsiteY13" fmla="*/ 46558 h 441960"/>
              <a:gd name="connsiteX14" fmla="*/ 278969 w 426720"/>
              <a:gd name="connsiteY14" fmla="*/ 19431 h 441960"/>
              <a:gd name="connsiteX15" fmla="*/ 190881 w 426720"/>
              <a:gd name="connsiteY15" fmla="*/ 19431 h 441960"/>
              <a:gd name="connsiteX16" fmla="*/ 102794 w 426720"/>
              <a:gd name="connsiteY16" fmla="*/ 19431 h 441960"/>
              <a:gd name="connsiteX17" fmla="*/ 86945 w 426720"/>
              <a:gd name="connsiteY17" fmla="*/ 46558 h 441960"/>
              <a:gd name="connsiteX18" fmla="*/ 123520 w 426720"/>
              <a:gd name="connsiteY18" fmla="*/ 111785 h 441960"/>
              <a:gd name="connsiteX19" fmla="*/ 19431 w 426720"/>
              <a:gd name="connsiteY19" fmla="*/ 227609 h 441960"/>
              <a:gd name="connsiteX20" fmla="*/ 19431 w 426720"/>
              <a:gd name="connsiteY20" fmla="*/ 343433 h 441960"/>
              <a:gd name="connsiteX21" fmla="*/ 98070 w 426720"/>
              <a:gd name="connsiteY21" fmla="*/ 433502 h 441960"/>
              <a:gd name="connsiteX22" fmla="*/ 190881 w 426720"/>
              <a:gd name="connsiteY22" fmla="*/ 433502 h 441960"/>
              <a:gd name="connsiteX23" fmla="*/ 216027 w 426720"/>
              <a:gd name="connsiteY23" fmla="*/ 433502 h 441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26720" h="441960">
                <a:moveTo>
                  <a:pt x="412624" y="260223"/>
                </a:moveTo>
                <a:cubicBezTo>
                  <a:pt x="412624" y="281559"/>
                  <a:pt x="376200" y="298933"/>
                  <a:pt x="331089" y="298933"/>
                </a:cubicBezTo>
                <a:cubicBezTo>
                  <a:pt x="286131" y="298933"/>
                  <a:pt x="249556" y="281559"/>
                  <a:pt x="249556" y="260223"/>
                </a:cubicBezTo>
                <a:cubicBezTo>
                  <a:pt x="249556" y="238887"/>
                  <a:pt x="285979" y="221513"/>
                  <a:pt x="331089" y="221513"/>
                </a:cubicBezTo>
                <a:cubicBezTo>
                  <a:pt x="376047" y="221513"/>
                  <a:pt x="412624" y="238887"/>
                  <a:pt x="412624" y="260223"/>
                </a:cubicBezTo>
                <a:close/>
                <a:moveTo>
                  <a:pt x="249556" y="327584"/>
                </a:moveTo>
                <a:cubicBezTo>
                  <a:pt x="249556" y="348920"/>
                  <a:pt x="285979" y="366293"/>
                  <a:pt x="331089" y="366293"/>
                </a:cubicBezTo>
                <a:cubicBezTo>
                  <a:pt x="376047" y="366293"/>
                  <a:pt x="412624" y="348920"/>
                  <a:pt x="412624" y="327584"/>
                </a:cubicBezTo>
                <a:moveTo>
                  <a:pt x="249556" y="394792"/>
                </a:moveTo>
                <a:cubicBezTo>
                  <a:pt x="249556" y="416128"/>
                  <a:pt x="285979" y="433502"/>
                  <a:pt x="331089" y="433502"/>
                </a:cubicBezTo>
                <a:cubicBezTo>
                  <a:pt x="376047" y="433502"/>
                  <a:pt x="412624" y="416128"/>
                  <a:pt x="412624" y="394792"/>
                </a:cubicBezTo>
                <a:moveTo>
                  <a:pt x="337033" y="172593"/>
                </a:moveTo>
                <a:cubicBezTo>
                  <a:pt x="306248" y="137389"/>
                  <a:pt x="258242" y="111785"/>
                  <a:pt x="258242" y="111785"/>
                </a:cubicBezTo>
                <a:lnTo>
                  <a:pt x="294818" y="46558"/>
                </a:lnTo>
                <a:cubicBezTo>
                  <a:pt x="301676" y="34366"/>
                  <a:pt x="292837" y="19431"/>
                  <a:pt x="278969" y="19431"/>
                </a:cubicBezTo>
                <a:lnTo>
                  <a:pt x="190881" y="19431"/>
                </a:lnTo>
                <a:lnTo>
                  <a:pt x="102794" y="19431"/>
                </a:lnTo>
                <a:cubicBezTo>
                  <a:pt x="88774" y="19431"/>
                  <a:pt x="80087" y="34366"/>
                  <a:pt x="86945" y="46558"/>
                </a:cubicBezTo>
                <a:lnTo>
                  <a:pt x="123520" y="111785"/>
                </a:lnTo>
                <a:cubicBezTo>
                  <a:pt x="123520" y="111785"/>
                  <a:pt x="19431" y="167107"/>
                  <a:pt x="19431" y="227609"/>
                </a:cubicBezTo>
                <a:lnTo>
                  <a:pt x="19431" y="343433"/>
                </a:lnTo>
                <a:cubicBezTo>
                  <a:pt x="19431" y="393116"/>
                  <a:pt x="54635" y="433502"/>
                  <a:pt x="98070" y="433502"/>
                </a:cubicBezTo>
                <a:lnTo>
                  <a:pt x="190881" y="433502"/>
                </a:lnTo>
                <a:lnTo>
                  <a:pt x="216027" y="433502"/>
                </a:lnTo>
              </a:path>
            </a:pathLst>
          </a:custGeom>
          <a:noFill/>
          <a:ln w="25400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7252934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14:gallery dir="l"/>
      </p:transition>
    </mc:Choice>
    <mc:Fallback xmlns=""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2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2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2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265" grpId="0" animBg="1"/>
          <p:bldP spid="266" grpId="0" animBg="1"/>
          <p:bldP spid="267" grpId="0" animBg="1"/>
          <p:bldP spid="26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2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2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26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2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2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6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2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265" grpId="0" animBg="1"/>
          <p:bldP spid="266" grpId="0" animBg="1"/>
          <p:bldP spid="267" grpId="0" animBg="1"/>
          <p:bldP spid="268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BF1E638-6517-7B36-3D8D-1E46B0F687A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8" name="Rectangle 657">
            <a:extLst>
              <a:ext uri="{FF2B5EF4-FFF2-40B4-BE49-F238E27FC236}">
                <a16:creationId xmlns:a16="http://schemas.microsoft.com/office/drawing/2014/main" id="{54152B88-7FB5-82FF-58AF-04438CF4AF6C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148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659" name="!!MainTitle1">
            <a:extLst>
              <a:ext uri="{FF2B5EF4-FFF2-40B4-BE49-F238E27FC236}">
                <a16:creationId xmlns:a16="http://schemas.microsoft.com/office/drawing/2014/main" id="{BACB36F2-EB15-14D7-348F-FE94E1F71C8A}"/>
              </a:ext>
            </a:extLst>
          </p:cNvPr>
          <p:cNvSpPr txBox="1"/>
          <p:nvPr/>
        </p:nvSpPr>
        <p:spPr>
          <a:xfrm>
            <a:off x="5930547" y="1246722"/>
            <a:ext cx="1252298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1">
                    <a:lumMod val="25000"/>
                    <a:lumOff val="75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3P Compensation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660" name="!!SubTitle">
            <a:extLst>
              <a:ext uri="{FF2B5EF4-FFF2-40B4-BE49-F238E27FC236}">
                <a16:creationId xmlns:a16="http://schemas.microsoft.com/office/drawing/2014/main" id="{6468A2FE-B0E9-141E-6D4A-9FB499A78C0B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661" name="Oval 660">
            <a:extLst>
              <a:ext uri="{FF2B5EF4-FFF2-40B4-BE49-F238E27FC236}">
                <a16:creationId xmlns:a16="http://schemas.microsoft.com/office/drawing/2014/main" id="{E7E12FD9-B5CE-1FC1-3719-93A1C7B5FCDC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62" name="Oval 661">
            <a:extLst>
              <a:ext uri="{FF2B5EF4-FFF2-40B4-BE49-F238E27FC236}">
                <a16:creationId xmlns:a16="http://schemas.microsoft.com/office/drawing/2014/main" id="{36AB0AE0-76FC-8EB5-61CE-6705BAC7EC4E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63" name="Oval 662">
            <a:extLst>
              <a:ext uri="{FF2B5EF4-FFF2-40B4-BE49-F238E27FC236}">
                <a16:creationId xmlns:a16="http://schemas.microsoft.com/office/drawing/2014/main" id="{7003DA4A-31B5-C43A-C8E1-487780BE4B86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64" name="Oval 663">
            <a:extLst>
              <a:ext uri="{FF2B5EF4-FFF2-40B4-BE49-F238E27FC236}">
                <a16:creationId xmlns:a16="http://schemas.microsoft.com/office/drawing/2014/main" id="{1AC762BC-240D-784A-05A6-DDFD00899651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65" name="Group 664">
            <a:extLst>
              <a:ext uri="{FF2B5EF4-FFF2-40B4-BE49-F238E27FC236}">
                <a16:creationId xmlns:a16="http://schemas.microsoft.com/office/drawing/2014/main" id="{4DB5A0E7-C245-37AB-3725-2AD89170E4BF}"/>
              </a:ext>
            </a:extLst>
          </p:cNvPr>
          <p:cNvGrpSpPr/>
          <p:nvPr/>
        </p:nvGrpSpPr>
        <p:grpSpPr>
          <a:xfrm>
            <a:off x="6439834" y="3777520"/>
            <a:ext cx="6151040" cy="4861480"/>
            <a:chOff x="7059233" y="3832570"/>
            <a:chExt cx="6151040" cy="4861480"/>
          </a:xfrm>
        </p:grpSpPr>
        <p:grpSp>
          <p:nvGrpSpPr>
            <p:cNvPr id="666" name="Group 665">
              <a:extLst>
                <a:ext uri="{FF2B5EF4-FFF2-40B4-BE49-F238E27FC236}">
                  <a16:creationId xmlns:a16="http://schemas.microsoft.com/office/drawing/2014/main" id="{37933329-C401-B9D2-F455-2CC9EDD1E7D9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673" name="Arc 672">
                <a:extLst>
                  <a:ext uri="{FF2B5EF4-FFF2-40B4-BE49-F238E27FC236}">
                    <a16:creationId xmlns:a16="http://schemas.microsoft.com/office/drawing/2014/main" id="{963E402D-61DB-141E-4C78-CF081CE895A8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74" name="Arc 673">
                <a:extLst>
                  <a:ext uri="{FF2B5EF4-FFF2-40B4-BE49-F238E27FC236}">
                    <a16:creationId xmlns:a16="http://schemas.microsoft.com/office/drawing/2014/main" id="{F1FC58E8-4F09-986B-8C62-8FAD8FBE486B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675" name="Group 674">
                <a:extLst>
                  <a:ext uri="{FF2B5EF4-FFF2-40B4-BE49-F238E27FC236}">
                    <a16:creationId xmlns:a16="http://schemas.microsoft.com/office/drawing/2014/main" id="{8FE01E0B-55CD-5410-89A2-4E4A4B21A26B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676" name="Straight Connector 675">
                  <a:extLst>
                    <a:ext uri="{FF2B5EF4-FFF2-40B4-BE49-F238E27FC236}">
                      <a16:creationId xmlns:a16="http://schemas.microsoft.com/office/drawing/2014/main" id="{8500A99B-1412-65EE-F976-B5F33E818AFD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77" name="Straight Connector 676">
                  <a:extLst>
                    <a:ext uri="{FF2B5EF4-FFF2-40B4-BE49-F238E27FC236}">
                      <a16:creationId xmlns:a16="http://schemas.microsoft.com/office/drawing/2014/main" id="{159CDD0C-DA96-D95F-8658-2415A2293B42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667" name="Group 666">
              <a:extLst>
                <a:ext uri="{FF2B5EF4-FFF2-40B4-BE49-F238E27FC236}">
                  <a16:creationId xmlns:a16="http://schemas.microsoft.com/office/drawing/2014/main" id="{7A6F055F-5AED-4AAB-6119-41E1F16EBC45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</p:grpSpPr>
          <p:sp>
            <p:nvSpPr>
              <p:cNvPr id="668" name="Arc 667">
                <a:extLst>
                  <a:ext uri="{FF2B5EF4-FFF2-40B4-BE49-F238E27FC236}">
                    <a16:creationId xmlns:a16="http://schemas.microsoft.com/office/drawing/2014/main" id="{B0DC2BBE-3051-A2A1-E420-4801BD8705A4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69" name="Arc 668">
                <a:extLst>
                  <a:ext uri="{FF2B5EF4-FFF2-40B4-BE49-F238E27FC236}">
                    <a16:creationId xmlns:a16="http://schemas.microsoft.com/office/drawing/2014/main" id="{FB20DA6D-3E67-745D-B673-113581F411AA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670" name="Group 669">
                <a:extLst>
                  <a:ext uri="{FF2B5EF4-FFF2-40B4-BE49-F238E27FC236}">
                    <a16:creationId xmlns:a16="http://schemas.microsoft.com/office/drawing/2014/main" id="{2A760045-9F72-CE90-F761-DA3A35F9473B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671" name="Straight Connector 670">
                  <a:extLst>
                    <a:ext uri="{FF2B5EF4-FFF2-40B4-BE49-F238E27FC236}">
                      <a16:creationId xmlns:a16="http://schemas.microsoft.com/office/drawing/2014/main" id="{73B3D7D5-FBF0-957B-0118-94FF0F78F393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72" name="Straight Connector 671">
                  <a:extLst>
                    <a:ext uri="{FF2B5EF4-FFF2-40B4-BE49-F238E27FC236}">
                      <a16:creationId xmlns:a16="http://schemas.microsoft.com/office/drawing/2014/main" id="{932FE388-2C71-D9BA-4071-98DCAC46CC8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678" name="Group 677">
            <a:extLst>
              <a:ext uri="{FF2B5EF4-FFF2-40B4-BE49-F238E27FC236}">
                <a16:creationId xmlns:a16="http://schemas.microsoft.com/office/drawing/2014/main" id="{FD99F794-CE86-E133-4DA8-7846C6808889}"/>
              </a:ext>
            </a:extLst>
          </p:cNvPr>
          <p:cNvGrpSpPr/>
          <p:nvPr/>
        </p:nvGrpSpPr>
        <p:grpSpPr>
          <a:xfrm>
            <a:off x="6439834" y="7475652"/>
            <a:ext cx="6151040" cy="4861480"/>
            <a:chOff x="7059233" y="7530702"/>
            <a:chExt cx="6151040" cy="4861480"/>
          </a:xfrm>
        </p:grpSpPr>
        <p:grpSp>
          <p:nvGrpSpPr>
            <p:cNvPr id="679" name="Group 678">
              <a:extLst>
                <a:ext uri="{FF2B5EF4-FFF2-40B4-BE49-F238E27FC236}">
                  <a16:creationId xmlns:a16="http://schemas.microsoft.com/office/drawing/2014/main" id="{11CED8EF-E88A-8AAF-FE44-332C8C4506C1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686" name="Arc 685">
                <a:extLst>
                  <a:ext uri="{FF2B5EF4-FFF2-40B4-BE49-F238E27FC236}">
                    <a16:creationId xmlns:a16="http://schemas.microsoft.com/office/drawing/2014/main" id="{CF2B672F-E7E7-B7F5-3E76-329F2FBEE39E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7" name="Arc 686">
                <a:extLst>
                  <a:ext uri="{FF2B5EF4-FFF2-40B4-BE49-F238E27FC236}">
                    <a16:creationId xmlns:a16="http://schemas.microsoft.com/office/drawing/2014/main" id="{56F43F3B-B6F9-8503-3C61-8BDD6DDCEF2C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688" name="Group 687">
                <a:extLst>
                  <a:ext uri="{FF2B5EF4-FFF2-40B4-BE49-F238E27FC236}">
                    <a16:creationId xmlns:a16="http://schemas.microsoft.com/office/drawing/2014/main" id="{98F4D7AB-A4B9-317C-2670-18F668282C5C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689" name="Straight Connector 688">
                  <a:extLst>
                    <a:ext uri="{FF2B5EF4-FFF2-40B4-BE49-F238E27FC236}">
                      <a16:creationId xmlns:a16="http://schemas.microsoft.com/office/drawing/2014/main" id="{56CE1AC9-458F-F6B6-FB96-B1EEAF8667A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90" name="Straight Connector 689">
                  <a:extLst>
                    <a:ext uri="{FF2B5EF4-FFF2-40B4-BE49-F238E27FC236}">
                      <a16:creationId xmlns:a16="http://schemas.microsoft.com/office/drawing/2014/main" id="{2D9FD3B9-9E39-7FF6-863E-E0EC9D2D40BE}"/>
                    </a:ext>
                  </a:extLst>
                </p:cNvPr>
                <p:cNvCxnSpPr>
                  <a:cxnSpLocks/>
                  <a:endCxn id="687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680" name="Group 679">
              <a:extLst>
                <a:ext uri="{FF2B5EF4-FFF2-40B4-BE49-F238E27FC236}">
                  <a16:creationId xmlns:a16="http://schemas.microsoft.com/office/drawing/2014/main" id="{6FAB061D-ACA2-4BCC-44F4-F4B61CF8DE15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</p:grpSpPr>
          <p:sp>
            <p:nvSpPr>
              <p:cNvPr id="681" name="Arc 680">
                <a:extLst>
                  <a:ext uri="{FF2B5EF4-FFF2-40B4-BE49-F238E27FC236}">
                    <a16:creationId xmlns:a16="http://schemas.microsoft.com/office/drawing/2014/main" id="{DDE282A0-F71A-38DD-9632-4E8A5BA3E7BB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2" name="Arc 681">
                <a:extLst>
                  <a:ext uri="{FF2B5EF4-FFF2-40B4-BE49-F238E27FC236}">
                    <a16:creationId xmlns:a16="http://schemas.microsoft.com/office/drawing/2014/main" id="{F9F4B36F-61E8-5C3D-13E0-75371A757600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683" name="Group 682">
                <a:extLst>
                  <a:ext uri="{FF2B5EF4-FFF2-40B4-BE49-F238E27FC236}">
                    <a16:creationId xmlns:a16="http://schemas.microsoft.com/office/drawing/2014/main" id="{2A159118-5F4A-AB6B-DBF6-83837E14ED72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684" name="Straight Connector 683">
                  <a:extLst>
                    <a:ext uri="{FF2B5EF4-FFF2-40B4-BE49-F238E27FC236}">
                      <a16:creationId xmlns:a16="http://schemas.microsoft.com/office/drawing/2014/main" id="{4EE487A0-B522-D1D0-CDC2-CEA3E630F1DD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685" name="Straight Connector 684">
                  <a:extLst>
                    <a:ext uri="{FF2B5EF4-FFF2-40B4-BE49-F238E27FC236}">
                      <a16:creationId xmlns:a16="http://schemas.microsoft.com/office/drawing/2014/main" id="{D626AE74-D20B-211F-B542-5B811BCD0976}"/>
                    </a:ext>
                  </a:extLst>
                </p:cNvPr>
                <p:cNvCxnSpPr>
                  <a:cxnSpLocks/>
                  <a:endCxn id="682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691" name="Group 690">
            <a:extLst>
              <a:ext uri="{FF2B5EF4-FFF2-40B4-BE49-F238E27FC236}">
                <a16:creationId xmlns:a16="http://schemas.microsoft.com/office/drawing/2014/main" id="{5058F3ED-09BF-3F5C-16EB-46CCD2150C9F}"/>
              </a:ext>
            </a:extLst>
          </p:cNvPr>
          <p:cNvGrpSpPr/>
          <p:nvPr/>
        </p:nvGrpSpPr>
        <p:grpSpPr>
          <a:xfrm>
            <a:off x="8031814" y="8079153"/>
            <a:ext cx="5072397" cy="0"/>
            <a:chOff x="8651213" y="8134203"/>
            <a:chExt cx="5072397" cy="0"/>
          </a:xfrm>
        </p:grpSpPr>
        <p:cxnSp>
          <p:nvCxnSpPr>
            <p:cNvPr id="692" name="Straight Connector 691">
              <a:extLst>
                <a:ext uri="{FF2B5EF4-FFF2-40B4-BE49-F238E27FC236}">
                  <a16:creationId xmlns:a16="http://schemas.microsoft.com/office/drawing/2014/main" id="{80825C60-3FEF-B45C-9C20-79962BD7A037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254000" cap="rnd">
              <a:solidFill>
                <a:schemeClr val="bg2"/>
              </a:solidFill>
            </a:ln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3" name="Straight Connector 692">
              <a:extLst>
                <a:ext uri="{FF2B5EF4-FFF2-40B4-BE49-F238E27FC236}">
                  <a16:creationId xmlns:a16="http://schemas.microsoft.com/office/drawing/2014/main" id="{E95ADC7A-911F-3953-A8D3-12D5FE38F250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63500" cap="rnd">
              <a:solidFill>
                <a:schemeClr val="accent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94" name="Group 693">
            <a:extLst>
              <a:ext uri="{FF2B5EF4-FFF2-40B4-BE49-F238E27FC236}">
                <a16:creationId xmlns:a16="http://schemas.microsoft.com/office/drawing/2014/main" id="{1B390B96-DA4D-7BE8-5140-D64862BCFAFD}"/>
              </a:ext>
            </a:extLst>
          </p:cNvPr>
          <p:cNvGrpSpPr/>
          <p:nvPr/>
        </p:nvGrpSpPr>
        <p:grpSpPr>
          <a:xfrm>
            <a:off x="3586977" y="5506866"/>
            <a:ext cx="5144574" cy="5144574"/>
            <a:chOff x="3695054" y="6046055"/>
            <a:chExt cx="3326331" cy="3326331"/>
          </a:xfrm>
        </p:grpSpPr>
        <p:grpSp>
          <p:nvGrpSpPr>
            <p:cNvPr id="695" name="Group 694">
              <a:extLst>
                <a:ext uri="{FF2B5EF4-FFF2-40B4-BE49-F238E27FC236}">
                  <a16:creationId xmlns:a16="http://schemas.microsoft.com/office/drawing/2014/main" id="{99AD6EAE-9A68-15F7-12EF-629D386FA3C4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697" name="Oval 696">
                <a:extLst>
                  <a:ext uri="{FF2B5EF4-FFF2-40B4-BE49-F238E27FC236}">
                    <a16:creationId xmlns:a16="http://schemas.microsoft.com/office/drawing/2014/main" id="{D9ABCF92-F73F-AF4B-B3D0-78AF53FC2D8F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98" name="Oval 697">
                <a:extLst>
                  <a:ext uri="{FF2B5EF4-FFF2-40B4-BE49-F238E27FC236}">
                    <a16:creationId xmlns:a16="http://schemas.microsoft.com/office/drawing/2014/main" id="{574204A0-2B38-F147-5B00-86C6AB9AE1A9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96" name="Oval 695">
              <a:extLst>
                <a:ext uri="{FF2B5EF4-FFF2-40B4-BE49-F238E27FC236}">
                  <a16:creationId xmlns:a16="http://schemas.microsoft.com/office/drawing/2014/main" id="{36627D7F-A30C-22C7-B70E-DBF13D0D1E7B}"/>
                </a:ext>
              </a:extLst>
            </p:cNvPr>
            <p:cNvSpPr/>
            <p:nvPr/>
          </p:nvSpPr>
          <p:spPr>
            <a:xfrm>
              <a:off x="4080135" y="6431136"/>
              <a:ext cx="2556171" cy="255617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99" name="Group 698">
            <a:extLst>
              <a:ext uri="{FF2B5EF4-FFF2-40B4-BE49-F238E27FC236}">
                <a16:creationId xmlns:a16="http://schemas.microsoft.com/office/drawing/2014/main" id="{0BF75B07-AFE9-C0B6-6FED-7305FDBB2A5A}"/>
              </a:ext>
            </a:extLst>
          </p:cNvPr>
          <p:cNvGrpSpPr/>
          <p:nvPr/>
        </p:nvGrpSpPr>
        <p:grpSpPr>
          <a:xfrm>
            <a:off x="4490422" y="6636363"/>
            <a:ext cx="3337684" cy="3786087"/>
            <a:chOff x="5109821" y="6691413"/>
            <a:chExt cx="3337684" cy="3786087"/>
          </a:xfrm>
        </p:grpSpPr>
        <p:sp>
          <p:nvSpPr>
            <p:cNvPr id="700" name="!!SubTitle">
              <a:extLst>
                <a:ext uri="{FF2B5EF4-FFF2-40B4-BE49-F238E27FC236}">
                  <a16:creationId xmlns:a16="http://schemas.microsoft.com/office/drawing/2014/main" id="{E0CA8C4A-8F86-3BFF-5961-165DA433C7DE}"/>
                </a:ext>
              </a:extLst>
            </p:cNvPr>
            <p:cNvSpPr txBox="1"/>
            <p:nvPr/>
          </p:nvSpPr>
          <p:spPr>
            <a:xfrm>
              <a:off x="5109821" y="6691413"/>
              <a:ext cx="3337684" cy="3786087"/>
            </a:xfrm>
            <a:prstGeom prst="rect">
              <a:avLst/>
            </a:prstGeom>
            <a:noFill/>
          </p:spPr>
          <p:txBody>
            <a:bodyPr spcFirstLastPara="1" wrap="none" numCol="1" rtlCol="0">
              <a:prstTxWarp prst="textArchUp">
                <a:avLst/>
              </a:prstTxWarp>
              <a:spAutoFit/>
            </a:bodyPr>
            <a:lstStyle>
              <a:defPPr>
                <a:defRPr lang="en-US"/>
              </a:defPPr>
              <a:lvl1pPr algn="ctr">
                <a:defRPr sz="5400" b="1" u="none">
                  <a:solidFill>
                    <a:schemeClr val="tx2">
                      <a:lumMod val="75000"/>
                      <a:lumOff val="25000"/>
                    </a:schemeClr>
                  </a:solidFill>
                  <a:latin typeface="+mj-lt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2000" b="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 we sell </a:t>
              </a:r>
              <a:r>
                <a:rPr lang="en-US" sz="200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CONFIDENCE</a:t>
              </a:r>
            </a:p>
          </p:txBody>
        </p:sp>
        <p:sp>
          <p:nvSpPr>
            <p:cNvPr id="701" name="TextBox 25">
              <a:extLst>
                <a:ext uri="{FF2B5EF4-FFF2-40B4-BE49-F238E27FC236}">
                  <a16:creationId xmlns:a16="http://schemas.microsoft.com/office/drawing/2014/main" id="{5C0357F8-6760-49F8-C50A-88228006EFB7}"/>
                </a:ext>
              </a:extLst>
            </p:cNvPr>
            <p:cNvSpPr txBox="1"/>
            <p:nvPr/>
          </p:nvSpPr>
          <p:spPr>
            <a:xfrm>
              <a:off x="5490240" y="7680960"/>
              <a:ext cx="2576846" cy="2032458"/>
            </a:xfrm>
            <a:prstGeom prst="rect">
              <a:avLst/>
            </a:prstGeom>
            <a:noFill/>
          </p:spPr>
          <p:txBody>
            <a:bodyPr wrap="none" rtlCol="0">
              <a:prstTxWarp prst="textArchDow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2400" u="none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+mj-lt"/>
                </a:rPr>
                <a:t>  not template</a:t>
              </a:r>
              <a:endParaRPr lang="en-US" sz="2400" u="none" dirty="0">
                <a:solidFill>
                  <a:schemeClr val="accent1">
                    <a:lumMod val="20000"/>
                    <a:lumOff val="80000"/>
                  </a:schemeClr>
                </a:solidFill>
              </a:endParaRPr>
            </a:p>
          </p:txBody>
        </p:sp>
      </p:grpSp>
      <p:grpSp>
        <p:nvGrpSpPr>
          <p:cNvPr id="702" name="Group 701">
            <a:extLst>
              <a:ext uri="{FF2B5EF4-FFF2-40B4-BE49-F238E27FC236}">
                <a16:creationId xmlns:a16="http://schemas.microsoft.com/office/drawing/2014/main" id="{E4187509-2DB0-AC3A-2731-D06ABEAB9E61}"/>
              </a:ext>
            </a:extLst>
          </p:cNvPr>
          <p:cNvGrpSpPr/>
          <p:nvPr/>
        </p:nvGrpSpPr>
        <p:grpSpPr>
          <a:xfrm>
            <a:off x="15742217" y="4667772"/>
            <a:ext cx="5422619" cy="1620346"/>
            <a:chOff x="6967777" y="4540552"/>
            <a:chExt cx="2850484" cy="1620346"/>
          </a:xfrm>
        </p:grpSpPr>
        <p:sp>
          <p:nvSpPr>
            <p:cNvPr id="703" name="Textbox 200">
              <a:extLst>
                <a:ext uri="{FF2B5EF4-FFF2-40B4-BE49-F238E27FC236}">
                  <a16:creationId xmlns:a16="http://schemas.microsoft.com/office/drawing/2014/main" id="{02911658-2830-FD76-E6A2-7CC1625AF8AF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Trả lương theo giá trị và độ phức tạp của vị trí trong cơ cấu tổ chức.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40000"/>
                    <a:lumOff val="6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20" name="Textbox 200">
              <a:extLst>
                <a:ext uri="{FF2B5EF4-FFF2-40B4-BE49-F238E27FC236}">
                  <a16:creationId xmlns:a16="http://schemas.microsoft.com/office/drawing/2014/main" id="{53EA1F98-59C1-99B5-36E9-8A78EFD24C4F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POSITION</a:t>
              </a:r>
            </a:p>
          </p:txBody>
        </p:sp>
        <p:sp>
          <p:nvSpPr>
            <p:cNvPr id="321" name="Textbox 200">
              <a:extLst>
                <a:ext uri="{FF2B5EF4-FFF2-40B4-BE49-F238E27FC236}">
                  <a16:creationId xmlns:a16="http://schemas.microsoft.com/office/drawing/2014/main" id="{B4E56CCC-1EA3-510A-33F6-3BE1D7656675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Vị</a:t>
              </a:r>
              <a:r>
                <a:rPr lang="en-US" sz="24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trí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40000"/>
                    <a:lumOff val="60000"/>
                  </a:schemeClr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322" name="Group 321">
            <a:extLst>
              <a:ext uri="{FF2B5EF4-FFF2-40B4-BE49-F238E27FC236}">
                <a16:creationId xmlns:a16="http://schemas.microsoft.com/office/drawing/2014/main" id="{7B94EFD7-E61D-2678-00AE-52A2BA74D0EB}"/>
              </a:ext>
            </a:extLst>
          </p:cNvPr>
          <p:cNvGrpSpPr/>
          <p:nvPr/>
        </p:nvGrpSpPr>
        <p:grpSpPr>
          <a:xfrm>
            <a:off x="15742217" y="7272797"/>
            <a:ext cx="5422619" cy="1620346"/>
            <a:chOff x="6967777" y="4540552"/>
            <a:chExt cx="2850484" cy="1620346"/>
          </a:xfrm>
        </p:grpSpPr>
        <p:sp>
          <p:nvSpPr>
            <p:cNvPr id="323" name="Textbox 200">
              <a:extLst>
                <a:ext uri="{FF2B5EF4-FFF2-40B4-BE49-F238E27FC236}">
                  <a16:creationId xmlns:a16="http://schemas.microsoft.com/office/drawing/2014/main" id="{008D7386-93F4-5E8C-B174-D26DD9EAD1BC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Ghi nhận kiến thức, kỹ năng, kinh nghiệm và mức độ phát triển cá nhân.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40000"/>
                    <a:lumOff val="6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24" name="Textbox 200">
              <a:extLst>
                <a:ext uri="{FF2B5EF4-FFF2-40B4-BE49-F238E27FC236}">
                  <a16:creationId xmlns:a16="http://schemas.microsoft.com/office/drawing/2014/main" id="{489AD558-D9E1-9531-C170-B011CC02B4AE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PERSON</a:t>
              </a:r>
            </a:p>
          </p:txBody>
        </p:sp>
        <p:sp>
          <p:nvSpPr>
            <p:cNvPr id="325" name="Textbox 200">
              <a:extLst>
                <a:ext uri="{FF2B5EF4-FFF2-40B4-BE49-F238E27FC236}">
                  <a16:creationId xmlns:a16="http://schemas.microsoft.com/office/drawing/2014/main" id="{B5DE1E69-94F2-1511-2233-4EBB8317984E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N</a:t>
              </a:r>
              <a:r>
                <a:rPr lang="en-US" sz="2400" dirty="0" err="1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ăng</a:t>
              </a:r>
              <a:r>
                <a:rPr lang="en-US" sz="24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lực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40000"/>
                    <a:lumOff val="60000"/>
                  </a:schemeClr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326" name="Group 325">
            <a:extLst>
              <a:ext uri="{FF2B5EF4-FFF2-40B4-BE49-F238E27FC236}">
                <a16:creationId xmlns:a16="http://schemas.microsoft.com/office/drawing/2014/main" id="{EEE29088-075C-8477-1A89-18A6012B8BA3}"/>
              </a:ext>
            </a:extLst>
          </p:cNvPr>
          <p:cNvGrpSpPr/>
          <p:nvPr/>
        </p:nvGrpSpPr>
        <p:grpSpPr>
          <a:xfrm>
            <a:off x="15742217" y="9854963"/>
            <a:ext cx="5422619" cy="1620346"/>
            <a:chOff x="6967777" y="4540552"/>
            <a:chExt cx="2850484" cy="1620346"/>
          </a:xfrm>
        </p:grpSpPr>
        <p:sp>
          <p:nvSpPr>
            <p:cNvPr id="327" name="Textbox 200">
              <a:extLst>
                <a:ext uri="{FF2B5EF4-FFF2-40B4-BE49-F238E27FC236}">
                  <a16:creationId xmlns:a16="http://schemas.microsoft.com/office/drawing/2014/main" id="{52A51424-EACB-C440-2175-7F831C3B2FF2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>
                      <a:lumMod val="40000"/>
                      <a:lumOff val="6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Thưởng theo hiệu suất, mục tiêu đạt được và đóng góp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40000"/>
                    <a:lumOff val="60000"/>
                  </a:schemeClr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28" name="Textbox 200">
              <a:extLst>
                <a:ext uri="{FF2B5EF4-FFF2-40B4-BE49-F238E27FC236}">
                  <a16:creationId xmlns:a16="http://schemas.microsoft.com/office/drawing/2014/main" id="{F016EDB6-E963-E5E4-DC37-FD782BEE0DB7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PERFORMANCE</a:t>
              </a:r>
            </a:p>
          </p:txBody>
        </p:sp>
        <p:sp>
          <p:nvSpPr>
            <p:cNvPr id="329" name="Textbox 200">
              <a:extLst>
                <a:ext uri="{FF2B5EF4-FFF2-40B4-BE49-F238E27FC236}">
                  <a16:creationId xmlns:a16="http://schemas.microsoft.com/office/drawing/2014/main" id="{145DEF2A-5CFC-64CD-3416-B17E6B80AD96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Hiệu </a:t>
              </a:r>
              <a:r>
                <a:rPr lang="en-US" sz="2400" dirty="0" err="1">
                  <a:solidFill>
                    <a:schemeClr val="tx2">
                      <a:lumMod val="40000"/>
                      <a:lumOff val="60000"/>
                    </a:schemeClr>
                  </a:solidFill>
                  <a:latin typeface="+mj-lt"/>
                </a:rPr>
                <a:t>quả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>
                    <a:lumMod val="40000"/>
                    <a:lumOff val="60000"/>
                  </a:schemeClr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330" name="Group 329">
            <a:extLst>
              <a:ext uri="{FF2B5EF4-FFF2-40B4-BE49-F238E27FC236}">
                <a16:creationId xmlns:a16="http://schemas.microsoft.com/office/drawing/2014/main" id="{A452683A-7E4A-12A0-94BB-ABB9D3F5545B}"/>
              </a:ext>
            </a:extLst>
          </p:cNvPr>
          <p:cNvGrpSpPr/>
          <p:nvPr/>
        </p:nvGrpSpPr>
        <p:grpSpPr>
          <a:xfrm>
            <a:off x="12527389" y="4322254"/>
            <a:ext cx="2311383" cy="2311383"/>
            <a:chOff x="3695054" y="6046055"/>
            <a:chExt cx="3326331" cy="3326331"/>
          </a:xfrm>
        </p:grpSpPr>
        <p:grpSp>
          <p:nvGrpSpPr>
            <p:cNvPr id="331" name="Group 330">
              <a:extLst>
                <a:ext uri="{FF2B5EF4-FFF2-40B4-BE49-F238E27FC236}">
                  <a16:creationId xmlns:a16="http://schemas.microsoft.com/office/drawing/2014/main" id="{BA1785F3-7BA0-E6F3-01C8-65877A695DEA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333" name="Oval 332">
                <a:extLst>
                  <a:ext uri="{FF2B5EF4-FFF2-40B4-BE49-F238E27FC236}">
                    <a16:creationId xmlns:a16="http://schemas.microsoft.com/office/drawing/2014/main" id="{F7D619CE-EBB0-A291-ADB7-4EC8C534560E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34" name="Oval 333">
                <a:extLst>
                  <a:ext uri="{FF2B5EF4-FFF2-40B4-BE49-F238E27FC236}">
                    <a16:creationId xmlns:a16="http://schemas.microsoft.com/office/drawing/2014/main" id="{1CA32CC0-7240-E02C-F574-2990761A3F3A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332" name="Oval 331">
              <a:extLst>
                <a:ext uri="{FF2B5EF4-FFF2-40B4-BE49-F238E27FC236}">
                  <a16:creationId xmlns:a16="http://schemas.microsoft.com/office/drawing/2014/main" id="{79DB068C-C4FA-657D-1820-1D9A76C59B91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35" name="Group 334">
            <a:extLst>
              <a:ext uri="{FF2B5EF4-FFF2-40B4-BE49-F238E27FC236}">
                <a16:creationId xmlns:a16="http://schemas.microsoft.com/office/drawing/2014/main" id="{B8CE1DCB-D224-B45E-C77F-1AC52DFDA840}"/>
              </a:ext>
            </a:extLst>
          </p:cNvPr>
          <p:cNvGrpSpPr/>
          <p:nvPr/>
        </p:nvGrpSpPr>
        <p:grpSpPr>
          <a:xfrm>
            <a:off x="12527389" y="6927279"/>
            <a:ext cx="2311383" cy="2311383"/>
            <a:chOff x="3695054" y="6046055"/>
            <a:chExt cx="3326331" cy="3326331"/>
          </a:xfrm>
        </p:grpSpPr>
        <p:grpSp>
          <p:nvGrpSpPr>
            <p:cNvPr id="336" name="Group 335">
              <a:extLst>
                <a:ext uri="{FF2B5EF4-FFF2-40B4-BE49-F238E27FC236}">
                  <a16:creationId xmlns:a16="http://schemas.microsoft.com/office/drawing/2014/main" id="{2CDAF5E2-FB49-52F3-61E6-A1C72EB8F61A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338" name="Oval 337">
                <a:extLst>
                  <a:ext uri="{FF2B5EF4-FFF2-40B4-BE49-F238E27FC236}">
                    <a16:creationId xmlns:a16="http://schemas.microsoft.com/office/drawing/2014/main" id="{7F662599-1BB4-A9BB-347A-238644213FC8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39" name="Oval 338">
                <a:extLst>
                  <a:ext uri="{FF2B5EF4-FFF2-40B4-BE49-F238E27FC236}">
                    <a16:creationId xmlns:a16="http://schemas.microsoft.com/office/drawing/2014/main" id="{07148207-7C11-8A9E-08A4-EC82D38D38FD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337" name="Oval 336">
              <a:extLst>
                <a:ext uri="{FF2B5EF4-FFF2-40B4-BE49-F238E27FC236}">
                  <a16:creationId xmlns:a16="http://schemas.microsoft.com/office/drawing/2014/main" id="{30FB840F-33FA-A533-CE0E-E45B778ED77D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40" name="Group 339">
            <a:extLst>
              <a:ext uri="{FF2B5EF4-FFF2-40B4-BE49-F238E27FC236}">
                <a16:creationId xmlns:a16="http://schemas.microsoft.com/office/drawing/2014/main" id="{1EC31246-EBFE-9C03-1301-F4EA1A7D6103}"/>
              </a:ext>
            </a:extLst>
          </p:cNvPr>
          <p:cNvGrpSpPr/>
          <p:nvPr/>
        </p:nvGrpSpPr>
        <p:grpSpPr>
          <a:xfrm>
            <a:off x="12527389" y="9509445"/>
            <a:ext cx="2311383" cy="2311383"/>
            <a:chOff x="3695054" y="6046055"/>
            <a:chExt cx="3326331" cy="3326331"/>
          </a:xfrm>
        </p:grpSpPr>
        <p:grpSp>
          <p:nvGrpSpPr>
            <p:cNvPr id="341" name="Group 340">
              <a:extLst>
                <a:ext uri="{FF2B5EF4-FFF2-40B4-BE49-F238E27FC236}">
                  <a16:creationId xmlns:a16="http://schemas.microsoft.com/office/drawing/2014/main" id="{68203AD8-F7F7-8146-6FA7-513518DC618D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343" name="Oval 342">
                <a:extLst>
                  <a:ext uri="{FF2B5EF4-FFF2-40B4-BE49-F238E27FC236}">
                    <a16:creationId xmlns:a16="http://schemas.microsoft.com/office/drawing/2014/main" id="{FE639328-AEDA-CCA5-B03A-62B4A8FF4933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44" name="Oval 343">
                <a:extLst>
                  <a:ext uri="{FF2B5EF4-FFF2-40B4-BE49-F238E27FC236}">
                    <a16:creationId xmlns:a16="http://schemas.microsoft.com/office/drawing/2014/main" id="{5709AF64-BC98-19C5-4733-5237399965AC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342" name="Oval 341">
              <a:extLst>
                <a:ext uri="{FF2B5EF4-FFF2-40B4-BE49-F238E27FC236}">
                  <a16:creationId xmlns:a16="http://schemas.microsoft.com/office/drawing/2014/main" id="{A07EA21F-06FD-9430-EFAD-5E581D26B8D2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45" name="Freeform: Shape 344">
            <a:extLst>
              <a:ext uri="{FF2B5EF4-FFF2-40B4-BE49-F238E27FC236}">
                <a16:creationId xmlns:a16="http://schemas.microsoft.com/office/drawing/2014/main" id="{D0AA44B5-0812-7B5D-3E24-1144B02CC17A}"/>
              </a:ext>
            </a:extLst>
          </p:cNvPr>
          <p:cNvSpPr/>
          <p:nvPr/>
        </p:nvSpPr>
        <p:spPr>
          <a:xfrm>
            <a:off x="13271707" y="5051336"/>
            <a:ext cx="822746" cy="853218"/>
          </a:xfrm>
          <a:custGeom>
            <a:avLst/>
            <a:gdLst>
              <a:gd name="connsiteX0" fmla="*/ 276377 w 411480"/>
              <a:gd name="connsiteY0" fmla="*/ 86487 h 426720"/>
              <a:gd name="connsiteX1" fmla="*/ 209321 w 411480"/>
              <a:gd name="connsiteY1" fmla="*/ 153544 h 426720"/>
              <a:gd name="connsiteX2" fmla="*/ 142265 w 411480"/>
              <a:gd name="connsiteY2" fmla="*/ 86487 h 426720"/>
              <a:gd name="connsiteX3" fmla="*/ 209321 w 411480"/>
              <a:gd name="connsiteY3" fmla="*/ 19432 h 426720"/>
              <a:gd name="connsiteX4" fmla="*/ 276377 w 411480"/>
              <a:gd name="connsiteY4" fmla="*/ 86487 h 426720"/>
              <a:gd name="connsiteX5" fmla="*/ 60274 w 411480"/>
              <a:gd name="connsiteY5" fmla="*/ 327127 h 426720"/>
              <a:gd name="connsiteX6" fmla="*/ 19431 w 411480"/>
              <a:gd name="connsiteY6" fmla="*/ 367970 h 426720"/>
              <a:gd name="connsiteX7" fmla="*/ 60274 w 411480"/>
              <a:gd name="connsiteY7" fmla="*/ 408814 h 426720"/>
              <a:gd name="connsiteX8" fmla="*/ 101117 w 411480"/>
              <a:gd name="connsiteY8" fmla="*/ 367970 h 426720"/>
              <a:gd name="connsiteX9" fmla="*/ 60274 w 411480"/>
              <a:gd name="connsiteY9" fmla="*/ 327127 h 426720"/>
              <a:gd name="connsiteX10" fmla="*/ 209169 w 411480"/>
              <a:gd name="connsiteY10" fmla="*/ 327127 h 426720"/>
              <a:gd name="connsiteX11" fmla="*/ 168326 w 411480"/>
              <a:gd name="connsiteY11" fmla="*/ 367970 h 426720"/>
              <a:gd name="connsiteX12" fmla="*/ 209169 w 411480"/>
              <a:gd name="connsiteY12" fmla="*/ 408814 h 426720"/>
              <a:gd name="connsiteX13" fmla="*/ 250012 w 411480"/>
              <a:gd name="connsiteY13" fmla="*/ 367970 h 426720"/>
              <a:gd name="connsiteX14" fmla="*/ 209169 w 411480"/>
              <a:gd name="connsiteY14" fmla="*/ 327127 h 426720"/>
              <a:gd name="connsiteX15" fmla="*/ 358216 w 411480"/>
              <a:gd name="connsiteY15" fmla="*/ 327127 h 426720"/>
              <a:gd name="connsiteX16" fmla="*/ 317373 w 411480"/>
              <a:gd name="connsiteY16" fmla="*/ 367970 h 426720"/>
              <a:gd name="connsiteX17" fmla="*/ 358216 w 411480"/>
              <a:gd name="connsiteY17" fmla="*/ 408814 h 426720"/>
              <a:gd name="connsiteX18" fmla="*/ 399059 w 411480"/>
              <a:gd name="connsiteY18" fmla="*/ 367970 h 426720"/>
              <a:gd name="connsiteX19" fmla="*/ 358216 w 411480"/>
              <a:gd name="connsiteY19" fmla="*/ 327127 h 426720"/>
              <a:gd name="connsiteX20" fmla="*/ 209169 w 411480"/>
              <a:gd name="connsiteY20" fmla="*/ 207646 h 426720"/>
              <a:gd name="connsiteX21" fmla="*/ 209169 w 411480"/>
              <a:gd name="connsiteY21" fmla="*/ 279274 h 426720"/>
              <a:gd name="connsiteX22" fmla="*/ 358216 w 411480"/>
              <a:gd name="connsiteY22" fmla="*/ 287960 h 426720"/>
              <a:gd name="connsiteX23" fmla="*/ 358216 w 411480"/>
              <a:gd name="connsiteY23" fmla="*/ 279274 h 426720"/>
              <a:gd name="connsiteX24" fmla="*/ 286588 w 411480"/>
              <a:gd name="connsiteY24" fmla="*/ 207646 h 426720"/>
              <a:gd name="connsiteX25" fmla="*/ 131902 w 411480"/>
              <a:gd name="connsiteY25" fmla="*/ 207646 h 426720"/>
              <a:gd name="connsiteX26" fmla="*/ 60274 w 411480"/>
              <a:gd name="connsiteY26" fmla="*/ 279274 h 426720"/>
              <a:gd name="connsiteX27" fmla="*/ 60274 w 411480"/>
              <a:gd name="connsiteY27" fmla="*/ 279274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411480" h="426720">
                <a:moveTo>
                  <a:pt x="276377" y="86487"/>
                </a:moveTo>
                <a:cubicBezTo>
                  <a:pt x="276377" y="123521"/>
                  <a:pt x="246355" y="153544"/>
                  <a:pt x="209321" y="153544"/>
                </a:cubicBezTo>
                <a:cubicBezTo>
                  <a:pt x="172288" y="153544"/>
                  <a:pt x="142265" y="123521"/>
                  <a:pt x="142265" y="86487"/>
                </a:cubicBezTo>
                <a:cubicBezTo>
                  <a:pt x="142265" y="49454"/>
                  <a:pt x="172288" y="19432"/>
                  <a:pt x="209321" y="19432"/>
                </a:cubicBezTo>
                <a:cubicBezTo>
                  <a:pt x="246355" y="19279"/>
                  <a:pt x="276377" y="49302"/>
                  <a:pt x="276377" y="86487"/>
                </a:cubicBezTo>
                <a:close/>
                <a:moveTo>
                  <a:pt x="60274" y="327127"/>
                </a:moveTo>
                <a:cubicBezTo>
                  <a:pt x="37719" y="327127"/>
                  <a:pt x="19431" y="345415"/>
                  <a:pt x="19431" y="367970"/>
                </a:cubicBezTo>
                <a:cubicBezTo>
                  <a:pt x="19431" y="390526"/>
                  <a:pt x="37719" y="408814"/>
                  <a:pt x="60274" y="408814"/>
                </a:cubicBezTo>
                <a:cubicBezTo>
                  <a:pt x="82829" y="408814"/>
                  <a:pt x="101117" y="390526"/>
                  <a:pt x="101117" y="367970"/>
                </a:cubicBezTo>
                <a:cubicBezTo>
                  <a:pt x="101117" y="345415"/>
                  <a:pt x="82829" y="327127"/>
                  <a:pt x="60274" y="327127"/>
                </a:cubicBezTo>
                <a:close/>
                <a:moveTo>
                  <a:pt x="209169" y="327127"/>
                </a:moveTo>
                <a:cubicBezTo>
                  <a:pt x="186614" y="327127"/>
                  <a:pt x="168326" y="345415"/>
                  <a:pt x="168326" y="367970"/>
                </a:cubicBezTo>
                <a:cubicBezTo>
                  <a:pt x="168326" y="390526"/>
                  <a:pt x="186614" y="408814"/>
                  <a:pt x="209169" y="408814"/>
                </a:cubicBezTo>
                <a:cubicBezTo>
                  <a:pt x="231724" y="408814"/>
                  <a:pt x="250012" y="390526"/>
                  <a:pt x="250012" y="367970"/>
                </a:cubicBezTo>
                <a:cubicBezTo>
                  <a:pt x="250012" y="345415"/>
                  <a:pt x="231724" y="327127"/>
                  <a:pt x="209169" y="327127"/>
                </a:cubicBezTo>
                <a:close/>
                <a:moveTo>
                  <a:pt x="358216" y="327127"/>
                </a:moveTo>
                <a:cubicBezTo>
                  <a:pt x="335661" y="327127"/>
                  <a:pt x="317373" y="345415"/>
                  <a:pt x="317373" y="367970"/>
                </a:cubicBezTo>
                <a:cubicBezTo>
                  <a:pt x="317373" y="390526"/>
                  <a:pt x="335661" y="408814"/>
                  <a:pt x="358216" y="408814"/>
                </a:cubicBezTo>
                <a:cubicBezTo>
                  <a:pt x="380771" y="408814"/>
                  <a:pt x="399059" y="390526"/>
                  <a:pt x="399059" y="367970"/>
                </a:cubicBezTo>
                <a:cubicBezTo>
                  <a:pt x="399059" y="345415"/>
                  <a:pt x="380771" y="327127"/>
                  <a:pt x="358216" y="327127"/>
                </a:cubicBezTo>
                <a:close/>
                <a:moveTo>
                  <a:pt x="209169" y="207646"/>
                </a:moveTo>
                <a:lnTo>
                  <a:pt x="209169" y="279274"/>
                </a:lnTo>
                <a:moveTo>
                  <a:pt x="358216" y="287960"/>
                </a:moveTo>
                <a:lnTo>
                  <a:pt x="358216" y="279274"/>
                </a:lnTo>
                <a:cubicBezTo>
                  <a:pt x="358216" y="239650"/>
                  <a:pt x="326212" y="207646"/>
                  <a:pt x="286588" y="207646"/>
                </a:cubicBezTo>
                <a:lnTo>
                  <a:pt x="131902" y="207646"/>
                </a:lnTo>
                <a:cubicBezTo>
                  <a:pt x="92278" y="207646"/>
                  <a:pt x="60274" y="239650"/>
                  <a:pt x="60274" y="279274"/>
                </a:cubicBezTo>
                <a:lnTo>
                  <a:pt x="60274" y="279274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46" name="Freeform 39">
            <a:extLst>
              <a:ext uri="{FF2B5EF4-FFF2-40B4-BE49-F238E27FC236}">
                <a16:creationId xmlns:a16="http://schemas.microsoft.com/office/drawing/2014/main" id="{D48EF84F-8C00-3EAF-A7D3-65C741F9ECE7}"/>
              </a:ext>
            </a:extLst>
          </p:cNvPr>
          <p:cNvSpPr>
            <a:spLocks noEditPoints="1"/>
          </p:cNvSpPr>
          <p:nvPr/>
        </p:nvSpPr>
        <p:spPr bwMode="auto">
          <a:xfrm>
            <a:off x="13376772" y="7665566"/>
            <a:ext cx="612616" cy="834809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47" name="Freeform: Shape 346">
            <a:extLst>
              <a:ext uri="{FF2B5EF4-FFF2-40B4-BE49-F238E27FC236}">
                <a16:creationId xmlns:a16="http://schemas.microsoft.com/office/drawing/2014/main" id="{E1737ED8-2BEE-C77F-3347-7565D8E7480B}"/>
              </a:ext>
            </a:extLst>
          </p:cNvPr>
          <p:cNvSpPr/>
          <p:nvPr/>
        </p:nvSpPr>
        <p:spPr>
          <a:xfrm>
            <a:off x="13302179" y="10284235"/>
            <a:ext cx="761802" cy="761802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48" name="Freeform: Shape 347">
            <a:extLst>
              <a:ext uri="{FF2B5EF4-FFF2-40B4-BE49-F238E27FC236}">
                <a16:creationId xmlns:a16="http://schemas.microsoft.com/office/drawing/2014/main" id="{23963B0D-CD38-D37A-310A-6AD298E50CB2}"/>
              </a:ext>
            </a:extLst>
          </p:cNvPr>
          <p:cNvSpPr/>
          <p:nvPr/>
        </p:nvSpPr>
        <p:spPr>
          <a:xfrm>
            <a:off x="5467733" y="7362924"/>
            <a:ext cx="1383062" cy="1432458"/>
          </a:xfrm>
          <a:custGeom>
            <a:avLst/>
            <a:gdLst>
              <a:gd name="connsiteX0" fmla="*/ 412624 w 426720"/>
              <a:gd name="connsiteY0" fmla="*/ 260223 h 441960"/>
              <a:gd name="connsiteX1" fmla="*/ 331089 w 426720"/>
              <a:gd name="connsiteY1" fmla="*/ 298933 h 441960"/>
              <a:gd name="connsiteX2" fmla="*/ 249556 w 426720"/>
              <a:gd name="connsiteY2" fmla="*/ 260223 h 441960"/>
              <a:gd name="connsiteX3" fmla="*/ 331089 w 426720"/>
              <a:gd name="connsiteY3" fmla="*/ 221513 h 441960"/>
              <a:gd name="connsiteX4" fmla="*/ 412624 w 426720"/>
              <a:gd name="connsiteY4" fmla="*/ 260223 h 441960"/>
              <a:gd name="connsiteX5" fmla="*/ 249556 w 426720"/>
              <a:gd name="connsiteY5" fmla="*/ 327584 h 441960"/>
              <a:gd name="connsiteX6" fmla="*/ 331089 w 426720"/>
              <a:gd name="connsiteY6" fmla="*/ 366293 h 441960"/>
              <a:gd name="connsiteX7" fmla="*/ 412624 w 426720"/>
              <a:gd name="connsiteY7" fmla="*/ 327584 h 441960"/>
              <a:gd name="connsiteX8" fmla="*/ 249556 w 426720"/>
              <a:gd name="connsiteY8" fmla="*/ 394792 h 441960"/>
              <a:gd name="connsiteX9" fmla="*/ 331089 w 426720"/>
              <a:gd name="connsiteY9" fmla="*/ 433502 h 441960"/>
              <a:gd name="connsiteX10" fmla="*/ 412624 w 426720"/>
              <a:gd name="connsiteY10" fmla="*/ 394792 h 441960"/>
              <a:gd name="connsiteX11" fmla="*/ 337033 w 426720"/>
              <a:gd name="connsiteY11" fmla="*/ 172593 h 441960"/>
              <a:gd name="connsiteX12" fmla="*/ 258242 w 426720"/>
              <a:gd name="connsiteY12" fmla="*/ 111785 h 441960"/>
              <a:gd name="connsiteX13" fmla="*/ 294818 w 426720"/>
              <a:gd name="connsiteY13" fmla="*/ 46558 h 441960"/>
              <a:gd name="connsiteX14" fmla="*/ 278969 w 426720"/>
              <a:gd name="connsiteY14" fmla="*/ 19431 h 441960"/>
              <a:gd name="connsiteX15" fmla="*/ 190881 w 426720"/>
              <a:gd name="connsiteY15" fmla="*/ 19431 h 441960"/>
              <a:gd name="connsiteX16" fmla="*/ 102794 w 426720"/>
              <a:gd name="connsiteY16" fmla="*/ 19431 h 441960"/>
              <a:gd name="connsiteX17" fmla="*/ 86945 w 426720"/>
              <a:gd name="connsiteY17" fmla="*/ 46558 h 441960"/>
              <a:gd name="connsiteX18" fmla="*/ 123520 w 426720"/>
              <a:gd name="connsiteY18" fmla="*/ 111785 h 441960"/>
              <a:gd name="connsiteX19" fmla="*/ 19431 w 426720"/>
              <a:gd name="connsiteY19" fmla="*/ 227609 h 441960"/>
              <a:gd name="connsiteX20" fmla="*/ 19431 w 426720"/>
              <a:gd name="connsiteY20" fmla="*/ 343433 h 441960"/>
              <a:gd name="connsiteX21" fmla="*/ 98070 w 426720"/>
              <a:gd name="connsiteY21" fmla="*/ 433502 h 441960"/>
              <a:gd name="connsiteX22" fmla="*/ 190881 w 426720"/>
              <a:gd name="connsiteY22" fmla="*/ 433502 h 441960"/>
              <a:gd name="connsiteX23" fmla="*/ 216027 w 426720"/>
              <a:gd name="connsiteY23" fmla="*/ 433502 h 441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26720" h="441960">
                <a:moveTo>
                  <a:pt x="412624" y="260223"/>
                </a:moveTo>
                <a:cubicBezTo>
                  <a:pt x="412624" y="281559"/>
                  <a:pt x="376200" y="298933"/>
                  <a:pt x="331089" y="298933"/>
                </a:cubicBezTo>
                <a:cubicBezTo>
                  <a:pt x="286131" y="298933"/>
                  <a:pt x="249556" y="281559"/>
                  <a:pt x="249556" y="260223"/>
                </a:cubicBezTo>
                <a:cubicBezTo>
                  <a:pt x="249556" y="238887"/>
                  <a:pt x="285979" y="221513"/>
                  <a:pt x="331089" y="221513"/>
                </a:cubicBezTo>
                <a:cubicBezTo>
                  <a:pt x="376047" y="221513"/>
                  <a:pt x="412624" y="238887"/>
                  <a:pt x="412624" y="260223"/>
                </a:cubicBezTo>
                <a:close/>
                <a:moveTo>
                  <a:pt x="249556" y="327584"/>
                </a:moveTo>
                <a:cubicBezTo>
                  <a:pt x="249556" y="348920"/>
                  <a:pt x="285979" y="366293"/>
                  <a:pt x="331089" y="366293"/>
                </a:cubicBezTo>
                <a:cubicBezTo>
                  <a:pt x="376047" y="366293"/>
                  <a:pt x="412624" y="348920"/>
                  <a:pt x="412624" y="327584"/>
                </a:cubicBezTo>
                <a:moveTo>
                  <a:pt x="249556" y="394792"/>
                </a:moveTo>
                <a:cubicBezTo>
                  <a:pt x="249556" y="416128"/>
                  <a:pt x="285979" y="433502"/>
                  <a:pt x="331089" y="433502"/>
                </a:cubicBezTo>
                <a:cubicBezTo>
                  <a:pt x="376047" y="433502"/>
                  <a:pt x="412624" y="416128"/>
                  <a:pt x="412624" y="394792"/>
                </a:cubicBezTo>
                <a:moveTo>
                  <a:pt x="337033" y="172593"/>
                </a:moveTo>
                <a:cubicBezTo>
                  <a:pt x="306248" y="137389"/>
                  <a:pt x="258242" y="111785"/>
                  <a:pt x="258242" y="111785"/>
                </a:cubicBezTo>
                <a:lnTo>
                  <a:pt x="294818" y="46558"/>
                </a:lnTo>
                <a:cubicBezTo>
                  <a:pt x="301676" y="34366"/>
                  <a:pt x="292837" y="19431"/>
                  <a:pt x="278969" y="19431"/>
                </a:cubicBezTo>
                <a:lnTo>
                  <a:pt x="190881" y="19431"/>
                </a:lnTo>
                <a:lnTo>
                  <a:pt x="102794" y="19431"/>
                </a:lnTo>
                <a:cubicBezTo>
                  <a:pt x="88774" y="19431"/>
                  <a:pt x="80087" y="34366"/>
                  <a:pt x="86945" y="46558"/>
                </a:cubicBezTo>
                <a:lnTo>
                  <a:pt x="123520" y="111785"/>
                </a:lnTo>
                <a:cubicBezTo>
                  <a:pt x="123520" y="111785"/>
                  <a:pt x="19431" y="167107"/>
                  <a:pt x="19431" y="227609"/>
                </a:cubicBezTo>
                <a:lnTo>
                  <a:pt x="19431" y="343433"/>
                </a:lnTo>
                <a:cubicBezTo>
                  <a:pt x="19431" y="393116"/>
                  <a:pt x="54635" y="433502"/>
                  <a:pt x="98070" y="433502"/>
                </a:cubicBezTo>
                <a:lnTo>
                  <a:pt x="190881" y="433502"/>
                </a:lnTo>
                <a:lnTo>
                  <a:pt x="216027" y="433502"/>
                </a:lnTo>
              </a:path>
            </a:pathLst>
          </a:custGeom>
          <a:noFill/>
          <a:ln w="25400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07452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:blinds dir="vert"/>
      </p:transition>
    </mc:Choice>
    <mc:Fallback xmlns="">
      <p:transition spd="slow" advClick="0" advTm="25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6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6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6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6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6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6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3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3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3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6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6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3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3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3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6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3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3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3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6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6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69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6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3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3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3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3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34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3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3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59" grpId="0"/>
          <p:bldP spid="660" grpId="0"/>
          <p:bldP spid="661" grpId="0" animBg="1"/>
          <p:bldP spid="662" grpId="0" animBg="1"/>
          <p:bldP spid="663" grpId="0" animBg="1"/>
          <p:bldP spid="664" grpId="0" animBg="1"/>
          <p:bldP spid="345" grpId="0" animBg="1"/>
          <p:bldP spid="346" grpId="0" animBg="1"/>
          <p:bldP spid="347" grpId="0" animBg="1"/>
          <p:bldP spid="348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6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6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6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66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6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6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66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69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6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3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3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3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6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33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3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7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6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33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33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3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3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67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3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3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3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3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6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6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69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6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34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34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34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3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34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34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34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3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34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3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659" grpId="0"/>
          <p:bldP spid="660" grpId="0"/>
          <p:bldP spid="661" grpId="0" animBg="1"/>
          <p:bldP spid="662" grpId="0" animBg="1"/>
          <p:bldP spid="663" grpId="0" animBg="1"/>
          <p:bldP spid="664" grpId="0" animBg="1"/>
          <p:bldP spid="345" grpId="0" animBg="1"/>
          <p:bldP spid="346" grpId="0" animBg="1"/>
          <p:bldP spid="347" grpId="0" animBg="1"/>
          <p:bldP spid="348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49176D5A-904F-9BA6-ADC6-B26A001702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78D8E833-8E78-5C42-7C6A-7FC768113928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148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4" name="!!MainTitle1">
            <a:extLst>
              <a:ext uri="{FF2B5EF4-FFF2-40B4-BE49-F238E27FC236}">
                <a16:creationId xmlns:a16="http://schemas.microsoft.com/office/drawing/2014/main" id="{B57515CD-D29D-90A2-EE4A-9FE84266586E}"/>
              </a:ext>
            </a:extLst>
          </p:cNvPr>
          <p:cNvSpPr txBox="1"/>
          <p:nvPr/>
        </p:nvSpPr>
        <p:spPr>
          <a:xfrm>
            <a:off x="5930547" y="1246722"/>
            <a:ext cx="1252298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3P Compensation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2" name="!!SubTitle">
            <a:extLst>
              <a:ext uri="{FF2B5EF4-FFF2-40B4-BE49-F238E27FC236}">
                <a16:creationId xmlns:a16="http://schemas.microsoft.com/office/drawing/2014/main" id="{81F05383-959E-9B4E-1386-16CD063CC3C5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847ED309-33B9-7C7E-F606-9357A4EFE149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3210D7DC-EE16-2231-AE9A-0F1CA5237AC1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0DAA04E2-2B41-0263-F5F0-EE392C6C388D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EA802CA7-1B39-ED6A-3254-6323FE917119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D90AFF94-CA9F-565F-936D-F96A465BAF20}"/>
              </a:ext>
            </a:extLst>
          </p:cNvPr>
          <p:cNvGrpSpPr/>
          <p:nvPr/>
        </p:nvGrpSpPr>
        <p:grpSpPr>
          <a:xfrm>
            <a:off x="6439834" y="3777520"/>
            <a:ext cx="6151040" cy="4861480"/>
            <a:chOff x="7059233" y="3832570"/>
            <a:chExt cx="6151040" cy="4861480"/>
          </a:xfrm>
        </p:grpSpPr>
        <p:grpSp>
          <p:nvGrpSpPr>
            <p:cNvPr id="18" name="Group 17">
              <a:extLst>
                <a:ext uri="{FF2B5EF4-FFF2-40B4-BE49-F238E27FC236}">
                  <a16:creationId xmlns:a16="http://schemas.microsoft.com/office/drawing/2014/main" id="{EC270D4F-8055-0E51-837D-9708D5E2F94D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27" name="Arc 26">
                <a:extLst>
                  <a:ext uri="{FF2B5EF4-FFF2-40B4-BE49-F238E27FC236}">
                    <a16:creationId xmlns:a16="http://schemas.microsoft.com/office/drawing/2014/main" id="{B32DF6A8-BC8B-0612-790D-0FB63BFF0F7C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8" name="Arc 27">
                <a:extLst>
                  <a:ext uri="{FF2B5EF4-FFF2-40B4-BE49-F238E27FC236}">
                    <a16:creationId xmlns:a16="http://schemas.microsoft.com/office/drawing/2014/main" id="{4A1CF5F9-E456-FBC6-076A-EBEBDE02FE86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9" name="Group 28">
                <a:extLst>
                  <a:ext uri="{FF2B5EF4-FFF2-40B4-BE49-F238E27FC236}">
                    <a16:creationId xmlns:a16="http://schemas.microsoft.com/office/drawing/2014/main" id="{BC87B0D8-135E-8BB2-AF98-2C9F2B0F83D6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31" name="Straight Connector 30">
                  <a:extLst>
                    <a:ext uri="{FF2B5EF4-FFF2-40B4-BE49-F238E27FC236}">
                      <a16:creationId xmlns:a16="http://schemas.microsoft.com/office/drawing/2014/main" id="{D555541B-7082-5793-78D2-7A51742C688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2" name="Straight Connector 31">
                  <a:extLst>
                    <a:ext uri="{FF2B5EF4-FFF2-40B4-BE49-F238E27FC236}">
                      <a16:creationId xmlns:a16="http://schemas.microsoft.com/office/drawing/2014/main" id="{2F60E81F-FED2-BFC9-CBDA-9B01A2DD057F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19" name="Group 18">
              <a:extLst>
                <a:ext uri="{FF2B5EF4-FFF2-40B4-BE49-F238E27FC236}">
                  <a16:creationId xmlns:a16="http://schemas.microsoft.com/office/drawing/2014/main" id="{FB601FA0-3C11-1E47-0E6C-29A9B1DD923E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</p:grpSpPr>
          <p:sp>
            <p:nvSpPr>
              <p:cNvPr id="21" name="Arc 20">
                <a:extLst>
                  <a:ext uri="{FF2B5EF4-FFF2-40B4-BE49-F238E27FC236}">
                    <a16:creationId xmlns:a16="http://schemas.microsoft.com/office/drawing/2014/main" id="{19BC2A78-6116-25D9-3438-B35343426DF1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3" name="Arc 22">
                <a:extLst>
                  <a:ext uri="{FF2B5EF4-FFF2-40B4-BE49-F238E27FC236}">
                    <a16:creationId xmlns:a16="http://schemas.microsoft.com/office/drawing/2014/main" id="{A45A9020-0927-1B83-E18C-08233B334416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4" name="Group 23">
                <a:extLst>
                  <a:ext uri="{FF2B5EF4-FFF2-40B4-BE49-F238E27FC236}">
                    <a16:creationId xmlns:a16="http://schemas.microsoft.com/office/drawing/2014/main" id="{C20317C6-235E-B887-0BCC-DFA63533AD8A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25" name="Straight Connector 24">
                  <a:extLst>
                    <a:ext uri="{FF2B5EF4-FFF2-40B4-BE49-F238E27FC236}">
                      <a16:creationId xmlns:a16="http://schemas.microsoft.com/office/drawing/2014/main" id="{01DDAACB-BE52-D7A1-BC08-AB69637464A9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" name="Straight Connector 25">
                  <a:extLst>
                    <a:ext uri="{FF2B5EF4-FFF2-40B4-BE49-F238E27FC236}">
                      <a16:creationId xmlns:a16="http://schemas.microsoft.com/office/drawing/2014/main" id="{E881BBC5-C44B-82FC-0E96-F107D0F0AB8A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33" name="Group 32">
            <a:extLst>
              <a:ext uri="{FF2B5EF4-FFF2-40B4-BE49-F238E27FC236}">
                <a16:creationId xmlns:a16="http://schemas.microsoft.com/office/drawing/2014/main" id="{9B98A038-48BE-190B-9331-09DE37B97926}"/>
              </a:ext>
            </a:extLst>
          </p:cNvPr>
          <p:cNvGrpSpPr/>
          <p:nvPr/>
        </p:nvGrpSpPr>
        <p:grpSpPr>
          <a:xfrm>
            <a:off x="6439834" y="7475652"/>
            <a:ext cx="6151040" cy="4861480"/>
            <a:chOff x="7059233" y="7530702"/>
            <a:chExt cx="6151040" cy="4861480"/>
          </a:xfrm>
        </p:grpSpPr>
        <p:grpSp>
          <p:nvGrpSpPr>
            <p:cNvPr id="35" name="Group 34">
              <a:extLst>
                <a:ext uri="{FF2B5EF4-FFF2-40B4-BE49-F238E27FC236}">
                  <a16:creationId xmlns:a16="http://schemas.microsoft.com/office/drawing/2014/main" id="{9E45946E-54EC-CEDE-CDCD-CCBED1AA924A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45" name="Arc 44">
                <a:extLst>
                  <a:ext uri="{FF2B5EF4-FFF2-40B4-BE49-F238E27FC236}">
                    <a16:creationId xmlns:a16="http://schemas.microsoft.com/office/drawing/2014/main" id="{0A74A73D-DA8E-0345-5EE7-02E88C6DCB31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6" name="Arc 45">
                <a:extLst>
                  <a:ext uri="{FF2B5EF4-FFF2-40B4-BE49-F238E27FC236}">
                    <a16:creationId xmlns:a16="http://schemas.microsoft.com/office/drawing/2014/main" id="{96F4D60A-20F8-7099-BE33-44750CB1F628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47" name="Group 46">
                <a:extLst>
                  <a:ext uri="{FF2B5EF4-FFF2-40B4-BE49-F238E27FC236}">
                    <a16:creationId xmlns:a16="http://schemas.microsoft.com/office/drawing/2014/main" id="{F9D5DFE2-0233-3F58-DD32-B7FF9651686C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48" name="Straight Connector 47">
                  <a:extLst>
                    <a:ext uri="{FF2B5EF4-FFF2-40B4-BE49-F238E27FC236}">
                      <a16:creationId xmlns:a16="http://schemas.microsoft.com/office/drawing/2014/main" id="{907C4D40-4754-6A2A-0974-89CE5A3904D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9" name="Straight Connector 48">
                  <a:extLst>
                    <a:ext uri="{FF2B5EF4-FFF2-40B4-BE49-F238E27FC236}">
                      <a16:creationId xmlns:a16="http://schemas.microsoft.com/office/drawing/2014/main" id="{8FA93162-0981-BD5D-8662-95B689434D1E}"/>
                    </a:ext>
                  </a:extLst>
                </p:cNvPr>
                <p:cNvCxnSpPr>
                  <a:cxnSpLocks/>
                  <a:endCxn id="46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43330133-7683-CBA6-3BE2-86EE11912B45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</p:grpSpPr>
          <p:sp>
            <p:nvSpPr>
              <p:cNvPr id="37" name="Arc 36">
                <a:extLst>
                  <a:ext uri="{FF2B5EF4-FFF2-40B4-BE49-F238E27FC236}">
                    <a16:creationId xmlns:a16="http://schemas.microsoft.com/office/drawing/2014/main" id="{8A4449B2-37E3-1DCD-2882-0D5121115C90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" name="Arc 38">
                <a:extLst>
                  <a:ext uri="{FF2B5EF4-FFF2-40B4-BE49-F238E27FC236}">
                    <a16:creationId xmlns:a16="http://schemas.microsoft.com/office/drawing/2014/main" id="{9E80682E-1EA0-25D4-1151-E04DF8181D13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41" name="Group 40">
                <a:extLst>
                  <a:ext uri="{FF2B5EF4-FFF2-40B4-BE49-F238E27FC236}">
                    <a16:creationId xmlns:a16="http://schemas.microsoft.com/office/drawing/2014/main" id="{0EE8B5D1-09D4-5C5A-CE87-F1AD2C47E63E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42" name="Straight Connector 41">
                  <a:extLst>
                    <a:ext uri="{FF2B5EF4-FFF2-40B4-BE49-F238E27FC236}">
                      <a16:creationId xmlns:a16="http://schemas.microsoft.com/office/drawing/2014/main" id="{B0E75169-7AB9-9C51-FA94-13758F4E72F1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4" name="Straight Connector 43">
                  <a:extLst>
                    <a:ext uri="{FF2B5EF4-FFF2-40B4-BE49-F238E27FC236}">
                      <a16:creationId xmlns:a16="http://schemas.microsoft.com/office/drawing/2014/main" id="{72677C62-6811-60AF-8E68-74660964AC74}"/>
                    </a:ext>
                  </a:extLst>
                </p:cNvPr>
                <p:cNvCxnSpPr>
                  <a:cxnSpLocks/>
                  <a:endCxn id="39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E7C9D2AB-33E2-532D-4967-77700C4D97B8}"/>
              </a:ext>
            </a:extLst>
          </p:cNvPr>
          <p:cNvGrpSpPr/>
          <p:nvPr/>
        </p:nvGrpSpPr>
        <p:grpSpPr>
          <a:xfrm>
            <a:off x="8031814" y="8079153"/>
            <a:ext cx="5072397" cy="0"/>
            <a:chOff x="8651213" y="8134203"/>
            <a:chExt cx="5072397" cy="0"/>
          </a:xfrm>
        </p:grpSpPr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59560BD3-CDE1-057F-7C18-0A511A8D20C9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254000" cap="rnd">
              <a:solidFill>
                <a:schemeClr val="bg2"/>
              </a:solidFill>
            </a:ln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B3D8EA08-D0B8-7D22-47F1-C8BFDF8A7361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63500" cap="rnd">
              <a:solidFill>
                <a:schemeClr val="accent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DC65A440-A55D-7E97-D6F4-C79B99DB8B92}"/>
              </a:ext>
            </a:extLst>
          </p:cNvPr>
          <p:cNvGrpSpPr/>
          <p:nvPr/>
        </p:nvGrpSpPr>
        <p:grpSpPr>
          <a:xfrm>
            <a:off x="3586977" y="5506866"/>
            <a:ext cx="5144574" cy="5144574"/>
            <a:chOff x="3695054" y="6046055"/>
            <a:chExt cx="3326331" cy="3326331"/>
          </a:xfrm>
        </p:grpSpPr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A51334BA-B84C-17AC-0F51-64F75DC747A1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57" name="Oval 56">
                <a:extLst>
                  <a:ext uri="{FF2B5EF4-FFF2-40B4-BE49-F238E27FC236}">
                    <a16:creationId xmlns:a16="http://schemas.microsoft.com/office/drawing/2014/main" id="{A36DDC6A-F9AC-DA4F-1A66-CFED91381593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" name="Oval 57">
                <a:extLst>
                  <a:ext uri="{FF2B5EF4-FFF2-40B4-BE49-F238E27FC236}">
                    <a16:creationId xmlns:a16="http://schemas.microsoft.com/office/drawing/2014/main" id="{B347F1B0-0CD4-5EC5-C6C9-95B31E73EFA6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3F32516A-B3A9-FEF7-BAD5-A93600BD226E}"/>
                </a:ext>
              </a:extLst>
            </p:cNvPr>
            <p:cNvSpPr/>
            <p:nvPr/>
          </p:nvSpPr>
          <p:spPr>
            <a:xfrm>
              <a:off x="4080135" y="6431136"/>
              <a:ext cx="2556171" cy="255617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9EC88B20-195B-D140-889B-497577C4E4E1}"/>
              </a:ext>
            </a:extLst>
          </p:cNvPr>
          <p:cNvGrpSpPr/>
          <p:nvPr/>
        </p:nvGrpSpPr>
        <p:grpSpPr>
          <a:xfrm>
            <a:off x="4490422" y="6636363"/>
            <a:ext cx="3337684" cy="3786087"/>
            <a:chOff x="5109821" y="6691413"/>
            <a:chExt cx="3337684" cy="3786087"/>
          </a:xfrm>
        </p:grpSpPr>
        <p:sp>
          <p:nvSpPr>
            <p:cNvPr id="60" name="!!SubTitle">
              <a:extLst>
                <a:ext uri="{FF2B5EF4-FFF2-40B4-BE49-F238E27FC236}">
                  <a16:creationId xmlns:a16="http://schemas.microsoft.com/office/drawing/2014/main" id="{285481E9-DB0D-3E8F-DBC7-49E60E2FD3AF}"/>
                </a:ext>
              </a:extLst>
            </p:cNvPr>
            <p:cNvSpPr txBox="1"/>
            <p:nvPr/>
          </p:nvSpPr>
          <p:spPr>
            <a:xfrm>
              <a:off x="5109821" y="6691413"/>
              <a:ext cx="3337684" cy="3786087"/>
            </a:xfrm>
            <a:prstGeom prst="rect">
              <a:avLst/>
            </a:prstGeom>
            <a:noFill/>
          </p:spPr>
          <p:txBody>
            <a:bodyPr spcFirstLastPara="1" wrap="none" numCol="1" rtlCol="0">
              <a:prstTxWarp prst="textArchUp">
                <a:avLst/>
              </a:prstTxWarp>
              <a:spAutoFit/>
            </a:bodyPr>
            <a:lstStyle>
              <a:defPPr>
                <a:defRPr lang="en-US"/>
              </a:defPPr>
              <a:lvl1pPr algn="ctr">
                <a:defRPr sz="5400" b="1" u="none">
                  <a:solidFill>
                    <a:schemeClr val="tx2">
                      <a:lumMod val="75000"/>
                      <a:lumOff val="25000"/>
                    </a:schemeClr>
                  </a:solidFill>
                  <a:latin typeface="+mj-lt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2000" b="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 we sell </a:t>
              </a:r>
              <a:r>
                <a:rPr lang="en-US" sz="200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CONFIDENCE</a:t>
              </a:r>
            </a:p>
          </p:txBody>
        </p:sp>
        <p:sp>
          <p:nvSpPr>
            <p:cNvPr id="61" name="TextBox 25">
              <a:extLst>
                <a:ext uri="{FF2B5EF4-FFF2-40B4-BE49-F238E27FC236}">
                  <a16:creationId xmlns:a16="http://schemas.microsoft.com/office/drawing/2014/main" id="{63053DDF-C7C1-D290-3FD8-1C011C24E89B}"/>
                </a:ext>
              </a:extLst>
            </p:cNvPr>
            <p:cNvSpPr txBox="1"/>
            <p:nvPr/>
          </p:nvSpPr>
          <p:spPr>
            <a:xfrm>
              <a:off x="5490240" y="7680960"/>
              <a:ext cx="2576846" cy="2032458"/>
            </a:xfrm>
            <a:prstGeom prst="rect">
              <a:avLst/>
            </a:prstGeom>
            <a:noFill/>
          </p:spPr>
          <p:txBody>
            <a:bodyPr wrap="none" rtlCol="0">
              <a:prstTxWarp prst="textArchDow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2400" u="none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+mj-lt"/>
                </a:rPr>
                <a:t>  not template</a:t>
              </a:r>
              <a:endParaRPr lang="en-US" sz="2400" u="none" dirty="0">
                <a:solidFill>
                  <a:schemeClr val="accent1">
                    <a:lumMod val="20000"/>
                    <a:lumOff val="80000"/>
                  </a:schemeClr>
                </a:solidFill>
              </a:endParaRPr>
            </a:p>
          </p:txBody>
        </p: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BD0FDCF9-DD95-F5F3-5254-396767443740}"/>
              </a:ext>
            </a:extLst>
          </p:cNvPr>
          <p:cNvGrpSpPr/>
          <p:nvPr/>
        </p:nvGrpSpPr>
        <p:grpSpPr>
          <a:xfrm>
            <a:off x="15742217" y="4667772"/>
            <a:ext cx="5422619" cy="1620346"/>
            <a:chOff x="6967777" y="4540552"/>
            <a:chExt cx="2850484" cy="1620346"/>
          </a:xfrm>
        </p:grpSpPr>
        <p:sp>
          <p:nvSpPr>
            <p:cNvPr id="63" name="Textbox 200">
              <a:extLst>
                <a:ext uri="{FF2B5EF4-FFF2-40B4-BE49-F238E27FC236}">
                  <a16:creationId xmlns:a16="http://schemas.microsoft.com/office/drawing/2014/main" id="{6CF9C572-231B-E17E-4445-AA8219254E11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Trả lương theo giá trị và độ phức tạp của vị trí trong cơ cấu tổ chức.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6" name="Textbox 200">
              <a:extLst>
                <a:ext uri="{FF2B5EF4-FFF2-40B4-BE49-F238E27FC236}">
                  <a16:creationId xmlns:a16="http://schemas.microsoft.com/office/drawing/2014/main" id="{C8666B8C-A7D3-7998-8A47-366AF703338D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POSITION</a:t>
              </a:r>
            </a:p>
          </p:txBody>
        </p:sp>
        <p:sp>
          <p:nvSpPr>
            <p:cNvPr id="67" name="Textbox 200">
              <a:extLst>
                <a:ext uri="{FF2B5EF4-FFF2-40B4-BE49-F238E27FC236}">
                  <a16:creationId xmlns:a16="http://schemas.microsoft.com/office/drawing/2014/main" id="{629AA7BA-9E0A-7FD8-DCC2-5C0EF576A9F8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Vị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trí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BCB8738A-34C4-5E89-A114-D5210208DADD}"/>
              </a:ext>
            </a:extLst>
          </p:cNvPr>
          <p:cNvGrpSpPr/>
          <p:nvPr/>
        </p:nvGrpSpPr>
        <p:grpSpPr>
          <a:xfrm>
            <a:off x="15742217" y="7272797"/>
            <a:ext cx="5422619" cy="1620346"/>
            <a:chOff x="6967777" y="4540552"/>
            <a:chExt cx="2850484" cy="1620346"/>
          </a:xfrm>
        </p:grpSpPr>
        <p:sp>
          <p:nvSpPr>
            <p:cNvPr id="69" name="Textbox 200">
              <a:extLst>
                <a:ext uri="{FF2B5EF4-FFF2-40B4-BE49-F238E27FC236}">
                  <a16:creationId xmlns:a16="http://schemas.microsoft.com/office/drawing/2014/main" id="{F9171679-2C50-F94D-D204-BD7BBC91D032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Ghi nhận kiến thức, kỹ năng, kinh nghiệm và mức độ phát triển cá nhân.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71" name="Textbox 200">
              <a:extLst>
                <a:ext uri="{FF2B5EF4-FFF2-40B4-BE49-F238E27FC236}">
                  <a16:creationId xmlns:a16="http://schemas.microsoft.com/office/drawing/2014/main" id="{53FE169A-0384-A730-E9DD-E49EE17AB6D6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PERSON</a:t>
              </a:r>
            </a:p>
          </p:txBody>
        </p:sp>
        <p:sp>
          <p:nvSpPr>
            <p:cNvPr id="72" name="Textbox 200">
              <a:extLst>
                <a:ext uri="{FF2B5EF4-FFF2-40B4-BE49-F238E27FC236}">
                  <a16:creationId xmlns:a16="http://schemas.microsoft.com/office/drawing/2014/main" id="{EF7317D4-4A61-FECB-E65F-A72B29C59676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N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ăng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lực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8E1F9323-C37A-A942-BCC6-414341BCFBEC}"/>
              </a:ext>
            </a:extLst>
          </p:cNvPr>
          <p:cNvGrpSpPr/>
          <p:nvPr/>
        </p:nvGrpSpPr>
        <p:grpSpPr>
          <a:xfrm>
            <a:off x="15742217" y="9854963"/>
            <a:ext cx="5422619" cy="1620346"/>
            <a:chOff x="6967777" y="4540552"/>
            <a:chExt cx="2850484" cy="1620346"/>
          </a:xfrm>
        </p:grpSpPr>
        <p:sp>
          <p:nvSpPr>
            <p:cNvPr id="74" name="Textbox 200">
              <a:extLst>
                <a:ext uri="{FF2B5EF4-FFF2-40B4-BE49-F238E27FC236}">
                  <a16:creationId xmlns:a16="http://schemas.microsoft.com/office/drawing/2014/main" id="{062A897B-92B7-2A2C-297E-B3185DD3A45D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Thưởng theo hiệu suất, mục tiêu đạt được và đóng góp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75" name="Textbox 200">
              <a:extLst>
                <a:ext uri="{FF2B5EF4-FFF2-40B4-BE49-F238E27FC236}">
                  <a16:creationId xmlns:a16="http://schemas.microsoft.com/office/drawing/2014/main" id="{555A9DAF-4506-8F00-51C0-391CDB51C342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PERFORMANCE</a:t>
              </a:r>
            </a:p>
          </p:txBody>
        </p:sp>
        <p:sp>
          <p:nvSpPr>
            <p:cNvPr id="76" name="Textbox 200">
              <a:extLst>
                <a:ext uri="{FF2B5EF4-FFF2-40B4-BE49-F238E27FC236}">
                  <a16:creationId xmlns:a16="http://schemas.microsoft.com/office/drawing/2014/main" id="{63739048-F990-E852-1830-9BB58CD3F55D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Hiệu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quả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D5853DF2-BADB-C1A4-0976-94603B593358}"/>
              </a:ext>
            </a:extLst>
          </p:cNvPr>
          <p:cNvGrpSpPr/>
          <p:nvPr/>
        </p:nvGrpSpPr>
        <p:grpSpPr>
          <a:xfrm>
            <a:off x="12527389" y="4322254"/>
            <a:ext cx="2311383" cy="2311383"/>
            <a:chOff x="3695054" y="6046055"/>
            <a:chExt cx="3326331" cy="3326331"/>
          </a:xfrm>
        </p:grpSpPr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2BB7D8C8-DE7A-81E7-9240-B5C270B5B646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82" name="Oval 81">
                <a:extLst>
                  <a:ext uri="{FF2B5EF4-FFF2-40B4-BE49-F238E27FC236}">
                    <a16:creationId xmlns:a16="http://schemas.microsoft.com/office/drawing/2014/main" id="{81E34EC0-61D9-5F96-6B24-90C4D553E82A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3" name="Oval 82">
                <a:extLst>
                  <a:ext uri="{FF2B5EF4-FFF2-40B4-BE49-F238E27FC236}">
                    <a16:creationId xmlns:a16="http://schemas.microsoft.com/office/drawing/2014/main" id="{F45736B2-2C5D-B0B2-3880-4D1FE7A092A9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81" name="Oval 80">
              <a:extLst>
                <a:ext uri="{FF2B5EF4-FFF2-40B4-BE49-F238E27FC236}">
                  <a16:creationId xmlns:a16="http://schemas.microsoft.com/office/drawing/2014/main" id="{CAE90D3B-7D47-C1A2-E804-EB68036EED94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84" name="Group 83">
            <a:extLst>
              <a:ext uri="{FF2B5EF4-FFF2-40B4-BE49-F238E27FC236}">
                <a16:creationId xmlns:a16="http://schemas.microsoft.com/office/drawing/2014/main" id="{5E9C52C1-E8C7-4CE2-7268-24B3C5AD7D93}"/>
              </a:ext>
            </a:extLst>
          </p:cNvPr>
          <p:cNvGrpSpPr/>
          <p:nvPr/>
        </p:nvGrpSpPr>
        <p:grpSpPr>
          <a:xfrm>
            <a:off x="12527389" y="6927279"/>
            <a:ext cx="2311383" cy="2311383"/>
            <a:chOff x="3695054" y="6046055"/>
            <a:chExt cx="3326331" cy="3326331"/>
          </a:xfrm>
        </p:grpSpPr>
        <p:grpSp>
          <p:nvGrpSpPr>
            <p:cNvPr id="85" name="Group 84">
              <a:extLst>
                <a:ext uri="{FF2B5EF4-FFF2-40B4-BE49-F238E27FC236}">
                  <a16:creationId xmlns:a16="http://schemas.microsoft.com/office/drawing/2014/main" id="{04C147CA-1C30-FC17-0CD1-A5E609A15B9E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88" name="Oval 87">
                <a:extLst>
                  <a:ext uri="{FF2B5EF4-FFF2-40B4-BE49-F238E27FC236}">
                    <a16:creationId xmlns:a16="http://schemas.microsoft.com/office/drawing/2014/main" id="{26DFD38A-C90D-3311-951A-643A16CC3AB1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9" name="Oval 88">
                <a:extLst>
                  <a:ext uri="{FF2B5EF4-FFF2-40B4-BE49-F238E27FC236}">
                    <a16:creationId xmlns:a16="http://schemas.microsoft.com/office/drawing/2014/main" id="{F61D9E24-408F-8306-6A52-29746C8F0377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86" name="Oval 85">
              <a:extLst>
                <a:ext uri="{FF2B5EF4-FFF2-40B4-BE49-F238E27FC236}">
                  <a16:creationId xmlns:a16="http://schemas.microsoft.com/office/drawing/2014/main" id="{26DD22C2-4A33-CA1E-18DB-DAC13BCBD81C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CD08B805-7C85-D841-B660-BF48286D4DF4}"/>
              </a:ext>
            </a:extLst>
          </p:cNvPr>
          <p:cNvGrpSpPr/>
          <p:nvPr/>
        </p:nvGrpSpPr>
        <p:grpSpPr>
          <a:xfrm>
            <a:off x="12527389" y="9509445"/>
            <a:ext cx="2311383" cy="2311383"/>
            <a:chOff x="3695054" y="6046055"/>
            <a:chExt cx="3326331" cy="3326331"/>
          </a:xfrm>
        </p:grpSpPr>
        <p:grpSp>
          <p:nvGrpSpPr>
            <p:cNvPr id="91" name="Group 90">
              <a:extLst>
                <a:ext uri="{FF2B5EF4-FFF2-40B4-BE49-F238E27FC236}">
                  <a16:creationId xmlns:a16="http://schemas.microsoft.com/office/drawing/2014/main" id="{DC8285A0-46FE-693A-7072-265718E99093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93" name="Oval 92">
                <a:extLst>
                  <a:ext uri="{FF2B5EF4-FFF2-40B4-BE49-F238E27FC236}">
                    <a16:creationId xmlns:a16="http://schemas.microsoft.com/office/drawing/2014/main" id="{DA98DAB2-DF90-4650-37F6-18E1EF491CE7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4" name="Oval 93">
                <a:extLst>
                  <a:ext uri="{FF2B5EF4-FFF2-40B4-BE49-F238E27FC236}">
                    <a16:creationId xmlns:a16="http://schemas.microsoft.com/office/drawing/2014/main" id="{34A1DB35-0666-E87B-B587-83CC42AFE336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92" name="Oval 91">
              <a:extLst>
                <a:ext uri="{FF2B5EF4-FFF2-40B4-BE49-F238E27FC236}">
                  <a16:creationId xmlns:a16="http://schemas.microsoft.com/office/drawing/2014/main" id="{6E14AA23-32D0-1B08-9017-54F9C5A24123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6" name="Freeform: Shape 95">
            <a:extLst>
              <a:ext uri="{FF2B5EF4-FFF2-40B4-BE49-F238E27FC236}">
                <a16:creationId xmlns:a16="http://schemas.microsoft.com/office/drawing/2014/main" id="{BDB44F7F-4D5D-9C9D-CBC4-D63241C5FB5B}"/>
              </a:ext>
            </a:extLst>
          </p:cNvPr>
          <p:cNvSpPr/>
          <p:nvPr/>
        </p:nvSpPr>
        <p:spPr>
          <a:xfrm>
            <a:off x="13271707" y="5051336"/>
            <a:ext cx="822746" cy="853218"/>
          </a:xfrm>
          <a:custGeom>
            <a:avLst/>
            <a:gdLst>
              <a:gd name="connsiteX0" fmla="*/ 276377 w 411480"/>
              <a:gd name="connsiteY0" fmla="*/ 86487 h 426720"/>
              <a:gd name="connsiteX1" fmla="*/ 209321 w 411480"/>
              <a:gd name="connsiteY1" fmla="*/ 153544 h 426720"/>
              <a:gd name="connsiteX2" fmla="*/ 142265 w 411480"/>
              <a:gd name="connsiteY2" fmla="*/ 86487 h 426720"/>
              <a:gd name="connsiteX3" fmla="*/ 209321 w 411480"/>
              <a:gd name="connsiteY3" fmla="*/ 19432 h 426720"/>
              <a:gd name="connsiteX4" fmla="*/ 276377 w 411480"/>
              <a:gd name="connsiteY4" fmla="*/ 86487 h 426720"/>
              <a:gd name="connsiteX5" fmla="*/ 60274 w 411480"/>
              <a:gd name="connsiteY5" fmla="*/ 327127 h 426720"/>
              <a:gd name="connsiteX6" fmla="*/ 19431 w 411480"/>
              <a:gd name="connsiteY6" fmla="*/ 367970 h 426720"/>
              <a:gd name="connsiteX7" fmla="*/ 60274 w 411480"/>
              <a:gd name="connsiteY7" fmla="*/ 408814 h 426720"/>
              <a:gd name="connsiteX8" fmla="*/ 101117 w 411480"/>
              <a:gd name="connsiteY8" fmla="*/ 367970 h 426720"/>
              <a:gd name="connsiteX9" fmla="*/ 60274 w 411480"/>
              <a:gd name="connsiteY9" fmla="*/ 327127 h 426720"/>
              <a:gd name="connsiteX10" fmla="*/ 209169 w 411480"/>
              <a:gd name="connsiteY10" fmla="*/ 327127 h 426720"/>
              <a:gd name="connsiteX11" fmla="*/ 168326 w 411480"/>
              <a:gd name="connsiteY11" fmla="*/ 367970 h 426720"/>
              <a:gd name="connsiteX12" fmla="*/ 209169 w 411480"/>
              <a:gd name="connsiteY12" fmla="*/ 408814 h 426720"/>
              <a:gd name="connsiteX13" fmla="*/ 250012 w 411480"/>
              <a:gd name="connsiteY13" fmla="*/ 367970 h 426720"/>
              <a:gd name="connsiteX14" fmla="*/ 209169 w 411480"/>
              <a:gd name="connsiteY14" fmla="*/ 327127 h 426720"/>
              <a:gd name="connsiteX15" fmla="*/ 358216 w 411480"/>
              <a:gd name="connsiteY15" fmla="*/ 327127 h 426720"/>
              <a:gd name="connsiteX16" fmla="*/ 317373 w 411480"/>
              <a:gd name="connsiteY16" fmla="*/ 367970 h 426720"/>
              <a:gd name="connsiteX17" fmla="*/ 358216 w 411480"/>
              <a:gd name="connsiteY17" fmla="*/ 408814 h 426720"/>
              <a:gd name="connsiteX18" fmla="*/ 399059 w 411480"/>
              <a:gd name="connsiteY18" fmla="*/ 367970 h 426720"/>
              <a:gd name="connsiteX19" fmla="*/ 358216 w 411480"/>
              <a:gd name="connsiteY19" fmla="*/ 327127 h 426720"/>
              <a:gd name="connsiteX20" fmla="*/ 209169 w 411480"/>
              <a:gd name="connsiteY20" fmla="*/ 207646 h 426720"/>
              <a:gd name="connsiteX21" fmla="*/ 209169 w 411480"/>
              <a:gd name="connsiteY21" fmla="*/ 279274 h 426720"/>
              <a:gd name="connsiteX22" fmla="*/ 358216 w 411480"/>
              <a:gd name="connsiteY22" fmla="*/ 287960 h 426720"/>
              <a:gd name="connsiteX23" fmla="*/ 358216 w 411480"/>
              <a:gd name="connsiteY23" fmla="*/ 279274 h 426720"/>
              <a:gd name="connsiteX24" fmla="*/ 286588 w 411480"/>
              <a:gd name="connsiteY24" fmla="*/ 207646 h 426720"/>
              <a:gd name="connsiteX25" fmla="*/ 131902 w 411480"/>
              <a:gd name="connsiteY25" fmla="*/ 207646 h 426720"/>
              <a:gd name="connsiteX26" fmla="*/ 60274 w 411480"/>
              <a:gd name="connsiteY26" fmla="*/ 279274 h 426720"/>
              <a:gd name="connsiteX27" fmla="*/ 60274 w 411480"/>
              <a:gd name="connsiteY27" fmla="*/ 279274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411480" h="426720">
                <a:moveTo>
                  <a:pt x="276377" y="86487"/>
                </a:moveTo>
                <a:cubicBezTo>
                  <a:pt x="276377" y="123521"/>
                  <a:pt x="246355" y="153544"/>
                  <a:pt x="209321" y="153544"/>
                </a:cubicBezTo>
                <a:cubicBezTo>
                  <a:pt x="172288" y="153544"/>
                  <a:pt x="142265" y="123521"/>
                  <a:pt x="142265" y="86487"/>
                </a:cubicBezTo>
                <a:cubicBezTo>
                  <a:pt x="142265" y="49454"/>
                  <a:pt x="172288" y="19432"/>
                  <a:pt x="209321" y="19432"/>
                </a:cubicBezTo>
                <a:cubicBezTo>
                  <a:pt x="246355" y="19279"/>
                  <a:pt x="276377" y="49302"/>
                  <a:pt x="276377" y="86487"/>
                </a:cubicBezTo>
                <a:close/>
                <a:moveTo>
                  <a:pt x="60274" y="327127"/>
                </a:moveTo>
                <a:cubicBezTo>
                  <a:pt x="37719" y="327127"/>
                  <a:pt x="19431" y="345415"/>
                  <a:pt x="19431" y="367970"/>
                </a:cubicBezTo>
                <a:cubicBezTo>
                  <a:pt x="19431" y="390526"/>
                  <a:pt x="37719" y="408814"/>
                  <a:pt x="60274" y="408814"/>
                </a:cubicBezTo>
                <a:cubicBezTo>
                  <a:pt x="82829" y="408814"/>
                  <a:pt x="101117" y="390526"/>
                  <a:pt x="101117" y="367970"/>
                </a:cubicBezTo>
                <a:cubicBezTo>
                  <a:pt x="101117" y="345415"/>
                  <a:pt x="82829" y="327127"/>
                  <a:pt x="60274" y="327127"/>
                </a:cubicBezTo>
                <a:close/>
                <a:moveTo>
                  <a:pt x="209169" y="327127"/>
                </a:moveTo>
                <a:cubicBezTo>
                  <a:pt x="186614" y="327127"/>
                  <a:pt x="168326" y="345415"/>
                  <a:pt x="168326" y="367970"/>
                </a:cubicBezTo>
                <a:cubicBezTo>
                  <a:pt x="168326" y="390526"/>
                  <a:pt x="186614" y="408814"/>
                  <a:pt x="209169" y="408814"/>
                </a:cubicBezTo>
                <a:cubicBezTo>
                  <a:pt x="231724" y="408814"/>
                  <a:pt x="250012" y="390526"/>
                  <a:pt x="250012" y="367970"/>
                </a:cubicBezTo>
                <a:cubicBezTo>
                  <a:pt x="250012" y="345415"/>
                  <a:pt x="231724" y="327127"/>
                  <a:pt x="209169" y="327127"/>
                </a:cubicBezTo>
                <a:close/>
                <a:moveTo>
                  <a:pt x="358216" y="327127"/>
                </a:moveTo>
                <a:cubicBezTo>
                  <a:pt x="335661" y="327127"/>
                  <a:pt x="317373" y="345415"/>
                  <a:pt x="317373" y="367970"/>
                </a:cubicBezTo>
                <a:cubicBezTo>
                  <a:pt x="317373" y="390526"/>
                  <a:pt x="335661" y="408814"/>
                  <a:pt x="358216" y="408814"/>
                </a:cubicBezTo>
                <a:cubicBezTo>
                  <a:pt x="380771" y="408814"/>
                  <a:pt x="399059" y="390526"/>
                  <a:pt x="399059" y="367970"/>
                </a:cubicBezTo>
                <a:cubicBezTo>
                  <a:pt x="399059" y="345415"/>
                  <a:pt x="380771" y="327127"/>
                  <a:pt x="358216" y="327127"/>
                </a:cubicBezTo>
                <a:close/>
                <a:moveTo>
                  <a:pt x="209169" y="207646"/>
                </a:moveTo>
                <a:lnTo>
                  <a:pt x="209169" y="279274"/>
                </a:lnTo>
                <a:moveTo>
                  <a:pt x="358216" y="287960"/>
                </a:moveTo>
                <a:lnTo>
                  <a:pt x="358216" y="279274"/>
                </a:lnTo>
                <a:cubicBezTo>
                  <a:pt x="358216" y="239650"/>
                  <a:pt x="326212" y="207646"/>
                  <a:pt x="286588" y="207646"/>
                </a:cubicBezTo>
                <a:lnTo>
                  <a:pt x="131902" y="207646"/>
                </a:lnTo>
                <a:cubicBezTo>
                  <a:pt x="92278" y="207646"/>
                  <a:pt x="60274" y="239650"/>
                  <a:pt x="60274" y="279274"/>
                </a:cubicBezTo>
                <a:lnTo>
                  <a:pt x="60274" y="279274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7" name="Freeform 39">
            <a:extLst>
              <a:ext uri="{FF2B5EF4-FFF2-40B4-BE49-F238E27FC236}">
                <a16:creationId xmlns:a16="http://schemas.microsoft.com/office/drawing/2014/main" id="{D7220746-A020-8507-4767-A8E9336C8A41}"/>
              </a:ext>
            </a:extLst>
          </p:cNvPr>
          <p:cNvSpPr>
            <a:spLocks noEditPoints="1"/>
          </p:cNvSpPr>
          <p:nvPr/>
        </p:nvSpPr>
        <p:spPr bwMode="auto">
          <a:xfrm>
            <a:off x="13376772" y="7665566"/>
            <a:ext cx="612616" cy="834809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DC93FC21-B1CF-0568-2A17-C59209E92BBC}"/>
              </a:ext>
            </a:extLst>
          </p:cNvPr>
          <p:cNvSpPr/>
          <p:nvPr/>
        </p:nvSpPr>
        <p:spPr>
          <a:xfrm>
            <a:off x="13302179" y="10284235"/>
            <a:ext cx="761802" cy="761802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9" name="Freeform: Shape 98">
            <a:extLst>
              <a:ext uri="{FF2B5EF4-FFF2-40B4-BE49-F238E27FC236}">
                <a16:creationId xmlns:a16="http://schemas.microsoft.com/office/drawing/2014/main" id="{E4A1ACFC-0F86-3137-AF65-E48D2C833970}"/>
              </a:ext>
            </a:extLst>
          </p:cNvPr>
          <p:cNvSpPr/>
          <p:nvPr/>
        </p:nvSpPr>
        <p:spPr>
          <a:xfrm>
            <a:off x="5467733" y="7362924"/>
            <a:ext cx="1383062" cy="1432458"/>
          </a:xfrm>
          <a:custGeom>
            <a:avLst/>
            <a:gdLst>
              <a:gd name="connsiteX0" fmla="*/ 412624 w 426720"/>
              <a:gd name="connsiteY0" fmla="*/ 260223 h 441960"/>
              <a:gd name="connsiteX1" fmla="*/ 331089 w 426720"/>
              <a:gd name="connsiteY1" fmla="*/ 298933 h 441960"/>
              <a:gd name="connsiteX2" fmla="*/ 249556 w 426720"/>
              <a:gd name="connsiteY2" fmla="*/ 260223 h 441960"/>
              <a:gd name="connsiteX3" fmla="*/ 331089 w 426720"/>
              <a:gd name="connsiteY3" fmla="*/ 221513 h 441960"/>
              <a:gd name="connsiteX4" fmla="*/ 412624 w 426720"/>
              <a:gd name="connsiteY4" fmla="*/ 260223 h 441960"/>
              <a:gd name="connsiteX5" fmla="*/ 249556 w 426720"/>
              <a:gd name="connsiteY5" fmla="*/ 327584 h 441960"/>
              <a:gd name="connsiteX6" fmla="*/ 331089 w 426720"/>
              <a:gd name="connsiteY6" fmla="*/ 366293 h 441960"/>
              <a:gd name="connsiteX7" fmla="*/ 412624 w 426720"/>
              <a:gd name="connsiteY7" fmla="*/ 327584 h 441960"/>
              <a:gd name="connsiteX8" fmla="*/ 249556 w 426720"/>
              <a:gd name="connsiteY8" fmla="*/ 394792 h 441960"/>
              <a:gd name="connsiteX9" fmla="*/ 331089 w 426720"/>
              <a:gd name="connsiteY9" fmla="*/ 433502 h 441960"/>
              <a:gd name="connsiteX10" fmla="*/ 412624 w 426720"/>
              <a:gd name="connsiteY10" fmla="*/ 394792 h 441960"/>
              <a:gd name="connsiteX11" fmla="*/ 337033 w 426720"/>
              <a:gd name="connsiteY11" fmla="*/ 172593 h 441960"/>
              <a:gd name="connsiteX12" fmla="*/ 258242 w 426720"/>
              <a:gd name="connsiteY12" fmla="*/ 111785 h 441960"/>
              <a:gd name="connsiteX13" fmla="*/ 294818 w 426720"/>
              <a:gd name="connsiteY13" fmla="*/ 46558 h 441960"/>
              <a:gd name="connsiteX14" fmla="*/ 278969 w 426720"/>
              <a:gd name="connsiteY14" fmla="*/ 19431 h 441960"/>
              <a:gd name="connsiteX15" fmla="*/ 190881 w 426720"/>
              <a:gd name="connsiteY15" fmla="*/ 19431 h 441960"/>
              <a:gd name="connsiteX16" fmla="*/ 102794 w 426720"/>
              <a:gd name="connsiteY16" fmla="*/ 19431 h 441960"/>
              <a:gd name="connsiteX17" fmla="*/ 86945 w 426720"/>
              <a:gd name="connsiteY17" fmla="*/ 46558 h 441960"/>
              <a:gd name="connsiteX18" fmla="*/ 123520 w 426720"/>
              <a:gd name="connsiteY18" fmla="*/ 111785 h 441960"/>
              <a:gd name="connsiteX19" fmla="*/ 19431 w 426720"/>
              <a:gd name="connsiteY19" fmla="*/ 227609 h 441960"/>
              <a:gd name="connsiteX20" fmla="*/ 19431 w 426720"/>
              <a:gd name="connsiteY20" fmla="*/ 343433 h 441960"/>
              <a:gd name="connsiteX21" fmla="*/ 98070 w 426720"/>
              <a:gd name="connsiteY21" fmla="*/ 433502 h 441960"/>
              <a:gd name="connsiteX22" fmla="*/ 190881 w 426720"/>
              <a:gd name="connsiteY22" fmla="*/ 433502 h 441960"/>
              <a:gd name="connsiteX23" fmla="*/ 216027 w 426720"/>
              <a:gd name="connsiteY23" fmla="*/ 433502 h 441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26720" h="441960">
                <a:moveTo>
                  <a:pt x="412624" y="260223"/>
                </a:moveTo>
                <a:cubicBezTo>
                  <a:pt x="412624" y="281559"/>
                  <a:pt x="376200" y="298933"/>
                  <a:pt x="331089" y="298933"/>
                </a:cubicBezTo>
                <a:cubicBezTo>
                  <a:pt x="286131" y="298933"/>
                  <a:pt x="249556" y="281559"/>
                  <a:pt x="249556" y="260223"/>
                </a:cubicBezTo>
                <a:cubicBezTo>
                  <a:pt x="249556" y="238887"/>
                  <a:pt x="285979" y="221513"/>
                  <a:pt x="331089" y="221513"/>
                </a:cubicBezTo>
                <a:cubicBezTo>
                  <a:pt x="376047" y="221513"/>
                  <a:pt x="412624" y="238887"/>
                  <a:pt x="412624" y="260223"/>
                </a:cubicBezTo>
                <a:close/>
                <a:moveTo>
                  <a:pt x="249556" y="327584"/>
                </a:moveTo>
                <a:cubicBezTo>
                  <a:pt x="249556" y="348920"/>
                  <a:pt x="285979" y="366293"/>
                  <a:pt x="331089" y="366293"/>
                </a:cubicBezTo>
                <a:cubicBezTo>
                  <a:pt x="376047" y="366293"/>
                  <a:pt x="412624" y="348920"/>
                  <a:pt x="412624" y="327584"/>
                </a:cubicBezTo>
                <a:moveTo>
                  <a:pt x="249556" y="394792"/>
                </a:moveTo>
                <a:cubicBezTo>
                  <a:pt x="249556" y="416128"/>
                  <a:pt x="285979" y="433502"/>
                  <a:pt x="331089" y="433502"/>
                </a:cubicBezTo>
                <a:cubicBezTo>
                  <a:pt x="376047" y="433502"/>
                  <a:pt x="412624" y="416128"/>
                  <a:pt x="412624" y="394792"/>
                </a:cubicBezTo>
                <a:moveTo>
                  <a:pt x="337033" y="172593"/>
                </a:moveTo>
                <a:cubicBezTo>
                  <a:pt x="306248" y="137389"/>
                  <a:pt x="258242" y="111785"/>
                  <a:pt x="258242" y="111785"/>
                </a:cubicBezTo>
                <a:lnTo>
                  <a:pt x="294818" y="46558"/>
                </a:lnTo>
                <a:cubicBezTo>
                  <a:pt x="301676" y="34366"/>
                  <a:pt x="292837" y="19431"/>
                  <a:pt x="278969" y="19431"/>
                </a:cubicBezTo>
                <a:lnTo>
                  <a:pt x="190881" y="19431"/>
                </a:lnTo>
                <a:lnTo>
                  <a:pt x="102794" y="19431"/>
                </a:lnTo>
                <a:cubicBezTo>
                  <a:pt x="88774" y="19431"/>
                  <a:pt x="80087" y="34366"/>
                  <a:pt x="86945" y="46558"/>
                </a:cubicBezTo>
                <a:lnTo>
                  <a:pt x="123520" y="111785"/>
                </a:lnTo>
                <a:cubicBezTo>
                  <a:pt x="123520" y="111785"/>
                  <a:pt x="19431" y="167107"/>
                  <a:pt x="19431" y="227609"/>
                </a:cubicBezTo>
                <a:lnTo>
                  <a:pt x="19431" y="343433"/>
                </a:lnTo>
                <a:cubicBezTo>
                  <a:pt x="19431" y="393116"/>
                  <a:pt x="54635" y="433502"/>
                  <a:pt x="98070" y="433502"/>
                </a:cubicBezTo>
                <a:lnTo>
                  <a:pt x="190881" y="433502"/>
                </a:lnTo>
                <a:lnTo>
                  <a:pt x="216027" y="433502"/>
                </a:lnTo>
              </a:path>
            </a:pathLst>
          </a:custGeom>
          <a:noFill/>
          <a:ln w="25400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056343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:push dir="u"/>
      </p:transition>
    </mc:Choice>
    <mc:Fallback xmlns="">
      <p:transition spd="slow" advClick="0" advTm="25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" grpId="0"/>
          <p:bldP spid="12" grpId="0"/>
          <p:bldP spid="13" grpId="0" animBg="1"/>
          <p:bldP spid="14" grpId="0" animBg="1"/>
          <p:bldP spid="15" grpId="0" animBg="1"/>
          <p:bldP spid="16" grpId="0" animBg="1"/>
          <p:bldP spid="96" grpId="0" animBg="1"/>
          <p:bldP spid="97" grpId="0" animBg="1"/>
          <p:bldP spid="98" grpId="0" animBg="1"/>
          <p:bldP spid="99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7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3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" grpId="0"/>
          <p:bldP spid="12" grpId="0"/>
          <p:bldP spid="13" grpId="0" animBg="1"/>
          <p:bldP spid="14" grpId="0" animBg="1"/>
          <p:bldP spid="15" grpId="0" animBg="1"/>
          <p:bldP spid="16" grpId="0" animBg="1"/>
          <p:bldP spid="96" grpId="0" animBg="1"/>
          <p:bldP spid="97" grpId="0" animBg="1"/>
          <p:bldP spid="98" grpId="0" animBg="1"/>
          <p:bldP spid="99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6C5A513-B083-1713-059E-99417F04496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A2F581E7-6A0A-98A4-859D-53FCD580F46E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148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A69E1A55-ED3A-E7EF-BC86-92591A209925}"/>
              </a:ext>
            </a:extLst>
          </p:cNvPr>
          <p:cNvSpPr txBox="1"/>
          <p:nvPr/>
        </p:nvSpPr>
        <p:spPr>
          <a:xfrm>
            <a:off x="5930547" y="1246722"/>
            <a:ext cx="1252298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3P Compensation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28CC2EBF-09A6-AF8B-7E60-08538FE901B6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7C49FE51-91FA-AC38-F48A-EBE337681A2C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9FD13AF4-1B39-037D-4698-FD931B859CFB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C583B5DF-E380-C900-30C7-2A35E9A6C5EB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54E0386F-29E4-B203-AFF2-B543AE1A3461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978639-1987-9BC8-9FC1-EB3940DD30BA}"/>
              </a:ext>
            </a:extLst>
          </p:cNvPr>
          <p:cNvGrpSpPr/>
          <p:nvPr/>
        </p:nvGrpSpPr>
        <p:grpSpPr>
          <a:xfrm>
            <a:off x="6439834" y="3777520"/>
            <a:ext cx="6151040" cy="4861480"/>
            <a:chOff x="7059233" y="3832570"/>
            <a:chExt cx="6151040" cy="4861480"/>
          </a:xfrm>
        </p:grpSpPr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69CE7911-D5E2-F031-12ED-70C6A7870B78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17" name="Arc 16">
                <a:extLst>
                  <a:ext uri="{FF2B5EF4-FFF2-40B4-BE49-F238E27FC236}">
                    <a16:creationId xmlns:a16="http://schemas.microsoft.com/office/drawing/2014/main" id="{F57F8C19-0477-146E-BD65-D5D288A6EA2A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Arc 17">
                <a:extLst>
                  <a:ext uri="{FF2B5EF4-FFF2-40B4-BE49-F238E27FC236}">
                    <a16:creationId xmlns:a16="http://schemas.microsoft.com/office/drawing/2014/main" id="{52167800-99BE-5555-FD08-2D064516D558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9" name="Group 18">
                <a:extLst>
                  <a:ext uri="{FF2B5EF4-FFF2-40B4-BE49-F238E27FC236}">
                    <a16:creationId xmlns:a16="http://schemas.microsoft.com/office/drawing/2014/main" id="{68E9F32D-234C-B58E-A51F-6A9F4A1E2EEE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20" name="Straight Connector 19">
                  <a:extLst>
                    <a:ext uri="{FF2B5EF4-FFF2-40B4-BE49-F238E27FC236}">
                      <a16:creationId xmlns:a16="http://schemas.microsoft.com/office/drawing/2014/main" id="{2535F923-41DD-CEC3-8938-ADE2945E36A7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" name="Straight Connector 20">
                  <a:extLst>
                    <a:ext uri="{FF2B5EF4-FFF2-40B4-BE49-F238E27FC236}">
                      <a16:creationId xmlns:a16="http://schemas.microsoft.com/office/drawing/2014/main" id="{F37F166C-0742-8D24-0670-F2CC7DD66587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BA948D40-4A90-CDAC-DC41-0C5B0655B4DF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</p:grpSpPr>
          <p:sp>
            <p:nvSpPr>
              <p:cNvPr id="12" name="Arc 11">
                <a:extLst>
                  <a:ext uri="{FF2B5EF4-FFF2-40B4-BE49-F238E27FC236}">
                    <a16:creationId xmlns:a16="http://schemas.microsoft.com/office/drawing/2014/main" id="{E32C40A3-CF63-3A04-714F-244D05476350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Arc 12">
                <a:extLst>
                  <a:ext uri="{FF2B5EF4-FFF2-40B4-BE49-F238E27FC236}">
                    <a16:creationId xmlns:a16="http://schemas.microsoft.com/office/drawing/2014/main" id="{4E4BCF24-FD2C-E32F-9668-49B15A5CCD65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4" name="Group 13">
                <a:extLst>
                  <a:ext uri="{FF2B5EF4-FFF2-40B4-BE49-F238E27FC236}">
                    <a16:creationId xmlns:a16="http://schemas.microsoft.com/office/drawing/2014/main" id="{D8074A63-5F4B-2562-93F8-5D2B0B794F32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15" name="Straight Connector 14">
                  <a:extLst>
                    <a:ext uri="{FF2B5EF4-FFF2-40B4-BE49-F238E27FC236}">
                      <a16:creationId xmlns:a16="http://schemas.microsoft.com/office/drawing/2014/main" id="{25E0572C-1F2B-619A-9AF2-852542FCA58A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" name="Straight Connector 15">
                  <a:extLst>
                    <a:ext uri="{FF2B5EF4-FFF2-40B4-BE49-F238E27FC236}">
                      <a16:creationId xmlns:a16="http://schemas.microsoft.com/office/drawing/2014/main" id="{7FEB6CBB-6967-1266-6EB5-113605FE8172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ECABF9CF-436B-2AC0-EB06-596B991F5138}"/>
              </a:ext>
            </a:extLst>
          </p:cNvPr>
          <p:cNvGrpSpPr/>
          <p:nvPr/>
        </p:nvGrpSpPr>
        <p:grpSpPr>
          <a:xfrm>
            <a:off x="6439834" y="7475652"/>
            <a:ext cx="6151040" cy="4861480"/>
            <a:chOff x="7059233" y="7530702"/>
            <a:chExt cx="6151040" cy="4861480"/>
          </a:xfrm>
        </p:grpSpPr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02307A8E-0813-CC91-070B-FC59D719964D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30" name="Arc 29">
                <a:extLst>
                  <a:ext uri="{FF2B5EF4-FFF2-40B4-BE49-F238E27FC236}">
                    <a16:creationId xmlns:a16="http://schemas.microsoft.com/office/drawing/2014/main" id="{4C5C7C24-21F0-ECB9-2946-E364B84FD870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Arc 30">
                <a:extLst>
                  <a:ext uri="{FF2B5EF4-FFF2-40B4-BE49-F238E27FC236}">
                    <a16:creationId xmlns:a16="http://schemas.microsoft.com/office/drawing/2014/main" id="{D7A5098B-7B43-629A-F0A3-B23D7E8DCA66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2" name="Group 31">
                <a:extLst>
                  <a:ext uri="{FF2B5EF4-FFF2-40B4-BE49-F238E27FC236}">
                    <a16:creationId xmlns:a16="http://schemas.microsoft.com/office/drawing/2014/main" id="{C6FD4BF6-A3EF-2DA7-9C16-A614D683199F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33" name="Straight Connector 32">
                  <a:extLst>
                    <a:ext uri="{FF2B5EF4-FFF2-40B4-BE49-F238E27FC236}">
                      <a16:creationId xmlns:a16="http://schemas.microsoft.com/office/drawing/2014/main" id="{FAC84B35-154B-B090-5352-D22DCE01C077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" name="Straight Connector 33">
                  <a:extLst>
                    <a:ext uri="{FF2B5EF4-FFF2-40B4-BE49-F238E27FC236}">
                      <a16:creationId xmlns:a16="http://schemas.microsoft.com/office/drawing/2014/main" id="{E29831F0-8A2D-6C9E-EBDE-B7FADA776123}"/>
                    </a:ext>
                  </a:extLst>
                </p:cNvPr>
                <p:cNvCxnSpPr>
                  <a:cxnSpLocks/>
                  <a:endCxn id="31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24" name="Group 23">
              <a:extLst>
                <a:ext uri="{FF2B5EF4-FFF2-40B4-BE49-F238E27FC236}">
                  <a16:creationId xmlns:a16="http://schemas.microsoft.com/office/drawing/2014/main" id="{658B4C21-5B69-2526-7DC2-A29ED807BA03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</p:grpSpPr>
          <p:sp>
            <p:nvSpPr>
              <p:cNvPr id="25" name="Arc 24">
                <a:extLst>
                  <a:ext uri="{FF2B5EF4-FFF2-40B4-BE49-F238E27FC236}">
                    <a16:creationId xmlns:a16="http://schemas.microsoft.com/office/drawing/2014/main" id="{99820A46-F78A-0268-81A6-A06F09C807CF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Arc 25">
                <a:extLst>
                  <a:ext uri="{FF2B5EF4-FFF2-40B4-BE49-F238E27FC236}">
                    <a16:creationId xmlns:a16="http://schemas.microsoft.com/office/drawing/2014/main" id="{A6CB84DA-B075-681B-5D56-67A76C426A45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7" name="Group 26">
                <a:extLst>
                  <a:ext uri="{FF2B5EF4-FFF2-40B4-BE49-F238E27FC236}">
                    <a16:creationId xmlns:a16="http://schemas.microsoft.com/office/drawing/2014/main" id="{24BD2311-83A7-ED3F-954D-7BCC93521B1B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28" name="Straight Connector 27">
                  <a:extLst>
                    <a:ext uri="{FF2B5EF4-FFF2-40B4-BE49-F238E27FC236}">
                      <a16:creationId xmlns:a16="http://schemas.microsoft.com/office/drawing/2014/main" id="{168BC852-69BD-D09A-F59B-3A80D04A8367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" name="Straight Connector 28">
                  <a:extLst>
                    <a:ext uri="{FF2B5EF4-FFF2-40B4-BE49-F238E27FC236}">
                      <a16:creationId xmlns:a16="http://schemas.microsoft.com/office/drawing/2014/main" id="{359DCF1F-8333-1DD6-332B-E49039BFF6D3}"/>
                    </a:ext>
                  </a:extLst>
                </p:cNvPr>
                <p:cNvCxnSpPr>
                  <a:cxnSpLocks/>
                  <a:endCxn id="26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FB4C1649-D292-AA89-EAAD-11129DCEEEAE}"/>
              </a:ext>
            </a:extLst>
          </p:cNvPr>
          <p:cNvGrpSpPr/>
          <p:nvPr/>
        </p:nvGrpSpPr>
        <p:grpSpPr>
          <a:xfrm>
            <a:off x="8031814" y="8079153"/>
            <a:ext cx="5072397" cy="0"/>
            <a:chOff x="8651213" y="8134203"/>
            <a:chExt cx="5072397" cy="0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86C566DD-C470-786E-FD36-81C232577610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254000" cap="rnd">
              <a:solidFill>
                <a:schemeClr val="bg2"/>
              </a:solidFill>
            </a:ln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28A0FE6D-718A-B21E-FAA6-1F3A489EC548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63500" cap="rnd">
              <a:solidFill>
                <a:schemeClr val="accent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A1D7150B-F854-5F0F-3145-2E0ACA94C1B4}"/>
              </a:ext>
            </a:extLst>
          </p:cNvPr>
          <p:cNvGrpSpPr/>
          <p:nvPr/>
        </p:nvGrpSpPr>
        <p:grpSpPr>
          <a:xfrm>
            <a:off x="3586977" y="5506866"/>
            <a:ext cx="5144574" cy="5144574"/>
            <a:chOff x="3695054" y="6046055"/>
            <a:chExt cx="3326331" cy="3326331"/>
          </a:xfrm>
        </p:grpSpPr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69FA0DBF-C05B-9785-7F6C-6B49F7998EE5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41" name="Oval 40">
                <a:extLst>
                  <a:ext uri="{FF2B5EF4-FFF2-40B4-BE49-F238E27FC236}">
                    <a16:creationId xmlns:a16="http://schemas.microsoft.com/office/drawing/2014/main" id="{6E173E61-303F-4D39-7925-97517B69E673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" name="Oval 41">
                <a:extLst>
                  <a:ext uri="{FF2B5EF4-FFF2-40B4-BE49-F238E27FC236}">
                    <a16:creationId xmlns:a16="http://schemas.microsoft.com/office/drawing/2014/main" id="{7CF5CDB3-4D23-899B-FDD5-1D1C06FD3783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C8580B0A-17D8-9098-FFBE-4A421F877544}"/>
                </a:ext>
              </a:extLst>
            </p:cNvPr>
            <p:cNvSpPr/>
            <p:nvPr/>
          </p:nvSpPr>
          <p:spPr>
            <a:xfrm>
              <a:off x="4080135" y="6431136"/>
              <a:ext cx="2556171" cy="255617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5B669A85-6183-B603-CB28-ECCF321075F2}"/>
              </a:ext>
            </a:extLst>
          </p:cNvPr>
          <p:cNvGrpSpPr/>
          <p:nvPr/>
        </p:nvGrpSpPr>
        <p:grpSpPr>
          <a:xfrm>
            <a:off x="4490422" y="6636363"/>
            <a:ext cx="3337684" cy="3786087"/>
            <a:chOff x="5109821" y="6691413"/>
            <a:chExt cx="3337684" cy="3786087"/>
          </a:xfrm>
        </p:grpSpPr>
        <p:sp>
          <p:nvSpPr>
            <p:cNvPr id="44" name="!!SubTitle">
              <a:extLst>
                <a:ext uri="{FF2B5EF4-FFF2-40B4-BE49-F238E27FC236}">
                  <a16:creationId xmlns:a16="http://schemas.microsoft.com/office/drawing/2014/main" id="{1BFB10F7-30FC-E1C8-51D9-44A52DBABF07}"/>
                </a:ext>
              </a:extLst>
            </p:cNvPr>
            <p:cNvSpPr txBox="1"/>
            <p:nvPr/>
          </p:nvSpPr>
          <p:spPr>
            <a:xfrm>
              <a:off x="5109821" y="6691413"/>
              <a:ext cx="3337684" cy="3786087"/>
            </a:xfrm>
            <a:prstGeom prst="rect">
              <a:avLst/>
            </a:prstGeom>
            <a:noFill/>
          </p:spPr>
          <p:txBody>
            <a:bodyPr spcFirstLastPara="1" wrap="none" numCol="1" rtlCol="0">
              <a:prstTxWarp prst="textArchUp">
                <a:avLst/>
              </a:prstTxWarp>
              <a:spAutoFit/>
            </a:bodyPr>
            <a:lstStyle>
              <a:defPPr>
                <a:defRPr lang="en-US"/>
              </a:defPPr>
              <a:lvl1pPr algn="ctr">
                <a:defRPr sz="5400" b="1" u="none">
                  <a:solidFill>
                    <a:schemeClr val="tx2">
                      <a:lumMod val="75000"/>
                      <a:lumOff val="25000"/>
                    </a:schemeClr>
                  </a:solidFill>
                  <a:latin typeface="+mj-lt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2000" b="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 we sell </a:t>
              </a:r>
              <a:r>
                <a:rPr lang="en-US" sz="200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CONFIDENCE</a:t>
              </a:r>
            </a:p>
          </p:txBody>
        </p:sp>
        <p:sp>
          <p:nvSpPr>
            <p:cNvPr id="45" name="TextBox 25">
              <a:extLst>
                <a:ext uri="{FF2B5EF4-FFF2-40B4-BE49-F238E27FC236}">
                  <a16:creationId xmlns:a16="http://schemas.microsoft.com/office/drawing/2014/main" id="{36FBAB61-DC3F-BC60-49D6-3AC9DE428D4A}"/>
                </a:ext>
              </a:extLst>
            </p:cNvPr>
            <p:cNvSpPr txBox="1"/>
            <p:nvPr/>
          </p:nvSpPr>
          <p:spPr>
            <a:xfrm>
              <a:off x="5490240" y="7680960"/>
              <a:ext cx="2576846" cy="2032458"/>
            </a:xfrm>
            <a:prstGeom prst="rect">
              <a:avLst/>
            </a:prstGeom>
            <a:noFill/>
          </p:spPr>
          <p:txBody>
            <a:bodyPr wrap="none" rtlCol="0">
              <a:prstTxWarp prst="textArchDow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2400" u="none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+mj-lt"/>
                </a:rPr>
                <a:t>  not template</a:t>
              </a:r>
              <a:endParaRPr lang="en-US" sz="2400" u="none" dirty="0">
                <a:solidFill>
                  <a:schemeClr val="accent1">
                    <a:lumMod val="20000"/>
                    <a:lumOff val="80000"/>
                  </a:schemeClr>
                </a:solidFill>
              </a:endParaRP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D7924EE4-E7CF-4468-EF1B-5A0C39BF754C}"/>
              </a:ext>
            </a:extLst>
          </p:cNvPr>
          <p:cNvGrpSpPr/>
          <p:nvPr/>
        </p:nvGrpSpPr>
        <p:grpSpPr>
          <a:xfrm>
            <a:off x="15742217" y="4667772"/>
            <a:ext cx="5422619" cy="1620346"/>
            <a:chOff x="6967777" y="4540552"/>
            <a:chExt cx="2850484" cy="1620346"/>
          </a:xfrm>
        </p:grpSpPr>
        <p:sp>
          <p:nvSpPr>
            <p:cNvPr id="47" name="Textbox 200">
              <a:extLst>
                <a:ext uri="{FF2B5EF4-FFF2-40B4-BE49-F238E27FC236}">
                  <a16:creationId xmlns:a16="http://schemas.microsoft.com/office/drawing/2014/main" id="{B3B44186-12A7-20FB-2459-BC4FE2E7A4B6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Trả lương theo giá trị và độ phức tạp của vị trí trong cơ cấu tổ chức.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8" name="Textbox 200">
              <a:extLst>
                <a:ext uri="{FF2B5EF4-FFF2-40B4-BE49-F238E27FC236}">
                  <a16:creationId xmlns:a16="http://schemas.microsoft.com/office/drawing/2014/main" id="{DC0244CD-779E-5A80-E1A2-F76C157CD957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POSITION</a:t>
              </a:r>
            </a:p>
          </p:txBody>
        </p:sp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1AD45831-ED73-9CA3-6DE8-397197753AC3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Vị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trí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95D3CCAA-44C4-47FA-1BBC-DC82D3BC552D}"/>
              </a:ext>
            </a:extLst>
          </p:cNvPr>
          <p:cNvGrpSpPr/>
          <p:nvPr/>
        </p:nvGrpSpPr>
        <p:grpSpPr>
          <a:xfrm>
            <a:off x="15742217" y="7272797"/>
            <a:ext cx="5422619" cy="1620346"/>
            <a:chOff x="6967777" y="4540552"/>
            <a:chExt cx="2850484" cy="1620346"/>
          </a:xfrm>
        </p:grpSpPr>
        <p:sp>
          <p:nvSpPr>
            <p:cNvPr id="51" name="Textbox 200">
              <a:extLst>
                <a:ext uri="{FF2B5EF4-FFF2-40B4-BE49-F238E27FC236}">
                  <a16:creationId xmlns:a16="http://schemas.microsoft.com/office/drawing/2014/main" id="{2039EC87-0E88-00B0-463E-C86CE62A403E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Ghi nhận kiến thức, kỹ năng, kinh nghiệm và mức độ phát triển cá nhân.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000970D1-C693-E9E2-656A-3011BB12682A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PERSON</a:t>
              </a: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36FEF0FC-497D-935E-1FAB-76E3B1D3DD12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N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ăng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lực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ABC8B81D-7F80-8340-1183-E5E5E9F01410}"/>
              </a:ext>
            </a:extLst>
          </p:cNvPr>
          <p:cNvGrpSpPr/>
          <p:nvPr/>
        </p:nvGrpSpPr>
        <p:grpSpPr>
          <a:xfrm>
            <a:off x="15742217" y="9854963"/>
            <a:ext cx="5422619" cy="1620346"/>
            <a:chOff x="6967777" y="4540552"/>
            <a:chExt cx="2850484" cy="1620346"/>
          </a:xfrm>
        </p:grpSpPr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CB865936-C568-CD24-134F-577EEBCDFF40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Thưởng theo hiệu suất, mục tiêu đạt được và đóng góp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218400BC-6554-CFD4-A7AF-160548C411CE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PERFORMANCE</a:t>
              </a:r>
            </a:p>
          </p:txBody>
        </p:sp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A180F5FB-6CA2-3968-5FF1-B49B0E9A4605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Hiệu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quả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64EED329-2C12-CA1E-A5E3-71D26C82FA2B}"/>
              </a:ext>
            </a:extLst>
          </p:cNvPr>
          <p:cNvGrpSpPr/>
          <p:nvPr/>
        </p:nvGrpSpPr>
        <p:grpSpPr>
          <a:xfrm>
            <a:off x="12527389" y="4322254"/>
            <a:ext cx="2311383" cy="2311383"/>
            <a:chOff x="3695054" y="6046055"/>
            <a:chExt cx="3326331" cy="3326331"/>
          </a:xfrm>
        </p:grpSpPr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759A0762-01E2-B533-C0CD-A7A41FAFACC9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46B4A1B6-3F6F-DFCB-90DB-0AE7FDBA5942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Oval 61">
                <a:extLst>
                  <a:ext uri="{FF2B5EF4-FFF2-40B4-BE49-F238E27FC236}">
                    <a16:creationId xmlns:a16="http://schemas.microsoft.com/office/drawing/2014/main" id="{18F89E64-A280-942D-DC56-C65FB06F6864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7DADEF8B-33C8-8377-4F82-CA07509D9757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E90399B2-E4BC-3E71-C5ED-EF43896B2ADD}"/>
              </a:ext>
            </a:extLst>
          </p:cNvPr>
          <p:cNvGrpSpPr/>
          <p:nvPr/>
        </p:nvGrpSpPr>
        <p:grpSpPr>
          <a:xfrm>
            <a:off x="12527389" y="6927279"/>
            <a:ext cx="2311383" cy="2311383"/>
            <a:chOff x="3695054" y="6046055"/>
            <a:chExt cx="3326331" cy="3326331"/>
          </a:xfrm>
        </p:grpSpPr>
        <p:grpSp>
          <p:nvGrpSpPr>
            <p:cNvPr id="192" name="Group 191">
              <a:extLst>
                <a:ext uri="{FF2B5EF4-FFF2-40B4-BE49-F238E27FC236}">
                  <a16:creationId xmlns:a16="http://schemas.microsoft.com/office/drawing/2014/main" id="{A6081A5F-EAC5-9EAF-5CB4-2A343AD7FD76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194" name="Oval 193">
                <a:extLst>
                  <a:ext uri="{FF2B5EF4-FFF2-40B4-BE49-F238E27FC236}">
                    <a16:creationId xmlns:a16="http://schemas.microsoft.com/office/drawing/2014/main" id="{4852E7AC-7B72-F66D-6DF6-032E7C0F6142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5" name="Oval 194">
                <a:extLst>
                  <a:ext uri="{FF2B5EF4-FFF2-40B4-BE49-F238E27FC236}">
                    <a16:creationId xmlns:a16="http://schemas.microsoft.com/office/drawing/2014/main" id="{63588223-8EF6-7CF8-6C42-AD1B43D7E57B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93" name="Oval 192">
              <a:extLst>
                <a:ext uri="{FF2B5EF4-FFF2-40B4-BE49-F238E27FC236}">
                  <a16:creationId xmlns:a16="http://schemas.microsoft.com/office/drawing/2014/main" id="{F26D7232-94A5-510D-0C83-76BD96CA262D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96" name="Group 195">
            <a:extLst>
              <a:ext uri="{FF2B5EF4-FFF2-40B4-BE49-F238E27FC236}">
                <a16:creationId xmlns:a16="http://schemas.microsoft.com/office/drawing/2014/main" id="{5D68C926-B0E9-FBF9-423C-9245C1A80F58}"/>
              </a:ext>
            </a:extLst>
          </p:cNvPr>
          <p:cNvGrpSpPr/>
          <p:nvPr/>
        </p:nvGrpSpPr>
        <p:grpSpPr>
          <a:xfrm>
            <a:off x="12527389" y="9509445"/>
            <a:ext cx="2311383" cy="2311383"/>
            <a:chOff x="3695054" y="6046055"/>
            <a:chExt cx="3326331" cy="3326331"/>
          </a:xfrm>
        </p:grpSpPr>
        <p:grpSp>
          <p:nvGrpSpPr>
            <p:cNvPr id="197" name="Group 196">
              <a:extLst>
                <a:ext uri="{FF2B5EF4-FFF2-40B4-BE49-F238E27FC236}">
                  <a16:creationId xmlns:a16="http://schemas.microsoft.com/office/drawing/2014/main" id="{D71C8531-9761-9F35-8BB6-7743624AC6D9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199" name="Oval 198">
                <a:extLst>
                  <a:ext uri="{FF2B5EF4-FFF2-40B4-BE49-F238E27FC236}">
                    <a16:creationId xmlns:a16="http://schemas.microsoft.com/office/drawing/2014/main" id="{E2080DEB-2707-22B4-99B6-170F8CA0A22E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0" name="Oval 199">
                <a:extLst>
                  <a:ext uri="{FF2B5EF4-FFF2-40B4-BE49-F238E27FC236}">
                    <a16:creationId xmlns:a16="http://schemas.microsoft.com/office/drawing/2014/main" id="{0C6AD38C-8AF5-1966-FD05-F0F1F73D5BF7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98" name="Oval 197">
              <a:extLst>
                <a:ext uri="{FF2B5EF4-FFF2-40B4-BE49-F238E27FC236}">
                  <a16:creationId xmlns:a16="http://schemas.microsoft.com/office/drawing/2014/main" id="{E60C0D3E-7CF2-D48A-ECAD-CE0F8347C05D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01" name="Freeform: Shape 200">
            <a:extLst>
              <a:ext uri="{FF2B5EF4-FFF2-40B4-BE49-F238E27FC236}">
                <a16:creationId xmlns:a16="http://schemas.microsoft.com/office/drawing/2014/main" id="{6727CB6D-4C08-6067-F0B3-892AD4BFA828}"/>
              </a:ext>
            </a:extLst>
          </p:cNvPr>
          <p:cNvSpPr/>
          <p:nvPr/>
        </p:nvSpPr>
        <p:spPr>
          <a:xfrm>
            <a:off x="13271707" y="5051336"/>
            <a:ext cx="822746" cy="853218"/>
          </a:xfrm>
          <a:custGeom>
            <a:avLst/>
            <a:gdLst>
              <a:gd name="connsiteX0" fmla="*/ 276377 w 411480"/>
              <a:gd name="connsiteY0" fmla="*/ 86487 h 426720"/>
              <a:gd name="connsiteX1" fmla="*/ 209321 w 411480"/>
              <a:gd name="connsiteY1" fmla="*/ 153544 h 426720"/>
              <a:gd name="connsiteX2" fmla="*/ 142265 w 411480"/>
              <a:gd name="connsiteY2" fmla="*/ 86487 h 426720"/>
              <a:gd name="connsiteX3" fmla="*/ 209321 w 411480"/>
              <a:gd name="connsiteY3" fmla="*/ 19432 h 426720"/>
              <a:gd name="connsiteX4" fmla="*/ 276377 w 411480"/>
              <a:gd name="connsiteY4" fmla="*/ 86487 h 426720"/>
              <a:gd name="connsiteX5" fmla="*/ 60274 w 411480"/>
              <a:gd name="connsiteY5" fmla="*/ 327127 h 426720"/>
              <a:gd name="connsiteX6" fmla="*/ 19431 w 411480"/>
              <a:gd name="connsiteY6" fmla="*/ 367970 h 426720"/>
              <a:gd name="connsiteX7" fmla="*/ 60274 w 411480"/>
              <a:gd name="connsiteY7" fmla="*/ 408814 h 426720"/>
              <a:gd name="connsiteX8" fmla="*/ 101117 w 411480"/>
              <a:gd name="connsiteY8" fmla="*/ 367970 h 426720"/>
              <a:gd name="connsiteX9" fmla="*/ 60274 w 411480"/>
              <a:gd name="connsiteY9" fmla="*/ 327127 h 426720"/>
              <a:gd name="connsiteX10" fmla="*/ 209169 w 411480"/>
              <a:gd name="connsiteY10" fmla="*/ 327127 h 426720"/>
              <a:gd name="connsiteX11" fmla="*/ 168326 w 411480"/>
              <a:gd name="connsiteY11" fmla="*/ 367970 h 426720"/>
              <a:gd name="connsiteX12" fmla="*/ 209169 w 411480"/>
              <a:gd name="connsiteY12" fmla="*/ 408814 h 426720"/>
              <a:gd name="connsiteX13" fmla="*/ 250012 w 411480"/>
              <a:gd name="connsiteY13" fmla="*/ 367970 h 426720"/>
              <a:gd name="connsiteX14" fmla="*/ 209169 w 411480"/>
              <a:gd name="connsiteY14" fmla="*/ 327127 h 426720"/>
              <a:gd name="connsiteX15" fmla="*/ 358216 w 411480"/>
              <a:gd name="connsiteY15" fmla="*/ 327127 h 426720"/>
              <a:gd name="connsiteX16" fmla="*/ 317373 w 411480"/>
              <a:gd name="connsiteY16" fmla="*/ 367970 h 426720"/>
              <a:gd name="connsiteX17" fmla="*/ 358216 w 411480"/>
              <a:gd name="connsiteY17" fmla="*/ 408814 h 426720"/>
              <a:gd name="connsiteX18" fmla="*/ 399059 w 411480"/>
              <a:gd name="connsiteY18" fmla="*/ 367970 h 426720"/>
              <a:gd name="connsiteX19" fmla="*/ 358216 w 411480"/>
              <a:gd name="connsiteY19" fmla="*/ 327127 h 426720"/>
              <a:gd name="connsiteX20" fmla="*/ 209169 w 411480"/>
              <a:gd name="connsiteY20" fmla="*/ 207646 h 426720"/>
              <a:gd name="connsiteX21" fmla="*/ 209169 w 411480"/>
              <a:gd name="connsiteY21" fmla="*/ 279274 h 426720"/>
              <a:gd name="connsiteX22" fmla="*/ 358216 w 411480"/>
              <a:gd name="connsiteY22" fmla="*/ 287960 h 426720"/>
              <a:gd name="connsiteX23" fmla="*/ 358216 w 411480"/>
              <a:gd name="connsiteY23" fmla="*/ 279274 h 426720"/>
              <a:gd name="connsiteX24" fmla="*/ 286588 w 411480"/>
              <a:gd name="connsiteY24" fmla="*/ 207646 h 426720"/>
              <a:gd name="connsiteX25" fmla="*/ 131902 w 411480"/>
              <a:gd name="connsiteY25" fmla="*/ 207646 h 426720"/>
              <a:gd name="connsiteX26" fmla="*/ 60274 w 411480"/>
              <a:gd name="connsiteY26" fmla="*/ 279274 h 426720"/>
              <a:gd name="connsiteX27" fmla="*/ 60274 w 411480"/>
              <a:gd name="connsiteY27" fmla="*/ 279274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411480" h="426720">
                <a:moveTo>
                  <a:pt x="276377" y="86487"/>
                </a:moveTo>
                <a:cubicBezTo>
                  <a:pt x="276377" y="123521"/>
                  <a:pt x="246355" y="153544"/>
                  <a:pt x="209321" y="153544"/>
                </a:cubicBezTo>
                <a:cubicBezTo>
                  <a:pt x="172288" y="153544"/>
                  <a:pt x="142265" y="123521"/>
                  <a:pt x="142265" y="86487"/>
                </a:cubicBezTo>
                <a:cubicBezTo>
                  <a:pt x="142265" y="49454"/>
                  <a:pt x="172288" y="19432"/>
                  <a:pt x="209321" y="19432"/>
                </a:cubicBezTo>
                <a:cubicBezTo>
                  <a:pt x="246355" y="19279"/>
                  <a:pt x="276377" y="49302"/>
                  <a:pt x="276377" y="86487"/>
                </a:cubicBezTo>
                <a:close/>
                <a:moveTo>
                  <a:pt x="60274" y="327127"/>
                </a:moveTo>
                <a:cubicBezTo>
                  <a:pt x="37719" y="327127"/>
                  <a:pt x="19431" y="345415"/>
                  <a:pt x="19431" y="367970"/>
                </a:cubicBezTo>
                <a:cubicBezTo>
                  <a:pt x="19431" y="390526"/>
                  <a:pt x="37719" y="408814"/>
                  <a:pt x="60274" y="408814"/>
                </a:cubicBezTo>
                <a:cubicBezTo>
                  <a:pt x="82829" y="408814"/>
                  <a:pt x="101117" y="390526"/>
                  <a:pt x="101117" y="367970"/>
                </a:cubicBezTo>
                <a:cubicBezTo>
                  <a:pt x="101117" y="345415"/>
                  <a:pt x="82829" y="327127"/>
                  <a:pt x="60274" y="327127"/>
                </a:cubicBezTo>
                <a:close/>
                <a:moveTo>
                  <a:pt x="209169" y="327127"/>
                </a:moveTo>
                <a:cubicBezTo>
                  <a:pt x="186614" y="327127"/>
                  <a:pt x="168326" y="345415"/>
                  <a:pt x="168326" y="367970"/>
                </a:cubicBezTo>
                <a:cubicBezTo>
                  <a:pt x="168326" y="390526"/>
                  <a:pt x="186614" y="408814"/>
                  <a:pt x="209169" y="408814"/>
                </a:cubicBezTo>
                <a:cubicBezTo>
                  <a:pt x="231724" y="408814"/>
                  <a:pt x="250012" y="390526"/>
                  <a:pt x="250012" y="367970"/>
                </a:cubicBezTo>
                <a:cubicBezTo>
                  <a:pt x="250012" y="345415"/>
                  <a:pt x="231724" y="327127"/>
                  <a:pt x="209169" y="327127"/>
                </a:cubicBezTo>
                <a:close/>
                <a:moveTo>
                  <a:pt x="358216" y="327127"/>
                </a:moveTo>
                <a:cubicBezTo>
                  <a:pt x="335661" y="327127"/>
                  <a:pt x="317373" y="345415"/>
                  <a:pt x="317373" y="367970"/>
                </a:cubicBezTo>
                <a:cubicBezTo>
                  <a:pt x="317373" y="390526"/>
                  <a:pt x="335661" y="408814"/>
                  <a:pt x="358216" y="408814"/>
                </a:cubicBezTo>
                <a:cubicBezTo>
                  <a:pt x="380771" y="408814"/>
                  <a:pt x="399059" y="390526"/>
                  <a:pt x="399059" y="367970"/>
                </a:cubicBezTo>
                <a:cubicBezTo>
                  <a:pt x="399059" y="345415"/>
                  <a:pt x="380771" y="327127"/>
                  <a:pt x="358216" y="327127"/>
                </a:cubicBezTo>
                <a:close/>
                <a:moveTo>
                  <a:pt x="209169" y="207646"/>
                </a:moveTo>
                <a:lnTo>
                  <a:pt x="209169" y="279274"/>
                </a:lnTo>
                <a:moveTo>
                  <a:pt x="358216" y="287960"/>
                </a:moveTo>
                <a:lnTo>
                  <a:pt x="358216" y="279274"/>
                </a:lnTo>
                <a:cubicBezTo>
                  <a:pt x="358216" y="239650"/>
                  <a:pt x="326212" y="207646"/>
                  <a:pt x="286588" y="207646"/>
                </a:cubicBezTo>
                <a:lnTo>
                  <a:pt x="131902" y="207646"/>
                </a:lnTo>
                <a:cubicBezTo>
                  <a:pt x="92278" y="207646"/>
                  <a:pt x="60274" y="239650"/>
                  <a:pt x="60274" y="279274"/>
                </a:cubicBezTo>
                <a:lnTo>
                  <a:pt x="60274" y="279274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02" name="Freeform 39">
            <a:extLst>
              <a:ext uri="{FF2B5EF4-FFF2-40B4-BE49-F238E27FC236}">
                <a16:creationId xmlns:a16="http://schemas.microsoft.com/office/drawing/2014/main" id="{371F034B-D953-9D14-DE12-DA4835B3C1AE}"/>
              </a:ext>
            </a:extLst>
          </p:cNvPr>
          <p:cNvSpPr>
            <a:spLocks noEditPoints="1"/>
          </p:cNvSpPr>
          <p:nvPr/>
        </p:nvSpPr>
        <p:spPr bwMode="auto">
          <a:xfrm>
            <a:off x="13376772" y="7665566"/>
            <a:ext cx="612616" cy="834809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03" name="Freeform: Shape 202">
            <a:extLst>
              <a:ext uri="{FF2B5EF4-FFF2-40B4-BE49-F238E27FC236}">
                <a16:creationId xmlns:a16="http://schemas.microsoft.com/office/drawing/2014/main" id="{A71ACAB6-1D12-5389-E7BE-6EB8C3A94945}"/>
              </a:ext>
            </a:extLst>
          </p:cNvPr>
          <p:cNvSpPr/>
          <p:nvPr/>
        </p:nvSpPr>
        <p:spPr>
          <a:xfrm>
            <a:off x="13302179" y="10284235"/>
            <a:ext cx="761802" cy="761802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04" name="Freeform: Shape 203">
            <a:extLst>
              <a:ext uri="{FF2B5EF4-FFF2-40B4-BE49-F238E27FC236}">
                <a16:creationId xmlns:a16="http://schemas.microsoft.com/office/drawing/2014/main" id="{FAA97492-B585-3549-3F21-C3C68ED61A9D}"/>
              </a:ext>
            </a:extLst>
          </p:cNvPr>
          <p:cNvSpPr/>
          <p:nvPr/>
        </p:nvSpPr>
        <p:spPr>
          <a:xfrm>
            <a:off x="5467733" y="7362924"/>
            <a:ext cx="1383062" cy="1432458"/>
          </a:xfrm>
          <a:custGeom>
            <a:avLst/>
            <a:gdLst>
              <a:gd name="connsiteX0" fmla="*/ 412624 w 426720"/>
              <a:gd name="connsiteY0" fmla="*/ 260223 h 441960"/>
              <a:gd name="connsiteX1" fmla="*/ 331089 w 426720"/>
              <a:gd name="connsiteY1" fmla="*/ 298933 h 441960"/>
              <a:gd name="connsiteX2" fmla="*/ 249556 w 426720"/>
              <a:gd name="connsiteY2" fmla="*/ 260223 h 441960"/>
              <a:gd name="connsiteX3" fmla="*/ 331089 w 426720"/>
              <a:gd name="connsiteY3" fmla="*/ 221513 h 441960"/>
              <a:gd name="connsiteX4" fmla="*/ 412624 w 426720"/>
              <a:gd name="connsiteY4" fmla="*/ 260223 h 441960"/>
              <a:gd name="connsiteX5" fmla="*/ 249556 w 426720"/>
              <a:gd name="connsiteY5" fmla="*/ 327584 h 441960"/>
              <a:gd name="connsiteX6" fmla="*/ 331089 w 426720"/>
              <a:gd name="connsiteY6" fmla="*/ 366293 h 441960"/>
              <a:gd name="connsiteX7" fmla="*/ 412624 w 426720"/>
              <a:gd name="connsiteY7" fmla="*/ 327584 h 441960"/>
              <a:gd name="connsiteX8" fmla="*/ 249556 w 426720"/>
              <a:gd name="connsiteY8" fmla="*/ 394792 h 441960"/>
              <a:gd name="connsiteX9" fmla="*/ 331089 w 426720"/>
              <a:gd name="connsiteY9" fmla="*/ 433502 h 441960"/>
              <a:gd name="connsiteX10" fmla="*/ 412624 w 426720"/>
              <a:gd name="connsiteY10" fmla="*/ 394792 h 441960"/>
              <a:gd name="connsiteX11" fmla="*/ 337033 w 426720"/>
              <a:gd name="connsiteY11" fmla="*/ 172593 h 441960"/>
              <a:gd name="connsiteX12" fmla="*/ 258242 w 426720"/>
              <a:gd name="connsiteY12" fmla="*/ 111785 h 441960"/>
              <a:gd name="connsiteX13" fmla="*/ 294818 w 426720"/>
              <a:gd name="connsiteY13" fmla="*/ 46558 h 441960"/>
              <a:gd name="connsiteX14" fmla="*/ 278969 w 426720"/>
              <a:gd name="connsiteY14" fmla="*/ 19431 h 441960"/>
              <a:gd name="connsiteX15" fmla="*/ 190881 w 426720"/>
              <a:gd name="connsiteY15" fmla="*/ 19431 h 441960"/>
              <a:gd name="connsiteX16" fmla="*/ 102794 w 426720"/>
              <a:gd name="connsiteY16" fmla="*/ 19431 h 441960"/>
              <a:gd name="connsiteX17" fmla="*/ 86945 w 426720"/>
              <a:gd name="connsiteY17" fmla="*/ 46558 h 441960"/>
              <a:gd name="connsiteX18" fmla="*/ 123520 w 426720"/>
              <a:gd name="connsiteY18" fmla="*/ 111785 h 441960"/>
              <a:gd name="connsiteX19" fmla="*/ 19431 w 426720"/>
              <a:gd name="connsiteY19" fmla="*/ 227609 h 441960"/>
              <a:gd name="connsiteX20" fmla="*/ 19431 w 426720"/>
              <a:gd name="connsiteY20" fmla="*/ 343433 h 441960"/>
              <a:gd name="connsiteX21" fmla="*/ 98070 w 426720"/>
              <a:gd name="connsiteY21" fmla="*/ 433502 h 441960"/>
              <a:gd name="connsiteX22" fmla="*/ 190881 w 426720"/>
              <a:gd name="connsiteY22" fmla="*/ 433502 h 441960"/>
              <a:gd name="connsiteX23" fmla="*/ 216027 w 426720"/>
              <a:gd name="connsiteY23" fmla="*/ 433502 h 441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26720" h="441960">
                <a:moveTo>
                  <a:pt x="412624" y="260223"/>
                </a:moveTo>
                <a:cubicBezTo>
                  <a:pt x="412624" y="281559"/>
                  <a:pt x="376200" y="298933"/>
                  <a:pt x="331089" y="298933"/>
                </a:cubicBezTo>
                <a:cubicBezTo>
                  <a:pt x="286131" y="298933"/>
                  <a:pt x="249556" y="281559"/>
                  <a:pt x="249556" y="260223"/>
                </a:cubicBezTo>
                <a:cubicBezTo>
                  <a:pt x="249556" y="238887"/>
                  <a:pt x="285979" y="221513"/>
                  <a:pt x="331089" y="221513"/>
                </a:cubicBezTo>
                <a:cubicBezTo>
                  <a:pt x="376047" y="221513"/>
                  <a:pt x="412624" y="238887"/>
                  <a:pt x="412624" y="260223"/>
                </a:cubicBezTo>
                <a:close/>
                <a:moveTo>
                  <a:pt x="249556" y="327584"/>
                </a:moveTo>
                <a:cubicBezTo>
                  <a:pt x="249556" y="348920"/>
                  <a:pt x="285979" y="366293"/>
                  <a:pt x="331089" y="366293"/>
                </a:cubicBezTo>
                <a:cubicBezTo>
                  <a:pt x="376047" y="366293"/>
                  <a:pt x="412624" y="348920"/>
                  <a:pt x="412624" y="327584"/>
                </a:cubicBezTo>
                <a:moveTo>
                  <a:pt x="249556" y="394792"/>
                </a:moveTo>
                <a:cubicBezTo>
                  <a:pt x="249556" y="416128"/>
                  <a:pt x="285979" y="433502"/>
                  <a:pt x="331089" y="433502"/>
                </a:cubicBezTo>
                <a:cubicBezTo>
                  <a:pt x="376047" y="433502"/>
                  <a:pt x="412624" y="416128"/>
                  <a:pt x="412624" y="394792"/>
                </a:cubicBezTo>
                <a:moveTo>
                  <a:pt x="337033" y="172593"/>
                </a:moveTo>
                <a:cubicBezTo>
                  <a:pt x="306248" y="137389"/>
                  <a:pt x="258242" y="111785"/>
                  <a:pt x="258242" y="111785"/>
                </a:cubicBezTo>
                <a:lnTo>
                  <a:pt x="294818" y="46558"/>
                </a:lnTo>
                <a:cubicBezTo>
                  <a:pt x="301676" y="34366"/>
                  <a:pt x="292837" y="19431"/>
                  <a:pt x="278969" y="19431"/>
                </a:cubicBezTo>
                <a:lnTo>
                  <a:pt x="190881" y="19431"/>
                </a:lnTo>
                <a:lnTo>
                  <a:pt x="102794" y="19431"/>
                </a:lnTo>
                <a:cubicBezTo>
                  <a:pt x="88774" y="19431"/>
                  <a:pt x="80087" y="34366"/>
                  <a:pt x="86945" y="46558"/>
                </a:cubicBezTo>
                <a:lnTo>
                  <a:pt x="123520" y="111785"/>
                </a:lnTo>
                <a:cubicBezTo>
                  <a:pt x="123520" y="111785"/>
                  <a:pt x="19431" y="167107"/>
                  <a:pt x="19431" y="227609"/>
                </a:cubicBezTo>
                <a:lnTo>
                  <a:pt x="19431" y="343433"/>
                </a:lnTo>
                <a:cubicBezTo>
                  <a:pt x="19431" y="393116"/>
                  <a:pt x="54635" y="433502"/>
                  <a:pt x="98070" y="433502"/>
                </a:cubicBezTo>
                <a:lnTo>
                  <a:pt x="190881" y="433502"/>
                </a:lnTo>
                <a:lnTo>
                  <a:pt x="216027" y="433502"/>
                </a:lnTo>
              </a:path>
            </a:pathLst>
          </a:custGeom>
          <a:noFill/>
          <a:ln w="25400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695706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14:prism dir="u" isInverted="1"/>
      </p:transition>
    </mc:Choice>
    <mc:Fallback xmlns=""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1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2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2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201" grpId="0" animBg="1"/>
          <p:bldP spid="202" grpId="0" animBg="1"/>
          <p:bldP spid="203" grpId="0" animBg="1"/>
          <p:bldP spid="20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2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2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1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20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2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201" grpId="0" animBg="1"/>
          <p:bldP spid="202" grpId="0" animBg="1"/>
          <p:bldP spid="203" grpId="0" animBg="1"/>
          <p:bldP spid="204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B95D141-20AF-F621-1251-79E30615E6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8EDE699B-EE28-DE48-BD98-68364F04A3E9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148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F32DD136-19C6-09DE-3DA5-89AA3499BD70}"/>
              </a:ext>
            </a:extLst>
          </p:cNvPr>
          <p:cNvSpPr txBox="1"/>
          <p:nvPr/>
        </p:nvSpPr>
        <p:spPr>
          <a:xfrm>
            <a:off x="5930547" y="1246722"/>
            <a:ext cx="1252298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3P Compensation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9E48558A-1F5A-A774-66B1-7DCE6C92B448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3BECC1B-01E5-86AE-C9BC-BD6A3640F21A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4317030E-AAEA-893F-B812-7B98FF238468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70841828-391D-AF19-733D-4104D3819BD0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DF78E51E-4E2D-8512-2E4B-FCD4D3402D69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A624FC4-5615-5CAB-F67D-EF5FC60E8B86}"/>
              </a:ext>
            </a:extLst>
          </p:cNvPr>
          <p:cNvGrpSpPr/>
          <p:nvPr/>
        </p:nvGrpSpPr>
        <p:grpSpPr>
          <a:xfrm>
            <a:off x="6439834" y="3777520"/>
            <a:ext cx="6151040" cy="4861480"/>
            <a:chOff x="7059233" y="3832570"/>
            <a:chExt cx="6151040" cy="4861480"/>
          </a:xfrm>
        </p:grpSpPr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8B65E520-AC5D-1359-6471-DB725AA3D0C8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17" name="Arc 16">
                <a:extLst>
                  <a:ext uri="{FF2B5EF4-FFF2-40B4-BE49-F238E27FC236}">
                    <a16:creationId xmlns:a16="http://schemas.microsoft.com/office/drawing/2014/main" id="{399121FA-7D64-686D-AFDB-F920DAAE03AD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" name="Arc 17">
                <a:extLst>
                  <a:ext uri="{FF2B5EF4-FFF2-40B4-BE49-F238E27FC236}">
                    <a16:creationId xmlns:a16="http://schemas.microsoft.com/office/drawing/2014/main" id="{527939BD-37D2-A14F-B577-680385785FEA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9" name="Group 18">
                <a:extLst>
                  <a:ext uri="{FF2B5EF4-FFF2-40B4-BE49-F238E27FC236}">
                    <a16:creationId xmlns:a16="http://schemas.microsoft.com/office/drawing/2014/main" id="{C3EFFEB5-6482-24EC-3B21-4A816E1A6039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20" name="Straight Connector 19">
                  <a:extLst>
                    <a:ext uri="{FF2B5EF4-FFF2-40B4-BE49-F238E27FC236}">
                      <a16:creationId xmlns:a16="http://schemas.microsoft.com/office/drawing/2014/main" id="{1C5F9167-1C33-A4BC-73B3-CDDB8038306E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1" name="Straight Connector 20">
                  <a:extLst>
                    <a:ext uri="{FF2B5EF4-FFF2-40B4-BE49-F238E27FC236}">
                      <a16:creationId xmlns:a16="http://schemas.microsoft.com/office/drawing/2014/main" id="{8C5316D6-89F0-D410-8372-ABD48089E3F3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0A3245AC-572B-16FA-F458-EFFFB12C033B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</p:grpSpPr>
          <p:sp>
            <p:nvSpPr>
              <p:cNvPr id="12" name="Arc 11">
                <a:extLst>
                  <a:ext uri="{FF2B5EF4-FFF2-40B4-BE49-F238E27FC236}">
                    <a16:creationId xmlns:a16="http://schemas.microsoft.com/office/drawing/2014/main" id="{C7B3CD09-6ED3-A003-3A32-BB7B432FC9AF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" name="Arc 12">
                <a:extLst>
                  <a:ext uri="{FF2B5EF4-FFF2-40B4-BE49-F238E27FC236}">
                    <a16:creationId xmlns:a16="http://schemas.microsoft.com/office/drawing/2014/main" id="{6024EE56-7646-4EC1-0DDF-891DF23A809A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4" name="Group 13">
                <a:extLst>
                  <a:ext uri="{FF2B5EF4-FFF2-40B4-BE49-F238E27FC236}">
                    <a16:creationId xmlns:a16="http://schemas.microsoft.com/office/drawing/2014/main" id="{DE052778-5BFF-3433-656E-B99855523B12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15" name="Straight Connector 14">
                  <a:extLst>
                    <a:ext uri="{FF2B5EF4-FFF2-40B4-BE49-F238E27FC236}">
                      <a16:creationId xmlns:a16="http://schemas.microsoft.com/office/drawing/2014/main" id="{EA1F132B-5BAE-524B-D3E4-795C94EBBE80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" name="Straight Connector 15">
                  <a:extLst>
                    <a:ext uri="{FF2B5EF4-FFF2-40B4-BE49-F238E27FC236}">
                      <a16:creationId xmlns:a16="http://schemas.microsoft.com/office/drawing/2014/main" id="{2B1F544A-D552-0885-E715-01022D6A3973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5AA5101D-E78B-8B76-7854-29FB20D938EC}"/>
              </a:ext>
            </a:extLst>
          </p:cNvPr>
          <p:cNvGrpSpPr/>
          <p:nvPr/>
        </p:nvGrpSpPr>
        <p:grpSpPr>
          <a:xfrm>
            <a:off x="6439834" y="7475652"/>
            <a:ext cx="6151040" cy="4861480"/>
            <a:chOff x="7059233" y="7530702"/>
            <a:chExt cx="6151040" cy="4861480"/>
          </a:xfrm>
        </p:grpSpPr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4D19DB9F-37FC-ACCB-B64C-1B275478B011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30" name="Arc 29">
                <a:extLst>
                  <a:ext uri="{FF2B5EF4-FFF2-40B4-BE49-F238E27FC236}">
                    <a16:creationId xmlns:a16="http://schemas.microsoft.com/office/drawing/2014/main" id="{648190B9-BAD1-755D-C17B-879DABA44865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Arc 30">
                <a:extLst>
                  <a:ext uri="{FF2B5EF4-FFF2-40B4-BE49-F238E27FC236}">
                    <a16:creationId xmlns:a16="http://schemas.microsoft.com/office/drawing/2014/main" id="{E6C479A1-0E0C-494D-B5E8-2DF68D96F09C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2" name="Group 31">
                <a:extLst>
                  <a:ext uri="{FF2B5EF4-FFF2-40B4-BE49-F238E27FC236}">
                    <a16:creationId xmlns:a16="http://schemas.microsoft.com/office/drawing/2014/main" id="{23A67CB2-344B-446C-5C59-1D85AB60C1FB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33" name="Straight Connector 32">
                  <a:extLst>
                    <a:ext uri="{FF2B5EF4-FFF2-40B4-BE49-F238E27FC236}">
                      <a16:creationId xmlns:a16="http://schemas.microsoft.com/office/drawing/2014/main" id="{F23B78DE-C675-FB42-0BF7-0196776E4B5E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34" name="Straight Connector 33">
                  <a:extLst>
                    <a:ext uri="{FF2B5EF4-FFF2-40B4-BE49-F238E27FC236}">
                      <a16:creationId xmlns:a16="http://schemas.microsoft.com/office/drawing/2014/main" id="{A77CB46B-191B-80B8-62AD-E49D017C5A7A}"/>
                    </a:ext>
                  </a:extLst>
                </p:cNvPr>
                <p:cNvCxnSpPr>
                  <a:cxnSpLocks/>
                  <a:endCxn id="31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24" name="Group 23">
              <a:extLst>
                <a:ext uri="{FF2B5EF4-FFF2-40B4-BE49-F238E27FC236}">
                  <a16:creationId xmlns:a16="http://schemas.microsoft.com/office/drawing/2014/main" id="{524AF1AC-FCFD-45B9-D710-399A8772D95A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</p:grpSpPr>
          <p:sp>
            <p:nvSpPr>
              <p:cNvPr id="25" name="Arc 24">
                <a:extLst>
                  <a:ext uri="{FF2B5EF4-FFF2-40B4-BE49-F238E27FC236}">
                    <a16:creationId xmlns:a16="http://schemas.microsoft.com/office/drawing/2014/main" id="{8395ACC7-C29E-FAA6-62CC-A2CFE7AD0FA4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Arc 25">
                <a:extLst>
                  <a:ext uri="{FF2B5EF4-FFF2-40B4-BE49-F238E27FC236}">
                    <a16:creationId xmlns:a16="http://schemas.microsoft.com/office/drawing/2014/main" id="{8CDD2863-B06D-5CAC-15E1-D7E7D08927F7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27" name="Group 26">
                <a:extLst>
                  <a:ext uri="{FF2B5EF4-FFF2-40B4-BE49-F238E27FC236}">
                    <a16:creationId xmlns:a16="http://schemas.microsoft.com/office/drawing/2014/main" id="{C96ABC88-D751-1059-BD6A-6595F53B0F1F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28" name="Straight Connector 27">
                  <a:extLst>
                    <a:ext uri="{FF2B5EF4-FFF2-40B4-BE49-F238E27FC236}">
                      <a16:creationId xmlns:a16="http://schemas.microsoft.com/office/drawing/2014/main" id="{6D7D41C5-BB35-05F4-F5E2-ABC9500D648E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9" name="Straight Connector 28">
                  <a:extLst>
                    <a:ext uri="{FF2B5EF4-FFF2-40B4-BE49-F238E27FC236}">
                      <a16:creationId xmlns:a16="http://schemas.microsoft.com/office/drawing/2014/main" id="{AD110665-D6D8-E7F9-6859-95E938E3AF81}"/>
                    </a:ext>
                  </a:extLst>
                </p:cNvPr>
                <p:cNvCxnSpPr>
                  <a:cxnSpLocks/>
                  <a:endCxn id="26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841AB3A2-5D84-A7F6-BFDD-AF132DC16229}"/>
              </a:ext>
            </a:extLst>
          </p:cNvPr>
          <p:cNvGrpSpPr/>
          <p:nvPr/>
        </p:nvGrpSpPr>
        <p:grpSpPr>
          <a:xfrm>
            <a:off x="8031814" y="8079153"/>
            <a:ext cx="5072397" cy="0"/>
            <a:chOff x="8651213" y="8134203"/>
            <a:chExt cx="5072397" cy="0"/>
          </a:xfrm>
        </p:grpSpPr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AB9D97D4-E372-1053-F843-C47314622CEE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254000" cap="rnd">
              <a:solidFill>
                <a:schemeClr val="bg2"/>
              </a:solidFill>
            </a:ln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D6B49C6C-518E-7561-3CB9-5491AB9DA1C5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63500" cap="rnd">
              <a:solidFill>
                <a:schemeClr val="accent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178A1120-2478-1661-4D9B-70D2209B1B09}"/>
              </a:ext>
            </a:extLst>
          </p:cNvPr>
          <p:cNvGrpSpPr/>
          <p:nvPr/>
        </p:nvGrpSpPr>
        <p:grpSpPr>
          <a:xfrm>
            <a:off x="3586977" y="5506866"/>
            <a:ext cx="5144574" cy="5144574"/>
            <a:chOff x="3695054" y="6046055"/>
            <a:chExt cx="3326331" cy="3326331"/>
          </a:xfrm>
        </p:grpSpPr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9F268DFA-9A58-D918-D8C0-4E3278272AB6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41" name="Oval 40">
                <a:extLst>
                  <a:ext uri="{FF2B5EF4-FFF2-40B4-BE49-F238E27FC236}">
                    <a16:creationId xmlns:a16="http://schemas.microsoft.com/office/drawing/2014/main" id="{D1CD3C1B-4E81-C137-2C58-FC3A0DC6A907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" name="Oval 41">
                <a:extLst>
                  <a:ext uri="{FF2B5EF4-FFF2-40B4-BE49-F238E27FC236}">
                    <a16:creationId xmlns:a16="http://schemas.microsoft.com/office/drawing/2014/main" id="{A8FBB3A1-78B8-7384-8DA2-E3364CC4F173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56D32A53-3610-5942-BD4A-BF336BCEC862}"/>
                </a:ext>
              </a:extLst>
            </p:cNvPr>
            <p:cNvSpPr/>
            <p:nvPr/>
          </p:nvSpPr>
          <p:spPr>
            <a:xfrm>
              <a:off x="4080135" y="6431136"/>
              <a:ext cx="2556171" cy="255617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A8149DC1-F0AB-86B2-E393-56D454575196}"/>
              </a:ext>
            </a:extLst>
          </p:cNvPr>
          <p:cNvGrpSpPr/>
          <p:nvPr/>
        </p:nvGrpSpPr>
        <p:grpSpPr>
          <a:xfrm>
            <a:off x="4490422" y="6636363"/>
            <a:ext cx="3337684" cy="3786087"/>
            <a:chOff x="5109821" y="6691413"/>
            <a:chExt cx="3337684" cy="3786087"/>
          </a:xfrm>
        </p:grpSpPr>
        <p:sp>
          <p:nvSpPr>
            <p:cNvPr id="44" name="!!SubTitle">
              <a:extLst>
                <a:ext uri="{FF2B5EF4-FFF2-40B4-BE49-F238E27FC236}">
                  <a16:creationId xmlns:a16="http://schemas.microsoft.com/office/drawing/2014/main" id="{10EFA697-20D7-F27B-2511-BA15B5E375A7}"/>
                </a:ext>
              </a:extLst>
            </p:cNvPr>
            <p:cNvSpPr txBox="1"/>
            <p:nvPr/>
          </p:nvSpPr>
          <p:spPr>
            <a:xfrm>
              <a:off x="5109821" y="6691413"/>
              <a:ext cx="3337684" cy="3786087"/>
            </a:xfrm>
            <a:prstGeom prst="rect">
              <a:avLst/>
            </a:prstGeom>
            <a:noFill/>
          </p:spPr>
          <p:txBody>
            <a:bodyPr spcFirstLastPara="1" wrap="none" numCol="1" rtlCol="0">
              <a:prstTxWarp prst="textArchUp">
                <a:avLst/>
              </a:prstTxWarp>
              <a:spAutoFit/>
            </a:bodyPr>
            <a:lstStyle>
              <a:defPPr>
                <a:defRPr lang="en-US"/>
              </a:defPPr>
              <a:lvl1pPr algn="ctr">
                <a:defRPr sz="5400" b="1" u="none">
                  <a:solidFill>
                    <a:schemeClr val="tx2">
                      <a:lumMod val="75000"/>
                      <a:lumOff val="25000"/>
                    </a:schemeClr>
                  </a:solidFill>
                  <a:latin typeface="+mj-lt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2000" b="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 we sell </a:t>
              </a:r>
              <a:r>
                <a:rPr lang="en-US" sz="200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CONFIDENCE</a:t>
              </a:r>
            </a:p>
          </p:txBody>
        </p:sp>
        <p:sp>
          <p:nvSpPr>
            <p:cNvPr id="45" name="TextBox 25">
              <a:extLst>
                <a:ext uri="{FF2B5EF4-FFF2-40B4-BE49-F238E27FC236}">
                  <a16:creationId xmlns:a16="http://schemas.microsoft.com/office/drawing/2014/main" id="{54ECDB0E-5533-AC44-85F8-27FA816EEFB8}"/>
                </a:ext>
              </a:extLst>
            </p:cNvPr>
            <p:cNvSpPr txBox="1"/>
            <p:nvPr/>
          </p:nvSpPr>
          <p:spPr>
            <a:xfrm>
              <a:off x="5490240" y="7680960"/>
              <a:ext cx="2576846" cy="2032458"/>
            </a:xfrm>
            <a:prstGeom prst="rect">
              <a:avLst/>
            </a:prstGeom>
            <a:noFill/>
          </p:spPr>
          <p:txBody>
            <a:bodyPr wrap="none" rtlCol="0">
              <a:prstTxWarp prst="textArchDow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2400" u="none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+mj-lt"/>
                </a:rPr>
                <a:t>  not template</a:t>
              </a:r>
              <a:endParaRPr lang="en-US" sz="2400" u="none" dirty="0">
                <a:solidFill>
                  <a:schemeClr val="accent1">
                    <a:lumMod val="20000"/>
                    <a:lumOff val="80000"/>
                  </a:schemeClr>
                </a:solidFill>
              </a:endParaRP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5CC636A0-893A-3590-C67D-4C508F4A4E13}"/>
              </a:ext>
            </a:extLst>
          </p:cNvPr>
          <p:cNvGrpSpPr/>
          <p:nvPr/>
        </p:nvGrpSpPr>
        <p:grpSpPr>
          <a:xfrm>
            <a:off x="15742217" y="4667772"/>
            <a:ext cx="5422619" cy="1620346"/>
            <a:chOff x="6967777" y="4540552"/>
            <a:chExt cx="2850484" cy="1620346"/>
          </a:xfrm>
        </p:grpSpPr>
        <p:sp>
          <p:nvSpPr>
            <p:cNvPr id="47" name="Textbox 200">
              <a:extLst>
                <a:ext uri="{FF2B5EF4-FFF2-40B4-BE49-F238E27FC236}">
                  <a16:creationId xmlns:a16="http://schemas.microsoft.com/office/drawing/2014/main" id="{F1851C4F-D892-08A5-FC03-1AB99A1451C8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Trả lương theo giá trị và độ phức tạp của vị trí trong cơ cấu tổ chức.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8" name="Textbox 200">
              <a:extLst>
                <a:ext uri="{FF2B5EF4-FFF2-40B4-BE49-F238E27FC236}">
                  <a16:creationId xmlns:a16="http://schemas.microsoft.com/office/drawing/2014/main" id="{BD408E04-BD1C-A3E6-DBF6-33D5E3D1CAB9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POSITION</a:t>
              </a:r>
            </a:p>
          </p:txBody>
        </p:sp>
        <p:sp>
          <p:nvSpPr>
            <p:cNvPr id="49" name="Textbox 200">
              <a:extLst>
                <a:ext uri="{FF2B5EF4-FFF2-40B4-BE49-F238E27FC236}">
                  <a16:creationId xmlns:a16="http://schemas.microsoft.com/office/drawing/2014/main" id="{38700811-2B9F-92DB-F36A-FD28E73F2379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Vị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trí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F709858E-0FE3-9FDF-4D7C-A37696F98B3A}"/>
              </a:ext>
            </a:extLst>
          </p:cNvPr>
          <p:cNvGrpSpPr/>
          <p:nvPr/>
        </p:nvGrpSpPr>
        <p:grpSpPr>
          <a:xfrm>
            <a:off x="15742217" y="7272797"/>
            <a:ext cx="5422619" cy="1620346"/>
            <a:chOff x="6967777" y="4540552"/>
            <a:chExt cx="2850484" cy="1620346"/>
          </a:xfrm>
        </p:grpSpPr>
        <p:sp>
          <p:nvSpPr>
            <p:cNvPr id="51" name="Textbox 200">
              <a:extLst>
                <a:ext uri="{FF2B5EF4-FFF2-40B4-BE49-F238E27FC236}">
                  <a16:creationId xmlns:a16="http://schemas.microsoft.com/office/drawing/2014/main" id="{21AEF80C-C323-C23C-5E30-551E1C189580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Ghi nhận kiến thức, kỹ năng, kinh nghiệm và mức độ phát triển cá nhân.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2" name="Textbox 200">
              <a:extLst>
                <a:ext uri="{FF2B5EF4-FFF2-40B4-BE49-F238E27FC236}">
                  <a16:creationId xmlns:a16="http://schemas.microsoft.com/office/drawing/2014/main" id="{1604221B-E715-CF91-2D6C-F6D34266D044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>
                      <a:lumMod val="90000"/>
                    </a:schemeClr>
                  </a:solidFill>
                  <a:effectLst/>
                  <a:uLnTx/>
                  <a:uFillTx/>
                  <a:latin typeface="+mj-lt"/>
                </a:rPr>
                <a:t>PERSON</a:t>
              </a:r>
            </a:p>
          </p:txBody>
        </p:sp>
        <p:sp>
          <p:nvSpPr>
            <p:cNvPr id="53" name="Textbox 200">
              <a:extLst>
                <a:ext uri="{FF2B5EF4-FFF2-40B4-BE49-F238E27FC236}">
                  <a16:creationId xmlns:a16="http://schemas.microsoft.com/office/drawing/2014/main" id="{350D4B86-26E1-9C23-DEC4-F5F35FF6545E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N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ăng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lực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289C7343-5FDC-0302-106F-B71B2E498F96}"/>
              </a:ext>
            </a:extLst>
          </p:cNvPr>
          <p:cNvGrpSpPr/>
          <p:nvPr/>
        </p:nvGrpSpPr>
        <p:grpSpPr>
          <a:xfrm>
            <a:off x="15742217" y="9854963"/>
            <a:ext cx="5422619" cy="1620346"/>
            <a:chOff x="6967777" y="4540552"/>
            <a:chExt cx="2850484" cy="1620346"/>
          </a:xfrm>
        </p:grpSpPr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03B14AD3-E2B2-8396-FF99-13ECE5379C6A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Thưởng theo hiệu suất, mục tiêu đạt được và đóng góp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EF2FF916-4C83-74C2-CC0F-C143D85D3C9C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PERFORMANCE</a:t>
              </a:r>
            </a:p>
          </p:txBody>
        </p:sp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DC61ED24-8D35-1106-6CF3-FA93CE4D4A3A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Hiệu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quả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99017E5D-5596-0F23-9021-F539010B880C}"/>
              </a:ext>
            </a:extLst>
          </p:cNvPr>
          <p:cNvGrpSpPr/>
          <p:nvPr/>
        </p:nvGrpSpPr>
        <p:grpSpPr>
          <a:xfrm>
            <a:off x="12527389" y="4322254"/>
            <a:ext cx="2311383" cy="2311383"/>
            <a:chOff x="3695054" y="6046055"/>
            <a:chExt cx="3326331" cy="3326331"/>
          </a:xfrm>
        </p:grpSpPr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57321FC0-0EB8-3DBC-6939-2373CD2C337F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61" name="Oval 60">
                <a:extLst>
                  <a:ext uri="{FF2B5EF4-FFF2-40B4-BE49-F238E27FC236}">
                    <a16:creationId xmlns:a16="http://schemas.microsoft.com/office/drawing/2014/main" id="{D695EE43-AA94-5EE5-4633-19038B892990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2" name="Oval 61">
                <a:extLst>
                  <a:ext uri="{FF2B5EF4-FFF2-40B4-BE49-F238E27FC236}">
                    <a16:creationId xmlns:a16="http://schemas.microsoft.com/office/drawing/2014/main" id="{DC1A5094-6687-5458-0A0F-7C9458FFB839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E103D984-F74C-B6F5-D1D8-0B8991307942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C44D3E4D-DE18-5FDD-317B-D2A1930BD7B7}"/>
              </a:ext>
            </a:extLst>
          </p:cNvPr>
          <p:cNvGrpSpPr/>
          <p:nvPr/>
        </p:nvGrpSpPr>
        <p:grpSpPr>
          <a:xfrm>
            <a:off x="12527389" y="6927279"/>
            <a:ext cx="2311383" cy="2311383"/>
            <a:chOff x="3695054" y="6046055"/>
            <a:chExt cx="3326331" cy="3326331"/>
          </a:xfrm>
        </p:grpSpPr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B8ED1BC1-8F0D-38B5-A3A9-02C85A72878E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66" name="Oval 65">
                <a:extLst>
                  <a:ext uri="{FF2B5EF4-FFF2-40B4-BE49-F238E27FC236}">
                    <a16:creationId xmlns:a16="http://schemas.microsoft.com/office/drawing/2014/main" id="{31C33C08-4BAE-B010-8ABA-AFEE8EB007F5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5B8B46FC-E2D9-0EC4-733E-D4ADC6D28B40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65" name="Oval 64">
              <a:extLst>
                <a:ext uri="{FF2B5EF4-FFF2-40B4-BE49-F238E27FC236}">
                  <a16:creationId xmlns:a16="http://schemas.microsoft.com/office/drawing/2014/main" id="{4AB86ED5-FB8D-754E-8060-46F2BA4C4788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A61A1A85-D1EC-C190-33FE-10FDB664B9C0}"/>
              </a:ext>
            </a:extLst>
          </p:cNvPr>
          <p:cNvGrpSpPr/>
          <p:nvPr/>
        </p:nvGrpSpPr>
        <p:grpSpPr>
          <a:xfrm>
            <a:off x="12527389" y="9509445"/>
            <a:ext cx="2311383" cy="2311383"/>
            <a:chOff x="3695054" y="6046055"/>
            <a:chExt cx="3326331" cy="3326331"/>
          </a:xfrm>
        </p:grpSpPr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0B4D8FBF-0107-69CE-5B18-9C85B4F81175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71" name="Oval 70">
                <a:extLst>
                  <a:ext uri="{FF2B5EF4-FFF2-40B4-BE49-F238E27FC236}">
                    <a16:creationId xmlns:a16="http://schemas.microsoft.com/office/drawing/2014/main" id="{C823CA07-75BD-2CF0-7DE4-DA48B7B95F4E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2" name="Oval 71">
                <a:extLst>
                  <a:ext uri="{FF2B5EF4-FFF2-40B4-BE49-F238E27FC236}">
                    <a16:creationId xmlns:a16="http://schemas.microsoft.com/office/drawing/2014/main" id="{C95D8315-69E1-D722-13B5-ACCB74F561F2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70" name="Oval 69">
              <a:extLst>
                <a:ext uri="{FF2B5EF4-FFF2-40B4-BE49-F238E27FC236}">
                  <a16:creationId xmlns:a16="http://schemas.microsoft.com/office/drawing/2014/main" id="{673D646E-85C0-32C6-BBBE-D856208370AC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3" name="Freeform: Shape 72">
            <a:extLst>
              <a:ext uri="{FF2B5EF4-FFF2-40B4-BE49-F238E27FC236}">
                <a16:creationId xmlns:a16="http://schemas.microsoft.com/office/drawing/2014/main" id="{F34EACF7-022B-6931-C023-B6FF6EEFC6D4}"/>
              </a:ext>
            </a:extLst>
          </p:cNvPr>
          <p:cNvSpPr/>
          <p:nvPr/>
        </p:nvSpPr>
        <p:spPr>
          <a:xfrm>
            <a:off x="13271707" y="5051336"/>
            <a:ext cx="822746" cy="853218"/>
          </a:xfrm>
          <a:custGeom>
            <a:avLst/>
            <a:gdLst>
              <a:gd name="connsiteX0" fmla="*/ 276377 w 411480"/>
              <a:gd name="connsiteY0" fmla="*/ 86487 h 426720"/>
              <a:gd name="connsiteX1" fmla="*/ 209321 w 411480"/>
              <a:gd name="connsiteY1" fmla="*/ 153544 h 426720"/>
              <a:gd name="connsiteX2" fmla="*/ 142265 w 411480"/>
              <a:gd name="connsiteY2" fmla="*/ 86487 h 426720"/>
              <a:gd name="connsiteX3" fmla="*/ 209321 w 411480"/>
              <a:gd name="connsiteY3" fmla="*/ 19432 h 426720"/>
              <a:gd name="connsiteX4" fmla="*/ 276377 w 411480"/>
              <a:gd name="connsiteY4" fmla="*/ 86487 h 426720"/>
              <a:gd name="connsiteX5" fmla="*/ 60274 w 411480"/>
              <a:gd name="connsiteY5" fmla="*/ 327127 h 426720"/>
              <a:gd name="connsiteX6" fmla="*/ 19431 w 411480"/>
              <a:gd name="connsiteY6" fmla="*/ 367970 h 426720"/>
              <a:gd name="connsiteX7" fmla="*/ 60274 w 411480"/>
              <a:gd name="connsiteY7" fmla="*/ 408814 h 426720"/>
              <a:gd name="connsiteX8" fmla="*/ 101117 w 411480"/>
              <a:gd name="connsiteY8" fmla="*/ 367970 h 426720"/>
              <a:gd name="connsiteX9" fmla="*/ 60274 w 411480"/>
              <a:gd name="connsiteY9" fmla="*/ 327127 h 426720"/>
              <a:gd name="connsiteX10" fmla="*/ 209169 w 411480"/>
              <a:gd name="connsiteY10" fmla="*/ 327127 h 426720"/>
              <a:gd name="connsiteX11" fmla="*/ 168326 w 411480"/>
              <a:gd name="connsiteY11" fmla="*/ 367970 h 426720"/>
              <a:gd name="connsiteX12" fmla="*/ 209169 w 411480"/>
              <a:gd name="connsiteY12" fmla="*/ 408814 h 426720"/>
              <a:gd name="connsiteX13" fmla="*/ 250012 w 411480"/>
              <a:gd name="connsiteY13" fmla="*/ 367970 h 426720"/>
              <a:gd name="connsiteX14" fmla="*/ 209169 w 411480"/>
              <a:gd name="connsiteY14" fmla="*/ 327127 h 426720"/>
              <a:gd name="connsiteX15" fmla="*/ 358216 w 411480"/>
              <a:gd name="connsiteY15" fmla="*/ 327127 h 426720"/>
              <a:gd name="connsiteX16" fmla="*/ 317373 w 411480"/>
              <a:gd name="connsiteY16" fmla="*/ 367970 h 426720"/>
              <a:gd name="connsiteX17" fmla="*/ 358216 w 411480"/>
              <a:gd name="connsiteY17" fmla="*/ 408814 h 426720"/>
              <a:gd name="connsiteX18" fmla="*/ 399059 w 411480"/>
              <a:gd name="connsiteY18" fmla="*/ 367970 h 426720"/>
              <a:gd name="connsiteX19" fmla="*/ 358216 w 411480"/>
              <a:gd name="connsiteY19" fmla="*/ 327127 h 426720"/>
              <a:gd name="connsiteX20" fmla="*/ 209169 w 411480"/>
              <a:gd name="connsiteY20" fmla="*/ 207646 h 426720"/>
              <a:gd name="connsiteX21" fmla="*/ 209169 w 411480"/>
              <a:gd name="connsiteY21" fmla="*/ 279274 h 426720"/>
              <a:gd name="connsiteX22" fmla="*/ 358216 w 411480"/>
              <a:gd name="connsiteY22" fmla="*/ 287960 h 426720"/>
              <a:gd name="connsiteX23" fmla="*/ 358216 w 411480"/>
              <a:gd name="connsiteY23" fmla="*/ 279274 h 426720"/>
              <a:gd name="connsiteX24" fmla="*/ 286588 w 411480"/>
              <a:gd name="connsiteY24" fmla="*/ 207646 h 426720"/>
              <a:gd name="connsiteX25" fmla="*/ 131902 w 411480"/>
              <a:gd name="connsiteY25" fmla="*/ 207646 h 426720"/>
              <a:gd name="connsiteX26" fmla="*/ 60274 w 411480"/>
              <a:gd name="connsiteY26" fmla="*/ 279274 h 426720"/>
              <a:gd name="connsiteX27" fmla="*/ 60274 w 411480"/>
              <a:gd name="connsiteY27" fmla="*/ 279274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411480" h="426720">
                <a:moveTo>
                  <a:pt x="276377" y="86487"/>
                </a:moveTo>
                <a:cubicBezTo>
                  <a:pt x="276377" y="123521"/>
                  <a:pt x="246355" y="153544"/>
                  <a:pt x="209321" y="153544"/>
                </a:cubicBezTo>
                <a:cubicBezTo>
                  <a:pt x="172288" y="153544"/>
                  <a:pt x="142265" y="123521"/>
                  <a:pt x="142265" y="86487"/>
                </a:cubicBezTo>
                <a:cubicBezTo>
                  <a:pt x="142265" y="49454"/>
                  <a:pt x="172288" y="19432"/>
                  <a:pt x="209321" y="19432"/>
                </a:cubicBezTo>
                <a:cubicBezTo>
                  <a:pt x="246355" y="19279"/>
                  <a:pt x="276377" y="49302"/>
                  <a:pt x="276377" y="86487"/>
                </a:cubicBezTo>
                <a:close/>
                <a:moveTo>
                  <a:pt x="60274" y="327127"/>
                </a:moveTo>
                <a:cubicBezTo>
                  <a:pt x="37719" y="327127"/>
                  <a:pt x="19431" y="345415"/>
                  <a:pt x="19431" y="367970"/>
                </a:cubicBezTo>
                <a:cubicBezTo>
                  <a:pt x="19431" y="390526"/>
                  <a:pt x="37719" y="408814"/>
                  <a:pt x="60274" y="408814"/>
                </a:cubicBezTo>
                <a:cubicBezTo>
                  <a:pt x="82829" y="408814"/>
                  <a:pt x="101117" y="390526"/>
                  <a:pt x="101117" y="367970"/>
                </a:cubicBezTo>
                <a:cubicBezTo>
                  <a:pt x="101117" y="345415"/>
                  <a:pt x="82829" y="327127"/>
                  <a:pt x="60274" y="327127"/>
                </a:cubicBezTo>
                <a:close/>
                <a:moveTo>
                  <a:pt x="209169" y="327127"/>
                </a:moveTo>
                <a:cubicBezTo>
                  <a:pt x="186614" y="327127"/>
                  <a:pt x="168326" y="345415"/>
                  <a:pt x="168326" y="367970"/>
                </a:cubicBezTo>
                <a:cubicBezTo>
                  <a:pt x="168326" y="390526"/>
                  <a:pt x="186614" y="408814"/>
                  <a:pt x="209169" y="408814"/>
                </a:cubicBezTo>
                <a:cubicBezTo>
                  <a:pt x="231724" y="408814"/>
                  <a:pt x="250012" y="390526"/>
                  <a:pt x="250012" y="367970"/>
                </a:cubicBezTo>
                <a:cubicBezTo>
                  <a:pt x="250012" y="345415"/>
                  <a:pt x="231724" y="327127"/>
                  <a:pt x="209169" y="327127"/>
                </a:cubicBezTo>
                <a:close/>
                <a:moveTo>
                  <a:pt x="358216" y="327127"/>
                </a:moveTo>
                <a:cubicBezTo>
                  <a:pt x="335661" y="327127"/>
                  <a:pt x="317373" y="345415"/>
                  <a:pt x="317373" y="367970"/>
                </a:cubicBezTo>
                <a:cubicBezTo>
                  <a:pt x="317373" y="390526"/>
                  <a:pt x="335661" y="408814"/>
                  <a:pt x="358216" y="408814"/>
                </a:cubicBezTo>
                <a:cubicBezTo>
                  <a:pt x="380771" y="408814"/>
                  <a:pt x="399059" y="390526"/>
                  <a:pt x="399059" y="367970"/>
                </a:cubicBezTo>
                <a:cubicBezTo>
                  <a:pt x="399059" y="345415"/>
                  <a:pt x="380771" y="327127"/>
                  <a:pt x="358216" y="327127"/>
                </a:cubicBezTo>
                <a:close/>
                <a:moveTo>
                  <a:pt x="209169" y="207646"/>
                </a:moveTo>
                <a:lnTo>
                  <a:pt x="209169" y="279274"/>
                </a:lnTo>
                <a:moveTo>
                  <a:pt x="358216" y="287960"/>
                </a:moveTo>
                <a:lnTo>
                  <a:pt x="358216" y="279274"/>
                </a:lnTo>
                <a:cubicBezTo>
                  <a:pt x="358216" y="239650"/>
                  <a:pt x="326212" y="207646"/>
                  <a:pt x="286588" y="207646"/>
                </a:cubicBezTo>
                <a:lnTo>
                  <a:pt x="131902" y="207646"/>
                </a:lnTo>
                <a:cubicBezTo>
                  <a:pt x="92278" y="207646"/>
                  <a:pt x="60274" y="239650"/>
                  <a:pt x="60274" y="279274"/>
                </a:cubicBezTo>
                <a:lnTo>
                  <a:pt x="60274" y="279274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4" name="Freeform 39">
            <a:extLst>
              <a:ext uri="{FF2B5EF4-FFF2-40B4-BE49-F238E27FC236}">
                <a16:creationId xmlns:a16="http://schemas.microsoft.com/office/drawing/2014/main" id="{5EC015B1-73CD-B2E6-DBD7-9CA743AC761C}"/>
              </a:ext>
            </a:extLst>
          </p:cNvPr>
          <p:cNvSpPr>
            <a:spLocks noEditPoints="1"/>
          </p:cNvSpPr>
          <p:nvPr/>
        </p:nvSpPr>
        <p:spPr bwMode="auto">
          <a:xfrm>
            <a:off x="13376772" y="7665566"/>
            <a:ext cx="612616" cy="834809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5" name="Freeform: Shape 74">
            <a:extLst>
              <a:ext uri="{FF2B5EF4-FFF2-40B4-BE49-F238E27FC236}">
                <a16:creationId xmlns:a16="http://schemas.microsoft.com/office/drawing/2014/main" id="{40BD19D7-1846-47F6-0B66-73EA0E954E87}"/>
              </a:ext>
            </a:extLst>
          </p:cNvPr>
          <p:cNvSpPr/>
          <p:nvPr/>
        </p:nvSpPr>
        <p:spPr>
          <a:xfrm>
            <a:off x="13302179" y="10284235"/>
            <a:ext cx="761802" cy="761802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6" name="Freeform: Shape 75">
            <a:extLst>
              <a:ext uri="{FF2B5EF4-FFF2-40B4-BE49-F238E27FC236}">
                <a16:creationId xmlns:a16="http://schemas.microsoft.com/office/drawing/2014/main" id="{56C42C17-9C0C-7BAC-C859-7DA37A1915F2}"/>
              </a:ext>
            </a:extLst>
          </p:cNvPr>
          <p:cNvSpPr/>
          <p:nvPr/>
        </p:nvSpPr>
        <p:spPr>
          <a:xfrm>
            <a:off x="5467733" y="7362924"/>
            <a:ext cx="1383062" cy="1432458"/>
          </a:xfrm>
          <a:custGeom>
            <a:avLst/>
            <a:gdLst>
              <a:gd name="connsiteX0" fmla="*/ 412624 w 426720"/>
              <a:gd name="connsiteY0" fmla="*/ 260223 h 441960"/>
              <a:gd name="connsiteX1" fmla="*/ 331089 w 426720"/>
              <a:gd name="connsiteY1" fmla="*/ 298933 h 441960"/>
              <a:gd name="connsiteX2" fmla="*/ 249556 w 426720"/>
              <a:gd name="connsiteY2" fmla="*/ 260223 h 441960"/>
              <a:gd name="connsiteX3" fmla="*/ 331089 w 426720"/>
              <a:gd name="connsiteY3" fmla="*/ 221513 h 441960"/>
              <a:gd name="connsiteX4" fmla="*/ 412624 w 426720"/>
              <a:gd name="connsiteY4" fmla="*/ 260223 h 441960"/>
              <a:gd name="connsiteX5" fmla="*/ 249556 w 426720"/>
              <a:gd name="connsiteY5" fmla="*/ 327584 h 441960"/>
              <a:gd name="connsiteX6" fmla="*/ 331089 w 426720"/>
              <a:gd name="connsiteY6" fmla="*/ 366293 h 441960"/>
              <a:gd name="connsiteX7" fmla="*/ 412624 w 426720"/>
              <a:gd name="connsiteY7" fmla="*/ 327584 h 441960"/>
              <a:gd name="connsiteX8" fmla="*/ 249556 w 426720"/>
              <a:gd name="connsiteY8" fmla="*/ 394792 h 441960"/>
              <a:gd name="connsiteX9" fmla="*/ 331089 w 426720"/>
              <a:gd name="connsiteY9" fmla="*/ 433502 h 441960"/>
              <a:gd name="connsiteX10" fmla="*/ 412624 w 426720"/>
              <a:gd name="connsiteY10" fmla="*/ 394792 h 441960"/>
              <a:gd name="connsiteX11" fmla="*/ 337033 w 426720"/>
              <a:gd name="connsiteY11" fmla="*/ 172593 h 441960"/>
              <a:gd name="connsiteX12" fmla="*/ 258242 w 426720"/>
              <a:gd name="connsiteY12" fmla="*/ 111785 h 441960"/>
              <a:gd name="connsiteX13" fmla="*/ 294818 w 426720"/>
              <a:gd name="connsiteY13" fmla="*/ 46558 h 441960"/>
              <a:gd name="connsiteX14" fmla="*/ 278969 w 426720"/>
              <a:gd name="connsiteY14" fmla="*/ 19431 h 441960"/>
              <a:gd name="connsiteX15" fmla="*/ 190881 w 426720"/>
              <a:gd name="connsiteY15" fmla="*/ 19431 h 441960"/>
              <a:gd name="connsiteX16" fmla="*/ 102794 w 426720"/>
              <a:gd name="connsiteY16" fmla="*/ 19431 h 441960"/>
              <a:gd name="connsiteX17" fmla="*/ 86945 w 426720"/>
              <a:gd name="connsiteY17" fmla="*/ 46558 h 441960"/>
              <a:gd name="connsiteX18" fmla="*/ 123520 w 426720"/>
              <a:gd name="connsiteY18" fmla="*/ 111785 h 441960"/>
              <a:gd name="connsiteX19" fmla="*/ 19431 w 426720"/>
              <a:gd name="connsiteY19" fmla="*/ 227609 h 441960"/>
              <a:gd name="connsiteX20" fmla="*/ 19431 w 426720"/>
              <a:gd name="connsiteY20" fmla="*/ 343433 h 441960"/>
              <a:gd name="connsiteX21" fmla="*/ 98070 w 426720"/>
              <a:gd name="connsiteY21" fmla="*/ 433502 h 441960"/>
              <a:gd name="connsiteX22" fmla="*/ 190881 w 426720"/>
              <a:gd name="connsiteY22" fmla="*/ 433502 h 441960"/>
              <a:gd name="connsiteX23" fmla="*/ 216027 w 426720"/>
              <a:gd name="connsiteY23" fmla="*/ 433502 h 441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26720" h="441960">
                <a:moveTo>
                  <a:pt x="412624" y="260223"/>
                </a:moveTo>
                <a:cubicBezTo>
                  <a:pt x="412624" y="281559"/>
                  <a:pt x="376200" y="298933"/>
                  <a:pt x="331089" y="298933"/>
                </a:cubicBezTo>
                <a:cubicBezTo>
                  <a:pt x="286131" y="298933"/>
                  <a:pt x="249556" y="281559"/>
                  <a:pt x="249556" y="260223"/>
                </a:cubicBezTo>
                <a:cubicBezTo>
                  <a:pt x="249556" y="238887"/>
                  <a:pt x="285979" y="221513"/>
                  <a:pt x="331089" y="221513"/>
                </a:cubicBezTo>
                <a:cubicBezTo>
                  <a:pt x="376047" y="221513"/>
                  <a:pt x="412624" y="238887"/>
                  <a:pt x="412624" y="260223"/>
                </a:cubicBezTo>
                <a:close/>
                <a:moveTo>
                  <a:pt x="249556" y="327584"/>
                </a:moveTo>
                <a:cubicBezTo>
                  <a:pt x="249556" y="348920"/>
                  <a:pt x="285979" y="366293"/>
                  <a:pt x="331089" y="366293"/>
                </a:cubicBezTo>
                <a:cubicBezTo>
                  <a:pt x="376047" y="366293"/>
                  <a:pt x="412624" y="348920"/>
                  <a:pt x="412624" y="327584"/>
                </a:cubicBezTo>
                <a:moveTo>
                  <a:pt x="249556" y="394792"/>
                </a:moveTo>
                <a:cubicBezTo>
                  <a:pt x="249556" y="416128"/>
                  <a:pt x="285979" y="433502"/>
                  <a:pt x="331089" y="433502"/>
                </a:cubicBezTo>
                <a:cubicBezTo>
                  <a:pt x="376047" y="433502"/>
                  <a:pt x="412624" y="416128"/>
                  <a:pt x="412624" y="394792"/>
                </a:cubicBezTo>
                <a:moveTo>
                  <a:pt x="337033" y="172593"/>
                </a:moveTo>
                <a:cubicBezTo>
                  <a:pt x="306248" y="137389"/>
                  <a:pt x="258242" y="111785"/>
                  <a:pt x="258242" y="111785"/>
                </a:cubicBezTo>
                <a:lnTo>
                  <a:pt x="294818" y="46558"/>
                </a:lnTo>
                <a:cubicBezTo>
                  <a:pt x="301676" y="34366"/>
                  <a:pt x="292837" y="19431"/>
                  <a:pt x="278969" y="19431"/>
                </a:cubicBezTo>
                <a:lnTo>
                  <a:pt x="190881" y="19431"/>
                </a:lnTo>
                <a:lnTo>
                  <a:pt x="102794" y="19431"/>
                </a:lnTo>
                <a:cubicBezTo>
                  <a:pt x="88774" y="19431"/>
                  <a:pt x="80087" y="34366"/>
                  <a:pt x="86945" y="46558"/>
                </a:cubicBezTo>
                <a:lnTo>
                  <a:pt x="123520" y="111785"/>
                </a:lnTo>
                <a:cubicBezTo>
                  <a:pt x="123520" y="111785"/>
                  <a:pt x="19431" y="167107"/>
                  <a:pt x="19431" y="227609"/>
                </a:cubicBezTo>
                <a:lnTo>
                  <a:pt x="19431" y="343433"/>
                </a:lnTo>
                <a:cubicBezTo>
                  <a:pt x="19431" y="393116"/>
                  <a:pt x="54635" y="433502"/>
                  <a:pt x="98070" y="433502"/>
                </a:cubicBezTo>
                <a:lnTo>
                  <a:pt x="190881" y="433502"/>
                </a:lnTo>
                <a:lnTo>
                  <a:pt x="216027" y="433502"/>
                </a:lnTo>
              </a:path>
            </a:pathLst>
          </a:custGeom>
          <a:noFill/>
          <a:ln w="25400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2723631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14:gallery dir="l"/>
      </p:transition>
    </mc:Choice>
    <mc:Fallback xmlns=""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73" grpId="0" animBg="1"/>
          <p:bldP spid="74" grpId="0" animBg="1"/>
          <p:bldP spid="75" grpId="0" animBg="1"/>
          <p:bldP spid="76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7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7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6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7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7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73" grpId="0" animBg="1"/>
          <p:bldP spid="74" grpId="0" animBg="1"/>
          <p:bldP spid="75" grpId="0" animBg="1"/>
          <p:bldP spid="76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A532E41-B94B-DDE6-910D-B9AA7B18A79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Rectangle 511">
            <a:extLst>
              <a:ext uri="{FF2B5EF4-FFF2-40B4-BE49-F238E27FC236}">
                <a16:creationId xmlns:a16="http://schemas.microsoft.com/office/drawing/2014/main" id="{A8813294-35A5-78B1-5195-DA9148C40E18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148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513" name="!!MainTitle1">
            <a:extLst>
              <a:ext uri="{FF2B5EF4-FFF2-40B4-BE49-F238E27FC236}">
                <a16:creationId xmlns:a16="http://schemas.microsoft.com/office/drawing/2014/main" id="{F72E98AA-CF56-6B52-63AD-C8BD8539B10D}"/>
              </a:ext>
            </a:extLst>
          </p:cNvPr>
          <p:cNvSpPr txBox="1"/>
          <p:nvPr/>
        </p:nvSpPr>
        <p:spPr>
          <a:xfrm>
            <a:off x="5930547" y="1246722"/>
            <a:ext cx="1252298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accent6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3P Compensation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514" name="!!SubTitle">
            <a:extLst>
              <a:ext uri="{FF2B5EF4-FFF2-40B4-BE49-F238E27FC236}">
                <a16:creationId xmlns:a16="http://schemas.microsoft.com/office/drawing/2014/main" id="{C94904BC-5517-9C8D-8584-6936E10D6BE8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15" name="Oval 514">
            <a:extLst>
              <a:ext uri="{FF2B5EF4-FFF2-40B4-BE49-F238E27FC236}">
                <a16:creationId xmlns:a16="http://schemas.microsoft.com/office/drawing/2014/main" id="{732C4AB6-04B7-D55C-F285-C470527FB0E3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16" name="Oval 515">
            <a:extLst>
              <a:ext uri="{FF2B5EF4-FFF2-40B4-BE49-F238E27FC236}">
                <a16:creationId xmlns:a16="http://schemas.microsoft.com/office/drawing/2014/main" id="{256EB1B7-88EF-A010-591F-A31EB2E2F77F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17" name="Oval 516">
            <a:extLst>
              <a:ext uri="{FF2B5EF4-FFF2-40B4-BE49-F238E27FC236}">
                <a16:creationId xmlns:a16="http://schemas.microsoft.com/office/drawing/2014/main" id="{5E528731-A0F3-5225-3765-C592DBA2FF50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18" name="Oval 517">
            <a:extLst>
              <a:ext uri="{FF2B5EF4-FFF2-40B4-BE49-F238E27FC236}">
                <a16:creationId xmlns:a16="http://schemas.microsoft.com/office/drawing/2014/main" id="{0D5C4F9A-71CA-2875-6F09-C3847506FA23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19" name="Group 518">
            <a:extLst>
              <a:ext uri="{FF2B5EF4-FFF2-40B4-BE49-F238E27FC236}">
                <a16:creationId xmlns:a16="http://schemas.microsoft.com/office/drawing/2014/main" id="{606C86BD-C078-F8BC-D84C-42FB1BC233DA}"/>
              </a:ext>
            </a:extLst>
          </p:cNvPr>
          <p:cNvGrpSpPr/>
          <p:nvPr/>
        </p:nvGrpSpPr>
        <p:grpSpPr>
          <a:xfrm>
            <a:off x="6439834" y="3777520"/>
            <a:ext cx="6151040" cy="4861480"/>
            <a:chOff x="7059233" y="3832570"/>
            <a:chExt cx="6151040" cy="4861480"/>
          </a:xfrm>
        </p:grpSpPr>
        <p:grpSp>
          <p:nvGrpSpPr>
            <p:cNvPr id="520" name="Group 519">
              <a:extLst>
                <a:ext uri="{FF2B5EF4-FFF2-40B4-BE49-F238E27FC236}">
                  <a16:creationId xmlns:a16="http://schemas.microsoft.com/office/drawing/2014/main" id="{4BF4E534-F3EC-5F02-ED2E-38A36D5913FC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527" name="Arc 526">
                <a:extLst>
                  <a:ext uri="{FF2B5EF4-FFF2-40B4-BE49-F238E27FC236}">
                    <a16:creationId xmlns:a16="http://schemas.microsoft.com/office/drawing/2014/main" id="{595B8D70-4033-9F0F-9582-B9C9087DD4C8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28" name="Arc 527">
                <a:extLst>
                  <a:ext uri="{FF2B5EF4-FFF2-40B4-BE49-F238E27FC236}">
                    <a16:creationId xmlns:a16="http://schemas.microsoft.com/office/drawing/2014/main" id="{F479710B-F61C-716F-80C0-1A8EF39983CC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529" name="Group 528">
                <a:extLst>
                  <a:ext uri="{FF2B5EF4-FFF2-40B4-BE49-F238E27FC236}">
                    <a16:creationId xmlns:a16="http://schemas.microsoft.com/office/drawing/2014/main" id="{C735D34E-3ADF-ED22-CBA2-870E87972E8E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530" name="Straight Connector 529">
                  <a:extLst>
                    <a:ext uri="{FF2B5EF4-FFF2-40B4-BE49-F238E27FC236}">
                      <a16:creationId xmlns:a16="http://schemas.microsoft.com/office/drawing/2014/main" id="{EFB0F406-3C52-80C6-1C06-539F0970E93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31" name="Straight Connector 530">
                  <a:extLst>
                    <a:ext uri="{FF2B5EF4-FFF2-40B4-BE49-F238E27FC236}">
                      <a16:creationId xmlns:a16="http://schemas.microsoft.com/office/drawing/2014/main" id="{A6FB32EE-69F9-F3DB-F02C-B96267B87A4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521" name="Group 520">
              <a:extLst>
                <a:ext uri="{FF2B5EF4-FFF2-40B4-BE49-F238E27FC236}">
                  <a16:creationId xmlns:a16="http://schemas.microsoft.com/office/drawing/2014/main" id="{F47C5DC9-C740-F272-AB8F-48C46CECEB12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</p:grpSpPr>
          <p:sp>
            <p:nvSpPr>
              <p:cNvPr id="522" name="Arc 521">
                <a:extLst>
                  <a:ext uri="{FF2B5EF4-FFF2-40B4-BE49-F238E27FC236}">
                    <a16:creationId xmlns:a16="http://schemas.microsoft.com/office/drawing/2014/main" id="{428B2ED1-19AF-F5E6-DADE-0500312846DA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23" name="Arc 522">
                <a:extLst>
                  <a:ext uri="{FF2B5EF4-FFF2-40B4-BE49-F238E27FC236}">
                    <a16:creationId xmlns:a16="http://schemas.microsoft.com/office/drawing/2014/main" id="{14D3D867-29F7-29DE-680C-3BEDD721B9D0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524" name="Group 523">
                <a:extLst>
                  <a:ext uri="{FF2B5EF4-FFF2-40B4-BE49-F238E27FC236}">
                    <a16:creationId xmlns:a16="http://schemas.microsoft.com/office/drawing/2014/main" id="{15AA86C6-6D1F-07EC-334E-F15F5C02A968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525" name="Straight Connector 524">
                  <a:extLst>
                    <a:ext uri="{FF2B5EF4-FFF2-40B4-BE49-F238E27FC236}">
                      <a16:creationId xmlns:a16="http://schemas.microsoft.com/office/drawing/2014/main" id="{D19DDAE9-D77D-837B-ED63-20BEAFBCFDD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26" name="Straight Connector 525">
                  <a:extLst>
                    <a:ext uri="{FF2B5EF4-FFF2-40B4-BE49-F238E27FC236}">
                      <a16:creationId xmlns:a16="http://schemas.microsoft.com/office/drawing/2014/main" id="{12A9F695-2C8F-6260-C4A3-CF598579CA01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532" name="Group 531">
            <a:extLst>
              <a:ext uri="{FF2B5EF4-FFF2-40B4-BE49-F238E27FC236}">
                <a16:creationId xmlns:a16="http://schemas.microsoft.com/office/drawing/2014/main" id="{572FCC5D-D57F-430C-5944-4C1209AB739A}"/>
              </a:ext>
            </a:extLst>
          </p:cNvPr>
          <p:cNvGrpSpPr/>
          <p:nvPr/>
        </p:nvGrpSpPr>
        <p:grpSpPr>
          <a:xfrm>
            <a:off x="6439834" y="7475652"/>
            <a:ext cx="6151040" cy="4861480"/>
            <a:chOff x="7059233" y="7530702"/>
            <a:chExt cx="6151040" cy="4861480"/>
          </a:xfrm>
        </p:grpSpPr>
        <p:grpSp>
          <p:nvGrpSpPr>
            <p:cNvPr id="533" name="Group 532">
              <a:extLst>
                <a:ext uri="{FF2B5EF4-FFF2-40B4-BE49-F238E27FC236}">
                  <a16:creationId xmlns:a16="http://schemas.microsoft.com/office/drawing/2014/main" id="{577EFCD5-7AF9-E2C5-5AFB-888E683091C5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540" name="Arc 539">
                <a:extLst>
                  <a:ext uri="{FF2B5EF4-FFF2-40B4-BE49-F238E27FC236}">
                    <a16:creationId xmlns:a16="http://schemas.microsoft.com/office/drawing/2014/main" id="{C6E07DE5-9165-A814-D962-E0F5C8AA2FFE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41" name="Arc 540">
                <a:extLst>
                  <a:ext uri="{FF2B5EF4-FFF2-40B4-BE49-F238E27FC236}">
                    <a16:creationId xmlns:a16="http://schemas.microsoft.com/office/drawing/2014/main" id="{39F6F778-6978-82D6-C38D-522688AE9A4B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542" name="Group 541">
                <a:extLst>
                  <a:ext uri="{FF2B5EF4-FFF2-40B4-BE49-F238E27FC236}">
                    <a16:creationId xmlns:a16="http://schemas.microsoft.com/office/drawing/2014/main" id="{05A1259F-3ACA-E31C-E58D-995CC94EEC0E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543" name="Straight Connector 542">
                  <a:extLst>
                    <a:ext uri="{FF2B5EF4-FFF2-40B4-BE49-F238E27FC236}">
                      <a16:creationId xmlns:a16="http://schemas.microsoft.com/office/drawing/2014/main" id="{572C3C86-B9B3-2EAF-8661-FEBB255A7D36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44" name="Straight Connector 543">
                  <a:extLst>
                    <a:ext uri="{FF2B5EF4-FFF2-40B4-BE49-F238E27FC236}">
                      <a16:creationId xmlns:a16="http://schemas.microsoft.com/office/drawing/2014/main" id="{58980700-AAA2-A8C2-7576-0B79A9658F5F}"/>
                    </a:ext>
                  </a:extLst>
                </p:cNvPr>
                <p:cNvCxnSpPr>
                  <a:cxnSpLocks/>
                  <a:endCxn id="541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534" name="Group 533">
              <a:extLst>
                <a:ext uri="{FF2B5EF4-FFF2-40B4-BE49-F238E27FC236}">
                  <a16:creationId xmlns:a16="http://schemas.microsoft.com/office/drawing/2014/main" id="{BE14886B-842D-A282-A81E-F8A4B02A9190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</p:grpSpPr>
          <p:sp>
            <p:nvSpPr>
              <p:cNvPr id="535" name="Arc 534">
                <a:extLst>
                  <a:ext uri="{FF2B5EF4-FFF2-40B4-BE49-F238E27FC236}">
                    <a16:creationId xmlns:a16="http://schemas.microsoft.com/office/drawing/2014/main" id="{869170F3-0184-7C3A-2C13-3E0C13182466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6" name="Arc 535">
                <a:extLst>
                  <a:ext uri="{FF2B5EF4-FFF2-40B4-BE49-F238E27FC236}">
                    <a16:creationId xmlns:a16="http://schemas.microsoft.com/office/drawing/2014/main" id="{72DE3167-D9F6-A4EF-7C0F-7E994148A481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537" name="Group 536">
                <a:extLst>
                  <a:ext uri="{FF2B5EF4-FFF2-40B4-BE49-F238E27FC236}">
                    <a16:creationId xmlns:a16="http://schemas.microsoft.com/office/drawing/2014/main" id="{DEBCDADF-7DD9-0F6F-C0E8-35BE64C30426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538" name="Straight Connector 537">
                  <a:extLst>
                    <a:ext uri="{FF2B5EF4-FFF2-40B4-BE49-F238E27FC236}">
                      <a16:creationId xmlns:a16="http://schemas.microsoft.com/office/drawing/2014/main" id="{1AF422F8-C018-61A7-B59F-8828157F406E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39" name="Straight Connector 538">
                  <a:extLst>
                    <a:ext uri="{FF2B5EF4-FFF2-40B4-BE49-F238E27FC236}">
                      <a16:creationId xmlns:a16="http://schemas.microsoft.com/office/drawing/2014/main" id="{A252661B-BBF6-EFAA-6A89-1FC09FBCF03C}"/>
                    </a:ext>
                  </a:extLst>
                </p:cNvPr>
                <p:cNvCxnSpPr>
                  <a:cxnSpLocks/>
                  <a:endCxn id="536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545" name="Group 544">
            <a:extLst>
              <a:ext uri="{FF2B5EF4-FFF2-40B4-BE49-F238E27FC236}">
                <a16:creationId xmlns:a16="http://schemas.microsoft.com/office/drawing/2014/main" id="{13851205-CCAE-0224-5D5D-22BA6EFCA9C0}"/>
              </a:ext>
            </a:extLst>
          </p:cNvPr>
          <p:cNvGrpSpPr/>
          <p:nvPr/>
        </p:nvGrpSpPr>
        <p:grpSpPr>
          <a:xfrm>
            <a:off x="8031814" y="8079153"/>
            <a:ext cx="5072397" cy="0"/>
            <a:chOff x="8651213" y="8134203"/>
            <a:chExt cx="5072397" cy="0"/>
          </a:xfrm>
        </p:grpSpPr>
        <p:cxnSp>
          <p:nvCxnSpPr>
            <p:cNvPr id="546" name="Straight Connector 545">
              <a:extLst>
                <a:ext uri="{FF2B5EF4-FFF2-40B4-BE49-F238E27FC236}">
                  <a16:creationId xmlns:a16="http://schemas.microsoft.com/office/drawing/2014/main" id="{DFCEEE03-58CA-89CA-21F6-43269A83C535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254000" cap="rnd">
              <a:solidFill>
                <a:schemeClr val="bg2"/>
              </a:solidFill>
            </a:ln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7" name="Straight Connector 546">
              <a:extLst>
                <a:ext uri="{FF2B5EF4-FFF2-40B4-BE49-F238E27FC236}">
                  <a16:creationId xmlns:a16="http://schemas.microsoft.com/office/drawing/2014/main" id="{77261524-7DCA-49A9-5D62-3EAB5C19A29D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63500" cap="rnd">
              <a:solidFill>
                <a:schemeClr val="accent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48" name="Group 547">
            <a:extLst>
              <a:ext uri="{FF2B5EF4-FFF2-40B4-BE49-F238E27FC236}">
                <a16:creationId xmlns:a16="http://schemas.microsoft.com/office/drawing/2014/main" id="{FD4D63A9-5630-ACE8-52AB-E2AF1C79BA16}"/>
              </a:ext>
            </a:extLst>
          </p:cNvPr>
          <p:cNvGrpSpPr/>
          <p:nvPr/>
        </p:nvGrpSpPr>
        <p:grpSpPr>
          <a:xfrm>
            <a:off x="3586977" y="5506866"/>
            <a:ext cx="5144574" cy="5144574"/>
            <a:chOff x="3695054" y="6046055"/>
            <a:chExt cx="3326331" cy="3326331"/>
          </a:xfrm>
        </p:grpSpPr>
        <p:grpSp>
          <p:nvGrpSpPr>
            <p:cNvPr id="562" name="Group 561">
              <a:extLst>
                <a:ext uri="{FF2B5EF4-FFF2-40B4-BE49-F238E27FC236}">
                  <a16:creationId xmlns:a16="http://schemas.microsoft.com/office/drawing/2014/main" id="{6B06811B-394E-1B90-1553-5CB9F6678E09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564" name="Oval 563">
                <a:extLst>
                  <a:ext uri="{FF2B5EF4-FFF2-40B4-BE49-F238E27FC236}">
                    <a16:creationId xmlns:a16="http://schemas.microsoft.com/office/drawing/2014/main" id="{8FDF34B4-E2C0-BF49-80C1-08C50DF41A5E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5" name="Oval 564">
                <a:extLst>
                  <a:ext uri="{FF2B5EF4-FFF2-40B4-BE49-F238E27FC236}">
                    <a16:creationId xmlns:a16="http://schemas.microsoft.com/office/drawing/2014/main" id="{C0DD6475-5B37-135B-F837-7F219E41DFCE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63" name="Oval 562">
              <a:extLst>
                <a:ext uri="{FF2B5EF4-FFF2-40B4-BE49-F238E27FC236}">
                  <a16:creationId xmlns:a16="http://schemas.microsoft.com/office/drawing/2014/main" id="{EC897615-C3A2-B2CD-FEBF-7E55E5243514}"/>
                </a:ext>
              </a:extLst>
            </p:cNvPr>
            <p:cNvSpPr/>
            <p:nvPr/>
          </p:nvSpPr>
          <p:spPr>
            <a:xfrm>
              <a:off x="4080135" y="6431136"/>
              <a:ext cx="2556171" cy="255617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66" name="Group 565">
            <a:extLst>
              <a:ext uri="{FF2B5EF4-FFF2-40B4-BE49-F238E27FC236}">
                <a16:creationId xmlns:a16="http://schemas.microsoft.com/office/drawing/2014/main" id="{F3F317B7-D5C1-D565-9BD8-CEF2465E071F}"/>
              </a:ext>
            </a:extLst>
          </p:cNvPr>
          <p:cNvGrpSpPr/>
          <p:nvPr/>
        </p:nvGrpSpPr>
        <p:grpSpPr>
          <a:xfrm>
            <a:off x="4490422" y="6636363"/>
            <a:ext cx="3337684" cy="3786087"/>
            <a:chOff x="5109821" y="6691413"/>
            <a:chExt cx="3337684" cy="3786087"/>
          </a:xfrm>
        </p:grpSpPr>
        <p:sp>
          <p:nvSpPr>
            <p:cNvPr id="567" name="!!SubTitle">
              <a:extLst>
                <a:ext uri="{FF2B5EF4-FFF2-40B4-BE49-F238E27FC236}">
                  <a16:creationId xmlns:a16="http://schemas.microsoft.com/office/drawing/2014/main" id="{EF665757-C936-673D-F913-AF6C375EECD8}"/>
                </a:ext>
              </a:extLst>
            </p:cNvPr>
            <p:cNvSpPr txBox="1"/>
            <p:nvPr/>
          </p:nvSpPr>
          <p:spPr>
            <a:xfrm>
              <a:off x="5109821" y="6691413"/>
              <a:ext cx="3337684" cy="3786087"/>
            </a:xfrm>
            <a:prstGeom prst="rect">
              <a:avLst/>
            </a:prstGeom>
            <a:noFill/>
          </p:spPr>
          <p:txBody>
            <a:bodyPr spcFirstLastPara="1" wrap="none" numCol="1" rtlCol="0">
              <a:prstTxWarp prst="textArchUp">
                <a:avLst/>
              </a:prstTxWarp>
              <a:spAutoFit/>
            </a:bodyPr>
            <a:lstStyle>
              <a:defPPr>
                <a:defRPr lang="en-US"/>
              </a:defPPr>
              <a:lvl1pPr algn="ctr">
                <a:defRPr sz="5400" b="1" u="none">
                  <a:solidFill>
                    <a:schemeClr val="tx2">
                      <a:lumMod val="75000"/>
                      <a:lumOff val="25000"/>
                    </a:schemeClr>
                  </a:solidFill>
                  <a:latin typeface="+mj-lt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2000" b="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 we sell </a:t>
              </a:r>
              <a:r>
                <a:rPr lang="en-US" sz="200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CONFIDENCE</a:t>
              </a:r>
            </a:p>
          </p:txBody>
        </p:sp>
        <p:sp>
          <p:nvSpPr>
            <p:cNvPr id="568" name="TextBox 25">
              <a:extLst>
                <a:ext uri="{FF2B5EF4-FFF2-40B4-BE49-F238E27FC236}">
                  <a16:creationId xmlns:a16="http://schemas.microsoft.com/office/drawing/2014/main" id="{FE5B3366-ACFD-278E-A693-4FE8DC42EACE}"/>
                </a:ext>
              </a:extLst>
            </p:cNvPr>
            <p:cNvSpPr txBox="1"/>
            <p:nvPr/>
          </p:nvSpPr>
          <p:spPr>
            <a:xfrm>
              <a:off x="5490240" y="7680960"/>
              <a:ext cx="2576846" cy="2032458"/>
            </a:xfrm>
            <a:prstGeom prst="rect">
              <a:avLst/>
            </a:prstGeom>
            <a:noFill/>
          </p:spPr>
          <p:txBody>
            <a:bodyPr wrap="none" rtlCol="0">
              <a:prstTxWarp prst="textArchDow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2400" u="none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+mj-lt"/>
                </a:rPr>
                <a:t>  not template</a:t>
              </a:r>
              <a:endParaRPr lang="en-US" sz="2400" u="none" dirty="0">
                <a:solidFill>
                  <a:schemeClr val="accent1">
                    <a:lumMod val="20000"/>
                    <a:lumOff val="80000"/>
                  </a:schemeClr>
                </a:solidFill>
              </a:endParaRPr>
            </a:p>
          </p:txBody>
        </p:sp>
      </p:grpSp>
      <p:grpSp>
        <p:nvGrpSpPr>
          <p:cNvPr id="569" name="Group 568">
            <a:extLst>
              <a:ext uri="{FF2B5EF4-FFF2-40B4-BE49-F238E27FC236}">
                <a16:creationId xmlns:a16="http://schemas.microsoft.com/office/drawing/2014/main" id="{C0E93406-E977-A30A-0EEB-E6C45DAE2214}"/>
              </a:ext>
            </a:extLst>
          </p:cNvPr>
          <p:cNvGrpSpPr/>
          <p:nvPr/>
        </p:nvGrpSpPr>
        <p:grpSpPr>
          <a:xfrm>
            <a:off x="15742217" y="4667772"/>
            <a:ext cx="5422619" cy="1620346"/>
            <a:chOff x="6967777" y="4540552"/>
            <a:chExt cx="2850484" cy="1620346"/>
          </a:xfrm>
        </p:grpSpPr>
        <p:sp>
          <p:nvSpPr>
            <p:cNvPr id="570" name="Textbox 200">
              <a:extLst>
                <a:ext uri="{FF2B5EF4-FFF2-40B4-BE49-F238E27FC236}">
                  <a16:creationId xmlns:a16="http://schemas.microsoft.com/office/drawing/2014/main" id="{EC74B7A2-11AE-445B-55FF-5185159F534E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Trả lương theo giá trị và độ phức tạp của vị trí trong cơ cấu tổ chức.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71" name="Textbox 200">
              <a:extLst>
                <a:ext uri="{FF2B5EF4-FFF2-40B4-BE49-F238E27FC236}">
                  <a16:creationId xmlns:a16="http://schemas.microsoft.com/office/drawing/2014/main" id="{B6522DA3-FD47-EB08-3F21-311035A14016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POSITION</a:t>
              </a:r>
            </a:p>
          </p:txBody>
        </p:sp>
        <p:sp>
          <p:nvSpPr>
            <p:cNvPr id="572" name="Textbox 200">
              <a:extLst>
                <a:ext uri="{FF2B5EF4-FFF2-40B4-BE49-F238E27FC236}">
                  <a16:creationId xmlns:a16="http://schemas.microsoft.com/office/drawing/2014/main" id="{12091D5D-4894-BA48-F781-BBDAA6A66944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Vị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trí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73" name="Group 572">
            <a:extLst>
              <a:ext uri="{FF2B5EF4-FFF2-40B4-BE49-F238E27FC236}">
                <a16:creationId xmlns:a16="http://schemas.microsoft.com/office/drawing/2014/main" id="{32235E75-442F-DE1E-F09B-38530532BB1C}"/>
              </a:ext>
            </a:extLst>
          </p:cNvPr>
          <p:cNvGrpSpPr/>
          <p:nvPr/>
        </p:nvGrpSpPr>
        <p:grpSpPr>
          <a:xfrm>
            <a:off x="15742217" y="7272797"/>
            <a:ext cx="5422619" cy="1620346"/>
            <a:chOff x="6967777" y="4540552"/>
            <a:chExt cx="2850484" cy="1620346"/>
          </a:xfrm>
        </p:grpSpPr>
        <p:sp>
          <p:nvSpPr>
            <p:cNvPr id="574" name="Textbox 200">
              <a:extLst>
                <a:ext uri="{FF2B5EF4-FFF2-40B4-BE49-F238E27FC236}">
                  <a16:creationId xmlns:a16="http://schemas.microsoft.com/office/drawing/2014/main" id="{893AB5DE-5A7C-F1F1-9363-1DD81A25CB3F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Ghi nhận kiến thức, kỹ năng, kinh nghiệm và mức độ phát triển cá nhân.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75" name="Textbox 200">
              <a:extLst>
                <a:ext uri="{FF2B5EF4-FFF2-40B4-BE49-F238E27FC236}">
                  <a16:creationId xmlns:a16="http://schemas.microsoft.com/office/drawing/2014/main" id="{D8C02B8F-F641-D29F-3693-70CA3DE01AAE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PERSON</a:t>
              </a:r>
            </a:p>
          </p:txBody>
        </p:sp>
        <p:sp>
          <p:nvSpPr>
            <p:cNvPr id="576" name="Textbox 200">
              <a:extLst>
                <a:ext uri="{FF2B5EF4-FFF2-40B4-BE49-F238E27FC236}">
                  <a16:creationId xmlns:a16="http://schemas.microsoft.com/office/drawing/2014/main" id="{8BEB1265-7539-EF83-0D46-977E931681AB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N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ăng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lực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77" name="Group 576">
            <a:extLst>
              <a:ext uri="{FF2B5EF4-FFF2-40B4-BE49-F238E27FC236}">
                <a16:creationId xmlns:a16="http://schemas.microsoft.com/office/drawing/2014/main" id="{7D62DD60-5FCC-B024-E084-7AE17D8FFBA9}"/>
              </a:ext>
            </a:extLst>
          </p:cNvPr>
          <p:cNvGrpSpPr/>
          <p:nvPr/>
        </p:nvGrpSpPr>
        <p:grpSpPr>
          <a:xfrm>
            <a:off x="15742217" y="9854963"/>
            <a:ext cx="5422619" cy="1620346"/>
            <a:chOff x="6967777" y="4540552"/>
            <a:chExt cx="2850484" cy="1620346"/>
          </a:xfrm>
        </p:grpSpPr>
        <p:sp>
          <p:nvSpPr>
            <p:cNvPr id="578" name="Textbox 200">
              <a:extLst>
                <a:ext uri="{FF2B5EF4-FFF2-40B4-BE49-F238E27FC236}">
                  <a16:creationId xmlns:a16="http://schemas.microsoft.com/office/drawing/2014/main" id="{EA1247DC-F48E-B7DD-A42B-F67F1F37C1AE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Thưởng theo hiệu suất, mục tiêu đạt được và đóng góp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79" name="Textbox 200">
              <a:extLst>
                <a:ext uri="{FF2B5EF4-FFF2-40B4-BE49-F238E27FC236}">
                  <a16:creationId xmlns:a16="http://schemas.microsoft.com/office/drawing/2014/main" id="{6DF28ECD-3777-2069-3132-CF76FCB1D01A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PERFORMANCE</a:t>
              </a:r>
            </a:p>
          </p:txBody>
        </p:sp>
        <p:sp>
          <p:nvSpPr>
            <p:cNvPr id="580" name="Textbox 200">
              <a:extLst>
                <a:ext uri="{FF2B5EF4-FFF2-40B4-BE49-F238E27FC236}">
                  <a16:creationId xmlns:a16="http://schemas.microsoft.com/office/drawing/2014/main" id="{5BFB2CBD-8E4A-8D8E-EB79-CA5BE39AF124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Hiệu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quả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81" name="Group 580">
            <a:extLst>
              <a:ext uri="{FF2B5EF4-FFF2-40B4-BE49-F238E27FC236}">
                <a16:creationId xmlns:a16="http://schemas.microsoft.com/office/drawing/2014/main" id="{0B2C6024-4B14-C7E5-F89C-08D484FF8961}"/>
              </a:ext>
            </a:extLst>
          </p:cNvPr>
          <p:cNvGrpSpPr/>
          <p:nvPr/>
        </p:nvGrpSpPr>
        <p:grpSpPr>
          <a:xfrm>
            <a:off x="12527389" y="4322254"/>
            <a:ext cx="2311383" cy="2311383"/>
            <a:chOff x="3695054" y="6046055"/>
            <a:chExt cx="3326331" cy="3326331"/>
          </a:xfrm>
        </p:grpSpPr>
        <p:grpSp>
          <p:nvGrpSpPr>
            <p:cNvPr id="582" name="Group 581">
              <a:extLst>
                <a:ext uri="{FF2B5EF4-FFF2-40B4-BE49-F238E27FC236}">
                  <a16:creationId xmlns:a16="http://schemas.microsoft.com/office/drawing/2014/main" id="{5472044E-AADC-083D-FFA1-10486CB366B8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584" name="Oval 583">
                <a:extLst>
                  <a:ext uri="{FF2B5EF4-FFF2-40B4-BE49-F238E27FC236}">
                    <a16:creationId xmlns:a16="http://schemas.microsoft.com/office/drawing/2014/main" id="{7CEFB3FC-247D-BB42-108A-63FC1760B1DE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5" name="Oval 584">
                <a:extLst>
                  <a:ext uri="{FF2B5EF4-FFF2-40B4-BE49-F238E27FC236}">
                    <a16:creationId xmlns:a16="http://schemas.microsoft.com/office/drawing/2014/main" id="{83A5E2B5-9A99-D8EA-18A3-027F7431F2B7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83" name="Oval 582">
              <a:extLst>
                <a:ext uri="{FF2B5EF4-FFF2-40B4-BE49-F238E27FC236}">
                  <a16:creationId xmlns:a16="http://schemas.microsoft.com/office/drawing/2014/main" id="{02113530-2001-0494-0C88-5F860A08921B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86" name="Group 585">
            <a:extLst>
              <a:ext uri="{FF2B5EF4-FFF2-40B4-BE49-F238E27FC236}">
                <a16:creationId xmlns:a16="http://schemas.microsoft.com/office/drawing/2014/main" id="{0F02B07D-4CD0-FB7A-605D-A46332060CF6}"/>
              </a:ext>
            </a:extLst>
          </p:cNvPr>
          <p:cNvGrpSpPr/>
          <p:nvPr/>
        </p:nvGrpSpPr>
        <p:grpSpPr>
          <a:xfrm>
            <a:off x="12527389" y="6927279"/>
            <a:ext cx="2311383" cy="2311383"/>
            <a:chOff x="3695054" y="6046055"/>
            <a:chExt cx="3326331" cy="3326331"/>
          </a:xfrm>
        </p:grpSpPr>
        <p:grpSp>
          <p:nvGrpSpPr>
            <p:cNvPr id="587" name="Group 586">
              <a:extLst>
                <a:ext uri="{FF2B5EF4-FFF2-40B4-BE49-F238E27FC236}">
                  <a16:creationId xmlns:a16="http://schemas.microsoft.com/office/drawing/2014/main" id="{A37888C7-08BF-1E79-930E-46E370B0EA8C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589" name="Oval 588">
                <a:extLst>
                  <a:ext uri="{FF2B5EF4-FFF2-40B4-BE49-F238E27FC236}">
                    <a16:creationId xmlns:a16="http://schemas.microsoft.com/office/drawing/2014/main" id="{C01FF337-6B25-C21E-EB47-5A26FFB9D970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0" name="Oval 589">
                <a:extLst>
                  <a:ext uri="{FF2B5EF4-FFF2-40B4-BE49-F238E27FC236}">
                    <a16:creationId xmlns:a16="http://schemas.microsoft.com/office/drawing/2014/main" id="{180AD49F-A856-0589-914E-3693819D2230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88" name="Oval 587">
              <a:extLst>
                <a:ext uri="{FF2B5EF4-FFF2-40B4-BE49-F238E27FC236}">
                  <a16:creationId xmlns:a16="http://schemas.microsoft.com/office/drawing/2014/main" id="{5BE935B5-5975-85F7-4CC3-6388195A9A75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91" name="Group 590">
            <a:extLst>
              <a:ext uri="{FF2B5EF4-FFF2-40B4-BE49-F238E27FC236}">
                <a16:creationId xmlns:a16="http://schemas.microsoft.com/office/drawing/2014/main" id="{629D8966-A386-32B7-0396-794D853C7CCD}"/>
              </a:ext>
            </a:extLst>
          </p:cNvPr>
          <p:cNvGrpSpPr/>
          <p:nvPr/>
        </p:nvGrpSpPr>
        <p:grpSpPr>
          <a:xfrm>
            <a:off x="12527389" y="9509445"/>
            <a:ext cx="2311383" cy="2311383"/>
            <a:chOff x="3695054" y="6046055"/>
            <a:chExt cx="3326331" cy="3326331"/>
          </a:xfrm>
        </p:grpSpPr>
        <p:grpSp>
          <p:nvGrpSpPr>
            <p:cNvPr id="592" name="Group 591">
              <a:extLst>
                <a:ext uri="{FF2B5EF4-FFF2-40B4-BE49-F238E27FC236}">
                  <a16:creationId xmlns:a16="http://schemas.microsoft.com/office/drawing/2014/main" id="{144A7092-15CC-683B-3817-FBF70310E43A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594" name="Oval 593">
                <a:extLst>
                  <a:ext uri="{FF2B5EF4-FFF2-40B4-BE49-F238E27FC236}">
                    <a16:creationId xmlns:a16="http://schemas.microsoft.com/office/drawing/2014/main" id="{5FCAE848-E31F-4A2E-2503-48CB2513DA2C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5" name="Oval 594">
                <a:extLst>
                  <a:ext uri="{FF2B5EF4-FFF2-40B4-BE49-F238E27FC236}">
                    <a16:creationId xmlns:a16="http://schemas.microsoft.com/office/drawing/2014/main" id="{131331AA-6B89-FCE6-8CF1-738A2DE5CF65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93" name="Oval 592">
              <a:extLst>
                <a:ext uri="{FF2B5EF4-FFF2-40B4-BE49-F238E27FC236}">
                  <a16:creationId xmlns:a16="http://schemas.microsoft.com/office/drawing/2014/main" id="{409A2A12-D85A-F134-D9C4-9C9EE068F1D6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96" name="Freeform: Shape 595">
            <a:extLst>
              <a:ext uri="{FF2B5EF4-FFF2-40B4-BE49-F238E27FC236}">
                <a16:creationId xmlns:a16="http://schemas.microsoft.com/office/drawing/2014/main" id="{4351BC40-41B9-83E5-E2B0-CAE0ED5C93FC}"/>
              </a:ext>
            </a:extLst>
          </p:cNvPr>
          <p:cNvSpPr/>
          <p:nvPr/>
        </p:nvSpPr>
        <p:spPr>
          <a:xfrm>
            <a:off x="13271707" y="5051336"/>
            <a:ext cx="822746" cy="853218"/>
          </a:xfrm>
          <a:custGeom>
            <a:avLst/>
            <a:gdLst>
              <a:gd name="connsiteX0" fmla="*/ 276377 w 411480"/>
              <a:gd name="connsiteY0" fmla="*/ 86487 h 426720"/>
              <a:gd name="connsiteX1" fmla="*/ 209321 w 411480"/>
              <a:gd name="connsiteY1" fmla="*/ 153544 h 426720"/>
              <a:gd name="connsiteX2" fmla="*/ 142265 w 411480"/>
              <a:gd name="connsiteY2" fmla="*/ 86487 h 426720"/>
              <a:gd name="connsiteX3" fmla="*/ 209321 w 411480"/>
              <a:gd name="connsiteY3" fmla="*/ 19432 h 426720"/>
              <a:gd name="connsiteX4" fmla="*/ 276377 w 411480"/>
              <a:gd name="connsiteY4" fmla="*/ 86487 h 426720"/>
              <a:gd name="connsiteX5" fmla="*/ 60274 w 411480"/>
              <a:gd name="connsiteY5" fmla="*/ 327127 h 426720"/>
              <a:gd name="connsiteX6" fmla="*/ 19431 w 411480"/>
              <a:gd name="connsiteY6" fmla="*/ 367970 h 426720"/>
              <a:gd name="connsiteX7" fmla="*/ 60274 w 411480"/>
              <a:gd name="connsiteY7" fmla="*/ 408814 h 426720"/>
              <a:gd name="connsiteX8" fmla="*/ 101117 w 411480"/>
              <a:gd name="connsiteY8" fmla="*/ 367970 h 426720"/>
              <a:gd name="connsiteX9" fmla="*/ 60274 w 411480"/>
              <a:gd name="connsiteY9" fmla="*/ 327127 h 426720"/>
              <a:gd name="connsiteX10" fmla="*/ 209169 w 411480"/>
              <a:gd name="connsiteY10" fmla="*/ 327127 h 426720"/>
              <a:gd name="connsiteX11" fmla="*/ 168326 w 411480"/>
              <a:gd name="connsiteY11" fmla="*/ 367970 h 426720"/>
              <a:gd name="connsiteX12" fmla="*/ 209169 w 411480"/>
              <a:gd name="connsiteY12" fmla="*/ 408814 h 426720"/>
              <a:gd name="connsiteX13" fmla="*/ 250012 w 411480"/>
              <a:gd name="connsiteY13" fmla="*/ 367970 h 426720"/>
              <a:gd name="connsiteX14" fmla="*/ 209169 w 411480"/>
              <a:gd name="connsiteY14" fmla="*/ 327127 h 426720"/>
              <a:gd name="connsiteX15" fmla="*/ 358216 w 411480"/>
              <a:gd name="connsiteY15" fmla="*/ 327127 h 426720"/>
              <a:gd name="connsiteX16" fmla="*/ 317373 w 411480"/>
              <a:gd name="connsiteY16" fmla="*/ 367970 h 426720"/>
              <a:gd name="connsiteX17" fmla="*/ 358216 w 411480"/>
              <a:gd name="connsiteY17" fmla="*/ 408814 h 426720"/>
              <a:gd name="connsiteX18" fmla="*/ 399059 w 411480"/>
              <a:gd name="connsiteY18" fmla="*/ 367970 h 426720"/>
              <a:gd name="connsiteX19" fmla="*/ 358216 w 411480"/>
              <a:gd name="connsiteY19" fmla="*/ 327127 h 426720"/>
              <a:gd name="connsiteX20" fmla="*/ 209169 w 411480"/>
              <a:gd name="connsiteY20" fmla="*/ 207646 h 426720"/>
              <a:gd name="connsiteX21" fmla="*/ 209169 w 411480"/>
              <a:gd name="connsiteY21" fmla="*/ 279274 h 426720"/>
              <a:gd name="connsiteX22" fmla="*/ 358216 w 411480"/>
              <a:gd name="connsiteY22" fmla="*/ 287960 h 426720"/>
              <a:gd name="connsiteX23" fmla="*/ 358216 w 411480"/>
              <a:gd name="connsiteY23" fmla="*/ 279274 h 426720"/>
              <a:gd name="connsiteX24" fmla="*/ 286588 w 411480"/>
              <a:gd name="connsiteY24" fmla="*/ 207646 h 426720"/>
              <a:gd name="connsiteX25" fmla="*/ 131902 w 411480"/>
              <a:gd name="connsiteY25" fmla="*/ 207646 h 426720"/>
              <a:gd name="connsiteX26" fmla="*/ 60274 w 411480"/>
              <a:gd name="connsiteY26" fmla="*/ 279274 h 426720"/>
              <a:gd name="connsiteX27" fmla="*/ 60274 w 411480"/>
              <a:gd name="connsiteY27" fmla="*/ 279274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411480" h="426720">
                <a:moveTo>
                  <a:pt x="276377" y="86487"/>
                </a:moveTo>
                <a:cubicBezTo>
                  <a:pt x="276377" y="123521"/>
                  <a:pt x="246355" y="153544"/>
                  <a:pt x="209321" y="153544"/>
                </a:cubicBezTo>
                <a:cubicBezTo>
                  <a:pt x="172288" y="153544"/>
                  <a:pt x="142265" y="123521"/>
                  <a:pt x="142265" y="86487"/>
                </a:cubicBezTo>
                <a:cubicBezTo>
                  <a:pt x="142265" y="49454"/>
                  <a:pt x="172288" y="19432"/>
                  <a:pt x="209321" y="19432"/>
                </a:cubicBezTo>
                <a:cubicBezTo>
                  <a:pt x="246355" y="19279"/>
                  <a:pt x="276377" y="49302"/>
                  <a:pt x="276377" y="86487"/>
                </a:cubicBezTo>
                <a:close/>
                <a:moveTo>
                  <a:pt x="60274" y="327127"/>
                </a:moveTo>
                <a:cubicBezTo>
                  <a:pt x="37719" y="327127"/>
                  <a:pt x="19431" y="345415"/>
                  <a:pt x="19431" y="367970"/>
                </a:cubicBezTo>
                <a:cubicBezTo>
                  <a:pt x="19431" y="390526"/>
                  <a:pt x="37719" y="408814"/>
                  <a:pt x="60274" y="408814"/>
                </a:cubicBezTo>
                <a:cubicBezTo>
                  <a:pt x="82829" y="408814"/>
                  <a:pt x="101117" y="390526"/>
                  <a:pt x="101117" y="367970"/>
                </a:cubicBezTo>
                <a:cubicBezTo>
                  <a:pt x="101117" y="345415"/>
                  <a:pt x="82829" y="327127"/>
                  <a:pt x="60274" y="327127"/>
                </a:cubicBezTo>
                <a:close/>
                <a:moveTo>
                  <a:pt x="209169" y="327127"/>
                </a:moveTo>
                <a:cubicBezTo>
                  <a:pt x="186614" y="327127"/>
                  <a:pt x="168326" y="345415"/>
                  <a:pt x="168326" y="367970"/>
                </a:cubicBezTo>
                <a:cubicBezTo>
                  <a:pt x="168326" y="390526"/>
                  <a:pt x="186614" y="408814"/>
                  <a:pt x="209169" y="408814"/>
                </a:cubicBezTo>
                <a:cubicBezTo>
                  <a:pt x="231724" y="408814"/>
                  <a:pt x="250012" y="390526"/>
                  <a:pt x="250012" y="367970"/>
                </a:cubicBezTo>
                <a:cubicBezTo>
                  <a:pt x="250012" y="345415"/>
                  <a:pt x="231724" y="327127"/>
                  <a:pt x="209169" y="327127"/>
                </a:cubicBezTo>
                <a:close/>
                <a:moveTo>
                  <a:pt x="358216" y="327127"/>
                </a:moveTo>
                <a:cubicBezTo>
                  <a:pt x="335661" y="327127"/>
                  <a:pt x="317373" y="345415"/>
                  <a:pt x="317373" y="367970"/>
                </a:cubicBezTo>
                <a:cubicBezTo>
                  <a:pt x="317373" y="390526"/>
                  <a:pt x="335661" y="408814"/>
                  <a:pt x="358216" y="408814"/>
                </a:cubicBezTo>
                <a:cubicBezTo>
                  <a:pt x="380771" y="408814"/>
                  <a:pt x="399059" y="390526"/>
                  <a:pt x="399059" y="367970"/>
                </a:cubicBezTo>
                <a:cubicBezTo>
                  <a:pt x="399059" y="345415"/>
                  <a:pt x="380771" y="327127"/>
                  <a:pt x="358216" y="327127"/>
                </a:cubicBezTo>
                <a:close/>
                <a:moveTo>
                  <a:pt x="209169" y="207646"/>
                </a:moveTo>
                <a:lnTo>
                  <a:pt x="209169" y="279274"/>
                </a:lnTo>
                <a:moveTo>
                  <a:pt x="358216" y="287960"/>
                </a:moveTo>
                <a:lnTo>
                  <a:pt x="358216" y="279274"/>
                </a:lnTo>
                <a:cubicBezTo>
                  <a:pt x="358216" y="239650"/>
                  <a:pt x="326212" y="207646"/>
                  <a:pt x="286588" y="207646"/>
                </a:cubicBezTo>
                <a:lnTo>
                  <a:pt x="131902" y="207646"/>
                </a:lnTo>
                <a:cubicBezTo>
                  <a:pt x="92278" y="207646"/>
                  <a:pt x="60274" y="239650"/>
                  <a:pt x="60274" y="279274"/>
                </a:cubicBezTo>
                <a:lnTo>
                  <a:pt x="60274" y="279274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97" name="Freeform 39">
            <a:extLst>
              <a:ext uri="{FF2B5EF4-FFF2-40B4-BE49-F238E27FC236}">
                <a16:creationId xmlns:a16="http://schemas.microsoft.com/office/drawing/2014/main" id="{4C1F1B4B-2443-6032-A6A7-19C75463E7CF}"/>
              </a:ext>
            </a:extLst>
          </p:cNvPr>
          <p:cNvSpPr>
            <a:spLocks noEditPoints="1"/>
          </p:cNvSpPr>
          <p:nvPr/>
        </p:nvSpPr>
        <p:spPr bwMode="auto">
          <a:xfrm>
            <a:off x="13376772" y="7665566"/>
            <a:ext cx="612616" cy="834809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98" name="Freeform: Shape 597">
            <a:extLst>
              <a:ext uri="{FF2B5EF4-FFF2-40B4-BE49-F238E27FC236}">
                <a16:creationId xmlns:a16="http://schemas.microsoft.com/office/drawing/2014/main" id="{8E35A6EE-C982-E013-7367-414DF4FE7616}"/>
              </a:ext>
            </a:extLst>
          </p:cNvPr>
          <p:cNvSpPr/>
          <p:nvPr/>
        </p:nvSpPr>
        <p:spPr>
          <a:xfrm>
            <a:off x="13302179" y="10284235"/>
            <a:ext cx="761802" cy="761802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99" name="Freeform: Shape 598">
            <a:extLst>
              <a:ext uri="{FF2B5EF4-FFF2-40B4-BE49-F238E27FC236}">
                <a16:creationId xmlns:a16="http://schemas.microsoft.com/office/drawing/2014/main" id="{C6853265-D68F-DEE3-773E-9817B3C463B6}"/>
              </a:ext>
            </a:extLst>
          </p:cNvPr>
          <p:cNvSpPr/>
          <p:nvPr/>
        </p:nvSpPr>
        <p:spPr>
          <a:xfrm>
            <a:off x="5467733" y="7362924"/>
            <a:ext cx="1383062" cy="1432458"/>
          </a:xfrm>
          <a:custGeom>
            <a:avLst/>
            <a:gdLst>
              <a:gd name="connsiteX0" fmla="*/ 412624 w 426720"/>
              <a:gd name="connsiteY0" fmla="*/ 260223 h 441960"/>
              <a:gd name="connsiteX1" fmla="*/ 331089 w 426720"/>
              <a:gd name="connsiteY1" fmla="*/ 298933 h 441960"/>
              <a:gd name="connsiteX2" fmla="*/ 249556 w 426720"/>
              <a:gd name="connsiteY2" fmla="*/ 260223 h 441960"/>
              <a:gd name="connsiteX3" fmla="*/ 331089 w 426720"/>
              <a:gd name="connsiteY3" fmla="*/ 221513 h 441960"/>
              <a:gd name="connsiteX4" fmla="*/ 412624 w 426720"/>
              <a:gd name="connsiteY4" fmla="*/ 260223 h 441960"/>
              <a:gd name="connsiteX5" fmla="*/ 249556 w 426720"/>
              <a:gd name="connsiteY5" fmla="*/ 327584 h 441960"/>
              <a:gd name="connsiteX6" fmla="*/ 331089 w 426720"/>
              <a:gd name="connsiteY6" fmla="*/ 366293 h 441960"/>
              <a:gd name="connsiteX7" fmla="*/ 412624 w 426720"/>
              <a:gd name="connsiteY7" fmla="*/ 327584 h 441960"/>
              <a:gd name="connsiteX8" fmla="*/ 249556 w 426720"/>
              <a:gd name="connsiteY8" fmla="*/ 394792 h 441960"/>
              <a:gd name="connsiteX9" fmla="*/ 331089 w 426720"/>
              <a:gd name="connsiteY9" fmla="*/ 433502 h 441960"/>
              <a:gd name="connsiteX10" fmla="*/ 412624 w 426720"/>
              <a:gd name="connsiteY10" fmla="*/ 394792 h 441960"/>
              <a:gd name="connsiteX11" fmla="*/ 337033 w 426720"/>
              <a:gd name="connsiteY11" fmla="*/ 172593 h 441960"/>
              <a:gd name="connsiteX12" fmla="*/ 258242 w 426720"/>
              <a:gd name="connsiteY12" fmla="*/ 111785 h 441960"/>
              <a:gd name="connsiteX13" fmla="*/ 294818 w 426720"/>
              <a:gd name="connsiteY13" fmla="*/ 46558 h 441960"/>
              <a:gd name="connsiteX14" fmla="*/ 278969 w 426720"/>
              <a:gd name="connsiteY14" fmla="*/ 19431 h 441960"/>
              <a:gd name="connsiteX15" fmla="*/ 190881 w 426720"/>
              <a:gd name="connsiteY15" fmla="*/ 19431 h 441960"/>
              <a:gd name="connsiteX16" fmla="*/ 102794 w 426720"/>
              <a:gd name="connsiteY16" fmla="*/ 19431 h 441960"/>
              <a:gd name="connsiteX17" fmla="*/ 86945 w 426720"/>
              <a:gd name="connsiteY17" fmla="*/ 46558 h 441960"/>
              <a:gd name="connsiteX18" fmla="*/ 123520 w 426720"/>
              <a:gd name="connsiteY18" fmla="*/ 111785 h 441960"/>
              <a:gd name="connsiteX19" fmla="*/ 19431 w 426720"/>
              <a:gd name="connsiteY19" fmla="*/ 227609 h 441960"/>
              <a:gd name="connsiteX20" fmla="*/ 19431 w 426720"/>
              <a:gd name="connsiteY20" fmla="*/ 343433 h 441960"/>
              <a:gd name="connsiteX21" fmla="*/ 98070 w 426720"/>
              <a:gd name="connsiteY21" fmla="*/ 433502 h 441960"/>
              <a:gd name="connsiteX22" fmla="*/ 190881 w 426720"/>
              <a:gd name="connsiteY22" fmla="*/ 433502 h 441960"/>
              <a:gd name="connsiteX23" fmla="*/ 216027 w 426720"/>
              <a:gd name="connsiteY23" fmla="*/ 433502 h 441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26720" h="441960">
                <a:moveTo>
                  <a:pt x="412624" y="260223"/>
                </a:moveTo>
                <a:cubicBezTo>
                  <a:pt x="412624" y="281559"/>
                  <a:pt x="376200" y="298933"/>
                  <a:pt x="331089" y="298933"/>
                </a:cubicBezTo>
                <a:cubicBezTo>
                  <a:pt x="286131" y="298933"/>
                  <a:pt x="249556" y="281559"/>
                  <a:pt x="249556" y="260223"/>
                </a:cubicBezTo>
                <a:cubicBezTo>
                  <a:pt x="249556" y="238887"/>
                  <a:pt x="285979" y="221513"/>
                  <a:pt x="331089" y="221513"/>
                </a:cubicBezTo>
                <a:cubicBezTo>
                  <a:pt x="376047" y="221513"/>
                  <a:pt x="412624" y="238887"/>
                  <a:pt x="412624" y="260223"/>
                </a:cubicBezTo>
                <a:close/>
                <a:moveTo>
                  <a:pt x="249556" y="327584"/>
                </a:moveTo>
                <a:cubicBezTo>
                  <a:pt x="249556" y="348920"/>
                  <a:pt x="285979" y="366293"/>
                  <a:pt x="331089" y="366293"/>
                </a:cubicBezTo>
                <a:cubicBezTo>
                  <a:pt x="376047" y="366293"/>
                  <a:pt x="412624" y="348920"/>
                  <a:pt x="412624" y="327584"/>
                </a:cubicBezTo>
                <a:moveTo>
                  <a:pt x="249556" y="394792"/>
                </a:moveTo>
                <a:cubicBezTo>
                  <a:pt x="249556" y="416128"/>
                  <a:pt x="285979" y="433502"/>
                  <a:pt x="331089" y="433502"/>
                </a:cubicBezTo>
                <a:cubicBezTo>
                  <a:pt x="376047" y="433502"/>
                  <a:pt x="412624" y="416128"/>
                  <a:pt x="412624" y="394792"/>
                </a:cubicBezTo>
                <a:moveTo>
                  <a:pt x="337033" y="172593"/>
                </a:moveTo>
                <a:cubicBezTo>
                  <a:pt x="306248" y="137389"/>
                  <a:pt x="258242" y="111785"/>
                  <a:pt x="258242" y="111785"/>
                </a:cubicBezTo>
                <a:lnTo>
                  <a:pt x="294818" y="46558"/>
                </a:lnTo>
                <a:cubicBezTo>
                  <a:pt x="301676" y="34366"/>
                  <a:pt x="292837" y="19431"/>
                  <a:pt x="278969" y="19431"/>
                </a:cubicBezTo>
                <a:lnTo>
                  <a:pt x="190881" y="19431"/>
                </a:lnTo>
                <a:lnTo>
                  <a:pt x="102794" y="19431"/>
                </a:lnTo>
                <a:cubicBezTo>
                  <a:pt x="88774" y="19431"/>
                  <a:pt x="80087" y="34366"/>
                  <a:pt x="86945" y="46558"/>
                </a:cubicBezTo>
                <a:lnTo>
                  <a:pt x="123520" y="111785"/>
                </a:lnTo>
                <a:cubicBezTo>
                  <a:pt x="123520" y="111785"/>
                  <a:pt x="19431" y="167107"/>
                  <a:pt x="19431" y="227609"/>
                </a:cubicBezTo>
                <a:lnTo>
                  <a:pt x="19431" y="343433"/>
                </a:lnTo>
                <a:cubicBezTo>
                  <a:pt x="19431" y="393116"/>
                  <a:pt x="54635" y="433502"/>
                  <a:pt x="98070" y="433502"/>
                </a:cubicBezTo>
                <a:lnTo>
                  <a:pt x="190881" y="433502"/>
                </a:lnTo>
                <a:lnTo>
                  <a:pt x="216027" y="433502"/>
                </a:lnTo>
              </a:path>
            </a:pathLst>
          </a:custGeom>
          <a:noFill/>
          <a:ln w="25400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1104687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:checker/>
      </p:transition>
    </mc:Choice>
    <mc:Fallback xmlns="">
      <p:transition spd="slow" advClick="0" advTm="2500">
        <p:checker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5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5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5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5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5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5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5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5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5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5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5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13" grpId="0"/>
          <p:bldP spid="514" grpId="0"/>
          <p:bldP spid="515" grpId="0" animBg="1"/>
          <p:bldP spid="516" grpId="0" animBg="1"/>
          <p:bldP spid="517" grpId="0" animBg="1"/>
          <p:bldP spid="518" grpId="0" animBg="1"/>
          <p:bldP spid="596" grpId="0" animBg="1"/>
          <p:bldP spid="597" grpId="0" animBg="1"/>
          <p:bldP spid="598" grpId="0" animBg="1"/>
          <p:bldP spid="599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5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5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5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5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5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5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5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5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5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5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5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13" grpId="0"/>
          <p:bldP spid="514" grpId="0"/>
          <p:bldP spid="515" grpId="0" animBg="1"/>
          <p:bldP spid="516" grpId="0" animBg="1"/>
          <p:bldP spid="517" grpId="0" animBg="1"/>
          <p:bldP spid="518" grpId="0" animBg="1"/>
          <p:bldP spid="596" grpId="0" animBg="1"/>
          <p:bldP spid="597" grpId="0" animBg="1"/>
          <p:bldP spid="598" grpId="0" animBg="1"/>
          <p:bldP spid="599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CB4BD7C-A0F8-739A-EE90-9C40E4750F6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Rectangle 140">
            <a:extLst>
              <a:ext uri="{FF2B5EF4-FFF2-40B4-BE49-F238E27FC236}">
                <a16:creationId xmlns:a16="http://schemas.microsoft.com/office/drawing/2014/main" id="{BB31583F-B74E-E7CF-5ABA-E387EB5E5EEB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148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142" name="!!MainTitle1">
            <a:extLst>
              <a:ext uri="{FF2B5EF4-FFF2-40B4-BE49-F238E27FC236}">
                <a16:creationId xmlns:a16="http://schemas.microsoft.com/office/drawing/2014/main" id="{CEC1780E-F6F9-2DA3-FBAF-4D6C8ADEE506}"/>
              </a:ext>
            </a:extLst>
          </p:cNvPr>
          <p:cNvSpPr txBox="1"/>
          <p:nvPr/>
        </p:nvSpPr>
        <p:spPr>
          <a:xfrm>
            <a:off x="5930547" y="1246722"/>
            <a:ext cx="1252298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3P Compensation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143" name="!!SubTitle">
            <a:extLst>
              <a:ext uri="{FF2B5EF4-FFF2-40B4-BE49-F238E27FC236}">
                <a16:creationId xmlns:a16="http://schemas.microsoft.com/office/drawing/2014/main" id="{55F73D1E-F271-01A0-E138-60F6E5111185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144" name="Oval 143">
            <a:extLst>
              <a:ext uri="{FF2B5EF4-FFF2-40B4-BE49-F238E27FC236}">
                <a16:creationId xmlns:a16="http://schemas.microsoft.com/office/drawing/2014/main" id="{2F1D73DE-D858-F3EA-EEEA-CEAD9BC306A8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5" name="Oval 144">
            <a:extLst>
              <a:ext uri="{FF2B5EF4-FFF2-40B4-BE49-F238E27FC236}">
                <a16:creationId xmlns:a16="http://schemas.microsoft.com/office/drawing/2014/main" id="{724D554E-CE7C-2E61-AB06-95984C43FCCA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6" name="Oval 145">
            <a:extLst>
              <a:ext uri="{FF2B5EF4-FFF2-40B4-BE49-F238E27FC236}">
                <a16:creationId xmlns:a16="http://schemas.microsoft.com/office/drawing/2014/main" id="{7F26D4F1-7FC7-3E68-7758-345B94CA580E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7" name="Oval 146">
            <a:extLst>
              <a:ext uri="{FF2B5EF4-FFF2-40B4-BE49-F238E27FC236}">
                <a16:creationId xmlns:a16="http://schemas.microsoft.com/office/drawing/2014/main" id="{CDF5ED6D-E423-738B-4359-4BC98A957923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48" name="Group 147">
            <a:extLst>
              <a:ext uri="{FF2B5EF4-FFF2-40B4-BE49-F238E27FC236}">
                <a16:creationId xmlns:a16="http://schemas.microsoft.com/office/drawing/2014/main" id="{96384443-227F-6D2C-18B4-FA2900B24F70}"/>
              </a:ext>
            </a:extLst>
          </p:cNvPr>
          <p:cNvGrpSpPr/>
          <p:nvPr/>
        </p:nvGrpSpPr>
        <p:grpSpPr>
          <a:xfrm>
            <a:off x="6439834" y="3777520"/>
            <a:ext cx="6151040" cy="4861480"/>
            <a:chOff x="7059233" y="3832570"/>
            <a:chExt cx="6151040" cy="4861480"/>
          </a:xfrm>
        </p:grpSpPr>
        <p:grpSp>
          <p:nvGrpSpPr>
            <p:cNvPr id="149" name="Group 148">
              <a:extLst>
                <a:ext uri="{FF2B5EF4-FFF2-40B4-BE49-F238E27FC236}">
                  <a16:creationId xmlns:a16="http://schemas.microsoft.com/office/drawing/2014/main" id="{03B56499-D970-7D2C-297F-B3E4996807E9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156" name="Arc 155">
                <a:extLst>
                  <a:ext uri="{FF2B5EF4-FFF2-40B4-BE49-F238E27FC236}">
                    <a16:creationId xmlns:a16="http://schemas.microsoft.com/office/drawing/2014/main" id="{7CC4D67D-F8FF-920E-8F80-1A480782FC78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7" name="Arc 156">
                <a:extLst>
                  <a:ext uri="{FF2B5EF4-FFF2-40B4-BE49-F238E27FC236}">
                    <a16:creationId xmlns:a16="http://schemas.microsoft.com/office/drawing/2014/main" id="{34FF3231-164C-A800-40EE-8ECF7C69419A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58" name="Group 157">
                <a:extLst>
                  <a:ext uri="{FF2B5EF4-FFF2-40B4-BE49-F238E27FC236}">
                    <a16:creationId xmlns:a16="http://schemas.microsoft.com/office/drawing/2014/main" id="{7E013FA0-D449-2E5B-5F6D-3E84D6D0176F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159" name="Straight Connector 158">
                  <a:extLst>
                    <a:ext uri="{FF2B5EF4-FFF2-40B4-BE49-F238E27FC236}">
                      <a16:creationId xmlns:a16="http://schemas.microsoft.com/office/drawing/2014/main" id="{643BFF5B-E4E5-A4B8-CDC6-F61D426AAC39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0" name="Straight Connector 159">
                  <a:extLst>
                    <a:ext uri="{FF2B5EF4-FFF2-40B4-BE49-F238E27FC236}">
                      <a16:creationId xmlns:a16="http://schemas.microsoft.com/office/drawing/2014/main" id="{0C8BE099-A63B-FCD7-EAE7-4CC37055BBD1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150" name="Group 149">
              <a:extLst>
                <a:ext uri="{FF2B5EF4-FFF2-40B4-BE49-F238E27FC236}">
                  <a16:creationId xmlns:a16="http://schemas.microsoft.com/office/drawing/2014/main" id="{4EAFE470-BA7C-B7EC-B4B8-B3F040064F24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</p:grpSpPr>
          <p:sp>
            <p:nvSpPr>
              <p:cNvPr id="151" name="Arc 150">
                <a:extLst>
                  <a:ext uri="{FF2B5EF4-FFF2-40B4-BE49-F238E27FC236}">
                    <a16:creationId xmlns:a16="http://schemas.microsoft.com/office/drawing/2014/main" id="{18E4D1F1-82E7-31FD-99C7-5845B390073D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2" name="Arc 151">
                <a:extLst>
                  <a:ext uri="{FF2B5EF4-FFF2-40B4-BE49-F238E27FC236}">
                    <a16:creationId xmlns:a16="http://schemas.microsoft.com/office/drawing/2014/main" id="{4CB90B55-A7F5-A242-2992-5A291BF423E2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53" name="Group 152">
                <a:extLst>
                  <a:ext uri="{FF2B5EF4-FFF2-40B4-BE49-F238E27FC236}">
                    <a16:creationId xmlns:a16="http://schemas.microsoft.com/office/drawing/2014/main" id="{9C0F75A9-D9FA-79BD-E74B-397699F4D3F5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154" name="Straight Connector 153">
                  <a:extLst>
                    <a:ext uri="{FF2B5EF4-FFF2-40B4-BE49-F238E27FC236}">
                      <a16:creationId xmlns:a16="http://schemas.microsoft.com/office/drawing/2014/main" id="{A352852E-087D-4098-D307-8D5297C3EBD1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55" name="Straight Connector 154">
                  <a:extLst>
                    <a:ext uri="{FF2B5EF4-FFF2-40B4-BE49-F238E27FC236}">
                      <a16:creationId xmlns:a16="http://schemas.microsoft.com/office/drawing/2014/main" id="{503BC3B0-A46C-52C7-0F6E-2E2BBBFBF9A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6426CE96-88AE-180F-9AEE-E42B46114C67}"/>
              </a:ext>
            </a:extLst>
          </p:cNvPr>
          <p:cNvGrpSpPr/>
          <p:nvPr/>
        </p:nvGrpSpPr>
        <p:grpSpPr>
          <a:xfrm>
            <a:off x="6439834" y="7475652"/>
            <a:ext cx="6151040" cy="4861480"/>
            <a:chOff x="7059233" y="7530702"/>
            <a:chExt cx="6151040" cy="4861480"/>
          </a:xfrm>
        </p:grpSpPr>
        <p:grpSp>
          <p:nvGrpSpPr>
            <p:cNvPr id="162" name="Group 161">
              <a:extLst>
                <a:ext uri="{FF2B5EF4-FFF2-40B4-BE49-F238E27FC236}">
                  <a16:creationId xmlns:a16="http://schemas.microsoft.com/office/drawing/2014/main" id="{A7D2AB86-8712-5F7A-FD4A-CA2FED18AC67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169" name="Arc 168">
                <a:extLst>
                  <a:ext uri="{FF2B5EF4-FFF2-40B4-BE49-F238E27FC236}">
                    <a16:creationId xmlns:a16="http://schemas.microsoft.com/office/drawing/2014/main" id="{B9FB147F-EC62-B5FD-EF1B-5D24C35C56F4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0" name="Arc 169">
                <a:extLst>
                  <a:ext uri="{FF2B5EF4-FFF2-40B4-BE49-F238E27FC236}">
                    <a16:creationId xmlns:a16="http://schemas.microsoft.com/office/drawing/2014/main" id="{7EA13B8A-2C0E-9298-6BAD-D7F3D3DCABAA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71" name="Group 170">
                <a:extLst>
                  <a:ext uri="{FF2B5EF4-FFF2-40B4-BE49-F238E27FC236}">
                    <a16:creationId xmlns:a16="http://schemas.microsoft.com/office/drawing/2014/main" id="{DC85441B-72C0-92EB-6555-C23EB9242696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172" name="Straight Connector 171">
                  <a:extLst>
                    <a:ext uri="{FF2B5EF4-FFF2-40B4-BE49-F238E27FC236}">
                      <a16:creationId xmlns:a16="http://schemas.microsoft.com/office/drawing/2014/main" id="{BAF7C0E4-5CD0-9CA1-E70C-3DBD3089D27E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73" name="Straight Connector 172">
                  <a:extLst>
                    <a:ext uri="{FF2B5EF4-FFF2-40B4-BE49-F238E27FC236}">
                      <a16:creationId xmlns:a16="http://schemas.microsoft.com/office/drawing/2014/main" id="{05D392E1-6A9D-C707-F3D6-D51A361E2011}"/>
                    </a:ext>
                  </a:extLst>
                </p:cNvPr>
                <p:cNvCxnSpPr>
                  <a:cxnSpLocks/>
                  <a:endCxn id="170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163" name="Group 162">
              <a:extLst>
                <a:ext uri="{FF2B5EF4-FFF2-40B4-BE49-F238E27FC236}">
                  <a16:creationId xmlns:a16="http://schemas.microsoft.com/office/drawing/2014/main" id="{EA7AB851-1CBA-B6D7-AB1C-19C5214DAB28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</p:grpSpPr>
          <p:sp>
            <p:nvSpPr>
              <p:cNvPr id="164" name="Arc 163">
                <a:extLst>
                  <a:ext uri="{FF2B5EF4-FFF2-40B4-BE49-F238E27FC236}">
                    <a16:creationId xmlns:a16="http://schemas.microsoft.com/office/drawing/2014/main" id="{4C79B0D5-85AC-AF71-F0CF-B2DCA0A8F02F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65" name="Arc 164">
                <a:extLst>
                  <a:ext uri="{FF2B5EF4-FFF2-40B4-BE49-F238E27FC236}">
                    <a16:creationId xmlns:a16="http://schemas.microsoft.com/office/drawing/2014/main" id="{978467A5-4FF3-9067-2126-AAA593EC6839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6" name="Group 165">
                <a:extLst>
                  <a:ext uri="{FF2B5EF4-FFF2-40B4-BE49-F238E27FC236}">
                    <a16:creationId xmlns:a16="http://schemas.microsoft.com/office/drawing/2014/main" id="{8964C72B-2544-02B4-5A81-C353EF491452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167" name="Straight Connector 166">
                  <a:extLst>
                    <a:ext uri="{FF2B5EF4-FFF2-40B4-BE49-F238E27FC236}">
                      <a16:creationId xmlns:a16="http://schemas.microsoft.com/office/drawing/2014/main" id="{A6E56FF9-915A-A874-2568-9B23EA1907F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68" name="Straight Connector 167">
                  <a:extLst>
                    <a:ext uri="{FF2B5EF4-FFF2-40B4-BE49-F238E27FC236}">
                      <a16:creationId xmlns:a16="http://schemas.microsoft.com/office/drawing/2014/main" id="{16D02C6A-4C56-F180-3C04-5F70A915AEA6}"/>
                    </a:ext>
                  </a:extLst>
                </p:cNvPr>
                <p:cNvCxnSpPr>
                  <a:cxnSpLocks/>
                  <a:endCxn id="165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174" name="Group 173">
            <a:extLst>
              <a:ext uri="{FF2B5EF4-FFF2-40B4-BE49-F238E27FC236}">
                <a16:creationId xmlns:a16="http://schemas.microsoft.com/office/drawing/2014/main" id="{6EDED8D2-B0E0-7802-C4C3-3B38F526BAEC}"/>
              </a:ext>
            </a:extLst>
          </p:cNvPr>
          <p:cNvGrpSpPr/>
          <p:nvPr/>
        </p:nvGrpSpPr>
        <p:grpSpPr>
          <a:xfrm>
            <a:off x="8031814" y="8079153"/>
            <a:ext cx="5072397" cy="0"/>
            <a:chOff x="8651213" y="8134203"/>
            <a:chExt cx="5072397" cy="0"/>
          </a:xfrm>
        </p:grpSpPr>
        <p:cxnSp>
          <p:nvCxnSpPr>
            <p:cNvPr id="175" name="Straight Connector 174">
              <a:extLst>
                <a:ext uri="{FF2B5EF4-FFF2-40B4-BE49-F238E27FC236}">
                  <a16:creationId xmlns:a16="http://schemas.microsoft.com/office/drawing/2014/main" id="{BF964343-00B1-1FA5-3F40-BA8A822BAB00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254000" cap="rnd">
              <a:solidFill>
                <a:schemeClr val="bg2"/>
              </a:solidFill>
            </a:ln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6" name="Straight Connector 175">
              <a:extLst>
                <a:ext uri="{FF2B5EF4-FFF2-40B4-BE49-F238E27FC236}">
                  <a16:creationId xmlns:a16="http://schemas.microsoft.com/office/drawing/2014/main" id="{B3F2105C-BE87-1384-1BFE-72404200356E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63500" cap="rnd">
              <a:solidFill>
                <a:schemeClr val="accent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77" name="Group 176">
            <a:extLst>
              <a:ext uri="{FF2B5EF4-FFF2-40B4-BE49-F238E27FC236}">
                <a16:creationId xmlns:a16="http://schemas.microsoft.com/office/drawing/2014/main" id="{C1FCCF2A-FB83-C4D5-A6BE-EE054261FE9B}"/>
              </a:ext>
            </a:extLst>
          </p:cNvPr>
          <p:cNvGrpSpPr/>
          <p:nvPr/>
        </p:nvGrpSpPr>
        <p:grpSpPr>
          <a:xfrm>
            <a:off x="3586977" y="5506866"/>
            <a:ext cx="5144574" cy="5144574"/>
            <a:chOff x="3695054" y="6046055"/>
            <a:chExt cx="3326331" cy="3326331"/>
          </a:xfrm>
        </p:grpSpPr>
        <p:grpSp>
          <p:nvGrpSpPr>
            <p:cNvPr id="178" name="Group 177">
              <a:extLst>
                <a:ext uri="{FF2B5EF4-FFF2-40B4-BE49-F238E27FC236}">
                  <a16:creationId xmlns:a16="http://schemas.microsoft.com/office/drawing/2014/main" id="{A15B11D2-9138-E52A-D413-123696C56FE5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180" name="Oval 179">
                <a:extLst>
                  <a:ext uri="{FF2B5EF4-FFF2-40B4-BE49-F238E27FC236}">
                    <a16:creationId xmlns:a16="http://schemas.microsoft.com/office/drawing/2014/main" id="{32612395-CAB9-B5E6-FF1C-4C38CBCB63E2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1" name="Oval 180">
                <a:extLst>
                  <a:ext uri="{FF2B5EF4-FFF2-40B4-BE49-F238E27FC236}">
                    <a16:creationId xmlns:a16="http://schemas.microsoft.com/office/drawing/2014/main" id="{F3B60760-C280-AC21-92B1-011902669011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79" name="Oval 178">
              <a:extLst>
                <a:ext uri="{FF2B5EF4-FFF2-40B4-BE49-F238E27FC236}">
                  <a16:creationId xmlns:a16="http://schemas.microsoft.com/office/drawing/2014/main" id="{27C6E5E6-63A9-15C1-8C34-4CA0203B0574}"/>
                </a:ext>
              </a:extLst>
            </p:cNvPr>
            <p:cNvSpPr/>
            <p:nvPr/>
          </p:nvSpPr>
          <p:spPr>
            <a:xfrm>
              <a:off x="4080135" y="6431136"/>
              <a:ext cx="2556171" cy="255617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82" name="Group 181">
            <a:extLst>
              <a:ext uri="{FF2B5EF4-FFF2-40B4-BE49-F238E27FC236}">
                <a16:creationId xmlns:a16="http://schemas.microsoft.com/office/drawing/2014/main" id="{26DE44D1-5F08-E2D9-22FE-1EDD82D963C5}"/>
              </a:ext>
            </a:extLst>
          </p:cNvPr>
          <p:cNvGrpSpPr/>
          <p:nvPr/>
        </p:nvGrpSpPr>
        <p:grpSpPr>
          <a:xfrm>
            <a:off x="4490422" y="6636363"/>
            <a:ext cx="3337684" cy="3786087"/>
            <a:chOff x="5109821" y="6691413"/>
            <a:chExt cx="3337684" cy="3786087"/>
          </a:xfrm>
        </p:grpSpPr>
        <p:sp>
          <p:nvSpPr>
            <p:cNvPr id="183" name="!!SubTitle">
              <a:extLst>
                <a:ext uri="{FF2B5EF4-FFF2-40B4-BE49-F238E27FC236}">
                  <a16:creationId xmlns:a16="http://schemas.microsoft.com/office/drawing/2014/main" id="{71ABED22-6F24-00BA-A478-3CFD8B085A95}"/>
                </a:ext>
              </a:extLst>
            </p:cNvPr>
            <p:cNvSpPr txBox="1"/>
            <p:nvPr/>
          </p:nvSpPr>
          <p:spPr>
            <a:xfrm>
              <a:off x="5109821" y="6691413"/>
              <a:ext cx="3337684" cy="3786087"/>
            </a:xfrm>
            <a:prstGeom prst="rect">
              <a:avLst/>
            </a:prstGeom>
            <a:noFill/>
          </p:spPr>
          <p:txBody>
            <a:bodyPr spcFirstLastPara="1" wrap="none" numCol="1" rtlCol="0">
              <a:prstTxWarp prst="textArchUp">
                <a:avLst/>
              </a:prstTxWarp>
              <a:spAutoFit/>
            </a:bodyPr>
            <a:lstStyle>
              <a:defPPr>
                <a:defRPr lang="en-US"/>
              </a:defPPr>
              <a:lvl1pPr algn="ctr">
                <a:defRPr sz="5400" b="1" u="none">
                  <a:solidFill>
                    <a:schemeClr val="tx2">
                      <a:lumMod val="75000"/>
                      <a:lumOff val="25000"/>
                    </a:schemeClr>
                  </a:solidFill>
                  <a:latin typeface="+mj-lt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2000" b="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 we sell </a:t>
              </a:r>
              <a:r>
                <a:rPr lang="en-US" sz="200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CONFIDENCE</a:t>
              </a:r>
            </a:p>
          </p:txBody>
        </p:sp>
        <p:sp>
          <p:nvSpPr>
            <p:cNvPr id="184" name="TextBox 25">
              <a:extLst>
                <a:ext uri="{FF2B5EF4-FFF2-40B4-BE49-F238E27FC236}">
                  <a16:creationId xmlns:a16="http://schemas.microsoft.com/office/drawing/2014/main" id="{3FBE1FBC-D023-B2BD-1DB9-830D6236A22A}"/>
                </a:ext>
              </a:extLst>
            </p:cNvPr>
            <p:cNvSpPr txBox="1"/>
            <p:nvPr/>
          </p:nvSpPr>
          <p:spPr>
            <a:xfrm>
              <a:off x="5490240" y="7680960"/>
              <a:ext cx="2576846" cy="2032458"/>
            </a:xfrm>
            <a:prstGeom prst="rect">
              <a:avLst/>
            </a:prstGeom>
            <a:noFill/>
          </p:spPr>
          <p:txBody>
            <a:bodyPr wrap="none" rtlCol="0">
              <a:prstTxWarp prst="textArchDow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2400" u="none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+mj-lt"/>
                </a:rPr>
                <a:t>  not template</a:t>
              </a:r>
              <a:endParaRPr lang="en-US" sz="2400" u="none" dirty="0">
                <a:solidFill>
                  <a:schemeClr val="accent1">
                    <a:lumMod val="20000"/>
                    <a:lumOff val="80000"/>
                  </a:schemeClr>
                </a:solidFill>
              </a:endParaRPr>
            </a:p>
          </p:txBody>
        </p:sp>
      </p:grpSp>
      <p:grpSp>
        <p:nvGrpSpPr>
          <p:cNvPr id="185" name="Group 184">
            <a:extLst>
              <a:ext uri="{FF2B5EF4-FFF2-40B4-BE49-F238E27FC236}">
                <a16:creationId xmlns:a16="http://schemas.microsoft.com/office/drawing/2014/main" id="{6362E73F-2538-9BD1-EA4A-F1E5D12826A3}"/>
              </a:ext>
            </a:extLst>
          </p:cNvPr>
          <p:cNvGrpSpPr/>
          <p:nvPr/>
        </p:nvGrpSpPr>
        <p:grpSpPr>
          <a:xfrm>
            <a:off x="15742217" y="4667772"/>
            <a:ext cx="5422619" cy="1620346"/>
            <a:chOff x="6967777" y="4540552"/>
            <a:chExt cx="2850484" cy="1620346"/>
          </a:xfrm>
        </p:grpSpPr>
        <p:sp>
          <p:nvSpPr>
            <p:cNvPr id="186" name="Textbox 200">
              <a:extLst>
                <a:ext uri="{FF2B5EF4-FFF2-40B4-BE49-F238E27FC236}">
                  <a16:creationId xmlns:a16="http://schemas.microsoft.com/office/drawing/2014/main" id="{E9F627E9-1080-C4DC-33FE-B4B49093D292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Trả lương theo giá trị và độ phức tạp của vị trí trong cơ cấu tổ chức.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87" name="Textbox 200">
              <a:extLst>
                <a:ext uri="{FF2B5EF4-FFF2-40B4-BE49-F238E27FC236}">
                  <a16:creationId xmlns:a16="http://schemas.microsoft.com/office/drawing/2014/main" id="{17C28F94-3361-CA71-22DD-9316CDAD3412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POSITION</a:t>
              </a:r>
            </a:p>
          </p:txBody>
        </p:sp>
        <p:sp>
          <p:nvSpPr>
            <p:cNvPr id="188" name="Textbox 200">
              <a:extLst>
                <a:ext uri="{FF2B5EF4-FFF2-40B4-BE49-F238E27FC236}">
                  <a16:creationId xmlns:a16="http://schemas.microsoft.com/office/drawing/2014/main" id="{6E5DF2E6-D017-A6C3-3D2D-BF1F7BF1AA12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Vị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trí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89" name="Group 188">
            <a:extLst>
              <a:ext uri="{FF2B5EF4-FFF2-40B4-BE49-F238E27FC236}">
                <a16:creationId xmlns:a16="http://schemas.microsoft.com/office/drawing/2014/main" id="{6B9C1D62-38F8-54E9-9847-7E3810FD2BDF}"/>
              </a:ext>
            </a:extLst>
          </p:cNvPr>
          <p:cNvGrpSpPr/>
          <p:nvPr/>
        </p:nvGrpSpPr>
        <p:grpSpPr>
          <a:xfrm>
            <a:off x="15742217" y="7272797"/>
            <a:ext cx="5422619" cy="1620346"/>
            <a:chOff x="6967777" y="4540552"/>
            <a:chExt cx="2850484" cy="1620346"/>
          </a:xfrm>
        </p:grpSpPr>
        <p:sp>
          <p:nvSpPr>
            <p:cNvPr id="190" name="Textbox 200">
              <a:extLst>
                <a:ext uri="{FF2B5EF4-FFF2-40B4-BE49-F238E27FC236}">
                  <a16:creationId xmlns:a16="http://schemas.microsoft.com/office/drawing/2014/main" id="{7C9CA51A-D810-5740-D146-147A450174FB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Ghi nhận kiến thức, kỹ năng, kinh nghiệm và mức độ phát triển cá nhân.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91" name="Textbox 200">
              <a:extLst>
                <a:ext uri="{FF2B5EF4-FFF2-40B4-BE49-F238E27FC236}">
                  <a16:creationId xmlns:a16="http://schemas.microsoft.com/office/drawing/2014/main" id="{DEE66EBA-26F0-69F8-F0D5-469376127EAB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PERSON</a:t>
              </a:r>
            </a:p>
          </p:txBody>
        </p:sp>
        <p:sp>
          <p:nvSpPr>
            <p:cNvPr id="192" name="Textbox 200">
              <a:extLst>
                <a:ext uri="{FF2B5EF4-FFF2-40B4-BE49-F238E27FC236}">
                  <a16:creationId xmlns:a16="http://schemas.microsoft.com/office/drawing/2014/main" id="{6FD518D8-CDCB-FBD4-5FC1-81C1A08D543F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N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ăng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lực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93" name="Group 192">
            <a:extLst>
              <a:ext uri="{FF2B5EF4-FFF2-40B4-BE49-F238E27FC236}">
                <a16:creationId xmlns:a16="http://schemas.microsoft.com/office/drawing/2014/main" id="{57AC65F4-D9AB-3733-D876-1F0C9DAD6F2E}"/>
              </a:ext>
            </a:extLst>
          </p:cNvPr>
          <p:cNvGrpSpPr/>
          <p:nvPr/>
        </p:nvGrpSpPr>
        <p:grpSpPr>
          <a:xfrm>
            <a:off x="15742217" y="9854963"/>
            <a:ext cx="5422619" cy="1620346"/>
            <a:chOff x="6967777" y="4540552"/>
            <a:chExt cx="2850484" cy="1620346"/>
          </a:xfrm>
        </p:grpSpPr>
        <p:sp>
          <p:nvSpPr>
            <p:cNvPr id="194" name="Textbox 200">
              <a:extLst>
                <a:ext uri="{FF2B5EF4-FFF2-40B4-BE49-F238E27FC236}">
                  <a16:creationId xmlns:a16="http://schemas.microsoft.com/office/drawing/2014/main" id="{796253AF-740C-794A-9277-2C9504842528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Thưởng theo hiệu suất, mục tiêu đạt được và đóng góp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95" name="Textbox 200">
              <a:extLst>
                <a:ext uri="{FF2B5EF4-FFF2-40B4-BE49-F238E27FC236}">
                  <a16:creationId xmlns:a16="http://schemas.microsoft.com/office/drawing/2014/main" id="{59394D45-D83C-D6EC-1E9C-1C6259C22202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PERFORMANCE</a:t>
              </a:r>
            </a:p>
          </p:txBody>
        </p:sp>
        <p:sp>
          <p:nvSpPr>
            <p:cNvPr id="196" name="Textbox 200">
              <a:extLst>
                <a:ext uri="{FF2B5EF4-FFF2-40B4-BE49-F238E27FC236}">
                  <a16:creationId xmlns:a16="http://schemas.microsoft.com/office/drawing/2014/main" id="{9FF63D62-4B9D-2281-DEC9-AE0AA14BB0D2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Hiệu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quả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97" name="Group 196">
            <a:extLst>
              <a:ext uri="{FF2B5EF4-FFF2-40B4-BE49-F238E27FC236}">
                <a16:creationId xmlns:a16="http://schemas.microsoft.com/office/drawing/2014/main" id="{FF30A4D2-9718-3DE9-5DE4-22CB6F2733D9}"/>
              </a:ext>
            </a:extLst>
          </p:cNvPr>
          <p:cNvGrpSpPr/>
          <p:nvPr/>
        </p:nvGrpSpPr>
        <p:grpSpPr>
          <a:xfrm>
            <a:off x="12527389" y="4322254"/>
            <a:ext cx="2311383" cy="2311383"/>
            <a:chOff x="3695054" y="6046055"/>
            <a:chExt cx="3326331" cy="3326331"/>
          </a:xfrm>
        </p:grpSpPr>
        <p:grpSp>
          <p:nvGrpSpPr>
            <p:cNvPr id="198" name="Group 197">
              <a:extLst>
                <a:ext uri="{FF2B5EF4-FFF2-40B4-BE49-F238E27FC236}">
                  <a16:creationId xmlns:a16="http://schemas.microsoft.com/office/drawing/2014/main" id="{6AA89F28-19C0-AED3-6B73-46E65B506DA0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200" name="Oval 199">
                <a:extLst>
                  <a:ext uri="{FF2B5EF4-FFF2-40B4-BE49-F238E27FC236}">
                    <a16:creationId xmlns:a16="http://schemas.microsoft.com/office/drawing/2014/main" id="{C84CF2CD-E8FD-57D6-2A69-AB6136DE7155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1" name="Oval 200">
                <a:extLst>
                  <a:ext uri="{FF2B5EF4-FFF2-40B4-BE49-F238E27FC236}">
                    <a16:creationId xmlns:a16="http://schemas.microsoft.com/office/drawing/2014/main" id="{5F6CE50E-2383-0C32-C965-3AC8336D89F1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99" name="Oval 198">
              <a:extLst>
                <a:ext uri="{FF2B5EF4-FFF2-40B4-BE49-F238E27FC236}">
                  <a16:creationId xmlns:a16="http://schemas.microsoft.com/office/drawing/2014/main" id="{BB225B42-34F2-C5A1-9298-BE294227A793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2" name="Group 201">
            <a:extLst>
              <a:ext uri="{FF2B5EF4-FFF2-40B4-BE49-F238E27FC236}">
                <a16:creationId xmlns:a16="http://schemas.microsoft.com/office/drawing/2014/main" id="{4B4BD6BD-584B-8245-459F-081318F1336C}"/>
              </a:ext>
            </a:extLst>
          </p:cNvPr>
          <p:cNvGrpSpPr/>
          <p:nvPr/>
        </p:nvGrpSpPr>
        <p:grpSpPr>
          <a:xfrm>
            <a:off x="12527389" y="6927279"/>
            <a:ext cx="2311383" cy="2311383"/>
            <a:chOff x="3695054" y="6046055"/>
            <a:chExt cx="3326331" cy="3326331"/>
          </a:xfrm>
        </p:grpSpPr>
        <p:grpSp>
          <p:nvGrpSpPr>
            <p:cNvPr id="203" name="Group 202">
              <a:extLst>
                <a:ext uri="{FF2B5EF4-FFF2-40B4-BE49-F238E27FC236}">
                  <a16:creationId xmlns:a16="http://schemas.microsoft.com/office/drawing/2014/main" id="{0C238278-047A-7120-0BDC-AEDF9AA1EB70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205" name="Oval 204">
                <a:extLst>
                  <a:ext uri="{FF2B5EF4-FFF2-40B4-BE49-F238E27FC236}">
                    <a16:creationId xmlns:a16="http://schemas.microsoft.com/office/drawing/2014/main" id="{953FD9A7-0C83-0828-1143-50E863F1E7BB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6" name="Oval 205">
                <a:extLst>
                  <a:ext uri="{FF2B5EF4-FFF2-40B4-BE49-F238E27FC236}">
                    <a16:creationId xmlns:a16="http://schemas.microsoft.com/office/drawing/2014/main" id="{D7D7D45B-9088-2524-1965-4F3548D12688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204" name="Oval 203">
              <a:extLst>
                <a:ext uri="{FF2B5EF4-FFF2-40B4-BE49-F238E27FC236}">
                  <a16:creationId xmlns:a16="http://schemas.microsoft.com/office/drawing/2014/main" id="{7B774F70-24C6-F0B7-BF3C-C139C6D77BAD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7" name="Group 206">
            <a:extLst>
              <a:ext uri="{FF2B5EF4-FFF2-40B4-BE49-F238E27FC236}">
                <a16:creationId xmlns:a16="http://schemas.microsoft.com/office/drawing/2014/main" id="{7ACBE8CD-C946-BA81-2EC2-EDC32752824E}"/>
              </a:ext>
            </a:extLst>
          </p:cNvPr>
          <p:cNvGrpSpPr/>
          <p:nvPr/>
        </p:nvGrpSpPr>
        <p:grpSpPr>
          <a:xfrm>
            <a:off x="12527389" y="9509445"/>
            <a:ext cx="2311383" cy="2311383"/>
            <a:chOff x="3695054" y="6046055"/>
            <a:chExt cx="3326331" cy="3326331"/>
          </a:xfrm>
        </p:grpSpPr>
        <p:grpSp>
          <p:nvGrpSpPr>
            <p:cNvPr id="208" name="Group 207">
              <a:extLst>
                <a:ext uri="{FF2B5EF4-FFF2-40B4-BE49-F238E27FC236}">
                  <a16:creationId xmlns:a16="http://schemas.microsoft.com/office/drawing/2014/main" id="{BE3417AF-5971-8B2F-DDF1-A67BF491AD1D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210" name="Oval 209">
                <a:extLst>
                  <a:ext uri="{FF2B5EF4-FFF2-40B4-BE49-F238E27FC236}">
                    <a16:creationId xmlns:a16="http://schemas.microsoft.com/office/drawing/2014/main" id="{02858DA2-4C85-6E7A-1368-DB16E0B3C033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11" name="Oval 210">
                <a:extLst>
                  <a:ext uri="{FF2B5EF4-FFF2-40B4-BE49-F238E27FC236}">
                    <a16:creationId xmlns:a16="http://schemas.microsoft.com/office/drawing/2014/main" id="{E35D39F7-9849-D0C8-5952-DB7683BAB20C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209" name="Oval 208">
              <a:extLst>
                <a:ext uri="{FF2B5EF4-FFF2-40B4-BE49-F238E27FC236}">
                  <a16:creationId xmlns:a16="http://schemas.microsoft.com/office/drawing/2014/main" id="{FAAE7CE8-952A-F25C-7A19-B90001265815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2" name="Freeform: Shape 211">
            <a:extLst>
              <a:ext uri="{FF2B5EF4-FFF2-40B4-BE49-F238E27FC236}">
                <a16:creationId xmlns:a16="http://schemas.microsoft.com/office/drawing/2014/main" id="{1D5CCAD8-2345-EE43-B23F-61ED3224BE64}"/>
              </a:ext>
            </a:extLst>
          </p:cNvPr>
          <p:cNvSpPr/>
          <p:nvPr/>
        </p:nvSpPr>
        <p:spPr>
          <a:xfrm>
            <a:off x="13271707" y="5051336"/>
            <a:ext cx="822746" cy="853218"/>
          </a:xfrm>
          <a:custGeom>
            <a:avLst/>
            <a:gdLst>
              <a:gd name="connsiteX0" fmla="*/ 276377 w 411480"/>
              <a:gd name="connsiteY0" fmla="*/ 86487 h 426720"/>
              <a:gd name="connsiteX1" fmla="*/ 209321 w 411480"/>
              <a:gd name="connsiteY1" fmla="*/ 153544 h 426720"/>
              <a:gd name="connsiteX2" fmla="*/ 142265 w 411480"/>
              <a:gd name="connsiteY2" fmla="*/ 86487 h 426720"/>
              <a:gd name="connsiteX3" fmla="*/ 209321 w 411480"/>
              <a:gd name="connsiteY3" fmla="*/ 19432 h 426720"/>
              <a:gd name="connsiteX4" fmla="*/ 276377 w 411480"/>
              <a:gd name="connsiteY4" fmla="*/ 86487 h 426720"/>
              <a:gd name="connsiteX5" fmla="*/ 60274 w 411480"/>
              <a:gd name="connsiteY5" fmla="*/ 327127 h 426720"/>
              <a:gd name="connsiteX6" fmla="*/ 19431 w 411480"/>
              <a:gd name="connsiteY6" fmla="*/ 367970 h 426720"/>
              <a:gd name="connsiteX7" fmla="*/ 60274 w 411480"/>
              <a:gd name="connsiteY7" fmla="*/ 408814 h 426720"/>
              <a:gd name="connsiteX8" fmla="*/ 101117 w 411480"/>
              <a:gd name="connsiteY8" fmla="*/ 367970 h 426720"/>
              <a:gd name="connsiteX9" fmla="*/ 60274 w 411480"/>
              <a:gd name="connsiteY9" fmla="*/ 327127 h 426720"/>
              <a:gd name="connsiteX10" fmla="*/ 209169 w 411480"/>
              <a:gd name="connsiteY10" fmla="*/ 327127 h 426720"/>
              <a:gd name="connsiteX11" fmla="*/ 168326 w 411480"/>
              <a:gd name="connsiteY11" fmla="*/ 367970 h 426720"/>
              <a:gd name="connsiteX12" fmla="*/ 209169 w 411480"/>
              <a:gd name="connsiteY12" fmla="*/ 408814 h 426720"/>
              <a:gd name="connsiteX13" fmla="*/ 250012 w 411480"/>
              <a:gd name="connsiteY13" fmla="*/ 367970 h 426720"/>
              <a:gd name="connsiteX14" fmla="*/ 209169 w 411480"/>
              <a:gd name="connsiteY14" fmla="*/ 327127 h 426720"/>
              <a:gd name="connsiteX15" fmla="*/ 358216 w 411480"/>
              <a:gd name="connsiteY15" fmla="*/ 327127 h 426720"/>
              <a:gd name="connsiteX16" fmla="*/ 317373 w 411480"/>
              <a:gd name="connsiteY16" fmla="*/ 367970 h 426720"/>
              <a:gd name="connsiteX17" fmla="*/ 358216 w 411480"/>
              <a:gd name="connsiteY17" fmla="*/ 408814 h 426720"/>
              <a:gd name="connsiteX18" fmla="*/ 399059 w 411480"/>
              <a:gd name="connsiteY18" fmla="*/ 367970 h 426720"/>
              <a:gd name="connsiteX19" fmla="*/ 358216 w 411480"/>
              <a:gd name="connsiteY19" fmla="*/ 327127 h 426720"/>
              <a:gd name="connsiteX20" fmla="*/ 209169 w 411480"/>
              <a:gd name="connsiteY20" fmla="*/ 207646 h 426720"/>
              <a:gd name="connsiteX21" fmla="*/ 209169 w 411480"/>
              <a:gd name="connsiteY21" fmla="*/ 279274 h 426720"/>
              <a:gd name="connsiteX22" fmla="*/ 358216 w 411480"/>
              <a:gd name="connsiteY22" fmla="*/ 287960 h 426720"/>
              <a:gd name="connsiteX23" fmla="*/ 358216 w 411480"/>
              <a:gd name="connsiteY23" fmla="*/ 279274 h 426720"/>
              <a:gd name="connsiteX24" fmla="*/ 286588 w 411480"/>
              <a:gd name="connsiteY24" fmla="*/ 207646 h 426720"/>
              <a:gd name="connsiteX25" fmla="*/ 131902 w 411480"/>
              <a:gd name="connsiteY25" fmla="*/ 207646 h 426720"/>
              <a:gd name="connsiteX26" fmla="*/ 60274 w 411480"/>
              <a:gd name="connsiteY26" fmla="*/ 279274 h 426720"/>
              <a:gd name="connsiteX27" fmla="*/ 60274 w 411480"/>
              <a:gd name="connsiteY27" fmla="*/ 279274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411480" h="426720">
                <a:moveTo>
                  <a:pt x="276377" y="86487"/>
                </a:moveTo>
                <a:cubicBezTo>
                  <a:pt x="276377" y="123521"/>
                  <a:pt x="246355" y="153544"/>
                  <a:pt x="209321" y="153544"/>
                </a:cubicBezTo>
                <a:cubicBezTo>
                  <a:pt x="172288" y="153544"/>
                  <a:pt x="142265" y="123521"/>
                  <a:pt x="142265" y="86487"/>
                </a:cubicBezTo>
                <a:cubicBezTo>
                  <a:pt x="142265" y="49454"/>
                  <a:pt x="172288" y="19432"/>
                  <a:pt x="209321" y="19432"/>
                </a:cubicBezTo>
                <a:cubicBezTo>
                  <a:pt x="246355" y="19279"/>
                  <a:pt x="276377" y="49302"/>
                  <a:pt x="276377" y="86487"/>
                </a:cubicBezTo>
                <a:close/>
                <a:moveTo>
                  <a:pt x="60274" y="327127"/>
                </a:moveTo>
                <a:cubicBezTo>
                  <a:pt x="37719" y="327127"/>
                  <a:pt x="19431" y="345415"/>
                  <a:pt x="19431" y="367970"/>
                </a:cubicBezTo>
                <a:cubicBezTo>
                  <a:pt x="19431" y="390526"/>
                  <a:pt x="37719" y="408814"/>
                  <a:pt x="60274" y="408814"/>
                </a:cubicBezTo>
                <a:cubicBezTo>
                  <a:pt x="82829" y="408814"/>
                  <a:pt x="101117" y="390526"/>
                  <a:pt x="101117" y="367970"/>
                </a:cubicBezTo>
                <a:cubicBezTo>
                  <a:pt x="101117" y="345415"/>
                  <a:pt x="82829" y="327127"/>
                  <a:pt x="60274" y="327127"/>
                </a:cubicBezTo>
                <a:close/>
                <a:moveTo>
                  <a:pt x="209169" y="327127"/>
                </a:moveTo>
                <a:cubicBezTo>
                  <a:pt x="186614" y="327127"/>
                  <a:pt x="168326" y="345415"/>
                  <a:pt x="168326" y="367970"/>
                </a:cubicBezTo>
                <a:cubicBezTo>
                  <a:pt x="168326" y="390526"/>
                  <a:pt x="186614" y="408814"/>
                  <a:pt x="209169" y="408814"/>
                </a:cubicBezTo>
                <a:cubicBezTo>
                  <a:pt x="231724" y="408814"/>
                  <a:pt x="250012" y="390526"/>
                  <a:pt x="250012" y="367970"/>
                </a:cubicBezTo>
                <a:cubicBezTo>
                  <a:pt x="250012" y="345415"/>
                  <a:pt x="231724" y="327127"/>
                  <a:pt x="209169" y="327127"/>
                </a:cubicBezTo>
                <a:close/>
                <a:moveTo>
                  <a:pt x="358216" y="327127"/>
                </a:moveTo>
                <a:cubicBezTo>
                  <a:pt x="335661" y="327127"/>
                  <a:pt x="317373" y="345415"/>
                  <a:pt x="317373" y="367970"/>
                </a:cubicBezTo>
                <a:cubicBezTo>
                  <a:pt x="317373" y="390526"/>
                  <a:pt x="335661" y="408814"/>
                  <a:pt x="358216" y="408814"/>
                </a:cubicBezTo>
                <a:cubicBezTo>
                  <a:pt x="380771" y="408814"/>
                  <a:pt x="399059" y="390526"/>
                  <a:pt x="399059" y="367970"/>
                </a:cubicBezTo>
                <a:cubicBezTo>
                  <a:pt x="399059" y="345415"/>
                  <a:pt x="380771" y="327127"/>
                  <a:pt x="358216" y="327127"/>
                </a:cubicBezTo>
                <a:close/>
                <a:moveTo>
                  <a:pt x="209169" y="207646"/>
                </a:moveTo>
                <a:lnTo>
                  <a:pt x="209169" y="279274"/>
                </a:lnTo>
                <a:moveTo>
                  <a:pt x="358216" y="287960"/>
                </a:moveTo>
                <a:lnTo>
                  <a:pt x="358216" y="279274"/>
                </a:lnTo>
                <a:cubicBezTo>
                  <a:pt x="358216" y="239650"/>
                  <a:pt x="326212" y="207646"/>
                  <a:pt x="286588" y="207646"/>
                </a:cubicBezTo>
                <a:lnTo>
                  <a:pt x="131902" y="207646"/>
                </a:lnTo>
                <a:cubicBezTo>
                  <a:pt x="92278" y="207646"/>
                  <a:pt x="60274" y="239650"/>
                  <a:pt x="60274" y="279274"/>
                </a:cubicBezTo>
                <a:lnTo>
                  <a:pt x="60274" y="279274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13" name="Freeform 39">
            <a:extLst>
              <a:ext uri="{FF2B5EF4-FFF2-40B4-BE49-F238E27FC236}">
                <a16:creationId xmlns:a16="http://schemas.microsoft.com/office/drawing/2014/main" id="{F9F365C3-307D-566E-9FDD-F751F4F4DABF}"/>
              </a:ext>
            </a:extLst>
          </p:cNvPr>
          <p:cNvSpPr>
            <a:spLocks noEditPoints="1"/>
          </p:cNvSpPr>
          <p:nvPr/>
        </p:nvSpPr>
        <p:spPr bwMode="auto">
          <a:xfrm>
            <a:off x="13376772" y="7665566"/>
            <a:ext cx="612616" cy="834809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14" name="Freeform: Shape 213">
            <a:extLst>
              <a:ext uri="{FF2B5EF4-FFF2-40B4-BE49-F238E27FC236}">
                <a16:creationId xmlns:a16="http://schemas.microsoft.com/office/drawing/2014/main" id="{64886D84-62AB-6A4E-569D-46F2AA68F721}"/>
              </a:ext>
            </a:extLst>
          </p:cNvPr>
          <p:cNvSpPr/>
          <p:nvPr/>
        </p:nvSpPr>
        <p:spPr>
          <a:xfrm>
            <a:off x="13302179" y="10284235"/>
            <a:ext cx="761802" cy="761802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215" name="Freeform: Shape 214">
            <a:extLst>
              <a:ext uri="{FF2B5EF4-FFF2-40B4-BE49-F238E27FC236}">
                <a16:creationId xmlns:a16="http://schemas.microsoft.com/office/drawing/2014/main" id="{EC037C40-6613-98F0-0D2F-FEE4228B2836}"/>
              </a:ext>
            </a:extLst>
          </p:cNvPr>
          <p:cNvSpPr/>
          <p:nvPr/>
        </p:nvSpPr>
        <p:spPr>
          <a:xfrm>
            <a:off x="5467733" y="7362924"/>
            <a:ext cx="1383062" cy="1432458"/>
          </a:xfrm>
          <a:custGeom>
            <a:avLst/>
            <a:gdLst>
              <a:gd name="connsiteX0" fmla="*/ 412624 w 426720"/>
              <a:gd name="connsiteY0" fmla="*/ 260223 h 441960"/>
              <a:gd name="connsiteX1" fmla="*/ 331089 w 426720"/>
              <a:gd name="connsiteY1" fmla="*/ 298933 h 441960"/>
              <a:gd name="connsiteX2" fmla="*/ 249556 w 426720"/>
              <a:gd name="connsiteY2" fmla="*/ 260223 h 441960"/>
              <a:gd name="connsiteX3" fmla="*/ 331089 w 426720"/>
              <a:gd name="connsiteY3" fmla="*/ 221513 h 441960"/>
              <a:gd name="connsiteX4" fmla="*/ 412624 w 426720"/>
              <a:gd name="connsiteY4" fmla="*/ 260223 h 441960"/>
              <a:gd name="connsiteX5" fmla="*/ 249556 w 426720"/>
              <a:gd name="connsiteY5" fmla="*/ 327584 h 441960"/>
              <a:gd name="connsiteX6" fmla="*/ 331089 w 426720"/>
              <a:gd name="connsiteY6" fmla="*/ 366293 h 441960"/>
              <a:gd name="connsiteX7" fmla="*/ 412624 w 426720"/>
              <a:gd name="connsiteY7" fmla="*/ 327584 h 441960"/>
              <a:gd name="connsiteX8" fmla="*/ 249556 w 426720"/>
              <a:gd name="connsiteY8" fmla="*/ 394792 h 441960"/>
              <a:gd name="connsiteX9" fmla="*/ 331089 w 426720"/>
              <a:gd name="connsiteY9" fmla="*/ 433502 h 441960"/>
              <a:gd name="connsiteX10" fmla="*/ 412624 w 426720"/>
              <a:gd name="connsiteY10" fmla="*/ 394792 h 441960"/>
              <a:gd name="connsiteX11" fmla="*/ 337033 w 426720"/>
              <a:gd name="connsiteY11" fmla="*/ 172593 h 441960"/>
              <a:gd name="connsiteX12" fmla="*/ 258242 w 426720"/>
              <a:gd name="connsiteY12" fmla="*/ 111785 h 441960"/>
              <a:gd name="connsiteX13" fmla="*/ 294818 w 426720"/>
              <a:gd name="connsiteY13" fmla="*/ 46558 h 441960"/>
              <a:gd name="connsiteX14" fmla="*/ 278969 w 426720"/>
              <a:gd name="connsiteY14" fmla="*/ 19431 h 441960"/>
              <a:gd name="connsiteX15" fmla="*/ 190881 w 426720"/>
              <a:gd name="connsiteY15" fmla="*/ 19431 h 441960"/>
              <a:gd name="connsiteX16" fmla="*/ 102794 w 426720"/>
              <a:gd name="connsiteY16" fmla="*/ 19431 h 441960"/>
              <a:gd name="connsiteX17" fmla="*/ 86945 w 426720"/>
              <a:gd name="connsiteY17" fmla="*/ 46558 h 441960"/>
              <a:gd name="connsiteX18" fmla="*/ 123520 w 426720"/>
              <a:gd name="connsiteY18" fmla="*/ 111785 h 441960"/>
              <a:gd name="connsiteX19" fmla="*/ 19431 w 426720"/>
              <a:gd name="connsiteY19" fmla="*/ 227609 h 441960"/>
              <a:gd name="connsiteX20" fmla="*/ 19431 w 426720"/>
              <a:gd name="connsiteY20" fmla="*/ 343433 h 441960"/>
              <a:gd name="connsiteX21" fmla="*/ 98070 w 426720"/>
              <a:gd name="connsiteY21" fmla="*/ 433502 h 441960"/>
              <a:gd name="connsiteX22" fmla="*/ 190881 w 426720"/>
              <a:gd name="connsiteY22" fmla="*/ 433502 h 441960"/>
              <a:gd name="connsiteX23" fmla="*/ 216027 w 426720"/>
              <a:gd name="connsiteY23" fmla="*/ 433502 h 441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26720" h="441960">
                <a:moveTo>
                  <a:pt x="412624" y="260223"/>
                </a:moveTo>
                <a:cubicBezTo>
                  <a:pt x="412624" y="281559"/>
                  <a:pt x="376200" y="298933"/>
                  <a:pt x="331089" y="298933"/>
                </a:cubicBezTo>
                <a:cubicBezTo>
                  <a:pt x="286131" y="298933"/>
                  <a:pt x="249556" y="281559"/>
                  <a:pt x="249556" y="260223"/>
                </a:cubicBezTo>
                <a:cubicBezTo>
                  <a:pt x="249556" y="238887"/>
                  <a:pt x="285979" y="221513"/>
                  <a:pt x="331089" y="221513"/>
                </a:cubicBezTo>
                <a:cubicBezTo>
                  <a:pt x="376047" y="221513"/>
                  <a:pt x="412624" y="238887"/>
                  <a:pt x="412624" y="260223"/>
                </a:cubicBezTo>
                <a:close/>
                <a:moveTo>
                  <a:pt x="249556" y="327584"/>
                </a:moveTo>
                <a:cubicBezTo>
                  <a:pt x="249556" y="348920"/>
                  <a:pt x="285979" y="366293"/>
                  <a:pt x="331089" y="366293"/>
                </a:cubicBezTo>
                <a:cubicBezTo>
                  <a:pt x="376047" y="366293"/>
                  <a:pt x="412624" y="348920"/>
                  <a:pt x="412624" y="327584"/>
                </a:cubicBezTo>
                <a:moveTo>
                  <a:pt x="249556" y="394792"/>
                </a:moveTo>
                <a:cubicBezTo>
                  <a:pt x="249556" y="416128"/>
                  <a:pt x="285979" y="433502"/>
                  <a:pt x="331089" y="433502"/>
                </a:cubicBezTo>
                <a:cubicBezTo>
                  <a:pt x="376047" y="433502"/>
                  <a:pt x="412624" y="416128"/>
                  <a:pt x="412624" y="394792"/>
                </a:cubicBezTo>
                <a:moveTo>
                  <a:pt x="337033" y="172593"/>
                </a:moveTo>
                <a:cubicBezTo>
                  <a:pt x="306248" y="137389"/>
                  <a:pt x="258242" y="111785"/>
                  <a:pt x="258242" y="111785"/>
                </a:cubicBezTo>
                <a:lnTo>
                  <a:pt x="294818" y="46558"/>
                </a:lnTo>
                <a:cubicBezTo>
                  <a:pt x="301676" y="34366"/>
                  <a:pt x="292837" y="19431"/>
                  <a:pt x="278969" y="19431"/>
                </a:cubicBezTo>
                <a:lnTo>
                  <a:pt x="190881" y="19431"/>
                </a:lnTo>
                <a:lnTo>
                  <a:pt x="102794" y="19431"/>
                </a:lnTo>
                <a:cubicBezTo>
                  <a:pt x="88774" y="19431"/>
                  <a:pt x="80087" y="34366"/>
                  <a:pt x="86945" y="46558"/>
                </a:cubicBezTo>
                <a:lnTo>
                  <a:pt x="123520" y="111785"/>
                </a:lnTo>
                <a:cubicBezTo>
                  <a:pt x="123520" y="111785"/>
                  <a:pt x="19431" y="167107"/>
                  <a:pt x="19431" y="227609"/>
                </a:cubicBezTo>
                <a:lnTo>
                  <a:pt x="19431" y="343433"/>
                </a:lnTo>
                <a:cubicBezTo>
                  <a:pt x="19431" y="393116"/>
                  <a:pt x="54635" y="433502"/>
                  <a:pt x="98070" y="433502"/>
                </a:cubicBezTo>
                <a:lnTo>
                  <a:pt x="190881" y="433502"/>
                </a:lnTo>
                <a:lnTo>
                  <a:pt x="216027" y="433502"/>
                </a:lnTo>
              </a:path>
            </a:pathLst>
          </a:custGeom>
          <a:noFill/>
          <a:ln w="25400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7663497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:push dir="u"/>
      </p:transition>
    </mc:Choice>
    <mc:Fallback xmlns="">
      <p:transition spd="slow" advClick="0" advTm="25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2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19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1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2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1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20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8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8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18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1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2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42" grpId="0"/>
          <p:bldP spid="143" grpId="0"/>
          <p:bldP spid="144" grpId="0" animBg="1"/>
          <p:bldP spid="145" grpId="0" animBg="1"/>
          <p:bldP spid="146" grpId="0" animBg="1"/>
          <p:bldP spid="147" grpId="0" animBg="1"/>
          <p:bldP spid="212" grpId="0" animBg="1"/>
          <p:bldP spid="213" grpId="0" animBg="1"/>
          <p:bldP spid="214" grpId="0" animBg="1"/>
          <p:bldP spid="215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1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1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14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1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14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1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1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2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2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19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1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1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17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20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20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8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1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20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2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1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8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8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18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1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21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2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21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2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42" grpId="0"/>
          <p:bldP spid="143" grpId="0"/>
          <p:bldP spid="144" grpId="0" animBg="1"/>
          <p:bldP spid="145" grpId="0" animBg="1"/>
          <p:bldP spid="146" grpId="0" animBg="1"/>
          <p:bldP spid="147" grpId="0" animBg="1"/>
          <p:bldP spid="212" grpId="0" animBg="1"/>
          <p:bldP spid="213" grpId="0" animBg="1"/>
          <p:bldP spid="214" grpId="0" animBg="1"/>
          <p:bldP spid="215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5AB5D4BC-38C9-511C-79D8-D1D1C2B581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" name="Rectangle 511">
            <a:extLst>
              <a:ext uri="{FF2B5EF4-FFF2-40B4-BE49-F238E27FC236}">
                <a16:creationId xmlns:a16="http://schemas.microsoft.com/office/drawing/2014/main" id="{7EEAD306-60CA-18A9-FC37-88A0246465D0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148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513" name="!!MainTitle1">
            <a:extLst>
              <a:ext uri="{FF2B5EF4-FFF2-40B4-BE49-F238E27FC236}">
                <a16:creationId xmlns:a16="http://schemas.microsoft.com/office/drawing/2014/main" id="{B5651DE6-415A-06F3-CE62-CB440FDC5DD5}"/>
              </a:ext>
            </a:extLst>
          </p:cNvPr>
          <p:cNvSpPr txBox="1"/>
          <p:nvPr/>
        </p:nvSpPr>
        <p:spPr>
          <a:xfrm>
            <a:off x="5930547" y="1246722"/>
            <a:ext cx="1252298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accent1">
                    <a:lumMod val="40000"/>
                    <a:lumOff val="6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3P Compensation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514" name="!!SubTitle">
            <a:extLst>
              <a:ext uri="{FF2B5EF4-FFF2-40B4-BE49-F238E27FC236}">
                <a16:creationId xmlns:a16="http://schemas.microsoft.com/office/drawing/2014/main" id="{1D9B6C00-B435-36E7-B21B-915CD48B76A2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15" name="Oval 514">
            <a:extLst>
              <a:ext uri="{FF2B5EF4-FFF2-40B4-BE49-F238E27FC236}">
                <a16:creationId xmlns:a16="http://schemas.microsoft.com/office/drawing/2014/main" id="{9A5D3355-4A70-E210-4ECA-CA9A0EC2ACD3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16" name="Oval 515">
            <a:extLst>
              <a:ext uri="{FF2B5EF4-FFF2-40B4-BE49-F238E27FC236}">
                <a16:creationId xmlns:a16="http://schemas.microsoft.com/office/drawing/2014/main" id="{4D2E665E-89FA-C107-C668-2B54CBD7E8C6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17" name="Oval 516">
            <a:extLst>
              <a:ext uri="{FF2B5EF4-FFF2-40B4-BE49-F238E27FC236}">
                <a16:creationId xmlns:a16="http://schemas.microsoft.com/office/drawing/2014/main" id="{8CDC331A-5C93-C71F-0470-0269447D3439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18" name="Oval 517">
            <a:extLst>
              <a:ext uri="{FF2B5EF4-FFF2-40B4-BE49-F238E27FC236}">
                <a16:creationId xmlns:a16="http://schemas.microsoft.com/office/drawing/2014/main" id="{84C86033-C173-2DAA-D02A-2B2D1D3F6D87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19" name="Group 518">
            <a:extLst>
              <a:ext uri="{FF2B5EF4-FFF2-40B4-BE49-F238E27FC236}">
                <a16:creationId xmlns:a16="http://schemas.microsoft.com/office/drawing/2014/main" id="{3F28B23B-B96F-4A0F-4AB4-321FD76D848D}"/>
              </a:ext>
            </a:extLst>
          </p:cNvPr>
          <p:cNvGrpSpPr/>
          <p:nvPr/>
        </p:nvGrpSpPr>
        <p:grpSpPr>
          <a:xfrm>
            <a:off x="6439834" y="3777520"/>
            <a:ext cx="6151040" cy="4861480"/>
            <a:chOff x="7059233" y="3832570"/>
            <a:chExt cx="6151040" cy="4861480"/>
          </a:xfrm>
        </p:grpSpPr>
        <p:grpSp>
          <p:nvGrpSpPr>
            <p:cNvPr id="520" name="Group 519">
              <a:extLst>
                <a:ext uri="{FF2B5EF4-FFF2-40B4-BE49-F238E27FC236}">
                  <a16:creationId xmlns:a16="http://schemas.microsoft.com/office/drawing/2014/main" id="{857BEB15-755C-0AD3-BCD3-C0CBB4E8E7F4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527" name="Arc 526">
                <a:extLst>
                  <a:ext uri="{FF2B5EF4-FFF2-40B4-BE49-F238E27FC236}">
                    <a16:creationId xmlns:a16="http://schemas.microsoft.com/office/drawing/2014/main" id="{DD261A7A-0330-4F5C-972F-61599A900BF3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28" name="Arc 527">
                <a:extLst>
                  <a:ext uri="{FF2B5EF4-FFF2-40B4-BE49-F238E27FC236}">
                    <a16:creationId xmlns:a16="http://schemas.microsoft.com/office/drawing/2014/main" id="{CF27458A-2831-6565-3B29-B8881710A05D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529" name="Group 528">
                <a:extLst>
                  <a:ext uri="{FF2B5EF4-FFF2-40B4-BE49-F238E27FC236}">
                    <a16:creationId xmlns:a16="http://schemas.microsoft.com/office/drawing/2014/main" id="{C51B50FD-736D-34F0-8E9D-998B2E653223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530" name="Straight Connector 529">
                  <a:extLst>
                    <a:ext uri="{FF2B5EF4-FFF2-40B4-BE49-F238E27FC236}">
                      <a16:creationId xmlns:a16="http://schemas.microsoft.com/office/drawing/2014/main" id="{43AEE8A1-ED29-D8EE-A1E3-4BFBEEA6D55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31" name="Straight Connector 530">
                  <a:extLst>
                    <a:ext uri="{FF2B5EF4-FFF2-40B4-BE49-F238E27FC236}">
                      <a16:creationId xmlns:a16="http://schemas.microsoft.com/office/drawing/2014/main" id="{5E1614F7-5235-E1F0-8687-80BF9E0CC647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521" name="Group 520">
              <a:extLst>
                <a:ext uri="{FF2B5EF4-FFF2-40B4-BE49-F238E27FC236}">
                  <a16:creationId xmlns:a16="http://schemas.microsoft.com/office/drawing/2014/main" id="{704E668D-2CF8-0EE5-3B7F-AFC55E994894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</p:grpSpPr>
          <p:sp>
            <p:nvSpPr>
              <p:cNvPr id="522" name="Arc 521">
                <a:extLst>
                  <a:ext uri="{FF2B5EF4-FFF2-40B4-BE49-F238E27FC236}">
                    <a16:creationId xmlns:a16="http://schemas.microsoft.com/office/drawing/2014/main" id="{920DA889-536F-1E97-6E89-3652207B6E51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23" name="Arc 522">
                <a:extLst>
                  <a:ext uri="{FF2B5EF4-FFF2-40B4-BE49-F238E27FC236}">
                    <a16:creationId xmlns:a16="http://schemas.microsoft.com/office/drawing/2014/main" id="{3FD11061-AF31-580F-80BB-9032FDFD5ABA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524" name="Group 523">
                <a:extLst>
                  <a:ext uri="{FF2B5EF4-FFF2-40B4-BE49-F238E27FC236}">
                    <a16:creationId xmlns:a16="http://schemas.microsoft.com/office/drawing/2014/main" id="{1B5B4BA9-175B-F4EA-A0CE-582BA7F539CC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525" name="Straight Connector 524">
                  <a:extLst>
                    <a:ext uri="{FF2B5EF4-FFF2-40B4-BE49-F238E27FC236}">
                      <a16:creationId xmlns:a16="http://schemas.microsoft.com/office/drawing/2014/main" id="{5060BF43-CF04-F53D-884F-85FCEE358DFE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26" name="Straight Connector 525">
                  <a:extLst>
                    <a:ext uri="{FF2B5EF4-FFF2-40B4-BE49-F238E27FC236}">
                      <a16:creationId xmlns:a16="http://schemas.microsoft.com/office/drawing/2014/main" id="{6442F29F-E50B-A9C7-2080-6BD76E1E9D8B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532" name="Group 531">
            <a:extLst>
              <a:ext uri="{FF2B5EF4-FFF2-40B4-BE49-F238E27FC236}">
                <a16:creationId xmlns:a16="http://schemas.microsoft.com/office/drawing/2014/main" id="{1B32CB2E-E861-476B-C367-1BDCEA0E4CB6}"/>
              </a:ext>
            </a:extLst>
          </p:cNvPr>
          <p:cNvGrpSpPr/>
          <p:nvPr/>
        </p:nvGrpSpPr>
        <p:grpSpPr>
          <a:xfrm>
            <a:off x="6439834" y="7475652"/>
            <a:ext cx="6151040" cy="4861480"/>
            <a:chOff x="7059233" y="7530702"/>
            <a:chExt cx="6151040" cy="4861480"/>
          </a:xfrm>
        </p:grpSpPr>
        <p:grpSp>
          <p:nvGrpSpPr>
            <p:cNvPr id="533" name="Group 532">
              <a:extLst>
                <a:ext uri="{FF2B5EF4-FFF2-40B4-BE49-F238E27FC236}">
                  <a16:creationId xmlns:a16="http://schemas.microsoft.com/office/drawing/2014/main" id="{FC4CDA3E-99CC-3FF5-014C-7C49C5E412CA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540" name="Arc 539">
                <a:extLst>
                  <a:ext uri="{FF2B5EF4-FFF2-40B4-BE49-F238E27FC236}">
                    <a16:creationId xmlns:a16="http://schemas.microsoft.com/office/drawing/2014/main" id="{647FB370-2E31-5439-A751-DF4CCD19EB58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41" name="Arc 540">
                <a:extLst>
                  <a:ext uri="{FF2B5EF4-FFF2-40B4-BE49-F238E27FC236}">
                    <a16:creationId xmlns:a16="http://schemas.microsoft.com/office/drawing/2014/main" id="{18DFA77B-10C8-1C7F-CAE3-924066F84BB2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542" name="Group 541">
                <a:extLst>
                  <a:ext uri="{FF2B5EF4-FFF2-40B4-BE49-F238E27FC236}">
                    <a16:creationId xmlns:a16="http://schemas.microsoft.com/office/drawing/2014/main" id="{924469B8-E819-B9F4-CB39-92F838923928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543" name="Straight Connector 542">
                  <a:extLst>
                    <a:ext uri="{FF2B5EF4-FFF2-40B4-BE49-F238E27FC236}">
                      <a16:creationId xmlns:a16="http://schemas.microsoft.com/office/drawing/2014/main" id="{2D208169-6CF7-F949-2DB3-E01986473FDE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44" name="Straight Connector 543">
                  <a:extLst>
                    <a:ext uri="{FF2B5EF4-FFF2-40B4-BE49-F238E27FC236}">
                      <a16:creationId xmlns:a16="http://schemas.microsoft.com/office/drawing/2014/main" id="{0E8FEF0C-65E3-BEBB-1A74-F1085B333B8F}"/>
                    </a:ext>
                  </a:extLst>
                </p:cNvPr>
                <p:cNvCxnSpPr>
                  <a:cxnSpLocks/>
                  <a:endCxn id="541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534" name="Group 533">
              <a:extLst>
                <a:ext uri="{FF2B5EF4-FFF2-40B4-BE49-F238E27FC236}">
                  <a16:creationId xmlns:a16="http://schemas.microsoft.com/office/drawing/2014/main" id="{946DF5A2-D884-4466-47B5-8FB1BC6E7FDD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</p:grpSpPr>
          <p:sp>
            <p:nvSpPr>
              <p:cNvPr id="535" name="Arc 534">
                <a:extLst>
                  <a:ext uri="{FF2B5EF4-FFF2-40B4-BE49-F238E27FC236}">
                    <a16:creationId xmlns:a16="http://schemas.microsoft.com/office/drawing/2014/main" id="{22DC19D8-E17B-080E-B872-1AC7F224A5A1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36" name="Arc 535">
                <a:extLst>
                  <a:ext uri="{FF2B5EF4-FFF2-40B4-BE49-F238E27FC236}">
                    <a16:creationId xmlns:a16="http://schemas.microsoft.com/office/drawing/2014/main" id="{AFDB1AFA-53C5-1B6B-7693-A36D5E7884A1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537" name="Group 536">
                <a:extLst>
                  <a:ext uri="{FF2B5EF4-FFF2-40B4-BE49-F238E27FC236}">
                    <a16:creationId xmlns:a16="http://schemas.microsoft.com/office/drawing/2014/main" id="{160D9436-1E02-68B3-A4A0-895944630680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538" name="Straight Connector 537">
                  <a:extLst>
                    <a:ext uri="{FF2B5EF4-FFF2-40B4-BE49-F238E27FC236}">
                      <a16:creationId xmlns:a16="http://schemas.microsoft.com/office/drawing/2014/main" id="{AD2760F7-FD31-6812-41F0-6B5C1E5C7EAD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539" name="Straight Connector 538">
                  <a:extLst>
                    <a:ext uri="{FF2B5EF4-FFF2-40B4-BE49-F238E27FC236}">
                      <a16:creationId xmlns:a16="http://schemas.microsoft.com/office/drawing/2014/main" id="{56E3C483-B494-BA9A-52FB-421BB640C2C8}"/>
                    </a:ext>
                  </a:extLst>
                </p:cNvPr>
                <p:cNvCxnSpPr>
                  <a:cxnSpLocks/>
                  <a:endCxn id="536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545" name="Group 544">
            <a:extLst>
              <a:ext uri="{FF2B5EF4-FFF2-40B4-BE49-F238E27FC236}">
                <a16:creationId xmlns:a16="http://schemas.microsoft.com/office/drawing/2014/main" id="{055BDEB0-87F5-A9C3-F38D-4BA890081FFB}"/>
              </a:ext>
            </a:extLst>
          </p:cNvPr>
          <p:cNvGrpSpPr/>
          <p:nvPr/>
        </p:nvGrpSpPr>
        <p:grpSpPr>
          <a:xfrm>
            <a:off x="8031814" y="8079153"/>
            <a:ext cx="5072397" cy="0"/>
            <a:chOff x="8651213" y="8134203"/>
            <a:chExt cx="5072397" cy="0"/>
          </a:xfrm>
        </p:grpSpPr>
        <p:cxnSp>
          <p:nvCxnSpPr>
            <p:cNvPr id="546" name="Straight Connector 545">
              <a:extLst>
                <a:ext uri="{FF2B5EF4-FFF2-40B4-BE49-F238E27FC236}">
                  <a16:creationId xmlns:a16="http://schemas.microsoft.com/office/drawing/2014/main" id="{0D22532E-5E23-A97B-DA0D-F67F23D96AAE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254000" cap="rnd">
              <a:solidFill>
                <a:schemeClr val="bg2"/>
              </a:solidFill>
            </a:ln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7" name="Straight Connector 546">
              <a:extLst>
                <a:ext uri="{FF2B5EF4-FFF2-40B4-BE49-F238E27FC236}">
                  <a16:creationId xmlns:a16="http://schemas.microsoft.com/office/drawing/2014/main" id="{5FF8B9F0-5FD2-AB4E-9EAA-BCF0C9352B7D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63500" cap="rnd">
              <a:solidFill>
                <a:schemeClr val="accent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48" name="Group 547">
            <a:extLst>
              <a:ext uri="{FF2B5EF4-FFF2-40B4-BE49-F238E27FC236}">
                <a16:creationId xmlns:a16="http://schemas.microsoft.com/office/drawing/2014/main" id="{750CCC04-245D-1FB4-AE00-13866EAC94AB}"/>
              </a:ext>
            </a:extLst>
          </p:cNvPr>
          <p:cNvGrpSpPr/>
          <p:nvPr/>
        </p:nvGrpSpPr>
        <p:grpSpPr>
          <a:xfrm>
            <a:off x="3586977" y="5506866"/>
            <a:ext cx="5144574" cy="5144574"/>
            <a:chOff x="3695054" y="6046055"/>
            <a:chExt cx="3326331" cy="3326331"/>
          </a:xfrm>
        </p:grpSpPr>
        <p:grpSp>
          <p:nvGrpSpPr>
            <p:cNvPr id="562" name="Group 561">
              <a:extLst>
                <a:ext uri="{FF2B5EF4-FFF2-40B4-BE49-F238E27FC236}">
                  <a16:creationId xmlns:a16="http://schemas.microsoft.com/office/drawing/2014/main" id="{1234C0C3-5165-03E0-20E5-8D38636F7C46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564" name="Oval 563">
                <a:extLst>
                  <a:ext uri="{FF2B5EF4-FFF2-40B4-BE49-F238E27FC236}">
                    <a16:creationId xmlns:a16="http://schemas.microsoft.com/office/drawing/2014/main" id="{02F199B4-73CB-82EF-BF93-21F935D12122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65" name="Oval 564">
                <a:extLst>
                  <a:ext uri="{FF2B5EF4-FFF2-40B4-BE49-F238E27FC236}">
                    <a16:creationId xmlns:a16="http://schemas.microsoft.com/office/drawing/2014/main" id="{E4DDF7EC-77B7-7E93-1B7E-8D135285DFBA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63" name="Oval 562">
              <a:extLst>
                <a:ext uri="{FF2B5EF4-FFF2-40B4-BE49-F238E27FC236}">
                  <a16:creationId xmlns:a16="http://schemas.microsoft.com/office/drawing/2014/main" id="{B8184A40-7B30-B926-ED8C-F1B1C20565FE}"/>
                </a:ext>
              </a:extLst>
            </p:cNvPr>
            <p:cNvSpPr/>
            <p:nvPr/>
          </p:nvSpPr>
          <p:spPr>
            <a:xfrm>
              <a:off x="4080135" y="6431136"/>
              <a:ext cx="2556171" cy="255617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66" name="Group 565">
            <a:extLst>
              <a:ext uri="{FF2B5EF4-FFF2-40B4-BE49-F238E27FC236}">
                <a16:creationId xmlns:a16="http://schemas.microsoft.com/office/drawing/2014/main" id="{C060425B-2940-116D-0A49-195E0506788F}"/>
              </a:ext>
            </a:extLst>
          </p:cNvPr>
          <p:cNvGrpSpPr/>
          <p:nvPr/>
        </p:nvGrpSpPr>
        <p:grpSpPr>
          <a:xfrm>
            <a:off x="4490422" y="6636363"/>
            <a:ext cx="3337684" cy="3786087"/>
            <a:chOff x="5109821" y="6691413"/>
            <a:chExt cx="3337684" cy="3786087"/>
          </a:xfrm>
        </p:grpSpPr>
        <p:sp>
          <p:nvSpPr>
            <p:cNvPr id="567" name="!!SubTitle">
              <a:extLst>
                <a:ext uri="{FF2B5EF4-FFF2-40B4-BE49-F238E27FC236}">
                  <a16:creationId xmlns:a16="http://schemas.microsoft.com/office/drawing/2014/main" id="{A3FD0FB3-6BFE-15FA-8618-C081C7238234}"/>
                </a:ext>
              </a:extLst>
            </p:cNvPr>
            <p:cNvSpPr txBox="1"/>
            <p:nvPr/>
          </p:nvSpPr>
          <p:spPr>
            <a:xfrm>
              <a:off x="5109821" y="6691413"/>
              <a:ext cx="3337684" cy="3786087"/>
            </a:xfrm>
            <a:prstGeom prst="rect">
              <a:avLst/>
            </a:prstGeom>
            <a:noFill/>
          </p:spPr>
          <p:txBody>
            <a:bodyPr spcFirstLastPara="1" wrap="none" numCol="1" rtlCol="0">
              <a:prstTxWarp prst="textArchUp">
                <a:avLst/>
              </a:prstTxWarp>
              <a:spAutoFit/>
            </a:bodyPr>
            <a:lstStyle>
              <a:defPPr>
                <a:defRPr lang="en-US"/>
              </a:defPPr>
              <a:lvl1pPr algn="ctr">
                <a:defRPr sz="5400" b="1" u="none">
                  <a:solidFill>
                    <a:schemeClr val="tx2">
                      <a:lumMod val="75000"/>
                      <a:lumOff val="25000"/>
                    </a:schemeClr>
                  </a:solidFill>
                  <a:latin typeface="+mj-lt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2000" b="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 we sell </a:t>
              </a:r>
              <a:r>
                <a:rPr lang="en-US" sz="200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CONFIDENCE</a:t>
              </a:r>
            </a:p>
          </p:txBody>
        </p:sp>
        <p:sp>
          <p:nvSpPr>
            <p:cNvPr id="568" name="TextBox 25">
              <a:extLst>
                <a:ext uri="{FF2B5EF4-FFF2-40B4-BE49-F238E27FC236}">
                  <a16:creationId xmlns:a16="http://schemas.microsoft.com/office/drawing/2014/main" id="{A5EEC38C-4C8D-7E0E-F491-F4004B4EB741}"/>
                </a:ext>
              </a:extLst>
            </p:cNvPr>
            <p:cNvSpPr txBox="1"/>
            <p:nvPr/>
          </p:nvSpPr>
          <p:spPr>
            <a:xfrm>
              <a:off x="5490240" y="7680960"/>
              <a:ext cx="2576846" cy="2032458"/>
            </a:xfrm>
            <a:prstGeom prst="rect">
              <a:avLst/>
            </a:prstGeom>
            <a:noFill/>
          </p:spPr>
          <p:txBody>
            <a:bodyPr wrap="none" rtlCol="0">
              <a:prstTxWarp prst="textArchDow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2400" u="none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+mj-lt"/>
                </a:rPr>
                <a:t>  not template</a:t>
              </a:r>
              <a:endParaRPr lang="en-US" sz="2400" u="none" dirty="0">
                <a:solidFill>
                  <a:schemeClr val="accent1">
                    <a:lumMod val="20000"/>
                    <a:lumOff val="80000"/>
                  </a:schemeClr>
                </a:solidFill>
              </a:endParaRPr>
            </a:p>
          </p:txBody>
        </p:sp>
      </p:grpSp>
      <p:grpSp>
        <p:nvGrpSpPr>
          <p:cNvPr id="569" name="Group 568">
            <a:extLst>
              <a:ext uri="{FF2B5EF4-FFF2-40B4-BE49-F238E27FC236}">
                <a16:creationId xmlns:a16="http://schemas.microsoft.com/office/drawing/2014/main" id="{FF5BDD78-871B-CE68-3184-42DB1A3EC504}"/>
              </a:ext>
            </a:extLst>
          </p:cNvPr>
          <p:cNvGrpSpPr/>
          <p:nvPr/>
        </p:nvGrpSpPr>
        <p:grpSpPr>
          <a:xfrm>
            <a:off x="15742217" y="4667772"/>
            <a:ext cx="5422619" cy="1620346"/>
            <a:chOff x="6967777" y="4540552"/>
            <a:chExt cx="2850484" cy="1620346"/>
          </a:xfrm>
        </p:grpSpPr>
        <p:sp>
          <p:nvSpPr>
            <p:cNvPr id="570" name="Textbox 200">
              <a:extLst>
                <a:ext uri="{FF2B5EF4-FFF2-40B4-BE49-F238E27FC236}">
                  <a16:creationId xmlns:a16="http://schemas.microsoft.com/office/drawing/2014/main" id="{A9E2E39E-A632-7571-ABA8-62DA7DB89E76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Trả lương theo giá trị và độ phức tạp của vị trí trong cơ cấu tổ chức.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71" name="Textbox 200">
              <a:extLst>
                <a:ext uri="{FF2B5EF4-FFF2-40B4-BE49-F238E27FC236}">
                  <a16:creationId xmlns:a16="http://schemas.microsoft.com/office/drawing/2014/main" id="{1FBA3291-F761-65FC-5104-586E08BE40AD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POSITION</a:t>
              </a:r>
            </a:p>
          </p:txBody>
        </p:sp>
        <p:sp>
          <p:nvSpPr>
            <p:cNvPr id="572" name="Textbox 200">
              <a:extLst>
                <a:ext uri="{FF2B5EF4-FFF2-40B4-BE49-F238E27FC236}">
                  <a16:creationId xmlns:a16="http://schemas.microsoft.com/office/drawing/2014/main" id="{D5238F73-A298-3EBA-25DA-D6507AAF05F5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Vị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trí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73" name="Group 572">
            <a:extLst>
              <a:ext uri="{FF2B5EF4-FFF2-40B4-BE49-F238E27FC236}">
                <a16:creationId xmlns:a16="http://schemas.microsoft.com/office/drawing/2014/main" id="{16CCDD91-F65A-0023-7877-07B215434257}"/>
              </a:ext>
            </a:extLst>
          </p:cNvPr>
          <p:cNvGrpSpPr/>
          <p:nvPr/>
        </p:nvGrpSpPr>
        <p:grpSpPr>
          <a:xfrm>
            <a:off x="15742217" y="7272797"/>
            <a:ext cx="5422619" cy="1620346"/>
            <a:chOff x="6967777" y="4540552"/>
            <a:chExt cx="2850484" cy="1620346"/>
          </a:xfrm>
        </p:grpSpPr>
        <p:sp>
          <p:nvSpPr>
            <p:cNvPr id="574" name="Textbox 200">
              <a:extLst>
                <a:ext uri="{FF2B5EF4-FFF2-40B4-BE49-F238E27FC236}">
                  <a16:creationId xmlns:a16="http://schemas.microsoft.com/office/drawing/2014/main" id="{CE59F344-6A4B-B8F2-9BDB-38DFC1A68F44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Ghi nhận kiến thức, kỹ năng, kinh nghiệm và mức độ phát triển cá nhân.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75" name="Textbox 200">
              <a:extLst>
                <a:ext uri="{FF2B5EF4-FFF2-40B4-BE49-F238E27FC236}">
                  <a16:creationId xmlns:a16="http://schemas.microsoft.com/office/drawing/2014/main" id="{A2300915-C00C-F2CC-0949-7DAFBF262446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PERSON</a:t>
              </a:r>
            </a:p>
          </p:txBody>
        </p:sp>
        <p:sp>
          <p:nvSpPr>
            <p:cNvPr id="576" name="Textbox 200">
              <a:extLst>
                <a:ext uri="{FF2B5EF4-FFF2-40B4-BE49-F238E27FC236}">
                  <a16:creationId xmlns:a16="http://schemas.microsoft.com/office/drawing/2014/main" id="{672457B5-D7C5-20BA-E85A-A6B2F420A9CE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N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ăng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lực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77" name="Group 576">
            <a:extLst>
              <a:ext uri="{FF2B5EF4-FFF2-40B4-BE49-F238E27FC236}">
                <a16:creationId xmlns:a16="http://schemas.microsoft.com/office/drawing/2014/main" id="{77797547-AE3B-2EA5-CA20-91FF7F6D8C01}"/>
              </a:ext>
            </a:extLst>
          </p:cNvPr>
          <p:cNvGrpSpPr/>
          <p:nvPr/>
        </p:nvGrpSpPr>
        <p:grpSpPr>
          <a:xfrm>
            <a:off x="15742217" y="9854963"/>
            <a:ext cx="5422619" cy="1620346"/>
            <a:chOff x="6967777" y="4540552"/>
            <a:chExt cx="2850484" cy="1620346"/>
          </a:xfrm>
        </p:grpSpPr>
        <p:sp>
          <p:nvSpPr>
            <p:cNvPr id="578" name="Textbox 200">
              <a:extLst>
                <a:ext uri="{FF2B5EF4-FFF2-40B4-BE49-F238E27FC236}">
                  <a16:creationId xmlns:a16="http://schemas.microsoft.com/office/drawing/2014/main" id="{793231AC-505E-DFAB-210E-6524F4258D77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Thưởng theo hiệu suất, mục tiêu đạt được và đóng góp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579" name="Textbox 200">
              <a:extLst>
                <a:ext uri="{FF2B5EF4-FFF2-40B4-BE49-F238E27FC236}">
                  <a16:creationId xmlns:a16="http://schemas.microsoft.com/office/drawing/2014/main" id="{42D668FF-87FA-561E-57BF-DCA21A8D17F8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PERFORMANCE</a:t>
              </a:r>
            </a:p>
          </p:txBody>
        </p:sp>
        <p:sp>
          <p:nvSpPr>
            <p:cNvPr id="580" name="Textbox 200">
              <a:extLst>
                <a:ext uri="{FF2B5EF4-FFF2-40B4-BE49-F238E27FC236}">
                  <a16:creationId xmlns:a16="http://schemas.microsoft.com/office/drawing/2014/main" id="{728578D7-1238-B0E2-6AFB-2FDDE6E4522C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Hiệu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quả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581" name="Group 580">
            <a:extLst>
              <a:ext uri="{FF2B5EF4-FFF2-40B4-BE49-F238E27FC236}">
                <a16:creationId xmlns:a16="http://schemas.microsoft.com/office/drawing/2014/main" id="{05EF8DFA-9751-52D9-D0D0-D09C35704B25}"/>
              </a:ext>
            </a:extLst>
          </p:cNvPr>
          <p:cNvGrpSpPr/>
          <p:nvPr/>
        </p:nvGrpSpPr>
        <p:grpSpPr>
          <a:xfrm>
            <a:off x="12527389" y="4322254"/>
            <a:ext cx="2311383" cy="2311383"/>
            <a:chOff x="3695054" y="6046055"/>
            <a:chExt cx="3326331" cy="3326331"/>
          </a:xfrm>
        </p:grpSpPr>
        <p:grpSp>
          <p:nvGrpSpPr>
            <p:cNvPr id="582" name="Group 581">
              <a:extLst>
                <a:ext uri="{FF2B5EF4-FFF2-40B4-BE49-F238E27FC236}">
                  <a16:creationId xmlns:a16="http://schemas.microsoft.com/office/drawing/2014/main" id="{A56A9FBD-869C-0D44-2273-62754A3DCCC5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584" name="Oval 583">
                <a:extLst>
                  <a:ext uri="{FF2B5EF4-FFF2-40B4-BE49-F238E27FC236}">
                    <a16:creationId xmlns:a16="http://schemas.microsoft.com/office/drawing/2014/main" id="{3ACE68B7-5807-B5F4-F376-E6C8C44EA11F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85" name="Oval 584">
                <a:extLst>
                  <a:ext uri="{FF2B5EF4-FFF2-40B4-BE49-F238E27FC236}">
                    <a16:creationId xmlns:a16="http://schemas.microsoft.com/office/drawing/2014/main" id="{25775B9C-22E1-DD3B-CF81-685E1F1C113A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83" name="Oval 582">
              <a:extLst>
                <a:ext uri="{FF2B5EF4-FFF2-40B4-BE49-F238E27FC236}">
                  <a16:creationId xmlns:a16="http://schemas.microsoft.com/office/drawing/2014/main" id="{A08DDE2F-C14E-3F24-7C68-E12637F5462F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86" name="Group 585">
            <a:extLst>
              <a:ext uri="{FF2B5EF4-FFF2-40B4-BE49-F238E27FC236}">
                <a16:creationId xmlns:a16="http://schemas.microsoft.com/office/drawing/2014/main" id="{B6152BBD-C4AA-6618-A3E3-B3D4E7941F09}"/>
              </a:ext>
            </a:extLst>
          </p:cNvPr>
          <p:cNvGrpSpPr/>
          <p:nvPr/>
        </p:nvGrpSpPr>
        <p:grpSpPr>
          <a:xfrm>
            <a:off x="12527389" y="6927279"/>
            <a:ext cx="2311383" cy="2311383"/>
            <a:chOff x="3695054" y="6046055"/>
            <a:chExt cx="3326331" cy="3326331"/>
          </a:xfrm>
        </p:grpSpPr>
        <p:grpSp>
          <p:nvGrpSpPr>
            <p:cNvPr id="587" name="Group 586">
              <a:extLst>
                <a:ext uri="{FF2B5EF4-FFF2-40B4-BE49-F238E27FC236}">
                  <a16:creationId xmlns:a16="http://schemas.microsoft.com/office/drawing/2014/main" id="{F72BB264-48C2-7B12-5536-EA6FDDD3EFB3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589" name="Oval 588">
                <a:extLst>
                  <a:ext uri="{FF2B5EF4-FFF2-40B4-BE49-F238E27FC236}">
                    <a16:creationId xmlns:a16="http://schemas.microsoft.com/office/drawing/2014/main" id="{442865A3-B0BA-F677-29D3-01FAAA1FDA59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0" name="Oval 589">
                <a:extLst>
                  <a:ext uri="{FF2B5EF4-FFF2-40B4-BE49-F238E27FC236}">
                    <a16:creationId xmlns:a16="http://schemas.microsoft.com/office/drawing/2014/main" id="{FAA7BCD6-FDF5-74EA-4A4E-AA98D99114E0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88" name="Oval 587">
              <a:extLst>
                <a:ext uri="{FF2B5EF4-FFF2-40B4-BE49-F238E27FC236}">
                  <a16:creationId xmlns:a16="http://schemas.microsoft.com/office/drawing/2014/main" id="{F7D6C96A-3309-610B-449E-7C79F1884520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91" name="Group 590">
            <a:extLst>
              <a:ext uri="{FF2B5EF4-FFF2-40B4-BE49-F238E27FC236}">
                <a16:creationId xmlns:a16="http://schemas.microsoft.com/office/drawing/2014/main" id="{7B2FD1D4-02DB-DD6A-6178-C6B3CACDCED3}"/>
              </a:ext>
            </a:extLst>
          </p:cNvPr>
          <p:cNvGrpSpPr/>
          <p:nvPr/>
        </p:nvGrpSpPr>
        <p:grpSpPr>
          <a:xfrm>
            <a:off x="12527389" y="9509445"/>
            <a:ext cx="2311383" cy="2311383"/>
            <a:chOff x="3695054" y="6046055"/>
            <a:chExt cx="3326331" cy="3326331"/>
          </a:xfrm>
        </p:grpSpPr>
        <p:grpSp>
          <p:nvGrpSpPr>
            <p:cNvPr id="592" name="Group 591">
              <a:extLst>
                <a:ext uri="{FF2B5EF4-FFF2-40B4-BE49-F238E27FC236}">
                  <a16:creationId xmlns:a16="http://schemas.microsoft.com/office/drawing/2014/main" id="{EB98701E-546E-7C59-DA22-CB7147578F4A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594" name="Oval 593">
                <a:extLst>
                  <a:ext uri="{FF2B5EF4-FFF2-40B4-BE49-F238E27FC236}">
                    <a16:creationId xmlns:a16="http://schemas.microsoft.com/office/drawing/2014/main" id="{A5826B9B-3997-B765-B4BB-DA6DA91AD396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95" name="Oval 594">
                <a:extLst>
                  <a:ext uri="{FF2B5EF4-FFF2-40B4-BE49-F238E27FC236}">
                    <a16:creationId xmlns:a16="http://schemas.microsoft.com/office/drawing/2014/main" id="{3216BCA9-C96D-2666-3F78-E50E7764EB91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93" name="Oval 592">
              <a:extLst>
                <a:ext uri="{FF2B5EF4-FFF2-40B4-BE49-F238E27FC236}">
                  <a16:creationId xmlns:a16="http://schemas.microsoft.com/office/drawing/2014/main" id="{1F7484F2-FC8F-B895-5F32-6E8C22731468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96" name="Freeform: Shape 595">
            <a:extLst>
              <a:ext uri="{FF2B5EF4-FFF2-40B4-BE49-F238E27FC236}">
                <a16:creationId xmlns:a16="http://schemas.microsoft.com/office/drawing/2014/main" id="{45A04B18-DBD8-E65E-88F0-DB107D42DDBA}"/>
              </a:ext>
            </a:extLst>
          </p:cNvPr>
          <p:cNvSpPr/>
          <p:nvPr/>
        </p:nvSpPr>
        <p:spPr>
          <a:xfrm>
            <a:off x="13271707" y="5051336"/>
            <a:ext cx="822746" cy="853218"/>
          </a:xfrm>
          <a:custGeom>
            <a:avLst/>
            <a:gdLst>
              <a:gd name="connsiteX0" fmla="*/ 276377 w 411480"/>
              <a:gd name="connsiteY0" fmla="*/ 86487 h 426720"/>
              <a:gd name="connsiteX1" fmla="*/ 209321 w 411480"/>
              <a:gd name="connsiteY1" fmla="*/ 153544 h 426720"/>
              <a:gd name="connsiteX2" fmla="*/ 142265 w 411480"/>
              <a:gd name="connsiteY2" fmla="*/ 86487 h 426720"/>
              <a:gd name="connsiteX3" fmla="*/ 209321 w 411480"/>
              <a:gd name="connsiteY3" fmla="*/ 19432 h 426720"/>
              <a:gd name="connsiteX4" fmla="*/ 276377 w 411480"/>
              <a:gd name="connsiteY4" fmla="*/ 86487 h 426720"/>
              <a:gd name="connsiteX5" fmla="*/ 60274 w 411480"/>
              <a:gd name="connsiteY5" fmla="*/ 327127 h 426720"/>
              <a:gd name="connsiteX6" fmla="*/ 19431 w 411480"/>
              <a:gd name="connsiteY6" fmla="*/ 367970 h 426720"/>
              <a:gd name="connsiteX7" fmla="*/ 60274 w 411480"/>
              <a:gd name="connsiteY7" fmla="*/ 408814 h 426720"/>
              <a:gd name="connsiteX8" fmla="*/ 101117 w 411480"/>
              <a:gd name="connsiteY8" fmla="*/ 367970 h 426720"/>
              <a:gd name="connsiteX9" fmla="*/ 60274 w 411480"/>
              <a:gd name="connsiteY9" fmla="*/ 327127 h 426720"/>
              <a:gd name="connsiteX10" fmla="*/ 209169 w 411480"/>
              <a:gd name="connsiteY10" fmla="*/ 327127 h 426720"/>
              <a:gd name="connsiteX11" fmla="*/ 168326 w 411480"/>
              <a:gd name="connsiteY11" fmla="*/ 367970 h 426720"/>
              <a:gd name="connsiteX12" fmla="*/ 209169 w 411480"/>
              <a:gd name="connsiteY12" fmla="*/ 408814 h 426720"/>
              <a:gd name="connsiteX13" fmla="*/ 250012 w 411480"/>
              <a:gd name="connsiteY13" fmla="*/ 367970 h 426720"/>
              <a:gd name="connsiteX14" fmla="*/ 209169 w 411480"/>
              <a:gd name="connsiteY14" fmla="*/ 327127 h 426720"/>
              <a:gd name="connsiteX15" fmla="*/ 358216 w 411480"/>
              <a:gd name="connsiteY15" fmla="*/ 327127 h 426720"/>
              <a:gd name="connsiteX16" fmla="*/ 317373 w 411480"/>
              <a:gd name="connsiteY16" fmla="*/ 367970 h 426720"/>
              <a:gd name="connsiteX17" fmla="*/ 358216 w 411480"/>
              <a:gd name="connsiteY17" fmla="*/ 408814 h 426720"/>
              <a:gd name="connsiteX18" fmla="*/ 399059 w 411480"/>
              <a:gd name="connsiteY18" fmla="*/ 367970 h 426720"/>
              <a:gd name="connsiteX19" fmla="*/ 358216 w 411480"/>
              <a:gd name="connsiteY19" fmla="*/ 327127 h 426720"/>
              <a:gd name="connsiteX20" fmla="*/ 209169 w 411480"/>
              <a:gd name="connsiteY20" fmla="*/ 207646 h 426720"/>
              <a:gd name="connsiteX21" fmla="*/ 209169 w 411480"/>
              <a:gd name="connsiteY21" fmla="*/ 279274 h 426720"/>
              <a:gd name="connsiteX22" fmla="*/ 358216 w 411480"/>
              <a:gd name="connsiteY22" fmla="*/ 287960 h 426720"/>
              <a:gd name="connsiteX23" fmla="*/ 358216 w 411480"/>
              <a:gd name="connsiteY23" fmla="*/ 279274 h 426720"/>
              <a:gd name="connsiteX24" fmla="*/ 286588 w 411480"/>
              <a:gd name="connsiteY24" fmla="*/ 207646 h 426720"/>
              <a:gd name="connsiteX25" fmla="*/ 131902 w 411480"/>
              <a:gd name="connsiteY25" fmla="*/ 207646 h 426720"/>
              <a:gd name="connsiteX26" fmla="*/ 60274 w 411480"/>
              <a:gd name="connsiteY26" fmla="*/ 279274 h 426720"/>
              <a:gd name="connsiteX27" fmla="*/ 60274 w 411480"/>
              <a:gd name="connsiteY27" fmla="*/ 279274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411480" h="426720">
                <a:moveTo>
                  <a:pt x="276377" y="86487"/>
                </a:moveTo>
                <a:cubicBezTo>
                  <a:pt x="276377" y="123521"/>
                  <a:pt x="246355" y="153544"/>
                  <a:pt x="209321" y="153544"/>
                </a:cubicBezTo>
                <a:cubicBezTo>
                  <a:pt x="172288" y="153544"/>
                  <a:pt x="142265" y="123521"/>
                  <a:pt x="142265" y="86487"/>
                </a:cubicBezTo>
                <a:cubicBezTo>
                  <a:pt x="142265" y="49454"/>
                  <a:pt x="172288" y="19432"/>
                  <a:pt x="209321" y="19432"/>
                </a:cubicBezTo>
                <a:cubicBezTo>
                  <a:pt x="246355" y="19279"/>
                  <a:pt x="276377" y="49302"/>
                  <a:pt x="276377" y="86487"/>
                </a:cubicBezTo>
                <a:close/>
                <a:moveTo>
                  <a:pt x="60274" y="327127"/>
                </a:moveTo>
                <a:cubicBezTo>
                  <a:pt x="37719" y="327127"/>
                  <a:pt x="19431" y="345415"/>
                  <a:pt x="19431" y="367970"/>
                </a:cubicBezTo>
                <a:cubicBezTo>
                  <a:pt x="19431" y="390526"/>
                  <a:pt x="37719" y="408814"/>
                  <a:pt x="60274" y="408814"/>
                </a:cubicBezTo>
                <a:cubicBezTo>
                  <a:pt x="82829" y="408814"/>
                  <a:pt x="101117" y="390526"/>
                  <a:pt x="101117" y="367970"/>
                </a:cubicBezTo>
                <a:cubicBezTo>
                  <a:pt x="101117" y="345415"/>
                  <a:pt x="82829" y="327127"/>
                  <a:pt x="60274" y="327127"/>
                </a:cubicBezTo>
                <a:close/>
                <a:moveTo>
                  <a:pt x="209169" y="327127"/>
                </a:moveTo>
                <a:cubicBezTo>
                  <a:pt x="186614" y="327127"/>
                  <a:pt x="168326" y="345415"/>
                  <a:pt x="168326" y="367970"/>
                </a:cubicBezTo>
                <a:cubicBezTo>
                  <a:pt x="168326" y="390526"/>
                  <a:pt x="186614" y="408814"/>
                  <a:pt x="209169" y="408814"/>
                </a:cubicBezTo>
                <a:cubicBezTo>
                  <a:pt x="231724" y="408814"/>
                  <a:pt x="250012" y="390526"/>
                  <a:pt x="250012" y="367970"/>
                </a:cubicBezTo>
                <a:cubicBezTo>
                  <a:pt x="250012" y="345415"/>
                  <a:pt x="231724" y="327127"/>
                  <a:pt x="209169" y="327127"/>
                </a:cubicBezTo>
                <a:close/>
                <a:moveTo>
                  <a:pt x="358216" y="327127"/>
                </a:moveTo>
                <a:cubicBezTo>
                  <a:pt x="335661" y="327127"/>
                  <a:pt x="317373" y="345415"/>
                  <a:pt x="317373" y="367970"/>
                </a:cubicBezTo>
                <a:cubicBezTo>
                  <a:pt x="317373" y="390526"/>
                  <a:pt x="335661" y="408814"/>
                  <a:pt x="358216" y="408814"/>
                </a:cubicBezTo>
                <a:cubicBezTo>
                  <a:pt x="380771" y="408814"/>
                  <a:pt x="399059" y="390526"/>
                  <a:pt x="399059" y="367970"/>
                </a:cubicBezTo>
                <a:cubicBezTo>
                  <a:pt x="399059" y="345415"/>
                  <a:pt x="380771" y="327127"/>
                  <a:pt x="358216" y="327127"/>
                </a:cubicBezTo>
                <a:close/>
                <a:moveTo>
                  <a:pt x="209169" y="207646"/>
                </a:moveTo>
                <a:lnTo>
                  <a:pt x="209169" y="279274"/>
                </a:lnTo>
                <a:moveTo>
                  <a:pt x="358216" y="287960"/>
                </a:moveTo>
                <a:lnTo>
                  <a:pt x="358216" y="279274"/>
                </a:lnTo>
                <a:cubicBezTo>
                  <a:pt x="358216" y="239650"/>
                  <a:pt x="326212" y="207646"/>
                  <a:pt x="286588" y="207646"/>
                </a:cubicBezTo>
                <a:lnTo>
                  <a:pt x="131902" y="207646"/>
                </a:lnTo>
                <a:cubicBezTo>
                  <a:pt x="92278" y="207646"/>
                  <a:pt x="60274" y="239650"/>
                  <a:pt x="60274" y="279274"/>
                </a:cubicBezTo>
                <a:lnTo>
                  <a:pt x="60274" y="279274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97" name="Freeform 39">
            <a:extLst>
              <a:ext uri="{FF2B5EF4-FFF2-40B4-BE49-F238E27FC236}">
                <a16:creationId xmlns:a16="http://schemas.microsoft.com/office/drawing/2014/main" id="{C0300BB3-5E2F-2155-B442-A6F92774B22F}"/>
              </a:ext>
            </a:extLst>
          </p:cNvPr>
          <p:cNvSpPr>
            <a:spLocks noEditPoints="1"/>
          </p:cNvSpPr>
          <p:nvPr/>
        </p:nvSpPr>
        <p:spPr bwMode="auto">
          <a:xfrm>
            <a:off x="13376772" y="7665566"/>
            <a:ext cx="612616" cy="834809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98" name="Freeform: Shape 597">
            <a:extLst>
              <a:ext uri="{FF2B5EF4-FFF2-40B4-BE49-F238E27FC236}">
                <a16:creationId xmlns:a16="http://schemas.microsoft.com/office/drawing/2014/main" id="{B64FDA7D-5D52-99C3-230D-BBE0281B6482}"/>
              </a:ext>
            </a:extLst>
          </p:cNvPr>
          <p:cNvSpPr/>
          <p:nvPr/>
        </p:nvSpPr>
        <p:spPr>
          <a:xfrm>
            <a:off x="13302179" y="10284235"/>
            <a:ext cx="761802" cy="761802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599" name="Freeform: Shape 598">
            <a:extLst>
              <a:ext uri="{FF2B5EF4-FFF2-40B4-BE49-F238E27FC236}">
                <a16:creationId xmlns:a16="http://schemas.microsoft.com/office/drawing/2014/main" id="{F643A44B-4CF0-E2F4-433A-CB53C57FD8D6}"/>
              </a:ext>
            </a:extLst>
          </p:cNvPr>
          <p:cNvSpPr/>
          <p:nvPr/>
        </p:nvSpPr>
        <p:spPr>
          <a:xfrm>
            <a:off x="5467733" y="7362924"/>
            <a:ext cx="1383062" cy="1432458"/>
          </a:xfrm>
          <a:custGeom>
            <a:avLst/>
            <a:gdLst>
              <a:gd name="connsiteX0" fmla="*/ 412624 w 426720"/>
              <a:gd name="connsiteY0" fmla="*/ 260223 h 441960"/>
              <a:gd name="connsiteX1" fmla="*/ 331089 w 426720"/>
              <a:gd name="connsiteY1" fmla="*/ 298933 h 441960"/>
              <a:gd name="connsiteX2" fmla="*/ 249556 w 426720"/>
              <a:gd name="connsiteY2" fmla="*/ 260223 h 441960"/>
              <a:gd name="connsiteX3" fmla="*/ 331089 w 426720"/>
              <a:gd name="connsiteY3" fmla="*/ 221513 h 441960"/>
              <a:gd name="connsiteX4" fmla="*/ 412624 w 426720"/>
              <a:gd name="connsiteY4" fmla="*/ 260223 h 441960"/>
              <a:gd name="connsiteX5" fmla="*/ 249556 w 426720"/>
              <a:gd name="connsiteY5" fmla="*/ 327584 h 441960"/>
              <a:gd name="connsiteX6" fmla="*/ 331089 w 426720"/>
              <a:gd name="connsiteY6" fmla="*/ 366293 h 441960"/>
              <a:gd name="connsiteX7" fmla="*/ 412624 w 426720"/>
              <a:gd name="connsiteY7" fmla="*/ 327584 h 441960"/>
              <a:gd name="connsiteX8" fmla="*/ 249556 w 426720"/>
              <a:gd name="connsiteY8" fmla="*/ 394792 h 441960"/>
              <a:gd name="connsiteX9" fmla="*/ 331089 w 426720"/>
              <a:gd name="connsiteY9" fmla="*/ 433502 h 441960"/>
              <a:gd name="connsiteX10" fmla="*/ 412624 w 426720"/>
              <a:gd name="connsiteY10" fmla="*/ 394792 h 441960"/>
              <a:gd name="connsiteX11" fmla="*/ 337033 w 426720"/>
              <a:gd name="connsiteY11" fmla="*/ 172593 h 441960"/>
              <a:gd name="connsiteX12" fmla="*/ 258242 w 426720"/>
              <a:gd name="connsiteY12" fmla="*/ 111785 h 441960"/>
              <a:gd name="connsiteX13" fmla="*/ 294818 w 426720"/>
              <a:gd name="connsiteY13" fmla="*/ 46558 h 441960"/>
              <a:gd name="connsiteX14" fmla="*/ 278969 w 426720"/>
              <a:gd name="connsiteY14" fmla="*/ 19431 h 441960"/>
              <a:gd name="connsiteX15" fmla="*/ 190881 w 426720"/>
              <a:gd name="connsiteY15" fmla="*/ 19431 h 441960"/>
              <a:gd name="connsiteX16" fmla="*/ 102794 w 426720"/>
              <a:gd name="connsiteY16" fmla="*/ 19431 h 441960"/>
              <a:gd name="connsiteX17" fmla="*/ 86945 w 426720"/>
              <a:gd name="connsiteY17" fmla="*/ 46558 h 441960"/>
              <a:gd name="connsiteX18" fmla="*/ 123520 w 426720"/>
              <a:gd name="connsiteY18" fmla="*/ 111785 h 441960"/>
              <a:gd name="connsiteX19" fmla="*/ 19431 w 426720"/>
              <a:gd name="connsiteY19" fmla="*/ 227609 h 441960"/>
              <a:gd name="connsiteX20" fmla="*/ 19431 w 426720"/>
              <a:gd name="connsiteY20" fmla="*/ 343433 h 441960"/>
              <a:gd name="connsiteX21" fmla="*/ 98070 w 426720"/>
              <a:gd name="connsiteY21" fmla="*/ 433502 h 441960"/>
              <a:gd name="connsiteX22" fmla="*/ 190881 w 426720"/>
              <a:gd name="connsiteY22" fmla="*/ 433502 h 441960"/>
              <a:gd name="connsiteX23" fmla="*/ 216027 w 426720"/>
              <a:gd name="connsiteY23" fmla="*/ 433502 h 441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26720" h="441960">
                <a:moveTo>
                  <a:pt x="412624" y="260223"/>
                </a:moveTo>
                <a:cubicBezTo>
                  <a:pt x="412624" y="281559"/>
                  <a:pt x="376200" y="298933"/>
                  <a:pt x="331089" y="298933"/>
                </a:cubicBezTo>
                <a:cubicBezTo>
                  <a:pt x="286131" y="298933"/>
                  <a:pt x="249556" y="281559"/>
                  <a:pt x="249556" y="260223"/>
                </a:cubicBezTo>
                <a:cubicBezTo>
                  <a:pt x="249556" y="238887"/>
                  <a:pt x="285979" y="221513"/>
                  <a:pt x="331089" y="221513"/>
                </a:cubicBezTo>
                <a:cubicBezTo>
                  <a:pt x="376047" y="221513"/>
                  <a:pt x="412624" y="238887"/>
                  <a:pt x="412624" y="260223"/>
                </a:cubicBezTo>
                <a:close/>
                <a:moveTo>
                  <a:pt x="249556" y="327584"/>
                </a:moveTo>
                <a:cubicBezTo>
                  <a:pt x="249556" y="348920"/>
                  <a:pt x="285979" y="366293"/>
                  <a:pt x="331089" y="366293"/>
                </a:cubicBezTo>
                <a:cubicBezTo>
                  <a:pt x="376047" y="366293"/>
                  <a:pt x="412624" y="348920"/>
                  <a:pt x="412624" y="327584"/>
                </a:cubicBezTo>
                <a:moveTo>
                  <a:pt x="249556" y="394792"/>
                </a:moveTo>
                <a:cubicBezTo>
                  <a:pt x="249556" y="416128"/>
                  <a:pt x="285979" y="433502"/>
                  <a:pt x="331089" y="433502"/>
                </a:cubicBezTo>
                <a:cubicBezTo>
                  <a:pt x="376047" y="433502"/>
                  <a:pt x="412624" y="416128"/>
                  <a:pt x="412624" y="394792"/>
                </a:cubicBezTo>
                <a:moveTo>
                  <a:pt x="337033" y="172593"/>
                </a:moveTo>
                <a:cubicBezTo>
                  <a:pt x="306248" y="137389"/>
                  <a:pt x="258242" y="111785"/>
                  <a:pt x="258242" y="111785"/>
                </a:cubicBezTo>
                <a:lnTo>
                  <a:pt x="294818" y="46558"/>
                </a:lnTo>
                <a:cubicBezTo>
                  <a:pt x="301676" y="34366"/>
                  <a:pt x="292837" y="19431"/>
                  <a:pt x="278969" y="19431"/>
                </a:cubicBezTo>
                <a:lnTo>
                  <a:pt x="190881" y="19431"/>
                </a:lnTo>
                <a:lnTo>
                  <a:pt x="102794" y="19431"/>
                </a:lnTo>
                <a:cubicBezTo>
                  <a:pt x="88774" y="19431"/>
                  <a:pt x="80087" y="34366"/>
                  <a:pt x="86945" y="46558"/>
                </a:cubicBezTo>
                <a:lnTo>
                  <a:pt x="123520" y="111785"/>
                </a:lnTo>
                <a:cubicBezTo>
                  <a:pt x="123520" y="111785"/>
                  <a:pt x="19431" y="167107"/>
                  <a:pt x="19431" y="227609"/>
                </a:cubicBezTo>
                <a:lnTo>
                  <a:pt x="19431" y="343433"/>
                </a:lnTo>
                <a:cubicBezTo>
                  <a:pt x="19431" y="393116"/>
                  <a:pt x="54635" y="433502"/>
                  <a:pt x="98070" y="433502"/>
                </a:cubicBezTo>
                <a:lnTo>
                  <a:pt x="190881" y="433502"/>
                </a:lnTo>
                <a:lnTo>
                  <a:pt x="216027" y="433502"/>
                </a:lnTo>
              </a:path>
            </a:pathLst>
          </a:custGeom>
          <a:noFill/>
          <a:ln w="25400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948223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14:prism dir="u"/>
      </p:transition>
    </mc:Choice>
    <mc:Fallback xmlns="">
      <p:transition spd="slow" advClick="0" advTm="25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5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5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5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5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5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5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5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5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5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5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5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13" grpId="0"/>
          <p:bldP spid="514" grpId="0"/>
          <p:bldP spid="515" grpId="0" animBg="1"/>
          <p:bldP spid="516" grpId="0" animBg="1"/>
          <p:bldP spid="517" grpId="0" animBg="1"/>
          <p:bldP spid="518" grpId="0" animBg="1"/>
          <p:bldP spid="596" grpId="0" animBg="1"/>
          <p:bldP spid="597" grpId="0" animBg="1"/>
          <p:bldP spid="598" grpId="0" animBg="1"/>
          <p:bldP spid="599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5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5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51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5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5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5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5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5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5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5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5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56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54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5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5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5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53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5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5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5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56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5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59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5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59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5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59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5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513" grpId="0"/>
          <p:bldP spid="514" grpId="0"/>
          <p:bldP spid="515" grpId="0" animBg="1"/>
          <p:bldP spid="516" grpId="0" animBg="1"/>
          <p:bldP spid="517" grpId="0" animBg="1"/>
          <p:bldP spid="518" grpId="0" animBg="1"/>
          <p:bldP spid="596" grpId="0" animBg="1"/>
          <p:bldP spid="597" grpId="0" animBg="1"/>
          <p:bldP spid="598" grpId="0" animBg="1"/>
          <p:bldP spid="599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80FDED2-8C02-5779-A666-05BA16C1667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Rectangle 76">
            <a:extLst>
              <a:ext uri="{FF2B5EF4-FFF2-40B4-BE49-F238E27FC236}">
                <a16:creationId xmlns:a16="http://schemas.microsoft.com/office/drawing/2014/main" id="{F6DAC115-A7D0-E7A2-1A7B-7FBB3B4BC31F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148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78" name="!!MainTitle1">
            <a:extLst>
              <a:ext uri="{FF2B5EF4-FFF2-40B4-BE49-F238E27FC236}">
                <a16:creationId xmlns:a16="http://schemas.microsoft.com/office/drawing/2014/main" id="{8503F43F-ABE3-4AAE-C44E-DB9272A3F817}"/>
              </a:ext>
            </a:extLst>
          </p:cNvPr>
          <p:cNvSpPr txBox="1"/>
          <p:nvPr/>
        </p:nvSpPr>
        <p:spPr>
          <a:xfrm>
            <a:off x="5930547" y="1246722"/>
            <a:ext cx="12522980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3P Compensation </a:t>
            </a:r>
            <a:r>
              <a:rPr lang="en-US" sz="7500" noProof="0" dirty="0">
                <a:solidFill>
                  <a:schemeClr val="tx2">
                    <a:lumMod val="60000"/>
                    <a:lumOff val="4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Model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 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79" name="!!SubTitle">
            <a:extLst>
              <a:ext uri="{FF2B5EF4-FFF2-40B4-BE49-F238E27FC236}">
                <a16:creationId xmlns:a16="http://schemas.microsoft.com/office/drawing/2014/main" id="{2FF70378-18C1-B52D-B4EB-A5F7725E856F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78254E2E-1E24-D42C-44DF-AE354817CD28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70442D58-D1F8-6CA5-FE01-AB11C37315D8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2" name="Oval 81">
            <a:extLst>
              <a:ext uri="{FF2B5EF4-FFF2-40B4-BE49-F238E27FC236}">
                <a16:creationId xmlns:a16="http://schemas.microsoft.com/office/drawing/2014/main" id="{C0DF67A6-374F-D939-961D-FFAF7880A84C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3" name="Oval 82">
            <a:extLst>
              <a:ext uri="{FF2B5EF4-FFF2-40B4-BE49-F238E27FC236}">
                <a16:creationId xmlns:a16="http://schemas.microsoft.com/office/drawing/2014/main" id="{6F60EC1E-529C-16A6-59C1-657080203BF4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84" name="Group 83">
            <a:extLst>
              <a:ext uri="{FF2B5EF4-FFF2-40B4-BE49-F238E27FC236}">
                <a16:creationId xmlns:a16="http://schemas.microsoft.com/office/drawing/2014/main" id="{9B07C714-E060-5F8D-FC14-22B528AB81FA}"/>
              </a:ext>
            </a:extLst>
          </p:cNvPr>
          <p:cNvGrpSpPr/>
          <p:nvPr/>
        </p:nvGrpSpPr>
        <p:grpSpPr>
          <a:xfrm>
            <a:off x="6439834" y="3777520"/>
            <a:ext cx="6151040" cy="4861480"/>
            <a:chOff x="7059233" y="3832570"/>
            <a:chExt cx="6151040" cy="4861480"/>
          </a:xfrm>
        </p:grpSpPr>
        <p:grpSp>
          <p:nvGrpSpPr>
            <p:cNvPr id="85" name="Group 84">
              <a:extLst>
                <a:ext uri="{FF2B5EF4-FFF2-40B4-BE49-F238E27FC236}">
                  <a16:creationId xmlns:a16="http://schemas.microsoft.com/office/drawing/2014/main" id="{408BF241-D8EC-FC19-EBAA-04B34D8678F3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92" name="Arc 91">
                <a:extLst>
                  <a:ext uri="{FF2B5EF4-FFF2-40B4-BE49-F238E27FC236}">
                    <a16:creationId xmlns:a16="http://schemas.microsoft.com/office/drawing/2014/main" id="{8A78824E-3F82-9E59-CDAF-A5822E77F801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3" name="Arc 92">
                <a:extLst>
                  <a:ext uri="{FF2B5EF4-FFF2-40B4-BE49-F238E27FC236}">
                    <a16:creationId xmlns:a16="http://schemas.microsoft.com/office/drawing/2014/main" id="{EA7337FB-2778-0492-73B7-EB417FAE85E3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94" name="Group 93">
                <a:extLst>
                  <a:ext uri="{FF2B5EF4-FFF2-40B4-BE49-F238E27FC236}">
                    <a16:creationId xmlns:a16="http://schemas.microsoft.com/office/drawing/2014/main" id="{6E94F449-FCD7-E692-320B-EB58151CA6A6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95" name="Straight Connector 94">
                  <a:extLst>
                    <a:ext uri="{FF2B5EF4-FFF2-40B4-BE49-F238E27FC236}">
                      <a16:creationId xmlns:a16="http://schemas.microsoft.com/office/drawing/2014/main" id="{F9240998-9D20-CF21-DD27-8D3F4AFDF088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6" name="Straight Connector 95">
                  <a:extLst>
                    <a:ext uri="{FF2B5EF4-FFF2-40B4-BE49-F238E27FC236}">
                      <a16:creationId xmlns:a16="http://schemas.microsoft.com/office/drawing/2014/main" id="{BEED867B-C9AE-3D43-756E-57999F21C0CC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86" name="Group 85">
              <a:extLst>
                <a:ext uri="{FF2B5EF4-FFF2-40B4-BE49-F238E27FC236}">
                  <a16:creationId xmlns:a16="http://schemas.microsoft.com/office/drawing/2014/main" id="{299EEE76-167A-AAC8-3E3C-FB73FA75DA40}"/>
                </a:ext>
              </a:extLst>
            </p:cNvPr>
            <p:cNvGrpSpPr/>
            <p:nvPr/>
          </p:nvGrpSpPr>
          <p:grpSpPr>
            <a:xfrm>
              <a:off x="7059233" y="3832570"/>
              <a:ext cx="6151040" cy="4861480"/>
              <a:chOff x="7269686" y="3832570"/>
              <a:chExt cx="6151040" cy="4861480"/>
            </a:xfrm>
          </p:grpSpPr>
          <p:sp>
            <p:nvSpPr>
              <p:cNvPr id="87" name="Arc 86">
                <a:extLst>
                  <a:ext uri="{FF2B5EF4-FFF2-40B4-BE49-F238E27FC236}">
                    <a16:creationId xmlns:a16="http://schemas.microsoft.com/office/drawing/2014/main" id="{1A606E37-A12D-61A5-B923-BF483FA9DFE0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8" name="Arc 87">
                <a:extLst>
                  <a:ext uri="{FF2B5EF4-FFF2-40B4-BE49-F238E27FC236}">
                    <a16:creationId xmlns:a16="http://schemas.microsoft.com/office/drawing/2014/main" id="{9AA15D2B-9D39-B3E0-41D8-6C9399A08E7E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89" name="Group 88">
                <a:extLst>
                  <a:ext uri="{FF2B5EF4-FFF2-40B4-BE49-F238E27FC236}">
                    <a16:creationId xmlns:a16="http://schemas.microsoft.com/office/drawing/2014/main" id="{D8BA96B4-6F42-5AA7-F14A-C8F9CD388F38}"/>
                  </a:ext>
                </a:extLst>
              </p:cNvPr>
              <p:cNvGrpSpPr/>
              <p:nvPr/>
            </p:nvGrpSpPr>
            <p:grpSpPr>
              <a:xfrm>
                <a:off x="8672513" y="5507939"/>
                <a:ext cx="4748213" cy="1859364"/>
                <a:chOff x="8672513" y="5507939"/>
                <a:chExt cx="4748213" cy="1859364"/>
              </a:xfrm>
            </p:grpSpPr>
            <p:cxnSp>
              <p:nvCxnSpPr>
                <p:cNvPr id="90" name="Straight Connector 89">
                  <a:extLst>
                    <a:ext uri="{FF2B5EF4-FFF2-40B4-BE49-F238E27FC236}">
                      <a16:creationId xmlns:a16="http://schemas.microsoft.com/office/drawing/2014/main" id="{7943875A-C989-B52B-E599-DD571EA915E5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07939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91" name="Straight Connector 90">
                  <a:extLst>
                    <a:ext uri="{FF2B5EF4-FFF2-40B4-BE49-F238E27FC236}">
                      <a16:creationId xmlns:a16="http://schemas.microsoft.com/office/drawing/2014/main" id="{D53BA1D5-C33B-F887-269C-FA2EF898CBCA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 flipV="1">
                  <a:off x="8672513" y="6798733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97" name="Group 96">
            <a:extLst>
              <a:ext uri="{FF2B5EF4-FFF2-40B4-BE49-F238E27FC236}">
                <a16:creationId xmlns:a16="http://schemas.microsoft.com/office/drawing/2014/main" id="{6253E033-3373-0D0A-F3B0-C76B2439CE79}"/>
              </a:ext>
            </a:extLst>
          </p:cNvPr>
          <p:cNvGrpSpPr/>
          <p:nvPr/>
        </p:nvGrpSpPr>
        <p:grpSpPr>
          <a:xfrm>
            <a:off x="6439834" y="7475652"/>
            <a:ext cx="6151040" cy="4861480"/>
            <a:chOff x="7059233" y="7530702"/>
            <a:chExt cx="6151040" cy="4861480"/>
          </a:xfrm>
        </p:grpSpPr>
        <p:grpSp>
          <p:nvGrpSpPr>
            <p:cNvPr id="98" name="Group 97">
              <a:extLst>
                <a:ext uri="{FF2B5EF4-FFF2-40B4-BE49-F238E27FC236}">
                  <a16:creationId xmlns:a16="http://schemas.microsoft.com/office/drawing/2014/main" id="{B8107591-07FC-C47D-4ACB-4194DBAA10A7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grpSpPr>
          <p:sp>
            <p:nvSpPr>
              <p:cNvPr id="105" name="Arc 104">
                <a:extLst>
                  <a:ext uri="{FF2B5EF4-FFF2-40B4-BE49-F238E27FC236}">
                    <a16:creationId xmlns:a16="http://schemas.microsoft.com/office/drawing/2014/main" id="{1C66A77B-91B8-613D-CBCD-F8123D044AC0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Arc 105">
                <a:extLst>
                  <a:ext uri="{FF2B5EF4-FFF2-40B4-BE49-F238E27FC236}">
                    <a16:creationId xmlns:a16="http://schemas.microsoft.com/office/drawing/2014/main" id="{9D233A4A-5439-CEB2-03E1-0B78467FD6FE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254000" cap="rnd">
                <a:solidFill>
                  <a:schemeClr val="bg2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07" name="Group 106">
                <a:extLst>
                  <a:ext uri="{FF2B5EF4-FFF2-40B4-BE49-F238E27FC236}">
                    <a16:creationId xmlns:a16="http://schemas.microsoft.com/office/drawing/2014/main" id="{D693A899-811E-1440-0F89-3093B5DFF17B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108" name="Straight Connector 107">
                  <a:extLst>
                    <a:ext uri="{FF2B5EF4-FFF2-40B4-BE49-F238E27FC236}">
                      <a16:creationId xmlns:a16="http://schemas.microsoft.com/office/drawing/2014/main" id="{15E8CACA-2C63-045E-02E6-D628881DDC62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9" name="Straight Connector 108">
                  <a:extLst>
                    <a:ext uri="{FF2B5EF4-FFF2-40B4-BE49-F238E27FC236}">
                      <a16:creationId xmlns:a16="http://schemas.microsoft.com/office/drawing/2014/main" id="{14CBBA12-EA04-EDE2-95AF-A6C6CF674B33}"/>
                    </a:ext>
                  </a:extLst>
                </p:cNvPr>
                <p:cNvCxnSpPr>
                  <a:cxnSpLocks/>
                  <a:endCxn id="106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254000" cap="rnd">
                  <a:solidFill>
                    <a:schemeClr val="bg2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grpSp>
          <p:nvGrpSpPr>
            <p:cNvPr id="99" name="Group 98">
              <a:extLst>
                <a:ext uri="{FF2B5EF4-FFF2-40B4-BE49-F238E27FC236}">
                  <a16:creationId xmlns:a16="http://schemas.microsoft.com/office/drawing/2014/main" id="{362569E2-F412-D9BB-08F9-E3F13C1A14A3}"/>
                </a:ext>
              </a:extLst>
            </p:cNvPr>
            <p:cNvGrpSpPr/>
            <p:nvPr/>
          </p:nvGrpSpPr>
          <p:grpSpPr>
            <a:xfrm flipV="1">
              <a:off x="7059233" y="7530702"/>
              <a:ext cx="6151040" cy="4861480"/>
              <a:chOff x="7269686" y="3832570"/>
              <a:chExt cx="6151040" cy="4861480"/>
            </a:xfrm>
          </p:grpSpPr>
          <p:sp>
            <p:nvSpPr>
              <p:cNvPr id="100" name="Arc 99">
                <a:extLst>
                  <a:ext uri="{FF2B5EF4-FFF2-40B4-BE49-F238E27FC236}">
                    <a16:creationId xmlns:a16="http://schemas.microsoft.com/office/drawing/2014/main" id="{678D4900-4774-D286-5EA7-674EA2612E34}"/>
                  </a:ext>
                </a:extLst>
              </p:cNvPr>
              <p:cNvSpPr/>
              <p:nvPr/>
            </p:nvSpPr>
            <p:spPr>
              <a:xfrm rot="17100000">
                <a:off x="9975206" y="5510090"/>
                <a:ext cx="3183960" cy="3183960"/>
              </a:xfrm>
              <a:prstGeom prst="arc">
                <a:avLst>
                  <a:gd name="adj1" fmla="val 17194498"/>
                  <a:gd name="adj2" fmla="val 20733257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1" name="Arc 100">
                <a:extLst>
                  <a:ext uri="{FF2B5EF4-FFF2-40B4-BE49-F238E27FC236}">
                    <a16:creationId xmlns:a16="http://schemas.microsoft.com/office/drawing/2014/main" id="{75D24B17-AD0D-3DA6-D379-35B06440576D}"/>
                  </a:ext>
                </a:extLst>
              </p:cNvPr>
              <p:cNvSpPr/>
              <p:nvPr/>
            </p:nvSpPr>
            <p:spPr>
              <a:xfrm rot="6300000">
                <a:off x="7269686" y="3832570"/>
                <a:ext cx="3183960" cy="3183960"/>
              </a:xfrm>
              <a:prstGeom prst="arc">
                <a:avLst>
                  <a:gd name="adj1" fmla="val 17194498"/>
                  <a:gd name="adj2" fmla="val 18901086"/>
                </a:avLst>
              </a:prstGeom>
              <a:ln w="63500" cap="rnd">
                <a:solidFill>
                  <a:schemeClr val="accent1">
                    <a:lumMod val="60000"/>
                    <a:lumOff val="4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0E94E174-43CD-396B-70F3-947657934ADE}"/>
                  </a:ext>
                </a:extLst>
              </p:cNvPr>
              <p:cNvGrpSpPr/>
              <p:nvPr/>
            </p:nvGrpSpPr>
            <p:grpSpPr>
              <a:xfrm>
                <a:off x="8672513" y="5512703"/>
                <a:ext cx="4748213" cy="1859363"/>
                <a:chOff x="8672513" y="5512703"/>
                <a:chExt cx="4748213" cy="1859363"/>
              </a:xfrm>
            </p:grpSpPr>
            <p:cxnSp>
              <p:nvCxnSpPr>
                <p:cNvPr id="103" name="Straight Connector 102">
                  <a:extLst>
                    <a:ext uri="{FF2B5EF4-FFF2-40B4-BE49-F238E27FC236}">
                      <a16:creationId xmlns:a16="http://schemas.microsoft.com/office/drawing/2014/main" id="{991D61C1-9BBD-A116-587E-031225F9BBD2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11504554" y="5512703"/>
                  <a:ext cx="1916172" cy="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104" name="Straight Connector 103">
                  <a:extLst>
                    <a:ext uri="{FF2B5EF4-FFF2-40B4-BE49-F238E27FC236}">
                      <a16:creationId xmlns:a16="http://schemas.microsoft.com/office/drawing/2014/main" id="{A66C9645-5B20-AACD-4800-524DEAFCACCE}"/>
                    </a:ext>
                  </a:extLst>
                </p:cNvPr>
                <p:cNvCxnSpPr>
                  <a:cxnSpLocks/>
                  <a:endCxn id="101" idx="2"/>
                </p:cNvCxnSpPr>
                <p:nvPr/>
              </p:nvCxnSpPr>
              <p:spPr>
                <a:xfrm flipV="1">
                  <a:off x="8672513" y="6803496"/>
                  <a:ext cx="984707" cy="568570"/>
                </a:xfrm>
                <a:prstGeom prst="line">
                  <a:avLst/>
                </a:prstGeom>
                <a:ln w="63500" cap="rnd">
                  <a:solidFill>
                    <a:schemeClr val="accent1">
                      <a:lumMod val="60000"/>
                      <a:lumOff val="40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B57906FF-2DA6-EE68-2DC1-8B118F2A82D9}"/>
              </a:ext>
            </a:extLst>
          </p:cNvPr>
          <p:cNvGrpSpPr/>
          <p:nvPr/>
        </p:nvGrpSpPr>
        <p:grpSpPr>
          <a:xfrm>
            <a:off x="8031814" y="8079153"/>
            <a:ext cx="5072397" cy="0"/>
            <a:chOff x="8651213" y="8134203"/>
            <a:chExt cx="5072397" cy="0"/>
          </a:xfrm>
        </p:grpSpPr>
        <p:cxnSp>
          <p:nvCxnSpPr>
            <p:cNvPr id="111" name="Straight Connector 110">
              <a:extLst>
                <a:ext uri="{FF2B5EF4-FFF2-40B4-BE49-F238E27FC236}">
                  <a16:creationId xmlns:a16="http://schemas.microsoft.com/office/drawing/2014/main" id="{5EFDCAD0-857F-C377-95DA-ABAC75866C6E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254000" cap="rnd">
              <a:solidFill>
                <a:schemeClr val="bg2"/>
              </a:solidFill>
            </a:ln>
            <a:effectLst>
              <a:outerShdw blurRad="317500" dist="63500" dir="5400000" algn="t" rotWithShape="0">
                <a:prstClr val="black">
                  <a:alpha val="25000"/>
                </a:prstClr>
              </a:outerShdw>
            </a:effectLst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Straight Connector 111">
              <a:extLst>
                <a:ext uri="{FF2B5EF4-FFF2-40B4-BE49-F238E27FC236}">
                  <a16:creationId xmlns:a16="http://schemas.microsoft.com/office/drawing/2014/main" id="{CDD9206E-0A0C-56CE-A35E-53278A12F396}"/>
                </a:ext>
              </a:extLst>
            </p:cNvPr>
            <p:cNvCxnSpPr>
              <a:cxnSpLocks/>
            </p:cNvCxnSpPr>
            <p:nvPr/>
          </p:nvCxnSpPr>
          <p:spPr>
            <a:xfrm>
              <a:off x="8651213" y="8134203"/>
              <a:ext cx="5072397" cy="0"/>
            </a:xfrm>
            <a:prstGeom prst="line">
              <a:avLst/>
            </a:prstGeom>
            <a:ln w="63500" cap="rnd">
              <a:solidFill>
                <a:schemeClr val="accent1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3" name="Group 112">
            <a:extLst>
              <a:ext uri="{FF2B5EF4-FFF2-40B4-BE49-F238E27FC236}">
                <a16:creationId xmlns:a16="http://schemas.microsoft.com/office/drawing/2014/main" id="{C977761A-D34A-0B19-ADC6-F77501C01862}"/>
              </a:ext>
            </a:extLst>
          </p:cNvPr>
          <p:cNvGrpSpPr/>
          <p:nvPr/>
        </p:nvGrpSpPr>
        <p:grpSpPr>
          <a:xfrm>
            <a:off x="3586977" y="5506866"/>
            <a:ext cx="5144574" cy="5144574"/>
            <a:chOff x="3695054" y="6046055"/>
            <a:chExt cx="3326331" cy="3326331"/>
          </a:xfrm>
        </p:grpSpPr>
        <p:grpSp>
          <p:nvGrpSpPr>
            <p:cNvPr id="114" name="Group 113">
              <a:extLst>
                <a:ext uri="{FF2B5EF4-FFF2-40B4-BE49-F238E27FC236}">
                  <a16:creationId xmlns:a16="http://schemas.microsoft.com/office/drawing/2014/main" id="{6479AD48-3839-AACF-7B30-84938CE61ED6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116" name="Oval 115">
                <a:extLst>
                  <a:ext uri="{FF2B5EF4-FFF2-40B4-BE49-F238E27FC236}">
                    <a16:creationId xmlns:a16="http://schemas.microsoft.com/office/drawing/2014/main" id="{A376C201-0BD6-457E-0207-0FC648689166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7" name="Oval 116">
                <a:extLst>
                  <a:ext uri="{FF2B5EF4-FFF2-40B4-BE49-F238E27FC236}">
                    <a16:creationId xmlns:a16="http://schemas.microsoft.com/office/drawing/2014/main" id="{82416B00-CAA9-EB5E-61A1-459FC4EEBB73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15" name="Oval 114">
              <a:extLst>
                <a:ext uri="{FF2B5EF4-FFF2-40B4-BE49-F238E27FC236}">
                  <a16:creationId xmlns:a16="http://schemas.microsoft.com/office/drawing/2014/main" id="{0DD4FBEF-7917-9C4D-D6F5-AA6A7F3F25EE}"/>
                </a:ext>
              </a:extLst>
            </p:cNvPr>
            <p:cNvSpPr/>
            <p:nvPr/>
          </p:nvSpPr>
          <p:spPr>
            <a:xfrm>
              <a:off x="4080135" y="6431136"/>
              <a:ext cx="2556171" cy="2556171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EFEB16B4-68CD-441A-351B-48D0DDE2ED86}"/>
              </a:ext>
            </a:extLst>
          </p:cNvPr>
          <p:cNvGrpSpPr/>
          <p:nvPr/>
        </p:nvGrpSpPr>
        <p:grpSpPr>
          <a:xfrm>
            <a:off x="4490422" y="6636363"/>
            <a:ext cx="3337684" cy="3786087"/>
            <a:chOff x="5109821" y="6691413"/>
            <a:chExt cx="3337684" cy="3786087"/>
          </a:xfrm>
        </p:grpSpPr>
        <p:sp>
          <p:nvSpPr>
            <p:cNvPr id="119" name="!!SubTitle">
              <a:extLst>
                <a:ext uri="{FF2B5EF4-FFF2-40B4-BE49-F238E27FC236}">
                  <a16:creationId xmlns:a16="http://schemas.microsoft.com/office/drawing/2014/main" id="{83FADF3A-9AAE-AC92-F8DA-837C49BEBD8C}"/>
                </a:ext>
              </a:extLst>
            </p:cNvPr>
            <p:cNvSpPr txBox="1"/>
            <p:nvPr/>
          </p:nvSpPr>
          <p:spPr>
            <a:xfrm>
              <a:off x="5109821" y="6691413"/>
              <a:ext cx="3337684" cy="3786087"/>
            </a:xfrm>
            <a:prstGeom prst="rect">
              <a:avLst/>
            </a:prstGeom>
            <a:noFill/>
          </p:spPr>
          <p:txBody>
            <a:bodyPr spcFirstLastPara="1" wrap="none" numCol="1" rtlCol="0">
              <a:prstTxWarp prst="textArchUp">
                <a:avLst/>
              </a:prstTxWarp>
              <a:spAutoFit/>
            </a:bodyPr>
            <a:lstStyle>
              <a:defPPr>
                <a:defRPr lang="en-US"/>
              </a:defPPr>
              <a:lvl1pPr algn="ctr">
                <a:defRPr sz="5400" b="1" u="none">
                  <a:solidFill>
                    <a:schemeClr val="tx2">
                      <a:lumMod val="75000"/>
                      <a:lumOff val="25000"/>
                    </a:schemeClr>
                  </a:solidFill>
                  <a:latin typeface="+mj-lt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r>
                <a:rPr lang="en-US" sz="2000" b="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 we sell </a:t>
              </a:r>
              <a:r>
                <a:rPr lang="en-US" sz="2000" dirty="0">
                  <a:solidFill>
                    <a:schemeClr val="accent1">
                      <a:lumMod val="20000"/>
                      <a:lumOff val="80000"/>
                    </a:schemeClr>
                  </a:solidFill>
                </a:rPr>
                <a:t>CONFIDENCE</a:t>
              </a:r>
            </a:p>
          </p:txBody>
        </p:sp>
        <p:sp>
          <p:nvSpPr>
            <p:cNvPr id="120" name="TextBox 25">
              <a:extLst>
                <a:ext uri="{FF2B5EF4-FFF2-40B4-BE49-F238E27FC236}">
                  <a16:creationId xmlns:a16="http://schemas.microsoft.com/office/drawing/2014/main" id="{A9AB32AD-244A-536A-BCC4-0F8A9B9A18E7}"/>
                </a:ext>
              </a:extLst>
            </p:cNvPr>
            <p:cNvSpPr txBox="1"/>
            <p:nvPr/>
          </p:nvSpPr>
          <p:spPr>
            <a:xfrm>
              <a:off x="5490240" y="7680960"/>
              <a:ext cx="2576846" cy="2032458"/>
            </a:xfrm>
            <a:prstGeom prst="rect">
              <a:avLst/>
            </a:prstGeom>
            <a:noFill/>
          </p:spPr>
          <p:txBody>
            <a:bodyPr wrap="none" rtlCol="0">
              <a:prstTxWarp prst="textArchDown">
                <a:avLst/>
              </a:prstTxWarp>
              <a:spAutoFit/>
            </a:bodyPr>
            <a:lstStyle>
              <a:defPPr>
                <a:defRPr lang="en-US"/>
              </a:defPPr>
              <a:lvl1pPr marL="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4572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sz="2400" u="none" dirty="0">
                  <a:solidFill>
                    <a:schemeClr val="accent1">
                      <a:lumMod val="20000"/>
                      <a:lumOff val="80000"/>
                    </a:schemeClr>
                  </a:solidFill>
                  <a:latin typeface="+mj-lt"/>
                </a:rPr>
                <a:t>  not template</a:t>
              </a:r>
              <a:endParaRPr lang="en-US" sz="2400" u="none" dirty="0">
                <a:solidFill>
                  <a:schemeClr val="accent1">
                    <a:lumMod val="20000"/>
                    <a:lumOff val="80000"/>
                  </a:schemeClr>
                </a:solidFill>
              </a:endParaRPr>
            </a:p>
          </p:txBody>
        </p:sp>
      </p:grpSp>
      <p:grpSp>
        <p:nvGrpSpPr>
          <p:cNvPr id="121" name="Group 120">
            <a:extLst>
              <a:ext uri="{FF2B5EF4-FFF2-40B4-BE49-F238E27FC236}">
                <a16:creationId xmlns:a16="http://schemas.microsoft.com/office/drawing/2014/main" id="{506829F1-1826-2F54-9C3B-4FC9325DBCA6}"/>
              </a:ext>
            </a:extLst>
          </p:cNvPr>
          <p:cNvGrpSpPr/>
          <p:nvPr/>
        </p:nvGrpSpPr>
        <p:grpSpPr>
          <a:xfrm>
            <a:off x="15742217" y="4667772"/>
            <a:ext cx="5422619" cy="1620346"/>
            <a:chOff x="6967777" y="4540552"/>
            <a:chExt cx="2850484" cy="1620346"/>
          </a:xfrm>
        </p:grpSpPr>
        <p:sp>
          <p:nvSpPr>
            <p:cNvPr id="122" name="Textbox 200">
              <a:extLst>
                <a:ext uri="{FF2B5EF4-FFF2-40B4-BE49-F238E27FC236}">
                  <a16:creationId xmlns:a16="http://schemas.microsoft.com/office/drawing/2014/main" id="{F5DD82BE-5ED7-D0E0-E984-E62C34917A02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Trả lương theo giá trị và độ phức tạp của vị trí trong cơ cấu tổ chức.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23" name="Textbox 200">
              <a:extLst>
                <a:ext uri="{FF2B5EF4-FFF2-40B4-BE49-F238E27FC236}">
                  <a16:creationId xmlns:a16="http://schemas.microsoft.com/office/drawing/2014/main" id="{A078E9AD-8C61-D97B-5276-67DC6511ABE0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POSITION</a:t>
              </a:r>
            </a:p>
          </p:txBody>
        </p:sp>
        <p:sp>
          <p:nvSpPr>
            <p:cNvPr id="124" name="Textbox 200">
              <a:extLst>
                <a:ext uri="{FF2B5EF4-FFF2-40B4-BE49-F238E27FC236}">
                  <a16:creationId xmlns:a16="http://schemas.microsoft.com/office/drawing/2014/main" id="{BEEC0634-4182-DC6D-7921-10E4BD412F16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Vị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trí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25" name="Group 124">
            <a:extLst>
              <a:ext uri="{FF2B5EF4-FFF2-40B4-BE49-F238E27FC236}">
                <a16:creationId xmlns:a16="http://schemas.microsoft.com/office/drawing/2014/main" id="{8C7817BC-0C42-1F20-3911-99600417C31A}"/>
              </a:ext>
            </a:extLst>
          </p:cNvPr>
          <p:cNvGrpSpPr/>
          <p:nvPr/>
        </p:nvGrpSpPr>
        <p:grpSpPr>
          <a:xfrm>
            <a:off x="15742217" y="7272797"/>
            <a:ext cx="5422619" cy="1620346"/>
            <a:chOff x="6967777" y="4540552"/>
            <a:chExt cx="2850484" cy="1620346"/>
          </a:xfrm>
        </p:grpSpPr>
        <p:sp>
          <p:nvSpPr>
            <p:cNvPr id="126" name="Textbox 200">
              <a:extLst>
                <a:ext uri="{FF2B5EF4-FFF2-40B4-BE49-F238E27FC236}">
                  <a16:creationId xmlns:a16="http://schemas.microsoft.com/office/drawing/2014/main" id="{E9D6FA65-A282-77AD-CCD7-02CB8B4CB11B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Ghi nhận kiến thức, kỹ năng, kinh nghiệm và mức độ phát triển cá nhân.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27" name="Textbox 200">
              <a:extLst>
                <a:ext uri="{FF2B5EF4-FFF2-40B4-BE49-F238E27FC236}">
                  <a16:creationId xmlns:a16="http://schemas.microsoft.com/office/drawing/2014/main" id="{11FC61A7-9F66-2E1C-D49C-3936D0FE189C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PERSON</a:t>
              </a:r>
            </a:p>
          </p:txBody>
        </p:sp>
        <p:sp>
          <p:nvSpPr>
            <p:cNvPr id="128" name="Textbox 200">
              <a:extLst>
                <a:ext uri="{FF2B5EF4-FFF2-40B4-BE49-F238E27FC236}">
                  <a16:creationId xmlns:a16="http://schemas.microsoft.com/office/drawing/2014/main" id="{BE5183D7-5891-D1BB-E436-E9BDA2B93C17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latin typeface="+mj-lt"/>
                  <a:ea typeface="+mn-ea"/>
                  <a:cs typeface="+mn-cs"/>
                </a:rPr>
                <a:t>N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ăng</a:t>
              </a: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lực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29" name="Group 128">
            <a:extLst>
              <a:ext uri="{FF2B5EF4-FFF2-40B4-BE49-F238E27FC236}">
                <a16:creationId xmlns:a16="http://schemas.microsoft.com/office/drawing/2014/main" id="{5A922DE2-4F21-3558-1AEE-9C87A7B88049}"/>
              </a:ext>
            </a:extLst>
          </p:cNvPr>
          <p:cNvGrpSpPr/>
          <p:nvPr/>
        </p:nvGrpSpPr>
        <p:grpSpPr>
          <a:xfrm>
            <a:off x="15742217" y="9854963"/>
            <a:ext cx="5422619" cy="1620346"/>
            <a:chOff x="6967777" y="4540552"/>
            <a:chExt cx="2850484" cy="1620346"/>
          </a:xfrm>
        </p:grpSpPr>
        <p:sp>
          <p:nvSpPr>
            <p:cNvPr id="130" name="Textbox 200">
              <a:extLst>
                <a:ext uri="{FF2B5EF4-FFF2-40B4-BE49-F238E27FC236}">
                  <a16:creationId xmlns:a16="http://schemas.microsoft.com/office/drawing/2014/main" id="{F7BA25CA-AF83-A84D-107C-B26B792D1C4A}"/>
                </a:ext>
              </a:extLst>
            </p:cNvPr>
            <p:cNvSpPr txBox="1"/>
            <p:nvPr/>
          </p:nvSpPr>
          <p:spPr>
            <a:xfrm flipH="1">
              <a:off x="6967777" y="5514567"/>
              <a:ext cx="2850484" cy="646331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>
                <a:defRPr/>
              </a:pPr>
              <a:r>
                <a:rPr kumimoji="0" lang="vi-VN" b="0" i="0" u="none" strike="noStrike" kern="1200" cap="none" spc="0" normalizeH="0" baseline="0" noProof="0" dirty="0">
                  <a:ln>
                    <a:noFill/>
                  </a:ln>
                  <a:solidFill>
                    <a:schemeClr val="tx2"/>
                  </a:solidFill>
                  <a:effectLst/>
                  <a:uLnTx/>
                  <a:uFillTx/>
                  <a:ea typeface="+mn-ea"/>
                  <a:cs typeface="+mn-cs"/>
                </a:rPr>
                <a:t>Thưởng theo hiệu suất, mục tiêu đạt được và đóng góp thực tế.</a:t>
              </a:r>
              <a:endParaRPr kumimoji="0" lang="en-US" b="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31" name="Textbox 200">
              <a:extLst>
                <a:ext uri="{FF2B5EF4-FFF2-40B4-BE49-F238E27FC236}">
                  <a16:creationId xmlns:a16="http://schemas.microsoft.com/office/drawing/2014/main" id="{642D76E5-63EC-2C69-5790-83D2C1CF0FE0}"/>
                </a:ext>
              </a:extLst>
            </p:cNvPr>
            <p:cNvSpPr txBox="1"/>
            <p:nvPr/>
          </p:nvSpPr>
          <p:spPr>
            <a:xfrm flipH="1">
              <a:off x="6967777" y="4540552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PERFORMANCE</a:t>
              </a:r>
            </a:p>
          </p:txBody>
        </p:sp>
        <p:sp>
          <p:nvSpPr>
            <p:cNvPr id="132" name="Textbox 200">
              <a:extLst>
                <a:ext uri="{FF2B5EF4-FFF2-40B4-BE49-F238E27FC236}">
                  <a16:creationId xmlns:a16="http://schemas.microsoft.com/office/drawing/2014/main" id="{FFD7A1ED-2DBF-A4E2-EFEE-CB8C978EF496}"/>
                </a:ext>
              </a:extLst>
            </p:cNvPr>
            <p:cNvSpPr txBox="1"/>
            <p:nvPr/>
          </p:nvSpPr>
          <p:spPr>
            <a:xfrm flipH="1">
              <a:off x="6967777" y="4915209"/>
              <a:ext cx="2850484" cy="461665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sz="2400" dirty="0">
                  <a:solidFill>
                    <a:schemeClr val="tx2"/>
                  </a:solidFill>
                  <a:latin typeface="+mj-lt"/>
                </a:rPr>
                <a:t>Hiệu </a:t>
              </a:r>
              <a:r>
                <a:rPr lang="en-US" sz="2400" dirty="0" err="1">
                  <a:solidFill>
                    <a:schemeClr val="tx2"/>
                  </a:solidFill>
                  <a:latin typeface="+mj-lt"/>
                </a:rPr>
                <a:t>quả</a:t>
              </a:r>
              <a:endParaRPr kumimoji="0" lang="en-US" sz="2400" i="0" u="none" strike="noStrike" kern="1200" cap="none" spc="0" normalizeH="0" baseline="0" noProof="0" dirty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n-ea"/>
                <a:cs typeface="+mn-cs"/>
              </a:endParaRPr>
            </a:p>
          </p:txBody>
        </p:sp>
      </p:grpSp>
      <p:grpSp>
        <p:nvGrpSpPr>
          <p:cNvPr id="133" name="Group 132">
            <a:extLst>
              <a:ext uri="{FF2B5EF4-FFF2-40B4-BE49-F238E27FC236}">
                <a16:creationId xmlns:a16="http://schemas.microsoft.com/office/drawing/2014/main" id="{1E7F8A47-7419-390F-FF61-D29BAF9DAE98}"/>
              </a:ext>
            </a:extLst>
          </p:cNvPr>
          <p:cNvGrpSpPr/>
          <p:nvPr/>
        </p:nvGrpSpPr>
        <p:grpSpPr>
          <a:xfrm>
            <a:off x="12527389" y="4322254"/>
            <a:ext cx="2311383" cy="2311383"/>
            <a:chOff x="3695054" y="6046055"/>
            <a:chExt cx="3326331" cy="3326331"/>
          </a:xfrm>
        </p:grpSpPr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1885B236-7654-C8F7-6045-B6453628761F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136" name="Oval 135">
                <a:extLst>
                  <a:ext uri="{FF2B5EF4-FFF2-40B4-BE49-F238E27FC236}">
                    <a16:creationId xmlns:a16="http://schemas.microsoft.com/office/drawing/2014/main" id="{93E42D1E-FBBE-C8E0-3FBC-9F0878678EB2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7" name="Oval 136">
                <a:extLst>
                  <a:ext uri="{FF2B5EF4-FFF2-40B4-BE49-F238E27FC236}">
                    <a16:creationId xmlns:a16="http://schemas.microsoft.com/office/drawing/2014/main" id="{EF2F6DF2-8316-4F2D-0914-0EE50E5E0BBD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35" name="Oval 134">
              <a:extLst>
                <a:ext uri="{FF2B5EF4-FFF2-40B4-BE49-F238E27FC236}">
                  <a16:creationId xmlns:a16="http://schemas.microsoft.com/office/drawing/2014/main" id="{0973E00A-9E42-92E8-B1B2-1A72EFEAA885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38" name="Group 137">
            <a:extLst>
              <a:ext uri="{FF2B5EF4-FFF2-40B4-BE49-F238E27FC236}">
                <a16:creationId xmlns:a16="http://schemas.microsoft.com/office/drawing/2014/main" id="{37E5AE88-25B6-C47B-FF35-9274D7A8D830}"/>
              </a:ext>
            </a:extLst>
          </p:cNvPr>
          <p:cNvGrpSpPr/>
          <p:nvPr/>
        </p:nvGrpSpPr>
        <p:grpSpPr>
          <a:xfrm>
            <a:off x="12527389" y="6927279"/>
            <a:ext cx="2311383" cy="2311383"/>
            <a:chOff x="3695054" y="6046055"/>
            <a:chExt cx="3326331" cy="3326331"/>
          </a:xfrm>
        </p:grpSpPr>
        <p:grpSp>
          <p:nvGrpSpPr>
            <p:cNvPr id="139" name="Group 138">
              <a:extLst>
                <a:ext uri="{FF2B5EF4-FFF2-40B4-BE49-F238E27FC236}">
                  <a16:creationId xmlns:a16="http://schemas.microsoft.com/office/drawing/2014/main" id="{09DB0F69-2E69-2186-CEC7-53C52A8D0BD6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141" name="Oval 140">
                <a:extLst>
                  <a:ext uri="{FF2B5EF4-FFF2-40B4-BE49-F238E27FC236}">
                    <a16:creationId xmlns:a16="http://schemas.microsoft.com/office/drawing/2014/main" id="{F89B187F-60E5-CAD6-0EB1-8011F6D5DFE3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2" name="Oval 141">
                <a:extLst>
                  <a:ext uri="{FF2B5EF4-FFF2-40B4-BE49-F238E27FC236}">
                    <a16:creationId xmlns:a16="http://schemas.microsoft.com/office/drawing/2014/main" id="{26EB81A5-F908-6B54-6CA1-BAE090AFAB8F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40" name="Oval 139">
              <a:extLst>
                <a:ext uri="{FF2B5EF4-FFF2-40B4-BE49-F238E27FC236}">
                  <a16:creationId xmlns:a16="http://schemas.microsoft.com/office/drawing/2014/main" id="{2E779453-1DC3-6892-CD79-73E26167FA69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43" name="Group 142">
            <a:extLst>
              <a:ext uri="{FF2B5EF4-FFF2-40B4-BE49-F238E27FC236}">
                <a16:creationId xmlns:a16="http://schemas.microsoft.com/office/drawing/2014/main" id="{F35FA1F3-7F7F-7CF5-09A3-CCBF2FC766B3}"/>
              </a:ext>
            </a:extLst>
          </p:cNvPr>
          <p:cNvGrpSpPr/>
          <p:nvPr/>
        </p:nvGrpSpPr>
        <p:grpSpPr>
          <a:xfrm>
            <a:off x="12527389" y="9509445"/>
            <a:ext cx="2311383" cy="2311383"/>
            <a:chOff x="3695054" y="6046055"/>
            <a:chExt cx="3326331" cy="3326331"/>
          </a:xfrm>
        </p:grpSpPr>
        <p:grpSp>
          <p:nvGrpSpPr>
            <p:cNvPr id="144" name="Group 143">
              <a:extLst>
                <a:ext uri="{FF2B5EF4-FFF2-40B4-BE49-F238E27FC236}">
                  <a16:creationId xmlns:a16="http://schemas.microsoft.com/office/drawing/2014/main" id="{C4554628-7E76-AE8A-A65A-60D39777CC37}"/>
                </a:ext>
              </a:extLst>
            </p:cNvPr>
            <p:cNvGrpSpPr/>
            <p:nvPr/>
          </p:nvGrpSpPr>
          <p:grpSpPr>
            <a:xfrm>
              <a:off x="3695054" y="6046055"/>
              <a:ext cx="3326331" cy="3326331"/>
              <a:chOff x="2373518" y="5397500"/>
              <a:chExt cx="4089400" cy="4089400"/>
            </a:xfrm>
            <a:gradFill>
              <a:gsLst>
                <a:gs pos="0">
                  <a:schemeClr val="bg1">
                    <a:lumMod val="85000"/>
                  </a:schemeClr>
                </a:gs>
                <a:gs pos="100000">
                  <a:schemeClr val="bg1">
                    <a:lumMod val="95000"/>
                  </a:schemeClr>
                </a:gs>
              </a:gsLst>
              <a:lin ang="5400000" scaled="1"/>
            </a:gradFill>
          </p:grpSpPr>
          <p:sp>
            <p:nvSpPr>
              <p:cNvPr id="146" name="Oval 145">
                <a:extLst>
                  <a:ext uri="{FF2B5EF4-FFF2-40B4-BE49-F238E27FC236}">
                    <a16:creationId xmlns:a16="http://schemas.microsoft.com/office/drawing/2014/main" id="{D82E990A-86C7-F810-E2FE-AA1AE6763FB2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grpFill/>
              <a:ln>
                <a:noFill/>
              </a:ln>
              <a:effectLst>
                <a:outerShdw blurRad="698500" dist="444500" dir="5400000" algn="tl" rotWithShape="0">
                  <a:prstClr val="black">
                    <a:alpha val="15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" name="Oval 146">
                <a:extLst>
                  <a:ext uri="{FF2B5EF4-FFF2-40B4-BE49-F238E27FC236}">
                    <a16:creationId xmlns:a16="http://schemas.microsoft.com/office/drawing/2014/main" id="{AD59D4BA-9927-D3B0-9980-E9A02D4BCA93}"/>
                  </a:ext>
                </a:extLst>
              </p:cNvPr>
              <p:cNvSpPr/>
              <p:nvPr/>
            </p:nvSpPr>
            <p:spPr>
              <a:xfrm>
                <a:off x="2373518" y="5397500"/>
                <a:ext cx="4089400" cy="4089400"/>
              </a:xfrm>
              <a:prstGeom prst="ellipse">
                <a:avLst/>
              </a:prstGeom>
              <a:solidFill>
                <a:schemeClr val="bg2"/>
              </a:solidFill>
              <a:ln>
                <a:noFill/>
              </a:ln>
              <a:effectLst>
                <a:outerShdw blurRad="127000" dist="127000" dir="5400000" algn="tl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45" name="Oval 144">
              <a:extLst>
                <a:ext uri="{FF2B5EF4-FFF2-40B4-BE49-F238E27FC236}">
                  <a16:creationId xmlns:a16="http://schemas.microsoft.com/office/drawing/2014/main" id="{E541A863-E905-80D5-F7C7-DCD7BDECC633}"/>
                </a:ext>
              </a:extLst>
            </p:cNvPr>
            <p:cNvSpPr/>
            <p:nvPr/>
          </p:nvSpPr>
          <p:spPr>
            <a:xfrm>
              <a:off x="4112187" y="6463188"/>
              <a:ext cx="2492067" cy="2492067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48" name="Freeform: Shape 147">
            <a:extLst>
              <a:ext uri="{FF2B5EF4-FFF2-40B4-BE49-F238E27FC236}">
                <a16:creationId xmlns:a16="http://schemas.microsoft.com/office/drawing/2014/main" id="{EB4A950E-1B0A-4D42-88C2-30D92097B8B6}"/>
              </a:ext>
            </a:extLst>
          </p:cNvPr>
          <p:cNvSpPr/>
          <p:nvPr/>
        </p:nvSpPr>
        <p:spPr>
          <a:xfrm>
            <a:off x="13271707" y="5051336"/>
            <a:ext cx="822746" cy="853218"/>
          </a:xfrm>
          <a:custGeom>
            <a:avLst/>
            <a:gdLst>
              <a:gd name="connsiteX0" fmla="*/ 276377 w 411480"/>
              <a:gd name="connsiteY0" fmla="*/ 86487 h 426720"/>
              <a:gd name="connsiteX1" fmla="*/ 209321 w 411480"/>
              <a:gd name="connsiteY1" fmla="*/ 153544 h 426720"/>
              <a:gd name="connsiteX2" fmla="*/ 142265 w 411480"/>
              <a:gd name="connsiteY2" fmla="*/ 86487 h 426720"/>
              <a:gd name="connsiteX3" fmla="*/ 209321 w 411480"/>
              <a:gd name="connsiteY3" fmla="*/ 19432 h 426720"/>
              <a:gd name="connsiteX4" fmla="*/ 276377 w 411480"/>
              <a:gd name="connsiteY4" fmla="*/ 86487 h 426720"/>
              <a:gd name="connsiteX5" fmla="*/ 60274 w 411480"/>
              <a:gd name="connsiteY5" fmla="*/ 327127 h 426720"/>
              <a:gd name="connsiteX6" fmla="*/ 19431 w 411480"/>
              <a:gd name="connsiteY6" fmla="*/ 367970 h 426720"/>
              <a:gd name="connsiteX7" fmla="*/ 60274 w 411480"/>
              <a:gd name="connsiteY7" fmla="*/ 408814 h 426720"/>
              <a:gd name="connsiteX8" fmla="*/ 101117 w 411480"/>
              <a:gd name="connsiteY8" fmla="*/ 367970 h 426720"/>
              <a:gd name="connsiteX9" fmla="*/ 60274 w 411480"/>
              <a:gd name="connsiteY9" fmla="*/ 327127 h 426720"/>
              <a:gd name="connsiteX10" fmla="*/ 209169 w 411480"/>
              <a:gd name="connsiteY10" fmla="*/ 327127 h 426720"/>
              <a:gd name="connsiteX11" fmla="*/ 168326 w 411480"/>
              <a:gd name="connsiteY11" fmla="*/ 367970 h 426720"/>
              <a:gd name="connsiteX12" fmla="*/ 209169 w 411480"/>
              <a:gd name="connsiteY12" fmla="*/ 408814 h 426720"/>
              <a:gd name="connsiteX13" fmla="*/ 250012 w 411480"/>
              <a:gd name="connsiteY13" fmla="*/ 367970 h 426720"/>
              <a:gd name="connsiteX14" fmla="*/ 209169 w 411480"/>
              <a:gd name="connsiteY14" fmla="*/ 327127 h 426720"/>
              <a:gd name="connsiteX15" fmla="*/ 358216 w 411480"/>
              <a:gd name="connsiteY15" fmla="*/ 327127 h 426720"/>
              <a:gd name="connsiteX16" fmla="*/ 317373 w 411480"/>
              <a:gd name="connsiteY16" fmla="*/ 367970 h 426720"/>
              <a:gd name="connsiteX17" fmla="*/ 358216 w 411480"/>
              <a:gd name="connsiteY17" fmla="*/ 408814 h 426720"/>
              <a:gd name="connsiteX18" fmla="*/ 399059 w 411480"/>
              <a:gd name="connsiteY18" fmla="*/ 367970 h 426720"/>
              <a:gd name="connsiteX19" fmla="*/ 358216 w 411480"/>
              <a:gd name="connsiteY19" fmla="*/ 327127 h 426720"/>
              <a:gd name="connsiteX20" fmla="*/ 209169 w 411480"/>
              <a:gd name="connsiteY20" fmla="*/ 207646 h 426720"/>
              <a:gd name="connsiteX21" fmla="*/ 209169 w 411480"/>
              <a:gd name="connsiteY21" fmla="*/ 279274 h 426720"/>
              <a:gd name="connsiteX22" fmla="*/ 358216 w 411480"/>
              <a:gd name="connsiteY22" fmla="*/ 287960 h 426720"/>
              <a:gd name="connsiteX23" fmla="*/ 358216 w 411480"/>
              <a:gd name="connsiteY23" fmla="*/ 279274 h 426720"/>
              <a:gd name="connsiteX24" fmla="*/ 286588 w 411480"/>
              <a:gd name="connsiteY24" fmla="*/ 207646 h 426720"/>
              <a:gd name="connsiteX25" fmla="*/ 131902 w 411480"/>
              <a:gd name="connsiteY25" fmla="*/ 207646 h 426720"/>
              <a:gd name="connsiteX26" fmla="*/ 60274 w 411480"/>
              <a:gd name="connsiteY26" fmla="*/ 279274 h 426720"/>
              <a:gd name="connsiteX27" fmla="*/ 60274 w 411480"/>
              <a:gd name="connsiteY27" fmla="*/ 279274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411480" h="426720">
                <a:moveTo>
                  <a:pt x="276377" y="86487"/>
                </a:moveTo>
                <a:cubicBezTo>
                  <a:pt x="276377" y="123521"/>
                  <a:pt x="246355" y="153544"/>
                  <a:pt x="209321" y="153544"/>
                </a:cubicBezTo>
                <a:cubicBezTo>
                  <a:pt x="172288" y="153544"/>
                  <a:pt x="142265" y="123521"/>
                  <a:pt x="142265" y="86487"/>
                </a:cubicBezTo>
                <a:cubicBezTo>
                  <a:pt x="142265" y="49454"/>
                  <a:pt x="172288" y="19432"/>
                  <a:pt x="209321" y="19432"/>
                </a:cubicBezTo>
                <a:cubicBezTo>
                  <a:pt x="246355" y="19279"/>
                  <a:pt x="276377" y="49302"/>
                  <a:pt x="276377" y="86487"/>
                </a:cubicBezTo>
                <a:close/>
                <a:moveTo>
                  <a:pt x="60274" y="327127"/>
                </a:moveTo>
                <a:cubicBezTo>
                  <a:pt x="37719" y="327127"/>
                  <a:pt x="19431" y="345415"/>
                  <a:pt x="19431" y="367970"/>
                </a:cubicBezTo>
                <a:cubicBezTo>
                  <a:pt x="19431" y="390526"/>
                  <a:pt x="37719" y="408814"/>
                  <a:pt x="60274" y="408814"/>
                </a:cubicBezTo>
                <a:cubicBezTo>
                  <a:pt x="82829" y="408814"/>
                  <a:pt x="101117" y="390526"/>
                  <a:pt x="101117" y="367970"/>
                </a:cubicBezTo>
                <a:cubicBezTo>
                  <a:pt x="101117" y="345415"/>
                  <a:pt x="82829" y="327127"/>
                  <a:pt x="60274" y="327127"/>
                </a:cubicBezTo>
                <a:close/>
                <a:moveTo>
                  <a:pt x="209169" y="327127"/>
                </a:moveTo>
                <a:cubicBezTo>
                  <a:pt x="186614" y="327127"/>
                  <a:pt x="168326" y="345415"/>
                  <a:pt x="168326" y="367970"/>
                </a:cubicBezTo>
                <a:cubicBezTo>
                  <a:pt x="168326" y="390526"/>
                  <a:pt x="186614" y="408814"/>
                  <a:pt x="209169" y="408814"/>
                </a:cubicBezTo>
                <a:cubicBezTo>
                  <a:pt x="231724" y="408814"/>
                  <a:pt x="250012" y="390526"/>
                  <a:pt x="250012" y="367970"/>
                </a:cubicBezTo>
                <a:cubicBezTo>
                  <a:pt x="250012" y="345415"/>
                  <a:pt x="231724" y="327127"/>
                  <a:pt x="209169" y="327127"/>
                </a:cubicBezTo>
                <a:close/>
                <a:moveTo>
                  <a:pt x="358216" y="327127"/>
                </a:moveTo>
                <a:cubicBezTo>
                  <a:pt x="335661" y="327127"/>
                  <a:pt x="317373" y="345415"/>
                  <a:pt x="317373" y="367970"/>
                </a:cubicBezTo>
                <a:cubicBezTo>
                  <a:pt x="317373" y="390526"/>
                  <a:pt x="335661" y="408814"/>
                  <a:pt x="358216" y="408814"/>
                </a:cubicBezTo>
                <a:cubicBezTo>
                  <a:pt x="380771" y="408814"/>
                  <a:pt x="399059" y="390526"/>
                  <a:pt x="399059" y="367970"/>
                </a:cubicBezTo>
                <a:cubicBezTo>
                  <a:pt x="399059" y="345415"/>
                  <a:pt x="380771" y="327127"/>
                  <a:pt x="358216" y="327127"/>
                </a:cubicBezTo>
                <a:close/>
                <a:moveTo>
                  <a:pt x="209169" y="207646"/>
                </a:moveTo>
                <a:lnTo>
                  <a:pt x="209169" y="279274"/>
                </a:lnTo>
                <a:moveTo>
                  <a:pt x="358216" y="287960"/>
                </a:moveTo>
                <a:lnTo>
                  <a:pt x="358216" y="279274"/>
                </a:lnTo>
                <a:cubicBezTo>
                  <a:pt x="358216" y="239650"/>
                  <a:pt x="326212" y="207646"/>
                  <a:pt x="286588" y="207646"/>
                </a:cubicBezTo>
                <a:lnTo>
                  <a:pt x="131902" y="207646"/>
                </a:lnTo>
                <a:cubicBezTo>
                  <a:pt x="92278" y="207646"/>
                  <a:pt x="60274" y="239650"/>
                  <a:pt x="60274" y="279274"/>
                </a:cubicBezTo>
                <a:lnTo>
                  <a:pt x="60274" y="279274"/>
                </a:ln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49" name="Freeform 39">
            <a:extLst>
              <a:ext uri="{FF2B5EF4-FFF2-40B4-BE49-F238E27FC236}">
                <a16:creationId xmlns:a16="http://schemas.microsoft.com/office/drawing/2014/main" id="{05DF4701-B64D-03B4-AA96-A4B77D9939C6}"/>
              </a:ext>
            </a:extLst>
          </p:cNvPr>
          <p:cNvSpPr>
            <a:spLocks noEditPoints="1"/>
          </p:cNvSpPr>
          <p:nvPr/>
        </p:nvSpPr>
        <p:spPr bwMode="auto">
          <a:xfrm>
            <a:off x="13376772" y="7665566"/>
            <a:ext cx="612616" cy="834809"/>
          </a:xfrm>
          <a:custGeom>
            <a:avLst/>
            <a:gdLst>
              <a:gd name="T0" fmla="*/ 621 w 803"/>
              <a:gd name="T1" fmla="*/ 219 h 1092"/>
              <a:gd name="T2" fmla="*/ 402 w 803"/>
              <a:gd name="T3" fmla="*/ 439 h 1092"/>
              <a:gd name="T4" fmla="*/ 182 w 803"/>
              <a:gd name="T5" fmla="*/ 219 h 1092"/>
              <a:gd name="T6" fmla="*/ 402 w 803"/>
              <a:gd name="T7" fmla="*/ 0 h 1092"/>
              <a:gd name="T8" fmla="*/ 621 w 803"/>
              <a:gd name="T9" fmla="*/ 219 h 1092"/>
              <a:gd name="T10" fmla="*/ 673 w 803"/>
              <a:gd name="T11" fmla="*/ 996 h 1092"/>
              <a:gd name="T12" fmla="*/ 708 w 803"/>
              <a:gd name="T13" fmla="*/ 996 h 1092"/>
              <a:gd name="T14" fmla="*/ 803 w 803"/>
              <a:gd name="T15" fmla="*/ 901 h 1092"/>
              <a:gd name="T16" fmla="*/ 803 w 803"/>
              <a:gd name="T17" fmla="*/ 825 h 1092"/>
              <a:gd name="T18" fmla="*/ 508 w 803"/>
              <a:gd name="T19" fmla="*/ 529 h 1092"/>
              <a:gd name="T20" fmla="*/ 295 w 803"/>
              <a:gd name="T21" fmla="*/ 529 h 1092"/>
              <a:gd name="T22" fmla="*/ 0 w 803"/>
              <a:gd name="T23" fmla="*/ 825 h 1092"/>
              <a:gd name="T24" fmla="*/ 0 w 803"/>
              <a:gd name="T25" fmla="*/ 901 h 1092"/>
              <a:gd name="T26" fmla="*/ 96 w 803"/>
              <a:gd name="T27" fmla="*/ 996 h 1092"/>
              <a:gd name="T28" fmla="*/ 130 w 803"/>
              <a:gd name="T29" fmla="*/ 996 h 1092"/>
              <a:gd name="T30" fmla="*/ 673 w 803"/>
              <a:gd name="T31" fmla="*/ 1037 h 1092"/>
              <a:gd name="T32" fmla="*/ 673 w 803"/>
              <a:gd name="T33" fmla="*/ 780 h 1092"/>
              <a:gd name="T34" fmla="*/ 619 w 803"/>
              <a:gd name="T35" fmla="*/ 726 h 1092"/>
              <a:gd name="T36" fmla="*/ 184 w 803"/>
              <a:gd name="T37" fmla="*/ 726 h 1092"/>
              <a:gd name="T38" fmla="*/ 130 w 803"/>
              <a:gd name="T39" fmla="*/ 780 h 1092"/>
              <a:gd name="T40" fmla="*/ 130 w 803"/>
              <a:gd name="T41" fmla="*/ 1037 h 1092"/>
              <a:gd name="T42" fmla="*/ 184 w 803"/>
              <a:gd name="T43" fmla="*/ 1092 h 1092"/>
              <a:gd name="T44" fmla="*/ 619 w 803"/>
              <a:gd name="T45" fmla="*/ 1092 h 1092"/>
              <a:gd name="T46" fmla="*/ 673 w 803"/>
              <a:gd name="T47" fmla="*/ 1037 h 10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803" h="1092">
                <a:moveTo>
                  <a:pt x="621" y="219"/>
                </a:moveTo>
                <a:cubicBezTo>
                  <a:pt x="621" y="341"/>
                  <a:pt x="523" y="439"/>
                  <a:pt x="402" y="439"/>
                </a:cubicBezTo>
                <a:cubicBezTo>
                  <a:pt x="280" y="439"/>
                  <a:pt x="182" y="341"/>
                  <a:pt x="182" y="219"/>
                </a:cubicBezTo>
                <a:cubicBezTo>
                  <a:pt x="182" y="98"/>
                  <a:pt x="280" y="0"/>
                  <a:pt x="402" y="0"/>
                </a:cubicBezTo>
                <a:cubicBezTo>
                  <a:pt x="523" y="0"/>
                  <a:pt x="621" y="98"/>
                  <a:pt x="621" y="219"/>
                </a:cubicBezTo>
                <a:close/>
                <a:moveTo>
                  <a:pt x="673" y="996"/>
                </a:moveTo>
                <a:cubicBezTo>
                  <a:pt x="708" y="996"/>
                  <a:pt x="708" y="996"/>
                  <a:pt x="708" y="996"/>
                </a:cubicBezTo>
                <a:cubicBezTo>
                  <a:pt x="761" y="996"/>
                  <a:pt x="803" y="954"/>
                  <a:pt x="803" y="901"/>
                </a:cubicBezTo>
                <a:cubicBezTo>
                  <a:pt x="803" y="825"/>
                  <a:pt x="803" y="825"/>
                  <a:pt x="803" y="825"/>
                </a:cubicBezTo>
                <a:cubicBezTo>
                  <a:pt x="803" y="662"/>
                  <a:pt x="671" y="529"/>
                  <a:pt x="508" y="529"/>
                </a:cubicBezTo>
                <a:cubicBezTo>
                  <a:pt x="295" y="529"/>
                  <a:pt x="295" y="529"/>
                  <a:pt x="295" y="529"/>
                </a:cubicBezTo>
                <a:cubicBezTo>
                  <a:pt x="132" y="529"/>
                  <a:pt x="0" y="662"/>
                  <a:pt x="0" y="825"/>
                </a:cubicBezTo>
                <a:cubicBezTo>
                  <a:pt x="0" y="901"/>
                  <a:pt x="0" y="901"/>
                  <a:pt x="0" y="901"/>
                </a:cubicBezTo>
                <a:cubicBezTo>
                  <a:pt x="0" y="954"/>
                  <a:pt x="43" y="996"/>
                  <a:pt x="96" y="996"/>
                </a:cubicBezTo>
                <a:cubicBezTo>
                  <a:pt x="130" y="996"/>
                  <a:pt x="130" y="996"/>
                  <a:pt x="130" y="996"/>
                </a:cubicBezTo>
                <a:moveTo>
                  <a:pt x="673" y="1037"/>
                </a:moveTo>
                <a:cubicBezTo>
                  <a:pt x="673" y="780"/>
                  <a:pt x="673" y="780"/>
                  <a:pt x="673" y="780"/>
                </a:cubicBezTo>
                <a:cubicBezTo>
                  <a:pt x="673" y="750"/>
                  <a:pt x="649" y="726"/>
                  <a:pt x="619" y="726"/>
                </a:cubicBezTo>
                <a:cubicBezTo>
                  <a:pt x="184" y="726"/>
                  <a:pt x="184" y="726"/>
                  <a:pt x="184" y="726"/>
                </a:cubicBezTo>
                <a:cubicBezTo>
                  <a:pt x="154" y="726"/>
                  <a:pt x="130" y="750"/>
                  <a:pt x="130" y="780"/>
                </a:cubicBezTo>
                <a:cubicBezTo>
                  <a:pt x="130" y="1037"/>
                  <a:pt x="130" y="1037"/>
                  <a:pt x="130" y="1037"/>
                </a:cubicBezTo>
                <a:cubicBezTo>
                  <a:pt x="130" y="1067"/>
                  <a:pt x="154" y="1092"/>
                  <a:pt x="184" y="1092"/>
                </a:cubicBezTo>
                <a:cubicBezTo>
                  <a:pt x="619" y="1092"/>
                  <a:pt x="619" y="1092"/>
                  <a:pt x="619" y="1092"/>
                </a:cubicBezTo>
                <a:cubicBezTo>
                  <a:pt x="649" y="1092"/>
                  <a:pt x="673" y="1067"/>
                  <a:pt x="673" y="1037"/>
                </a:cubicBezTo>
                <a:close/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50" name="Freeform: Shape 149">
            <a:extLst>
              <a:ext uri="{FF2B5EF4-FFF2-40B4-BE49-F238E27FC236}">
                <a16:creationId xmlns:a16="http://schemas.microsoft.com/office/drawing/2014/main" id="{6CEE57E2-CE26-0976-4225-9A8AF1913849}"/>
              </a:ext>
            </a:extLst>
          </p:cNvPr>
          <p:cNvSpPr/>
          <p:nvPr/>
        </p:nvSpPr>
        <p:spPr>
          <a:xfrm>
            <a:off x="13302179" y="10284235"/>
            <a:ext cx="761802" cy="761802"/>
          </a:xfrm>
          <a:custGeom>
            <a:avLst/>
            <a:gdLst>
              <a:gd name="connsiteX0" fmla="*/ 54940 w 381000"/>
              <a:gd name="connsiteY0" fmla="*/ 363093 h 381000"/>
              <a:gd name="connsiteX1" fmla="*/ 54940 w 381000"/>
              <a:gd name="connsiteY1" fmla="*/ 363093 h 381000"/>
              <a:gd name="connsiteX2" fmla="*/ 19431 w 381000"/>
              <a:gd name="connsiteY2" fmla="*/ 327584 h 381000"/>
              <a:gd name="connsiteX3" fmla="*/ 19431 w 381000"/>
              <a:gd name="connsiteY3" fmla="*/ 295732 h 381000"/>
              <a:gd name="connsiteX4" fmla="*/ 54940 w 381000"/>
              <a:gd name="connsiteY4" fmla="*/ 260223 h 381000"/>
              <a:gd name="connsiteX5" fmla="*/ 54940 w 381000"/>
              <a:gd name="connsiteY5" fmla="*/ 260223 h 381000"/>
              <a:gd name="connsiteX6" fmla="*/ 90449 w 381000"/>
              <a:gd name="connsiteY6" fmla="*/ 295732 h 381000"/>
              <a:gd name="connsiteX7" fmla="*/ 90449 w 381000"/>
              <a:gd name="connsiteY7" fmla="*/ 327584 h 381000"/>
              <a:gd name="connsiteX8" fmla="*/ 54940 w 381000"/>
              <a:gd name="connsiteY8" fmla="*/ 363093 h 381000"/>
              <a:gd name="connsiteX9" fmla="*/ 230200 w 381000"/>
              <a:gd name="connsiteY9" fmla="*/ 327584 h 381000"/>
              <a:gd name="connsiteX10" fmla="*/ 230200 w 381000"/>
              <a:gd name="connsiteY10" fmla="*/ 234925 h 381000"/>
              <a:gd name="connsiteX11" fmla="*/ 194691 w 381000"/>
              <a:gd name="connsiteY11" fmla="*/ 199415 h 381000"/>
              <a:gd name="connsiteX12" fmla="*/ 194691 w 381000"/>
              <a:gd name="connsiteY12" fmla="*/ 199415 h 381000"/>
              <a:gd name="connsiteX13" fmla="*/ 159182 w 381000"/>
              <a:gd name="connsiteY13" fmla="*/ 234925 h 381000"/>
              <a:gd name="connsiteX14" fmla="*/ 159182 w 381000"/>
              <a:gd name="connsiteY14" fmla="*/ 327584 h 381000"/>
              <a:gd name="connsiteX15" fmla="*/ 194691 w 381000"/>
              <a:gd name="connsiteY15" fmla="*/ 363093 h 381000"/>
              <a:gd name="connsiteX16" fmla="*/ 194691 w 381000"/>
              <a:gd name="connsiteY16" fmla="*/ 363093 h 381000"/>
              <a:gd name="connsiteX17" fmla="*/ 230200 w 381000"/>
              <a:gd name="connsiteY17" fmla="*/ 327584 h 381000"/>
              <a:gd name="connsiteX18" fmla="*/ 369951 w 381000"/>
              <a:gd name="connsiteY18" fmla="*/ 327584 h 381000"/>
              <a:gd name="connsiteX19" fmla="*/ 369951 w 381000"/>
              <a:gd name="connsiteY19" fmla="*/ 174117 h 381000"/>
              <a:gd name="connsiteX20" fmla="*/ 334442 w 381000"/>
              <a:gd name="connsiteY20" fmla="*/ 138608 h 381000"/>
              <a:gd name="connsiteX21" fmla="*/ 334442 w 381000"/>
              <a:gd name="connsiteY21" fmla="*/ 138608 h 381000"/>
              <a:gd name="connsiteX22" fmla="*/ 298933 w 381000"/>
              <a:gd name="connsiteY22" fmla="*/ 174117 h 381000"/>
              <a:gd name="connsiteX23" fmla="*/ 298933 w 381000"/>
              <a:gd name="connsiteY23" fmla="*/ 327584 h 381000"/>
              <a:gd name="connsiteX24" fmla="*/ 334442 w 381000"/>
              <a:gd name="connsiteY24" fmla="*/ 363093 h 381000"/>
              <a:gd name="connsiteX25" fmla="*/ 334442 w 381000"/>
              <a:gd name="connsiteY25" fmla="*/ 363093 h 381000"/>
              <a:gd name="connsiteX26" fmla="*/ 369951 w 381000"/>
              <a:gd name="connsiteY26" fmla="*/ 327584 h 381000"/>
              <a:gd name="connsiteX27" fmla="*/ 348158 w 381000"/>
              <a:gd name="connsiteY27" fmla="*/ 79781 h 381000"/>
              <a:gd name="connsiteX28" fmla="*/ 352882 w 381000"/>
              <a:gd name="connsiteY28" fmla="*/ 28880 h 381000"/>
              <a:gd name="connsiteX29" fmla="*/ 302590 w 381000"/>
              <a:gd name="connsiteY29" fmla="*/ 19431 h 381000"/>
              <a:gd name="connsiteX30" fmla="*/ 38938 w 381000"/>
              <a:gd name="connsiteY30" fmla="*/ 173507 h 381000"/>
              <a:gd name="connsiteX31" fmla="*/ 353187 w 381000"/>
              <a:gd name="connsiteY31" fmla="*/ 29642 h 381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1000" h="381000">
                <a:moveTo>
                  <a:pt x="54940" y="363093"/>
                </a:moveTo>
                <a:lnTo>
                  <a:pt x="54940" y="363093"/>
                </a:lnTo>
                <a:cubicBezTo>
                  <a:pt x="35433" y="363093"/>
                  <a:pt x="19431" y="347243"/>
                  <a:pt x="19431" y="327584"/>
                </a:cubicBezTo>
                <a:lnTo>
                  <a:pt x="19431" y="295732"/>
                </a:lnTo>
                <a:cubicBezTo>
                  <a:pt x="19431" y="276225"/>
                  <a:pt x="35281" y="260223"/>
                  <a:pt x="54940" y="260223"/>
                </a:cubicBezTo>
                <a:lnTo>
                  <a:pt x="54940" y="260223"/>
                </a:lnTo>
                <a:cubicBezTo>
                  <a:pt x="74447" y="260223"/>
                  <a:pt x="90449" y="276073"/>
                  <a:pt x="90449" y="295732"/>
                </a:cubicBezTo>
                <a:lnTo>
                  <a:pt x="90449" y="327584"/>
                </a:lnTo>
                <a:cubicBezTo>
                  <a:pt x="90297" y="347243"/>
                  <a:pt x="74447" y="363093"/>
                  <a:pt x="54940" y="363093"/>
                </a:cubicBezTo>
                <a:close/>
                <a:moveTo>
                  <a:pt x="230200" y="327584"/>
                </a:moveTo>
                <a:lnTo>
                  <a:pt x="230200" y="234925"/>
                </a:lnTo>
                <a:cubicBezTo>
                  <a:pt x="230200" y="215417"/>
                  <a:pt x="214351" y="199415"/>
                  <a:pt x="194691" y="199415"/>
                </a:cubicBezTo>
                <a:lnTo>
                  <a:pt x="194691" y="199415"/>
                </a:lnTo>
                <a:cubicBezTo>
                  <a:pt x="175184" y="199415"/>
                  <a:pt x="159182" y="215265"/>
                  <a:pt x="159182" y="234925"/>
                </a:cubicBezTo>
                <a:lnTo>
                  <a:pt x="159182" y="327584"/>
                </a:lnTo>
                <a:cubicBezTo>
                  <a:pt x="159182" y="347091"/>
                  <a:pt x="175031" y="363093"/>
                  <a:pt x="194691" y="363093"/>
                </a:cubicBezTo>
                <a:lnTo>
                  <a:pt x="194691" y="363093"/>
                </a:lnTo>
                <a:cubicBezTo>
                  <a:pt x="214198" y="363093"/>
                  <a:pt x="230200" y="347243"/>
                  <a:pt x="230200" y="327584"/>
                </a:cubicBezTo>
                <a:close/>
                <a:moveTo>
                  <a:pt x="369951" y="327584"/>
                </a:moveTo>
                <a:lnTo>
                  <a:pt x="369951" y="174117"/>
                </a:lnTo>
                <a:cubicBezTo>
                  <a:pt x="369951" y="154610"/>
                  <a:pt x="354101" y="138608"/>
                  <a:pt x="334442" y="138608"/>
                </a:cubicBezTo>
                <a:lnTo>
                  <a:pt x="334442" y="138608"/>
                </a:lnTo>
                <a:cubicBezTo>
                  <a:pt x="314935" y="138608"/>
                  <a:pt x="298933" y="154457"/>
                  <a:pt x="298933" y="174117"/>
                </a:cubicBezTo>
                <a:lnTo>
                  <a:pt x="298933" y="327584"/>
                </a:lnTo>
                <a:cubicBezTo>
                  <a:pt x="298933" y="347091"/>
                  <a:pt x="314782" y="363093"/>
                  <a:pt x="334442" y="363093"/>
                </a:cubicBezTo>
                <a:lnTo>
                  <a:pt x="334442" y="363093"/>
                </a:lnTo>
                <a:cubicBezTo>
                  <a:pt x="354101" y="363093"/>
                  <a:pt x="369951" y="347243"/>
                  <a:pt x="369951" y="327584"/>
                </a:cubicBezTo>
                <a:close/>
                <a:moveTo>
                  <a:pt x="348158" y="79781"/>
                </a:moveTo>
                <a:lnTo>
                  <a:pt x="352882" y="28880"/>
                </a:lnTo>
                <a:lnTo>
                  <a:pt x="302590" y="19431"/>
                </a:lnTo>
                <a:moveTo>
                  <a:pt x="38938" y="173507"/>
                </a:moveTo>
                <a:cubicBezTo>
                  <a:pt x="97765" y="173507"/>
                  <a:pt x="278206" y="105080"/>
                  <a:pt x="353187" y="29642"/>
                </a:cubicBezTo>
              </a:path>
            </a:pathLst>
          </a:custGeom>
          <a:noFill/>
          <a:ln w="2540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151" name="Freeform: Shape 150">
            <a:extLst>
              <a:ext uri="{FF2B5EF4-FFF2-40B4-BE49-F238E27FC236}">
                <a16:creationId xmlns:a16="http://schemas.microsoft.com/office/drawing/2014/main" id="{A548C187-F148-A79B-EC7C-2A187048D644}"/>
              </a:ext>
            </a:extLst>
          </p:cNvPr>
          <p:cNvSpPr/>
          <p:nvPr/>
        </p:nvSpPr>
        <p:spPr>
          <a:xfrm>
            <a:off x="5467733" y="7362924"/>
            <a:ext cx="1383062" cy="1432458"/>
          </a:xfrm>
          <a:custGeom>
            <a:avLst/>
            <a:gdLst>
              <a:gd name="connsiteX0" fmla="*/ 412624 w 426720"/>
              <a:gd name="connsiteY0" fmla="*/ 260223 h 441960"/>
              <a:gd name="connsiteX1" fmla="*/ 331089 w 426720"/>
              <a:gd name="connsiteY1" fmla="*/ 298933 h 441960"/>
              <a:gd name="connsiteX2" fmla="*/ 249556 w 426720"/>
              <a:gd name="connsiteY2" fmla="*/ 260223 h 441960"/>
              <a:gd name="connsiteX3" fmla="*/ 331089 w 426720"/>
              <a:gd name="connsiteY3" fmla="*/ 221513 h 441960"/>
              <a:gd name="connsiteX4" fmla="*/ 412624 w 426720"/>
              <a:gd name="connsiteY4" fmla="*/ 260223 h 441960"/>
              <a:gd name="connsiteX5" fmla="*/ 249556 w 426720"/>
              <a:gd name="connsiteY5" fmla="*/ 327584 h 441960"/>
              <a:gd name="connsiteX6" fmla="*/ 331089 w 426720"/>
              <a:gd name="connsiteY6" fmla="*/ 366293 h 441960"/>
              <a:gd name="connsiteX7" fmla="*/ 412624 w 426720"/>
              <a:gd name="connsiteY7" fmla="*/ 327584 h 441960"/>
              <a:gd name="connsiteX8" fmla="*/ 249556 w 426720"/>
              <a:gd name="connsiteY8" fmla="*/ 394792 h 441960"/>
              <a:gd name="connsiteX9" fmla="*/ 331089 w 426720"/>
              <a:gd name="connsiteY9" fmla="*/ 433502 h 441960"/>
              <a:gd name="connsiteX10" fmla="*/ 412624 w 426720"/>
              <a:gd name="connsiteY10" fmla="*/ 394792 h 441960"/>
              <a:gd name="connsiteX11" fmla="*/ 337033 w 426720"/>
              <a:gd name="connsiteY11" fmla="*/ 172593 h 441960"/>
              <a:gd name="connsiteX12" fmla="*/ 258242 w 426720"/>
              <a:gd name="connsiteY12" fmla="*/ 111785 h 441960"/>
              <a:gd name="connsiteX13" fmla="*/ 294818 w 426720"/>
              <a:gd name="connsiteY13" fmla="*/ 46558 h 441960"/>
              <a:gd name="connsiteX14" fmla="*/ 278969 w 426720"/>
              <a:gd name="connsiteY14" fmla="*/ 19431 h 441960"/>
              <a:gd name="connsiteX15" fmla="*/ 190881 w 426720"/>
              <a:gd name="connsiteY15" fmla="*/ 19431 h 441960"/>
              <a:gd name="connsiteX16" fmla="*/ 102794 w 426720"/>
              <a:gd name="connsiteY16" fmla="*/ 19431 h 441960"/>
              <a:gd name="connsiteX17" fmla="*/ 86945 w 426720"/>
              <a:gd name="connsiteY17" fmla="*/ 46558 h 441960"/>
              <a:gd name="connsiteX18" fmla="*/ 123520 w 426720"/>
              <a:gd name="connsiteY18" fmla="*/ 111785 h 441960"/>
              <a:gd name="connsiteX19" fmla="*/ 19431 w 426720"/>
              <a:gd name="connsiteY19" fmla="*/ 227609 h 441960"/>
              <a:gd name="connsiteX20" fmla="*/ 19431 w 426720"/>
              <a:gd name="connsiteY20" fmla="*/ 343433 h 441960"/>
              <a:gd name="connsiteX21" fmla="*/ 98070 w 426720"/>
              <a:gd name="connsiteY21" fmla="*/ 433502 h 441960"/>
              <a:gd name="connsiteX22" fmla="*/ 190881 w 426720"/>
              <a:gd name="connsiteY22" fmla="*/ 433502 h 441960"/>
              <a:gd name="connsiteX23" fmla="*/ 216027 w 426720"/>
              <a:gd name="connsiteY23" fmla="*/ 433502 h 4419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426720" h="441960">
                <a:moveTo>
                  <a:pt x="412624" y="260223"/>
                </a:moveTo>
                <a:cubicBezTo>
                  <a:pt x="412624" y="281559"/>
                  <a:pt x="376200" y="298933"/>
                  <a:pt x="331089" y="298933"/>
                </a:cubicBezTo>
                <a:cubicBezTo>
                  <a:pt x="286131" y="298933"/>
                  <a:pt x="249556" y="281559"/>
                  <a:pt x="249556" y="260223"/>
                </a:cubicBezTo>
                <a:cubicBezTo>
                  <a:pt x="249556" y="238887"/>
                  <a:pt x="285979" y="221513"/>
                  <a:pt x="331089" y="221513"/>
                </a:cubicBezTo>
                <a:cubicBezTo>
                  <a:pt x="376047" y="221513"/>
                  <a:pt x="412624" y="238887"/>
                  <a:pt x="412624" y="260223"/>
                </a:cubicBezTo>
                <a:close/>
                <a:moveTo>
                  <a:pt x="249556" y="327584"/>
                </a:moveTo>
                <a:cubicBezTo>
                  <a:pt x="249556" y="348920"/>
                  <a:pt x="285979" y="366293"/>
                  <a:pt x="331089" y="366293"/>
                </a:cubicBezTo>
                <a:cubicBezTo>
                  <a:pt x="376047" y="366293"/>
                  <a:pt x="412624" y="348920"/>
                  <a:pt x="412624" y="327584"/>
                </a:cubicBezTo>
                <a:moveTo>
                  <a:pt x="249556" y="394792"/>
                </a:moveTo>
                <a:cubicBezTo>
                  <a:pt x="249556" y="416128"/>
                  <a:pt x="285979" y="433502"/>
                  <a:pt x="331089" y="433502"/>
                </a:cubicBezTo>
                <a:cubicBezTo>
                  <a:pt x="376047" y="433502"/>
                  <a:pt x="412624" y="416128"/>
                  <a:pt x="412624" y="394792"/>
                </a:cubicBezTo>
                <a:moveTo>
                  <a:pt x="337033" y="172593"/>
                </a:moveTo>
                <a:cubicBezTo>
                  <a:pt x="306248" y="137389"/>
                  <a:pt x="258242" y="111785"/>
                  <a:pt x="258242" y="111785"/>
                </a:cubicBezTo>
                <a:lnTo>
                  <a:pt x="294818" y="46558"/>
                </a:lnTo>
                <a:cubicBezTo>
                  <a:pt x="301676" y="34366"/>
                  <a:pt x="292837" y="19431"/>
                  <a:pt x="278969" y="19431"/>
                </a:cubicBezTo>
                <a:lnTo>
                  <a:pt x="190881" y="19431"/>
                </a:lnTo>
                <a:lnTo>
                  <a:pt x="102794" y="19431"/>
                </a:lnTo>
                <a:cubicBezTo>
                  <a:pt x="88774" y="19431"/>
                  <a:pt x="80087" y="34366"/>
                  <a:pt x="86945" y="46558"/>
                </a:cubicBezTo>
                <a:lnTo>
                  <a:pt x="123520" y="111785"/>
                </a:lnTo>
                <a:cubicBezTo>
                  <a:pt x="123520" y="111785"/>
                  <a:pt x="19431" y="167107"/>
                  <a:pt x="19431" y="227609"/>
                </a:cubicBezTo>
                <a:lnTo>
                  <a:pt x="19431" y="343433"/>
                </a:lnTo>
                <a:cubicBezTo>
                  <a:pt x="19431" y="393116"/>
                  <a:pt x="54635" y="433502"/>
                  <a:pt x="98070" y="433502"/>
                </a:cubicBezTo>
                <a:lnTo>
                  <a:pt x="190881" y="433502"/>
                </a:lnTo>
                <a:lnTo>
                  <a:pt x="216027" y="433502"/>
                </a:lnTo>
              </a:path>
            </a:pathLst>
          </a:custGeom>
          <a:noFill/>
          <a:ln w="25400">
            <a:solidFill>
              <a:schemeClr val="accent1">
                <a:lumMod val="20000"/>
                <a:lumOff val="80000"/>
              </a:schemeClr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495532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2500">
        <p:blinds dir="vert"/>
      </p:transition>
    </mc:Choice>
    <mc:Fallback xmlns="">
      <p:transition spd="slow" advClick="0" advTm="25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14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1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8" grpId="0"/>
          <p:bldP spid="79" grpId="0"/>
          <p:bldP spid="80" grpId="0" animBg="1"/>
          <p:bldP spid="81" grpId="0" animBg="1"/>
          <p:bldP spid="82" grpId="0" animBg="1"/>
          <p:bldP spid="83" grpId="0" animBg="1"/>
          <p:bldP spid="148" grpId="0" animBg="1"/>
          <p:bldP spid="149" grpId="0" animBg="1"/>
          <p:bldP spid="150" grpId="0" animBg="1"/>
          <p:bldP spid="15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8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1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53" presetClass="entr" presetSubtype="16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34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35" dur="500" fill="hold"/>
                                            <p:tgtEl>
                                              <p:spTgt spid="15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36" dur="500"/>
                                            <p:tgtEl>
                                              <p:spTgt spid="15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10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42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42" dur="1000"/>
                                            <p:tgtEl>
                                              <p:spTgt spid="13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43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1000" fill="hold"/>
                                            <p:tgtEl>
                                              <p:spTgt spid="1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5" presetID="2" presetClass="entr" presetSubtype="2" decel="5000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7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8" dur="1000" fill="hold"/>
                                            <p:tgtEl>
                                              <p:spTgt spid="1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9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1" dur="1000"/>
                                            <p:tgtEl>
                                              <p:spTgt spid="1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2" presetID="42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4" dur="1000"/>
                                            <p:tgtEl>
                                              <p:spTgt spid="1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5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1000" fill="hold"/>
                                            <p:tgtEl>
                                              <p:spTgt spid="1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7" presetID="2" presetClass="entr" presetSubtype="2" decel="50000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59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60" dur="1000" fill="hold"/>
                                            <p:tgtEl>
                                              <p:spTgt spid="12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3" dur="1000"/>
                                            <p:tgtEl>
                                              <p:spTgt spid="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4" presetID="42" presetClass="entr" presetSubtype="0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1000"/>
                                            <p:tgtEl>
                                              <p:spTgt spid="14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1000" fill="hold"/>
                                            <p:tgtEl>
                                              <p:spTgt spid="14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9" presetID="2" presetClass="entr" presetSubtype="2" decel="50000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1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w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72" dur="1000" fill="hold"/>
                                            <p:tgtEl>
                                              <p:spTgt spid="1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3" presetID="31" presetClass="entr" presetSubtype="0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5" dur="10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6" dur="10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100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8" dur="1000"/>
                                            <p:tgtEl>
                                              <p:spTgt spid="1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9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1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2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1000" fill="hold"/>
                                            <p:tgtEl>
                                              <p:spTgt spid="14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4" dur="1000"/>
                                            <p:tgtEl>
                                              <p:spTgt spid="14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5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7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8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1000" fill="hold"/>
                                            <p:tgtEl>
                                              <p:spTgt spid="14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0" dur="1000"/>
                                            <p:tgtEl>
                                              <p:spTgt spid="14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1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9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3" dur="10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4" dur="10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1000" fill="hold"/>
                                            <p:tgtEl>
                                              <p:spTgt spid="15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6" dur="1000"/>
                                            <p:tgtEl>
                                              <p:spTgt spid="1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78" grpId="0"/>
          <p:bldP spid="79" grpId="0"/>
          <p:bldP spid="80" grpId="0" animBg="1"/>
          <p:bldP spid="81" grpId="0" animBg="1"/>
          <p:bldP spid="82" grpId="0" animBg="1"/>
          <p:bldP spid="83" grpId="0" animBg="1"/>
          <p:bldP spid="148" grpId="0" animBg="1"/>
          <p:bldP spid="149" grpId="0" animBg="1"/>
          <p:bldP spid="150" grpId="0" animBg="1"/>
          <p:bldP spid="151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2_D_19">
      <a:dk1>
        <a:srgbClr val="F2F2F2"/>
      </a:dk1>
      <a:lt1>
        <a:srgbClr val="000000"/>
      </a:lt1>
      <a:dk2>
        <a:srgbClr val="FFFFFF"/>
      </a:dk2>
      <a:lt2>
        <a:srgbClr val="0E2841"/>
      </a:lt2>
      <a:accent1>
        <a:srgbClr val="EB008B"/>
      </a:accent1>
      <a:accent2>
        <a:srgbClr val="AD148E"/>
      </a:accent2>
      <a:accent3>
        <a:srgbClr val="5C2E90"/>
      </a:accent3>
      <a:accent4>
        <a:srgbClr val="2E37FE"/>
      </a:accent4>
      <a:accent5>
        <a:srgbClr val="6666FF"/>
      </a:accent5>
      <a:accent6>
        <a:srgbClr val="D1D1D1"/>
      </a:accent6>
      <a:hlink>
        <a:srgbClr val="467886"/>
      </a:hlink>
      <a:folHlink>
        <a:srgbClr val="96607D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2_SO 07">
  <a:themeElements>
    <a:clrScheme name="CP_L_95">
      <a:dk1>
        <a:srgbClr val="383838"/>
      </a:dk1>
      <a:lt1>
        <a:srgbClr val="FFFFFF"/>
      </a:lt1>
      <a:dk2>
        <a:srgbClr val="666666"/>
      </a:dk2>
      <a:lt2>
        <a:srgbClr val="D9D9D9"/>
      </a:lt2>
      <a:accent1>
        <a:srgbClr val="86B1C1"/>
      </a:accent1>
      <a:accent2>
        <a:srgbClr val="A8CEDF"/>
      </a:accent2>
      <a:accent3>
        <a:srgbClr val="FFC480"/>
      </a:accent3>
      <a:accent4>
        <a:srgbClr val="D6876D"/>
      </a:accent4>
      <a:accent5>
        <a:srgbClr val="808A4A"/>
      </a:accent5>
      <a:accent6>
        <a:srgbClr val="676E45"/>
      </a:accent6>
      <a:hlink>
        <a:srgbClr val="383838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6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5">
  <a:themeElements>
    <a:clrScheme name="CP_NEU_D_01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EF903"/>
      </a:accent2>
      <a:accent3>
        <a:srgbClr val="00FF8E"/>
      </a:accent3>
      <a:accent4>
        <a:srgbClr val="08F4FD"/>
      </a:accent4>
      <a:accent5>
        <a:srgbClr val="FF3984"/>
      </a:accent5>
      <a:accent6>
        <a:srgbClr val="FF0103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3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Office 2013 - 2022 Theme">
  <a:themeElements>
    <a:clrScheme name="CP_L_51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2013 - 2022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3">
  <a:themeElements>
    <a:clrScheme name="CP2_L_20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EE1923"/>
      </a:accent1>
      <a:accent2>
        <a:srgbClr val="1B1563"/>
      </a:accent2>
      <a:accent3>
        <a:srgbClr val="DCDBE7"/>
      </a:accent3>
      <a:accent4>
        <a:srgbClr val="383434"/>
      </a:accent4>
      <a:accent5>
        <a:srgbClr val="959597"/>
      </a:accent5>
      <a:accent6>
        <a:srgbClr val="DADADA"/>
      </a:accent6>
      <a:hlink>
        <a:srgbClr val="1B1563"/>
      </a:hlink>
      <a:folHlink>
        <a:srgbClr val="DCDBE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3_SO 05">
  <a:themeElements>
    <a:clrScheme name="CP2_L_18">
      <a:dk1>
        <a:srgbClr val="52606A"/>
      </a:dk1>
      <a:lt1>
        <a:srgbClr val="FFFFFF"/>
      </a:lt1>
      <a:dk2>
        <a:srgbClr val="11132A"/>
      </a:dk2>
      <a:lt2>
        <a:srgbClr val="FFFFFF"/>
      </a:lt2>
      <a:accent1>
        <a:srgbClr val="254CA7"/>
      </a:accent1>
      <a:accent2>
        <a:srgbClr val="F9D448"/>
      </a:accent2>
      <a:accent3>
        <a:srgbClr val="020860"/>
      </a:accent3>
      <a:accent4>
        <a:srgbClr val="787B84"/>
      </a:accent4>
      <a:accent5>
        <a:srgbClr val="D8D8D8"/>
      </a:accent5>
      <a:accent6>
        <a:srgbClr val="F2F2F2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4_SO 05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2.xml><?xml version="1.0" encoding="utf-8"?>
<a:theme xmlns:a="http://schemas.openxmlformats.org/drawingml/2006/main" name="2_SO 02">
  <a:themeElements>
    <a:clrScheme name="CP_D_91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E97C81"/>
      </a:accent1>
      <a:accent2>
        <a:srgbClr val="747496"/>
      </a:accent2>
      <a:accent3>
        <a:srgbClr val="70A7AC"/>
      </a:accent3>
      <a:accent4>
        <a:srgbClr val="C6D4B0"/>
      </a:accent4>
      <a:accent5>
        <a:srgbClr val="6F8771"/>
      </a:accent5>
      <a:accent6>
        <a:srgbClr val="C6CDD5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3.xml><?xml version="1.0" encoding="utf-8"?>
<a:theme xmlns:a="http://schemas.openxmlformats.org/drawingml/2006/main" name="3_SO 02">
  <a:themeElements>
    <a:clrScheme name="CP2_D_06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471718"/>
      </a:accent1>
      <a:accent2>
        <a:srgbClr val="CA5655"/>
      </a:accent2>
      <a:accent3>
        <a:srgbClr val="93A292"/>
      </a:accent3>
      <a:accent4>
        <a:srgbClr val="39703D"/>
      </a:accent4>
      <a:accent5>
        <a:srgbClr val="76B974"/>
      </a:accent5>
      <a:accent6>
        <a:srgbClr val="D9E74C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4.xml><?xml version="1.0" encoding="utf-8"?>
<a:theme xmlns:a="http://schemas.openxmlformats.org/drawingml/2006/main" name="3_SO 03">
  <a:themeElements>
    <a:clrScheme name="Business_2Tones_L_Red2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FF6969"/>
      </a:accent1>
      <a:accent2>
        <a:srgbClr val="FF1515"/>
      </a:accent2>
      <a:accent3>
        <a:srgbClr val="C6CED4"/>
      </a:accent3>
      <a:accent4>
        <a:srgbClr val="A0A6AB"/>
      </a:accent4>
      <a:accent5>
        <a:srgbClr val="7F8387"/>
      </a:accent5>
      <a:accent6>
        <a:srgbClr val="66666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5.xml><?xml version="1.0" encoding="utf-8"?>
<a:theme xmlns:a="http://schemas.openxmlformats.org/drawingml/2006/main" name="SO 01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6.xml><?xml version="1.0" encoding="utf-8"?>
<a:theme xmlns:a="http://schemas.openxmlformats.org/drawingml/2006/main" name="4_SO 03">
  <a:themeElements>
    <a:clrScheme name="CP2_L_01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17184B"/>
      </a:accent1>
      <a:accent2>
        <a:srgbClr val="273287"/>
      </a:accent2>
      <a:accent3>
        <a:srgbClr val="D6B4F2"/>
      </a:accent3>
      <a:accent4>
        <a:srgbClr val="D8E63C"/>
      </a:accent4>
      <a:accent5>
        <a:srgbClr val="D3DDE7"/>
      </a:accent5>
      <a:accent6>
        <a:srgbClr val="F0EEE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8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D_94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2_L_13">
      <a:dk1>
        <a:srgbClr val="414042"/>
      </a:dk1>
      <a:lt1>
        <a:sysClr val="window" lastClr="FFFFFF"/>
      </a:lt1>
      <a:dk2>
        <a:srgbClr val="58595B"/>
      </a:dk2>
      <a:lt2>
        <a:srgbClr val="FFFFFF"/>
      </a:lt2>
      <a:accent1>
        <a:srgbClr val="0E3269"/>
      </a:accent1>
      <a:accent2>
        <a:srgbClr val="016EA6"/>
      </a:accent2>
      <a:accent3>
        <a:srgbClr val="0DA2C8"/>
      </a:accent3>
      <a:accent4>
        <a:srgbClr val="1DCCE7"/>
      </a:accent4>
      <a:accent5>
        <a:srgbClr val="FFDB56"/>
      </a:accent5>
      <a:accent6>
        <a:srgbClr val="9A5250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CP_D_80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93156"/>
      </a:accent1>
      <a:accent2>
        <a:srgbClr val="5E56CC"/>
      </a:accent2>
      <a:accent3>
        <a:srgbClr val="9C85FF"/>
      </a:accent3>
      <a:accent4>
        <a:srgbClr val="FBCCFF"/>
      </a:accent4>
      <a:accent5>
        <a:srgbClr val="E7E3FF"/>
      </a:accent5>
      <a:accent6>
        <a:srgbClr val="FFDE68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65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342559"/>
      </a:accent1>
      <a:accent2>
        <a:srgbClr val="FD0076"/>
      </a:accent2>
      <a:accent3>
        <a:srgbClr val="E0C792"/>
      </a:accent3>
      <a:accent4>
        <a:srgbClr val="FFDD00"/>
      </a:accent4>
      <a:accent5>
        <a:srgbClr val="720136"/>
      </a:accent5>
      <a:accent6>
        <a:srgbClr val="FFE1EF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13761</TotalTime>
  <Words>770</Words>
  <Application>Microsoft Office PowerPoint</Application>
  <PresentationFormat>Custom</PresentationFormat>
  <Paragraphs>140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26</vt:i4>
      </vt:variant>
      <vt:variant>
        <vt:lpstr>Slide Titles</vt:lpstr>
      </vt:variant>
      <vt:variant>
        <vt:i4>10</vt:i4>
      </vt:variant>
    </vt:vector>
  </HeadingPairs>
  <TitlesOfParts>
    <vt:vector size="41" baseType="lpstr">
      <vt:lpstr>Aptos</vt:lpstr>
      <vt:lpstr>Arial</vt:lpstr>
      <vt:lpstr>Calibri</vt:lpstr>
      <vt:lpstr>Open Sans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2_SO 07</vt:lpstr>
      <vt:lpstr>2_SO 06</vt:lpstr>
      <vt:lpstr>2_SO 05</vt:lpstr>
      <vt:lpstr>2_SO 03</vt:lpstr>
      <vt:lpstr>Office 2013 - 2022 Theme</vt:lpstr>
      <vt:lpstr>3_SO 05</vt:lpstr>
      <vt:lpstr>4_SO 05</vt:lpstr>
      <vt:lpstr>2_SO 02</vt:lpstr>
      <vt:lpstr>3_SO 02</vt:lpstr>
      <vt:lpstr>3_SO 03</vt:lpstr>
      <vt:lpstr>SO 01</vt:lpstr>
      <vt:lpstr>4_SO 03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148</dc:title>
  <dc:creator>Slide Ocean</dc:creator>
  <cp:lastModifiedBy>SO</cp:lastModifiedBy>
  <cp:revision>3296</cp:revision>
  <dcterms:created xsi:type="dcterms:W3CDTF">2024-04-24T08:43:56Z</dcterms:created>
  <dcterms:modified xsi:type="dcterms:W3CDTF">2025-12-25T02:39:34Z</dcterms:modified>
</cp:coreProperties>
</file>

<file path=docProps/thumbnail.jpeg>
</file>