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59" r:id="rId27"/>
    <p:sldId id="2147378262" r:id="rId28"/>
    <p:sldId id="2147378261" r:id="rId29"/>
    <p:sldId id="2147378257" r:id="rId30"/>
    <p:sldId id="2147378260" r:id="rId31"/>
    <p:sldId id="2147378258" r:id="rId32"/>
    <p:sldId id="2147378245" r:id="rId33"/>
    <p:sldId id="2147378254" r:id="rId34"/>
    <p:sldId id="2147378256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7760-ECF2-967B-D30C-F361330B09E1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14AEFEE-BE93-ACC4-00AB-1A2EE6099B7B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7FE0232-B5D2-67E5-4A56-B4E59F7D7BD9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303B7C7A-9177-0650-57B3-B239BA1E62E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8CAFACA0-B0A7-EFC4-B283-8D935B16028E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98CA6D32-1321-32FA-8304-E1F0F9CA05F5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72" name="Oval 71">
            <a:extLst>
              <a:ext uri="{FF2B5EF4-FFF2-40B4-BE49-F238E27FC236}">
                <a16:creationId xmlns:a16="http://schemas.microsoft.com/office/drawing/2014/main" id="{65E2959B-3883-5001-4DFE-3DFD9A1152FA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2" name="Oval 111">
            <a:extLst>
              <a:ext uri="{FF2B5EF4-FFF2-40B4-BE49-F238E27FC236}">
                <a16:creationId xmlns:a16="http://schemas.microsoft.com/office/drawing/2014/main" id="{6B2FE054-12B7-220E-4CB5-9E404A975FCD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3" name="Oval 112">
            <a:extLst>
              <a:ext uri="{FF2B5EF4-FFF2-40B4-BE49-F238E27FC236}">
                <a16:creationId xmlns:a16="http://schemas.microsoft.com/office/drawing/2014/main" id="{76B59AE7-DE57-D70B-808C-41C29D007A11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5" name="Oval 114">
            <a:extLst>
              <a:ext uri="{FF2B5EF4-FFF2-40B4-BE49-F238E27FC236}">
                <a16:creationId xmlns:a16="http://schemas.microsoft.com/office/drawing/2014/main" id="{6EAC0272-4ACD-6849-C6CB-D0B8DB1BB370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6" name="Oval 115">
            <a:extLst>
              <a:ext uri="{FF2B5EF4-FFF2-40B4-BE49-F238E27FC236}">
                <a16:creationId xmlns:a16="http://schemas.microsoft.com/office/drawing/2014/main" id="{24751E5A-1206-396D-62E8-E780425F8A20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E4816893-08BB-8561-22FA-4F9999674346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9234E322-9F65-7561-B93D-7A06C0654D77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675A4C48-FFFD-E348-8902-A117511D1075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2F02989-69E9-6ED7-D0EB-298180A20349}"/>
                </a:ext>
              </a:extLst>
            </p:cNvPr>
            <p:cNvCxnSpPr>
              <a:cxnSpLocks/>
              <a:endCxn id="30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Isosceles Triangle 29">
              <a:extLst>
                <a:ext uri="{FF2B5EF4-FFF2-40B4-BE49-F238E27FC236}">
                  <a16:creationId xmlns:a16="http://schemas.microsoft.com/office/drawing/2014/main" id="{43286FAB-5BC1-F6A8-4446-5F475A430C3E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C353A696-A0D1-E304-FD84-4D0D8DD9C536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96C82D7A-100B-CFE3-2A7C-59E49F029DE4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2B9271FC-9764-F888-F461-19DC44A09507}"/>
                </a:ext>
              </a:extLst>
            </p:cNvPr>
            <p:cNvCxnSpPr>
              <a:cxnSpLocks/>
              <a:endCxn id="12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Isosceles Triangle 126">
              <a:extLst>
                <a:ext uri="{FF2B5EF4-FFF2-40B4-BE49-F238E27FC236}">
                  <a16:creationId xmlns:a16="http://schemas.microsoft.com/office/drawing/2014/main" id="{2D6B76FF-581A-4F28-86F9-8D43CB692237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A4A644C7-AC5D-3DB9-9144-5E94409ABE89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155" name="Oval 154">
              <a:extLst>
                <a:ext uri="{FF2B5EF4-FFF2-40B4-BE49-F238E27FC236}">
                  <a16:creationId xmlns:a16="http://schemas.microsoft.com/office/drawing/2014/main" id="{D4975FC6-3D74-3677-58FA-0AC27931BD63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5B941112-6C9D-F233-F269-6D12B4ACD80F}"/>
                </a:ext>
              </a:extLst>
            </p:cNvPr>
            <p:cNvCxnSpPr>
              <a:cxnSpLocks/>
              <a:endCxn id="15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Isosceles Triangle 156">
              <a:extLst>
                <a:ext uri="{FF2B5EF4-FFF2-40B4-BE49-F238E27FC236}">
                  <a16:creationId xmlns:a16="http://schemas.microsoft.com/office/drawing/2014/main" id="{93D28238-7FDE-6176-831D-CD5B0194A97E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906B8C0A-0720-A673-9889-9DAE7FEEC1E8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D191606-B914-0CA8-E3F5-755F76781E62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45" name="Straight Connector 144">
              <a:extLst>
                <a:ext uri="{FF2B5EF4-FFF2-40B4-BE49-F238E27FC236}">
                  <a16:creationId xmlns:a16="http://schemas.microsoft.com/office/drawing/2014/main" id="{D2640A7D-2435-CF5B-2C30-477381DF5007}"/>
                </a:ext>
              </a:extLst>
            </p:cNvPr>
            <p:cNvCxnSpPr>
              <a:cxnSpLocks/>
              <a:endCxn id="154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4" name="Isosceles Triangle 153">
              <a:extLst>
                <a:ext uri="{FF2B5EF4-FFF2-40B4-BE49-F238E27FC236}">
                  <a16:creationId xmlns:a16="http://schemas.microsoft.com/office/drawing/2014/main" id="{C79A4AC5-3BFE-00E8-FF4D-CCCF75344F38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35D29B17-BD54-63F1-FC2A-55CDDC9B8474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4F6A90AD-C996-6649-F1C1-B77CF35B92FB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65" name="Straight Connector 164">
              <a:extLst>
                <a:ext uri="{FF2B5EF4-FFF2-40B4-BE49-F238E27FC236}">
                  <a16:creationId xmlns:a16="http://schemas.microsoft.com/office/drawing/2014/main" id="{C799B084-1C78-1DA0-81BF-5F9C8FD5D0B7}"/>
                </a:ext>
              </a:extLst>
            </p:cNvPr>
            <p:cNvCxnSpPr>
              <a:cxnSpLocks/>
              <a:endCxn id="166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Isosceles Triangle 165">
              <a:extLst>
                <a:ext uri="{FF2B5EF4-FFF2-40B4-BE49-F238E27FC236}">
                  <a16:creationId xmlns:a16="http://schemas.microsoft.com/office/drawing/2014/main" id="{B127C70F-A52B-F425-F746-379C3656444A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60" name="Group 159">
            <a:extLst>
              <a:ext uri="{FF2B5EF4-FFF2-40B4-BE49-F238E27FC236}">
                <a16:creationId xmlns:a16="http://schemas.microsoft.com/office/drawing/2014/main" id="{7EE43993-50D3-7278-857C-F342CF9A012E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161" name="Oval 160">
              <a:extLst>
                <a:ext uri="{FF2B5EF4-FFF2-40B4-BE49-F238E27FC236}">
                  <a16:creationId xmlns:a16="http://schemas.microsoft.com/office/drawing/2014/main" id="{2D6A3261-BCB8-6B1E-9933-7BF8D3458605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62" name="Straight Connector 161">
              <a:extLst>
                <a:ext uri="{FF2B5EF4-FFF2-40B4-BE49-F238E27FC236}">
                  <a16:creationId xmlns:a16="http://schemas.microsoft.com/office/drawing/2014/main" id="{1F2D99DA-734A-FC83-54E0-6C3393A399F3}"/>
                </a:ext>
              </a:extLst>
            </p:cNvPr>
            <p:cNvCxnSpPr>
              <a:cxnSpLocks/>
              <a:endCxn id="16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3" name="Isosceles Triangle 162">
              <a:extLst>
                <a:ext uri="{FF2B5EF4-FFF2-40B4-BE49-F238E27FC236}">
                  <a16:creationId xmlns:a16="http://schemas.microsoft.com/office/drawing/2014/main" id="{CDC05F2F-8624-79AB-7CBB-E1AA290856A3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0A9B6326-3292-757A-8848-7A49A691F22E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168" name="Textbox 200">
              <a:extLst>
                <a:ext uri="{FF2B5EF4-FFF2-40B4-BE49-F238E27FC236}">
                  <a16:creationId xmlns:a16="http://schemas.microsoft.com/office/drawing/2014/main" id="{C5331438-640A-D4F5-FEB9-62255D9E0366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69" name="Textbox 200">
              <a:extLst>
                <a:ext uri="{FF2B5EF4-FFF2-40B4-BE49-F238E27FC236}">
                  <a16:creationId xmlns:a16="http://schemas.microsoft.com/office/drawing/2014/main" id="{03D8DFDA-5946-87BB-0341-904DFC9766DA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170" name="Textbox 200">
              <a:extLst>
                <a:ext uri="{FF2B5EF4-FFF2-40B4-BE49-F238E27FC236}">
                  <a16:creationId xmlns:a16="http://schemas.microsoft.com/office/drawing/2014/main" id="{6DC7A69F-CD9E-53C2-AB41-9DFA9AAF0B53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E30CF416-8DE2-5331-7FF9-BB2B178C55B2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58CA20AD-33C8-FB43-DAA9-4ABCD745AEEF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5A04E957-B50A-86EF-B02B-7922289D4F74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72F68256-BAD7-9A15-623A-19389C0BB4DB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2CF8B9CC-A7CD-0FD8-77E7-E104A3311EBE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F23E6340-651D-95FD-6C4C-F3D461AF3609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64B8EF39-1D86-72A6-78D9-B8575A229F92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5AFF7A59-663B-DDBB-86F3-A9D755753EFF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E64BE595-2D31-387A-D240-4FDA948876E1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180" name="Textbox 200">
              <a:extLst>
                <a:ext uri="{FF2B5EF4-FFF2-40B4-BE49-F238E27FC236}">
                  <a16:creationId xmlns:a16="http://schemas.microsoft.com/office/drawing/2014/main" id="{E9AB7F01-49BB-3B3C-9D9B-B75929953DD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89542DB3-9628-AF1A-B335-ECB52AD4B68F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1D1F3CB0-44EE-0A1B-F3AD-AC9B0251F10F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4329469A-B1C9-A663-1E9A-48FEBE333F14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936AB8AA-05D8-5AB4-A1D0-54B6269DC35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25818975-298D-7619-93CD-AE8E4CB39078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F5DE9A15-2100-DA99-AEAC-C5D42042516C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" name="!!MainTitle1">
            <a:extLst>
              <a:ext uri="{FF2B5EF4-FFF2-40B4-BE49-F238E27FC236}">
                <a16:creationId xmlns:a16="http://schemas.microsoft.com/office/drawing/2014/main" id="{7960E6ED-4DC3-2B0D-B567-FBB7E0B94CD9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7A6608FC-3A51-E44F-6F80-9B15654DC497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1A0EF80-73FA-8A6B-E0BC-821B88CB7EA9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B98A0EA-39A0-F82D-1906-9CACF087C693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E95887-7DF1-D26F-7595-63C6D8A75840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140C7CB-CA43-4D97-EADD-354815913100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id="{82109A17-FF1E-81E6-852E-3B0F962A1A14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3" name="Freeform 142">
            <a:extLst>
              <a:ext uri="{FF2B5EF4-FFF2-40B4-BE49-F238E27FC236}">
                <a16:creationId xmlns:a16="http://schemas.microsoft.com/office/drawing/2014/main" id="{72FAB285-79D9-6AD5-0C46-5A28A8A743A5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204" name="Freeform 171">
            <a:extLst>
              <a:ext uri="{FF2B5EF4-FFF2-40B4-BE49-F238E27FC236}">
                <a16:creationId xmlns:a16="http://schemas.microsoft.com/office/drawing/2014/main" id="{E8D6C3C8-A330-39B9-D980-7E913CDF40DF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5" name="Freeform 10">
            <a:extLst>
              <a:ext uri="{FF2B5EF4-FFF2-40B4-BE49-F238E27FC236}">
                <a16:creationId xmlns:a16="http://schemas.microsoft.com/office/drawing/2014/main" id="{8D2C5384-4AA2-A588-61DF-D013303C6957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EE56D389-F2C0-31E1-05F9-4095503D3B66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7" name="Freeform 158">
            <a:extLst>
              <a:ext uri="{FF2B5EF4-FFF2-40B4-BE49-F238E27FC236}">
                <a16:creationId xmlns:a16="http://schemas.microsoft.com/office/drawing/2014/main" id="{265958B7-0A63-3069-80FA-DFF8A2870AA7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2500"/>
    </mc:Choice>
    <mc:Fallback xmlns=""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1" grpId="1" animBg="1"/>
          <p:bldP spid="72" grpId="0" animBg="1"/>
          <p:bldP spid="72" grpId="1" animBg="1"/>
          <p:bldP spid="112" grpId="0" animBg="1"/>
          <p:bldP spid="112" grpId="1" animBg="1"/>
          <p:bldP spid="113" grpId="0" animBg="1"/>
          <p:bldP spid="113" grpId="1" animBg="1"/>
          <p:bldP spid="115" grpId="0" animBg="1"/>
          <p:bldP spid="115" grpId="1" animBg="1"/>
          <p:bldP spid="116" grpId="0" animBg="1"/>
          <p:bldP spid="116" grpId="1" animBg="1"/>
          <p:bldP spid="40" grpId="0" animBg="1"/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201" grpId="0" animBg="1"/>
          <p:bldP spid="203" grpId="0" animBg="1"/>
          <p:bldP spid="204" grpId="0" animBg="1"/>
          <p:bldP spid="205" grpId="0" animBg="1"/>
          <p:bldP spid="206" grpId="0" animBg="1"/>
          <p:bldP spid="20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1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1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7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1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" grpId="0" animBg="1"/>
          <p:bldP spid="11" grpId="1" animBg="1"/>
          <p:bldP spid="72" grpId="0" animBg="1"/>
          <p:bldP spid="72" grpId="1" animBg="1"/>
          <p:bldP spid="112" grpId="0" animBg="1"/>
          <p:bldP spid="112" grpId="1" animBg="1"/>
          <p:bldP spid="113" grpId="0" animBg="1"/>
          <p:bldP spid="113" grpId="1" animBg="1"/>
          <p:bldP spid="115" grpId="0" animBg="1"/>
          <p:bldP spid="115" grpId="1" animBg="1"/>
          <p:bldP spid="116" grpId="0" animBg="1"/>
          <p:bldP spid="116" grpId="1" animBg="1"/>
          <p:bldP spid="40" grpId="0" animBg="1"/>
          <p:bldP spid="5" grpId="0"/>
          <p:bldP spid="6" grpId="0"/>
          <p:bldP spid="7" grpId="0" animBg="1"/>
          <p:bldP spid="8" grpId="0" animBg="1"/>
          <p:bldP spid="9" grpId="0" animBg="1"/>
          <p:bldP spid="10" grpId="0" animBg="1"/>
          <p:bldP spid="201" grpId="0" animBg="1"/>
          <p:bldP spid="203" grpId="0" animBg="1"/>
          <p:bldP spid="204" grpId="0" animBg="1"/>
          <p:bldP spid="205" grpId="0" animBg="1"/>
          <p:bldP spid="206" grpId="0" animBg="1"/>
          <p:bldP spid="207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Rectangle 297">
            <a:extLst>
              <a:ext uri="{FF2B5EF4-FFF2-40B4-BE49-F238E27FC236}">
                <a16:creationId xmlns:a16="http://schemas.microsoft.com/office/drawing/2014/main" id="{5C004C9B-42AC-07D0-F4AC-764E41873F24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6C1EF08D-9F0D-221F-ECED-8236CA48369E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300" name="Group 299">
            <a:extLst>
              <a:ext uri="{FF2B5EF4-FFF2-40B4-BE49-F238E27FC236}">
                <a16:creationId xmlns:a16="http://schemas.microsoft.com/office/drawing/2014/main" id="{35F8F9A2-5B9E-91BC-EE10-59D330B3C8A6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301" name="Textbox 200">
              <a:extLst>
                <a:ext uri="{FF2B5EF4-FFF2-40B4-BE49-F238E27FC236}">
                  <a16:creationId xmlns:a16="http://schemas.microsoft.com/office/drawing/2014/main" id="{C4EE47C9-69BE-A153-F675-039D2576F4C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02" name="Textbox 200">
              <a:extLst>
                <a:ext uri="{FF2B5EF4-FFF2-40B4-BE49-F238E27FC236}">
                  <a16:creationId xmlns:a16="http://schemas.microsoft.com/office/drawing/2014/main" id="{1E958E4B-EF5B-073E-4DFB-40578F3905E1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303" name="Textbox 200">
              <a:extLst>
                <a:ext uri="{FF2B5EF4-FFF2-40B4-BE49-F238E27FC236}">
                  <a16:creationId xmlns:a16="http://schemas.microsoft.com/office/drawing/2014/main" id="{0FE8D2F0-4419-5ED9-785A-A867890E70F5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304" name="Oval 303">
            <a:extLst>
              <a:ext uri="{FF2B5EF4-FFF2-40B4-BE49-F238E27FC236}">
                <a16:creationId xmlns:a16="http://schemas.microsoft.com/office/drawing/2014/main" id="{2F16F6EC-CEB3-E483-F355-EB8C83A0AF27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5" name="Oval 304">
            <a:extLst>
              <a:ext uri="{FF2B5EF4-FFF2-40B4-BE49-F238E27FC236}">
                <a16:creationId xmlns:a16="http://schemas.microsoft.com/office/drawing/2014/main" id="{C5292255-E52D-F3C2-08D0-4D7AEC412A57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6" name="Oval 305">
            <a:extLst>
              <a:ext uri="{FF2B5EF4-FFF2-40B4-BE49-F238E27FC236}">
                <a16:creationId xmlns:a16="http://schemas.microsoft.com/office/drawing/2014/main" id="{BCFAF77A-4071-3079-41FB-06666CAC7474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E5CB0162-0E1C-C404-53AB-8598E3AE254D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8" name="Oval 307">
            <a:extLst>
              <a:ext uri="{FF2B5EF4-FFF2-40B4-BE49-F238E27FC236}">
                <a16:creationId xmlns:a16="http://schemas.microsoft.com/office/drawing/2014/main" id="{CF9DFBFA-B5A6-E5E8-90A9-A9B9856D9904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09" name="Oval 308">
            <a:extLst>
              <a:ext uri="{FF2B5EF4-FFF2-40B4-BE49-F238E27FC236}">
                <a16:creationId xmlns:a16="http://schemas.microsoft.com/office/drawing/2014/main" id="{C79145C7-0F2F-B392-9D0F-E826BE03667D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310" name="Group 309">
            <a:extLst>
              <a:ext uri="{FF2B5EF4-FFF2-40B4-BE49-F238E27FC236}">
                <a16:creationId xmlns:a16="http://schemas.microsoft.com/office/drawing/2014/main" id="{946B6EB0-6C71-E5CF-D780-3567C8FC8D81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311" name="Oval 310">
              <a:extLst>
                <a:ext uri="{FF2B5EF4-FFF2-40B4-BE49-F238E27FC236}">
                  <a16:creationId xmlns:a16="http://schemas.microsoft.com/office/drawing/2014/main" id="{5254F4A1-A353-347E-0FE4-8BD26F8A96B3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12" name="Straight Connector 311">
              <a:extLst>
                <a:ext uri="{FF2B5EF4-FFF2-40B4-BE49-F238E27FC236}">
                  <a16:creationId xmlns:a16="http://schemas.microsoft.com/office/drawing/2014/main" id="{8F1C6C1D-A255-1750-AE01-5D21CC18ABDD}"/>
                </a:ext>
              </a:extLst>
            </p:cNvPr>
            <p:cNvCxnSpPr>
              <a:cxnSpLocks/>
              <a:endCxn id="31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3" name="Isosceles Triangle 312">
              <a:extLst>
                <a:ext uri="{FF2B5EF4-FFF2-40B4-BE49-F238E27FC236}">
                  <a16:creationId xmlns:a16="http://schemas.microsoft.com/office/drawing/2014/main" id="{6F480D83-C51F-4774-D87F-941743AA7BBD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14" name="Group 313">
            <a:extLst>
              <a:ext uri="{FF2B5EF4-FFF2-40B4-BE49-F238E27FC236}">
                <a16:creationId xmlns:a16="http://schemas.microsoft.com/office/drawing/2014/main" id="{5F099C8D-21F9-74B1-CF71-1A2EFE34C89B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315" name="Oval 314">
              <a:extLst>
                <a:ext uri="{FF2B5EF4-FFF2-40B4-BE49-F238E27FC236}">
                  <a16:creationId xmlns:a16="http://schemas.microsoft.com/office/drawing/2014/main" id="{9473998E-55CF-284B-317C-C5BEEAD4C29F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23DE1CD4-96E6-BB55-1637-CAF76CE5AA2C}"/>
                </a:ext>
              </a:extLst>
            </p:cNvPr>
            <p:cNvCxnSpPr>
              <a:cxnSpLocks/>
              <a:endCxn id="31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7" name="Isosceles Triangle 316">
              <a:extLst>
                <a:ext uri="{FF2B5EF4-FFF2-40B4-BE49-F238E27FC236}">
                  <a16:creationId xmlns:a16="http://schemas.microsoft.com/office/drawing/2014/main" id="{9C6AF4F6-83CD-0E81-E8F7-925A3EBD9548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BE24A0F-E884-928D-CD61-049B56A40D3E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319" name="Oval 318">
              <a:extLst>
                <a:ext uri="{FF2B5EF4-FFF2-40B4-BE49-F238E27FC236}">
                  <a16:creationId xmlns:a16="http://schemas.microsoft.com/office/drawing/2014/main" id="{47281C89-3BD6-E96E-6F20-044C6BE09123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id="{4CC2F9FB-8D4E-9F7B-286C-0090CCBBE5B5}"/>
                </a:ext>
              </a:extLst>
            </p:cNvPr>
            <p:cNvCxnSpPr>
              <a:cxnSpLocks/>
              <a:endCxn id="321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Isosceles Triangle 320">
              <a:extLst>
                <a:ext uri="{FF2B5EF4-FFF2-40B4-BE49-F238E27FC236}">
                  <a16:creationId xmlns:a16="http://schemas.microsoft.com/office/drawing/2014/main" id="{36C1831F-860C-CE7C-6632-CD4FA002A63D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ABA2E622-F9C1-5BFB-4FE6-087D995AE5C7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323" name="Oval 322">
              <a:extLst>
                <a:ext uri="{FF2B5EF4-FFF2-40B4-BE49-F238E27FC236}">
                  <a16:creationId xmlns:a16="http://schemas.microsoft.com/office/drawing/2014/main" id="{81B9678A-3872-8D4F-2100-898FB00F90C5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24" name="Straight Connector 323">
              <a:extLst>
                <a:ext uri="{FF2B5EF4-FFF2-40B4-BE49-F238E27FC236}">
                  <a16:creationId xmlns:a16="http://schemas.microsoft.com/office/drawing/2014/main" id="{63FE002C-5BE6-188D-8897-268407AFB070}"/>
                </a:ext>
              </a:extLst>
            </p:cNvPr>
            <p:cNvCxnSpPr>
              <a:cxnSpLocks/>
              <a:endCxn id="325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5" name="Isosceles Triangle 324">
              <a:extLst>
                <a:ext uri="{FF2B5EF4-FFF2-40B4-BE49-F238E27FC236}">
                  <a16:creationId xmlns:a16="http://schemas.microsoft.com/office/drawing/2014/main" id="{8F1D360F-156C-FCF2-5337-C45C999D630E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26" name="Group 325">
            <a:extLst>
              <a:ext uri="{FF2B5EF4-FFF2-40B4-BE49-F238E27FC236}">
                <a16:creationId xmlns:a16="http://schemas.microsoft.com/office/drawing/2014/main" id="{A275C8A4-5456-EF89-BBCA-2478AF69AFC2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327" name="Oval 326">
              <a:extLst>
                <a:ext uri="{FF2B5EF4-FFF2-40B4-BE49-F238E27FC236}">
                  <a16:creationId xmlns:a16="http://schemas.microsoft.com/office/drawing/2014/main" id="{8418DBB3-9897-3EB4-3F5B-216FE9FCE10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28" name="Straight Connector 327">
              <a:extLst>
                <a:ext uri="{FF2B5EF4-FFF2-40B4-BE49-F238E27FC236}">
                  <a16:creationId xmlns:a16="http://schemas.microsoft.com/office/drawing/2014/main" id="{C3D50042-9065-C253-1D47-478AB6AD4480}"/>
                </a:ext>
              </a:extLst>
            </p:cNvPr>
            <p:cNvCxnSpPr>
              <a:cxnSpLocks/>
              <a:endCxn id="32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9" name="Isosceles Triangle 328">
              <a:extLst>
                <a:ext uri="{FF2B5EF4-FFF2-40B4-BE49-F238E27FC236}">
                  <a16:creationId xmlns:a16="http://schemas.microsoft.com/office/drawing/2014/main" id="{F4B68667-1CFE-4808-169D-5E71F3662805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30" name="Group 329">
            <a:extLst>
              <a:ext uri="{FF2B5EF4-FFF2-40B4-BE49-F238E27FC236}">
                <a16:creationId xmlns:a16="http://schemas.microsoft.com/office/drawing/2014/main" id="{3E1FAB06-2F07-1682-23DB-2D48C4191B1A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331" name="Oval 330">
              <a:extLst>
                <a:ext uri="{FF2B5EF4-FFF2-40B4-BE49-F238E27FC236}">
                  <a16:creationId xmlns:a16="http://schemas.microsoft.com/office/drawing/2014/main" id="{29B8BB0B-F76A-6F4F-2A2D-4C66381C773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id="{5E885C18-9E46-1D26-1BA8-C479C38AED25}"/>
                </a:ext>
              </a:extLst>
            </p:cNvPr>
            <p:cNvCxnSpPr>
              <a:cxnSpLocks/>
              <a:endCxn id="33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Isosceles Triangle 332">
              <a:extLst>
                <a:ext uri="{FF2B5EF4-FFF2-40B4-BE49-F238E27FC236}">
                  <a16:creationId xmlns:a16="http://schemas.microsoft.com/office/drawing/2014/main" id="{5F4ABF9F-37DD-64AA-9F46-0BDDB1267141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34" name="Group 333">
            <a:extLst>
              <a:ext uri="{FF2B5EF4-FFF2-40B4-BE49-F238E27FC236}">
                <a16:creationId xmlns:a16="http://schemas.microsoft.com/office/drawing/2014/main" id="{447312B5-D1B6-DBDD-B59C-140C71CBA297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335" name="Textbox 200">
              <a:extLst>
                <a:ext uri="{FF2B5EF4-FFF2-40B4-BE49-F238E27FC236}">
                  <a16:creationId xmlns:a16="http://schemas.microsoft.com/office/drawing/2014/main" id="{6C9CEA4D-16A6-D0A6-EC19-C9F6F8A4C7C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36" name="Textbox 200">
              <a:extLst>
                <a:ext uri="{FF2B5EF4-FFF2-40B4-BE49-F238E27FC236}">
                  <a16:creationId xmlns:a16="http://schemas.microsoft.com/office/drawing/2014/main" id="{BBEDADF2-E385-7653-46D2-D810AFFCC050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337" name="Textbox 200">
              <a:extLst>
                <a:ext uri="{FF2B5EF4-FFF2-40B4-BE49-F238E27FC236}">
                  <a16:creationId xmlns:a16="http://schemas.microsoft.com/office/drawing/2014/main" id="{78CAE5A6-95A1-153D-035A-2C00871119C0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7DF99CF7-C10D-6D77-4389-6263CA8A45F0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339" name="Textbox 200">
              <a:extLst>
                <a:ext uri="{FF2B5EF4-FFF2-40B4-BE49-F238E27FC236}">
                  <a16:creationId xmlns:a16="http://schemas.microsoft.com/office/drawing/2014/main" id="{DC502BAB-DF05-4620-5276-3DD598996EF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0" name="Textbox 200">
              <a:extLst>
                <a:ext uri="{FF2B5EF4-FFF2-40B4-BE49-F238E27FC236}">
                  <a16:creationId xmlns:a16="http://schemas.microsoft.com/office/drawing/2014/main" id="{F603E0BC-21EC-D6DB-129C-F2C3E5506952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341" name="Textbox 200">
              <a:extLst>
                <a:ext uri="{FF2B5EF4-FFF2-40B4-BE49-F238E27FC236}">
                  <a16:creationId xmlns:a16="http://schemas.microsoft.com/office/drawing/2014/main" id="{AA8DCA95-2757-9928-AEF5-AF54E94066B7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42" name="Group 341">
            <a:extLst>
              <a:ext uri="{FF2B5EF4-FFF2-40B4-BE49-F238E27FC236}">
                <a16:creationId xmlns:a16="http://schemas.microsoft.com/office/drawing/2014/main" id="{F193694A-028D-4D0C-2FB3-B435B4D6C896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343" name="Textbox 200">
              <a:extLst>
                <a:ext uri="{FF2B5EF4-FFF2-40B4-BE49-F238E27FC236}">
                  <a16:creationId xmlns:a16="http://schemas.microsoft.com/office/drawing/2014/main" id="{F18EBE3F-E75A-BFD0-1EAE-7EFA1F6C5CA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44" name="Textbox 200">
              <a:extLst>
                <a:ext uri="{FF2B5EF4-FFF2-40B4-BE49-F238E27FC236}">
                  <a16:creationId xmlns:a16="http://schemas.microsoft.com/office/drawing/2014/main" id="{DE342E96-F133-E552-6F60-E6FFFD6213BB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345" name="Textbox 200">
              <a:extLst>
                <a:ext uri="{FF2B5EF4-FFF2-40B4-BE49-F238E27FC236}">
                  <a16:creationId xmlns:a16="http://schemas.microsoft.com/office/drawing/2014/main" id="{50E7FE46-5387-30A8-16BB-B3B37B437747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46" name="Group 345">
            <a:extLst>
              <a:ext uri="{FF2B5EF4-FFF2-40B4-BE49-F238E27FC236}">
                <a16:creationId xmlns:a16="http://schemas.microsoft.com/office/drawing/2014/main" id="{1747C9E8-D1D4-5B09-BBB6-ECC96EB2C20D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347" name="Textbox 200">
              <a:extLst>
                <a:ext uri="{FF2B5EF4-FFF2-40B4-BE49-F238E27FC236}">
                  <a16:creationId xmlns:a16="http://schemas.microsoft.com/office/drawing/2014/main" id="{9AA7C04E-1281-78D0-74B7-78C8BFE052ED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348" name="Textbox 200">
              <a:extLst>
                <a:ext uri="{FF2B5EF4-FFF2-40B4-BE49-F238E27FC236}">
                  <a16:creationId xmlns:a16="http://schemas.microsoft.com/office/drawing/2014/main" id="{18475C58-D0E6-DCA1-C53A-FB0E1F1ED8E9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349" name="Textbox 200">
              <a:extLst>
                <a:ext uri="{FF2B5EF4-FFF2-40B4-BE49-F238E27FC236}">
                  <a16:creationId xmlns:a16="http://schemas.microsoft.com/office/drawing/2014/main" id="{61753261-AC12-947A-3EC0-E31F9D251069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B565FAE8-D9FB-90F0-04E8-6A8F32B4E862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351" name="Textbox 200">
              <a:extLst>
                <a:ext uri="{FF2B5EF4-FFF2-40B4-BE49-F238E27FC236}">
                  <a16:creationId xmlns:a16="http://schemas.microsoft.com/office/drawing/2014/main" id="{8C69646F-0F29-71EF-5D13-0D40362412B3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352" name="Textbox 200">
              <a:extLst>
                <a:ext uri="{FF2B5EF4-FFF2-40B4-BE49-F238E27FC236}">
                  <a16:creationId xmlns:a16="http://schemas.microsoft.com/office/drawing/2014/main" id="{2B623A2A-12CC-6C71-C9EC-2D9AE2B214C0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353" name="Textbox 200">
              <a:extLst>
                <a:ext uri="{FF2B5EF4-FFF2-40B4-BE49-F238E27FC236}">
                  <a16:creationId xmlns:a16="http://schemas.microsoft.com/office/drawing/2014/main" id="{AC551A1D-7A83-1CB9-3F8E-A9CED0684181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354" name="!!MainTitle1">
            <a:extLst>
              <a:ext uri="{FF2B5EF4-FFF2-40B4-BE49-F238E27FC236}">
                <a16:creationId xmlns:a16="http://schemas.microsoft.com/office/drawing/2014/main" id="{EEF32F39-570F-8122-2429-BE02B89C8963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5" name="!!SubTitle">
            <a:extLst>
              <a:ext uri="{FF2B5EF4-FFF2-40B4-BE49-F238E27FC236}">
                <a16:creationId xmlns:a16="http://schemas.microsoft.com/office/drawing/2014/main" id="{563A8642-F2E0-A923-57B2-8FF5AF36A90E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6" name="Oval 355">
            <a:extLst>
              <a:ext uri="{FF2B5EF4-FFF2-40B4-BE49-F238E27FC236}">
                <a16:creationId xmlns:a16="http://schemas.microsoft.com/office/drawing/2014/main" id="{9CEBA79E-C2E9-8F91-540A-9119B315E9EF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7" name="Oval 356">
            <a:extLst>
              <a:ext uri="{FF2B5EF4-FFF2-40B4-BE49-F238E27FC236}">
                <a16:creationId xmlns:a16="http://schemas.microsoft.com/office/drawing/2014/main" id="{952D9210-0950-538D-B4CA-D80B8C860092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8" name="Oval 357">
            <a:extLst>
              <a:ext uri="{FF2B5EF4-FFF2-40B4-BE49-F238E27FC236}">
                <a16:creationId xmlns:a16="http://schemas.microsoft.com/office/drawing/2014/main" id="{EEF6B42F-E89F-5CC4-CBB3-C2A7C56F5706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9" name="Oval 358">
            <a:extLst>
              <a:ext uri="{FF2B5EF4-FFF2-40B4-BE49-F238E27FC236}">
                <a16:creationId xmlns:a16="http://schemas.microsoft.com/office/drawing/2014/main" id="{71A54095-8A7F-9516-C8AB-130D922AD03D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0" name="Freeform: Shape 359">
            <a:extLst>
              <a:ext uri="{FF2B5EF4-FFF2-40B4-BE49-F238E27FC236}">
                <a16:creationId xmlns:a16="http://schemas.microsoft.com/office/drawing/2014/main" id="{E276E3FB-F1B8-F119-86F5-8BED52932708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1" name="Freeform 142">
            <a:extLst>
              <a:ext uri="{FF2B5EF4-FFF2-40B4-BE49-F238E27FC236}">
                <a16:creationId xmlns:a16="http://schemas.microsoft.com/office/drawing/2014/main" id="{21703FF4-1775-6E1E-8551-7B3C505A01DC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362" name="Freeform 171">
            <a:extLst>
              <a:ext uri="{FF2B5EF4-FFF2-40B4-BE49-F238E27FC236}">
                <a16:creationId xmlns:a16="http://schemas.microsoft.com/office/drawing/2014/main" id="{EC347EBA-44CA-49A6-CB67-F071B5CADB7C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3" name="Freeform 10">
            <a:extLst>
              <a:ext uri="{FF2B5EF4-FFF2-40B4-BE49-F238E27FC236}">
                <a16:creationId xmlns:a16="http://schemas.microsoft.com/office/drawing/2014/main" id="{0580754D-C608-4FE8-2071-892F8B0D68A1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4" name="Freeform: Shape 363">
            <a:extLst>
              <a:ext uri="{FF2B5EF4-FFF2-40B4-BE49-F238E27FC236}">
                <a16:creationId xmlns:a16="http://schemas.microsoft.com/office/drawing/2014/main" id="{FE22DEF1-A41D-0AA2-D200-1BFDFFBB9FF0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5" name="Freeform 158">
            <a:extLst>
              <a:ext uri="{FF2B5EF4-FFF2-40B4-BE49-F238E27FC236}">
                <a16:creationId xmlns:a16="http://schemas.microsoft.com/office/drawing/2014/main" id="{6B1D2858-EA04-9686-4042-3EA8CA68023F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an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2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3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3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3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3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9" grpId="0" animBg="1"/>
          <p:bldP spid="299" grpId="1" animBg="1"/>
          <p:bldP spid="304" grpId="0" animBg="1"/>
          <p:bldP spid="304" grpId="1" animBg="1"/>
          <p:bldP spid="305" grpId="0" animBg="1"/>
          <p:bldP spid="305" grpId="1" animBg="1"/>
          <p:bldP spid="306" grpId="0" animBg="1"/>
          <p:bldP spid="306" grpId="1" animBg="1"/>
          <p:bldP spid="307" grpId="0" animBg="1"/>
          <p:bldP spid="307" grpId="1" animBg="1"/>
          <p:bldP spid="308" grpId="0" animBg="1"/>
          <p:bldP spid="308" grpId="1" animBg="1"/>
          <p:bldP spid="309" grpId="0" animBg="1"/>
          <p:bldP spid="354" grpId="0"/>
          <p:bldP spid="355" grpId="0"/>
          <p:bldP spid="356" grpId="0" animBg="1"/>
          <p:bldP spid="357" grpId="0" animBg="1"/>
          <p:bldP spid="358" grpId="0" animBg="1"/>
          <p:bldP spid="359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  <p:bldP spid="3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29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30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3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30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30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30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3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307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3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3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3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3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3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3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3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3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3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99" grpId="0" animBg="1"/>
          <p:bldP spid="299" grpId="1" animBg="1"/>
          <p:bldP spid="304" grpId="0" animBg="1"/>
          <p:bldP spid="304" grpId="1" animBg="1"/>
          <p:bldP spid="305" grpId="0" animBg="1"/>
          <p:bldP spid="305" grpId="1" animBg="1"/>
          <p:bldP spid="306" grpId="0" animBg="1"/>
          <p:bldP spid="306" grpId="1" animBg="1"/>
          <p:bldP spid="307" grpId="0" animBg="1"/>
          <p:bldP spid="307" grpId="1" animBg="1"/>
          <p:bldP spid="308" grpId="0" animBg="1"/>
          <p:bldP spid="308" grpId="1" animBg="1"/>
          <p:bldP spid="309" grpId="0" animBg="1"/>
          <p:bldP spid="354" grpId="0"/>
          <p:bldP spid="355" grpId="0"/>
          <p:bldP spid="356" grpId="0" animBg="1"/>
          <p:bldP spid="357" grpId="0" animBg="1"/>
          <p:bldP spid="358" grpId="0" animBg="1"/>
          <p:bldP spid="359" grpId="0" animBg="1"/>
          <p:bldP spid="360" grpId="0" animBg="1"/>
          <p:bldP spid="361" grpId="0" animBg="1"/>
          <p:bldP spid="362" grpId="0" animBg="1"/>
          <p:bldP spid="363" grpId="0" animBg="1"/>
          <p:bldP spid="364" grpId="0" animBg="1"/>
          <p:bldP spid="365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" name="Rectangle 453">
            <a:extLst>
              <a:ext uri="{FF2B5EF4-FFF2-40B4-BE49-F238E27FC236}">
                <a16:creationId xmlns:a16="http://schemas.microsoft.com/office/drawing/2014/main" id="{13675A53-8DF3-B663-318A-694F4E1996C6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681AAF0B-CCA9-63D5-9062-91963F65C5F8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56" name="Group 455">
            <a:extLst>
              <a:ext uri="{FF2B5EF4-FFF2-40B4-BE49-F238E27FC236}">
                <a16:creationId xmlns:a16="http://schemas.microsoft.com/office/drawing/2014/main" id="{4990042E-E616-4F6D-051A-DFC970B5B1E2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457" name="Textbox 200">
              <a:extLst>
                <a:ext uri="{FF2B5EF4-FFF2-40B4-BE49-F238E27FC236}">
                  <a16:creationId xmlns:a16="http://schemas.microsoft.com/office/drawing/2014/main" id="{89346E22-2E17-2832-A642-BBAB7AFEB9EF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58" name="Textbox 200">
              <a:extLst>
                <a:ext uri="{FF2B5EF4-FFF2-40B4-BE49-F238E27FC236}">
                  <a16:creationId xmlns:a16="http://schemas.microsoft.com/office/drawing/2014/main" id="{CBA6184A-6F45-4DE0-C5A8-694C86CA11BE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459" name="Textbox 200">
              <a:extLst>
                <a:ext uri="{FF2B5EF4-FFF2-40B4-BE49-F238E27FC236}">
                  <a16:creationId xmlns:a16="http://schemas.microsoft.com/office/drawing/2014/main" id="{5CD77B8F-B99F-9850-71C7-623DCB9A67F6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60" name="Oval 459">
            <a:extLst>
              <a:ext uri="{FF2B5EF4-FFF2-40B4-BE49-F238E27FC236}">
                <a16:creationId xmlns:a16="http://schemas.microsoft.com/office/drawing/2014/main" id="{AD4A4054-8D0A-738B-50B4-4646DE721227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1" name="Oval 460">
            <a:extLst>
              <a:ext uri="{FF2B5EF4-FFF2-40B4-BE49-F238E27FC236}">
                <a16:creationId xmlns:a16="http://schemas.microsoft.com/office/drawing/2014/main" id="{18CC09DB-1EDE-904B-8655-4DA3CA81D9F3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2" name="Oval 461">
            <a:extLst>
              <a:ext uri="{FF2B5EF4-FFF2-40B4-BE49-F238E27FC236}">
                <a16:creationId xmlns:a16="http://schemas.microsoft.com/office/drawing/2014/main" id="{4CC041C1-DEC9-3D55-73CB-7D51262F9641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3" name="Oval 462">
            <a:extLst>
              <a:ext uri="{FF2B5EF4-FFF2-40B4-BE49-F238E27FC236}">
                <a16:creationId xmlns:a16="http://schemas.microsoft.com/office/drawing/2014/main" id="{8C77D484-B107-FE33-20D6-E4DCE77372AE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3228DBE9-398D-1D85-FFC2-3909D2EA19F5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82385CAD-F116-57AF-34B3-FF1A49D4A768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66" name="Group 465">
            <a:extLst>
              <a:ext uri="{FF2B5EF4-FFF2-40B4-BE49-F238E27FC236}">
                <a16:creationId xmlns:a16="http://schemas.microsoft.com/office/drawing/2014/main" id="{2C30EA1F-10C0-EC15-2D06-905E55C57E94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467" name="Oval 466">
              <a:extLst>
                <a:ext uri="{FF2B5EF4-FFF2-40B4-BE49-F238E27FC236}">
                  <a16:creationId xmlns:a16="http://schemas.microsoft.com/office/drawing/2014/main" id="{6F49862B-FA6B-0BA9-8CF3-3EDB0C8AAE05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id="{DA089F81-4026-56C6-99B0-A3FAA770A57E}"/>
                </a:ext>
              </a:extLst>
            </p:cNvPr>
            <p:cNvCxnSpPr>
              <a:cxnSpLocks/>
              <a:endCxn id="46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9" name="Isosceles Triangle 468">
              <a:extLst>
                <a:ext uri="{FF2B5EF4-FFF2-40B4-BE49-F238E27FC236}">
                  <a16:creationId xmlns:a16="http://schemas.microsoft.com/office/drawing/2014/main" id="{7E729BDF-56CC-3100-F49F-633DC9E6AD57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470" name="Group 469">
            <a:extLst>
              <a:ext uri="{FF2B5EF4-FFF2-40B4-BE49-F238E27FC236}">
                <a16:creationId xmlns:a16="http://schemas.microsoft.com/office/drawing/2014/main" id="{59092028-751C-E8BE-53D3-72F4454CB83D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471" name="Oval 470">
              <a:extLst>
                <a:ext uri="{FF2B5EF4-FFF2-40B4-BE49-F238E27FC236}">
                  <a16:creationId xmlns:a16="http://schemas.microsoft.com/office/drawing/2014/main" id="{43756B89-7F35-D17A-D2A1-B41EAD6AC4CD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472" name="Straight Connector 471">
              <a:extLst>
                <a:ext uri="{FF2B5EF4-FFF2-40B4-BE49-F238E27FC236}">
                  <a16:creationId xmlns:a16="http://schemas.microsoft.com/office/drawing/2014/main" id="{F5E30184-A00D-D63E-E0EA-781CF592163F}"/>
                </a:ext>
              </a:extLst>
            </p:cNvPr>
            <p:cNvCxnSpPr>
              <a:cxnSpLocks/>
              <a:endCxn id="47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Isosceles Triangle 472">
              <a:extLst>
                <a:ext uri="{FF2B5EF4-FFF2-40B4-BE49-F238E27FC236}">
                  <a16:creationId xmlns:a16="http://schemas.microsoft.com/office/drawing/2014/main" id="{3D9B93F0-DEA0-7A02-BDA0-2824405C0C6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474" name="Group 473">
            <a:extLst>
              <a:ext uri="{FF2B5EF4-FFF2-40B4-BE49-F238E27FC236}">
                <a16:creationId xmlns:a16="http://schemas.microsoft.com/office/drawing/2014/main" id="{61797A44-9A70-98E6-7803-B312019626CB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475" name="Oval 474">
              <a:extLst>
                <a:ext uri="{FF2B5EF4-FFF2-40B4-BE49-F238E27FC236}">
                  <a16:creationId xmlns:a16="http://schemas.microsoft.com/office/drawing/2014/main" id="{209A91F7-0752-BBE0-8765-A35358148760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476" name="Straight Connector 475">
              <a:extLst>
                <a:ext uri="{FF2B5EF4-FFF2-40B4-BE49-F238E27FC236}">
                  <a16:creationId xmlns:a16="http://schemas.microsoft.com/office/drawing/2014/main" id="{CA838B44-DE14-61F4-2FA3-3993F0668126}"/>
                </a:ext>
              </a:extLst>
            </p:cNvPr>
            <p:cNvCxnSpPr>
              <a:cxnSpLocks/>
              <a:endCxn id="47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7" name="Isosceles Triangle 476">
              <a:extLst>
                <a:ext uri="{FF2B5EF4-FFF2-40B4-BE49-F238E27FC236}">
                  <a16:creationId xmlns:a16="http://schemas.microsoft.com/office/drawing/2014/main" id="{A2B8A98A-CE54-92B0-E98E-9167D65B65D0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478" name="Group 477">
            <a:extLst>
              <a:ext uri="{FF2B5EF4-FFF2-40B4-BE49-F238E27FC236}">
                <a16:creationId xmlns:a16="http://schemas.microsoft.com/office/drawing/2014/main" id="{8FC5AF6E-6562-A422-4975-CC70B86B268C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479" name="Oval 478">
              <a:extLst>
                <a:ext uri="{FF2B5EF4-FFF2-40B4-BE49-F238E27FC236}">
                  <a16:creationId xmlns:a16="http://schemas.microsoft.com/office/drawing/2014/main" id="{3B96722B-3E72-C004-EA0E-47EFC1AD79DC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480" name="Straight Connector 479">
              <a:extLst>
                <a:ext uri="{FF2B5EF4-FFF2-40B4-BE49-F238E27FC236}">
                  <a16:creationId xmlns:a16="http://schemas.microsoft.com/office/drawing/2014/main" id="{14356855-D1B5-981D-E4BF-553F8C6C647D}"/>
                </a:ext>
              </a:extLst>
            </p:cNvPr>
            <p:cNvCxnSpPr>
              <a:cxnSpLocks/>
              <a:endCxn id="53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7" name="Isosceles Triangle 536">
              <a:extLst>
                <a:ext uri="{FF2B5EF4-FFF2-40B4-BE49-F238E27FC236}">
                  <a16:creationId xmlns:a16="http://schemas.microsoft.com/office/drawing/2014/main" id="{7B52D0F6-CD6E-B6EE-F45E-5AD0C597CCD1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538" name="Group 537">
            <a:extLst>
              <a:ext uri="{FF2B5EF4-FFF2-40B4-BE49-F238E27FC236}">
                <a16:creationId xmlns:a16="http://schemas.microsoft.com/office/drawing/2014/main" id="{CA539A29-EDCE-5B61-F673-61E069968883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539" name="Oval 538">
              <a:extLst>
                <a:ext uri="{FF2B5EF4-FFF2-40B4-BE49-F238E27FC236}">
                  <a16:creationId xmlns:a16="http://schemas.microsoft.com/office/drawing/2014/main" id="{BC7AC367-C04E-D961-6204-715C92AF8908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540" name="Straight Connector 539">
              <a:extLst>
                <a:ext uri="{FF2B5EF4-FFF2-40B4-BE49-F238E27FC236}">
                  <a16:creationId xmlns:a16="http://schemas.microsoft.com/office/drawing/2014/main" id="{9830F28B-869B-B770-98F0-7BE76494C548}"/>
                </a:ext>
              </a:extLst>
            </p:cNvPr>
            <p:cNvCxnSpPr>
              <a:cxnSpLocks/>
              <a:endCxn id="541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1" name="Isosceles Triangle 540">
              <a:extLst>
                <a:ext uri="{FF2B5EF4-FFF2-40B4-BE49-F238E27FC236}">
                  <a16:creationId xmlns:a16="http://schemas.microsoft.com/office/drawing/2014/main" id="{E7F9591E-38CA-8688-692F-BBCE97341A9C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542" name="Group 541">
            <a:extLst>
              <a:ext uri="{FF2B5EF4-FFF2-40B4-BE49-F238E27FC236}">
                <a16:creationId xmlns:a16="http://schemas.microsoft.com/office/drawing/2014/main" id="{023090CB-B8A8-AB37-CFEC-9BD16194075A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543" name="Oval 542">
              <a:extLst>
                <a:ext uri="{FF2B5EF4-FFF2-40B4-BE49-F238E27FC236}">
                  <a16:creationId xmlns:a16="http://schemas.microsoft.com/office/drawing/2014/main" id="{AE115A4E-1548-023E-6673-D86B91B8E079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544" name="Straight Connector 543">
              <a:extLst>
                <a:ext uri="{FF2B5EF4-FFF2-40B4-BE49-F238E27FC236}">
                  <a16:creationId xmlns:a16="http://schemas.microsoft.com/office/drawing/2014/main" id="{8490D2D1-6BF0-3C35-7C39-96FC637FAA02}"/>
                </a:ext>
              </a:extLst>
            </p:cNvPr>
            <p:cNvCxnSpPr>
              <a:cxnSpLocks/>
              <a:endCxn id="545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5" name="Isosceles Triangle 544">
              <a:extLst>
                <a:ext uri="{FF2B5EF4-FFF2-40B4-BE49-F238E27FC236}">
                  <a16:creationId xmlns:a16="http://schemas.microsoft.com/office/drawing/2014/main" id="{A52C8ADB-ED6B-8F11-4219-5015D2F488A7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546" name="Group 545">
            <a:extLst>
              <a:ext uri="{FF2B5EF4-FFF2-40B4-BE49-F238E27FC236}">
                <a16:creationId xmlns:a16="http://schemas.microsoft.com/office/drawing/2014/main" id="{8AD62135-8687-A869-A03F-E0E44D682238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547" name="Textbox 200">
              <a:extLst>
                <a:ext uri="{FF2B5EF4-FFF2-40B4-BE49-F238E27FC236}">
                  <a16:creationId xmlns:a16="http://schemas.microsoft.com/office/drawing/2014/main" id="{B7949C16-5835-5D2F-CF88-A536A21BE4B5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48" name="Textbox 200">
              <a:extLst>
                <a:ext uri="{FF2B5EF4-FFF2-40B4-BE49-F238E27FC236}">
                  <a16:creationId xmlns:a16="http://schemas.microsoft.com/office/drawing/2014/main" id="{EA01F55D-2758-27D6-A704-9EA42EB05834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549" name="Textbox 200">
              <a:extLst>
                <a:ext uri="{FF2B5EF4-FFF2-40B4-BE49-F238E27FC236}">
                  <a16:creationId xmlns:a16="http://schemas.microsoft.com/office/drawing/2014/main" id="{FC64FEFD-3DDB-DB4F-2D1C-44DAA614D5AB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550" name="Group 549">
            <a:extLst>
              <a:ext uri="{FF2B5EF4-FFF2-40B4-BE49-F238E27FC236}">
                <a16:creationId xmlns:a16="http://schemas.microsoft.com/office/drawing/2014/main" id="{18CE8F95-6083-524A-9DFC-DDCC9B05F6CD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551" name="Textbox 200">
              <a:extLst>
                <a:ext uri="{FF2B5EF4-FFF2-40B4-BE49-F238E27FC236}">
                  <a16:creationId xmlns:a16="http://schemas.microsoft.com/office/drawing/2014/main" id="{8AA328E8-68FD-D4C4-F8BD-A928550F421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52" name="Textbox 200">
              <a:extLst>
                <a:ext uri="{FF2B5EF4-FFF2-40B4-BE49-F238E27FC236}">
                  <a16:creationId xmlns:a16="http://schemas.microsoft.com/office/drawing/2014/main" id="{E95B3BBD-AB01-F874-F57F-479C33655EAD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553" name="Textbox 200">
              <a:extLst>
                <a:ext uri="{FF2B5EF4-FFF2-40B4-BE49-F238E27FC236}">
                  <a16:creationId xmlns:a16="http://schemas.microsoft.com/office/drawing/2014/main" id="{3CBEB5A0-421F-33BC-BF57-DC9EA630CC94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54" name="Group 553">
            <a:extLst>
              <a:ext uri="{FF2B5EF4-FFF2-40B4-BE49-F238E27FC236}">
                <a16:creationId xmlns:a16="http://schemas.microsoft.com/office/drawing/2014/main" id="{FE0E611A-5A75-B906-F0B2-5C7716D81ABC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555" name="Textbox 200">
              <a:extLst>
                <a:ext uri="{FF2B5EF4-FFF2-40B4-BE49-F238E27FC236}">
                  <a16:creationId xmlns:a16="http://schemas.microsoft.com/office/drawing/2014/main" id="{992E9C8D-B5C7-4EFB-EC3D-D78B866345A2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56" name="Textbox 200">
              <a:extLst>
                <a:ext uri="{FF2B5EF4-FFF2-40B4-BE49-F238E27FC236}">
                  <a16:creationId xmlns:a16="http://schemas.microsoft.com/office/drawing/2014/main" id="{0CA3CB88-5C61-F5F3-FFEE-73896F553A79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557" name="Textbox 200">
              <a:extLst>
                <a:ext uri="{FF2B5EF4-FFF2-40B4-BE49-F238E27FC236}">
                  <a16:creationId xmlns:a16="http://schemas.microsoft.com/office/drawing/2014/main" id="{C61B2625-AC0D-B68A-8CBA-19615B5D120C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58" name="Group 557">
            <a:extLst>
              <a:ext uri="{FF2B5EF4-FFF2-40B4-BE49-F238E27FC236}">
                <a16:creationId xmlns:a16="http://schemas.microsoft.com/office/drawing/2014/main" id="{1124165A-0E65-115F-47A1-96D3BF552341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559" name="Textbox 200">
              <a:extLst>
                <a:ext uri="{FF2B5EF4-FFF2-40B4-BE49-F238E27FC236}">
                  <a16:creationId xmlns:a16="http://schemas.microsoft.com/office/drawing/2014/main" id="{934F89D0-C91D-149C-9687-4E387698793F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560" name="Textbox 200">
              <a:extLst>
                <a:ext uri="{FF2B5EF4-FFF2-40B4-BE49-F238E27FC236}">
                  <a16:creationId xmlns:a16="http://schemas.microsoft.com/office/drawing/2014/main" id="{A9CAF83C-B5B4-938C-5387-A0AA9D05FAB3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>
                      <a:lumMod val="60000"/>
                      <a:lumOff val="40000"/>
                    </a:schemeClr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561" name="Textbox 200">
              <a:extLst>
                <a:ext uri="{FF2B5EF4-FFF2-40B4-BE49-F238E27FC236}">
                  <a16:creationId xmlns:a16="http://schemas.microsoft.com/office/drawing/2014/main" id="{65E1DCA5-8E83-774E-40E8-DEE7860DF016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562" name="Group 561">
            <a:extLst>
              <a:ext uri="{FF2B5EF4-FFF2-40B4-BE49-F238E27FC236}">
                <a16:creationId xmlns:a16="http://schemas.microsoft.com/office/drawing/2014/main" id="{24F4B685-BE62-D62E-D8B0-AFEB2E66FFD6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563" name="Textbox 200">
              <a:extLst>
                <a:ext uri="{FF2B5EF4-FFF2-40B4-BE49-F238E27FC236}">
                  <a16:creationId xmlns:a16="http://schemas.microsoft.com/office/drawing/2014/main" id="{BA12AADC-1679-66C2-A984-4AA6FE027B8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564" name="Textbox 200">
              <a:extLst>
                <a:ext uri="{FF2B5EF4-FFF2-40B4-BE49-F238E27FC236}">
                  <a16:creationId xmlns:a16="http://schemas.microsoft.com/office/drawing/2014/main" id="{33BB7089-FA29-69D7-FBF1-B38AAB5F94DB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565" name="Textbox 200">
              <a:extLst>
                <a:ext uri="{FF2B5EF4-FFF2-40B4-BE49-F238E27FC236}">
                  <a16:creationId xmlns:a16="http://schemas.microsoft.com/office/drawing/2014/main" id="{612AADF0-5055-CD9F-449C-0171283626FD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66" name="!!MainTitle1">
            <a:extLst>
              <a:ext uri="{FF2B5EF4-FFF2-40B4-BE49-F238E27FC236}">
                <a16:creationId xmlns:a16="http://schemas.microsoft.com/office/drawing/2014/main" id="{2D609C73-4D6C-62F2-BAFD-DEE57C73D6C1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1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67" name="!!SubTitle">
            <a:extLst>
              <a:ext uri="{FF2B5EF4-FFF2-40B4-BE49-F238E27FC236}">
                <a16:creationId xmlns:a16="http://schemas.microsoft.com/office/drawing/2014/main" id="{95006087-E263-3EF5-A87A-A3DE71252133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68" name="Oval 567">
            <a:extLst>
              <a:ext uri="{FF2B5EF4-FFF2-40B4-BE49-F238E27FC236}">
                <a16:creationId xmlns:a16="http://schemas.microsoft.com/office/drawing/2014/main" id="{6AA744E2-AEE4-E7E0-FD3C-9C37538C5B6A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69" name="Oval 568">
            <a:extLst>
              <a:ext uri="{FF2B5EF4-FFF2-40B4-BE49-F238E27FC236}">
                <a16:creationId xmlns:a16="http://schemas.microsoft.com/office/drawing/2014/main" id="{DD1365E8-B7AC-0347-BFA0-7D38E6F59F1C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0" name="Oval 569">
            <a:extLst>
              <a:ext uri="{FF2B5EF4-FFF2-40B4-BE49-F238E27FC236}">
                <a16:creationId xmlns:a16="http://schemas.microsoft.com/office/drawing/2014/main" id="{A1FF79E8-2581-20CE-D830-78E9B461600C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1" name="Oval 570">
            <a:extLst>
              <a:ext uri="{FF2B5EF4-FFF2-40B4-BE49-F238E27FC236}">
                <a16:creationId xmlns:a16="http://schemas.microsoft.com/office/drawing/2014/main" id="{DAC0461C-E72B-5AED-A5CA-301D5A7F33E0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72" name="Freeform: Shape 571">
            <a:extLst>
              <a:ext uri="{FF2B5EF4-FFF2-40B4-BE49-F238E27FC236}">
                <a16:creationId xmlns:a16="http://schemas.microsoft.com/office/drawing/2014/main" id="{687F9633-0DCB-C4D2-C9A9-0829DA21C926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3" name="Freeform 142">
            <a:extLst>
              <a:ext uri="{FF2B5EF4-FFF2-40B4-BE49-F238E27FC236}">
                <a16:creationId xmlns:a16="http://schemas.microsoft.com/office/drawing/2014/main" id="{EB5EFB4E-7542-7513-3BDF-6DC0B078F0FF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574" name="Freeform 171">
            <a:extLst>
              <a:ext uri="{FF2B5EF4-FFF2-40B4-BE49-F238E27FC236}">
                <a16:creationId xmlns:a16="http://schemas.microsoft.com/office/drawing/2014/main" id="{360D544C-A774-007E-DF89-C8215A227313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75" name="Freeform 10">
            <a:extLst>
              <a:ext uri="{FF2B5EF4-FFF2-40B4-BE49-F238E27FC236}">
                <a16:creationId xmlns:a16="http://schemas.microsoft.com/office/drawing/2014/main" id="{8E164B88-4FAF-A25D-B44A-14073FA0CF19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8" name="Freeform: Shape 367">
            <a:extLst>
              <a:ext uri="{FF2B5EF4-FFF2-40B4-BE49-F238E27FC236}">
                <a16:creationId xmlns:a16="http://schemas.microsoft.com/office/drawing/2014/main" id="{045D7AD2-C6DF-C0F3-C319-4CAC71F194A5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69" name="Freeform 158">
            <a:extLst>
              <a:ext uri="{FF2B5EF4-FFF2-40B4-BE49-F238E27FC236}">
                <a16:creationId xmlns:a16="http://schemas.microsoft.com/office/drawing/2014/main" id="{42D096E1-015A-38D2-AC0A-3E282F13D79B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4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4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4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4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4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4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5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5" grpId="0" animBg="1"/>
          <p:bldP spid="455" grpId="1" animBg="1"/>
          <p:bldP spid="460" grpId="0" animBg="1"/>
          <p:bldP spid="460" grpId="1" animBg="1"/>
          <p:bldP spid="461" grpId="0" animBg="1"/>
          <p:bldP spid="461" grpId="1" animBg="1"/>
          <p:bldP spid="462" grpId="0" animBg="1"/>
          <p:bldP spid="462" grpId="1" animBg="1"/>
          <p:bldP spid="463" grpId="0" animBg="1"/>
          <p:bldP spid="463" grpId="1" animBg="1"/>
          <p:bldP spid="464" grpId="0" animBg="1"/>
          <p:bldP spid="464" grpId="1" animBg="1"/>
          <p:bldP spid="465" grpId="0" animBg="1"/>
          <p:bldP spid="566" grpId="0"/>
          <p:bldP spid="567" grpId="0"/>
          <p:bldP spid="568" grpId="0" animBg="1"/>
          <p:bldP spid="569" grpId="0" animBg="1"/>
          <p:bldP spid="570" grpId="0" animBg="1"/>
          <p:bldP spid="571" grpId="0" animBg="1"/>
          <p:bldP spid="572" grpId="0" animBg="1"/>
          <p:bldP spid="573" grpId="0" animBg="1"/>
          <p:bldP spid="574" grpId="0" animBg="1"/>
          <p:bldP spid="575" grpId="0" animBg="1"/>
          <p:bldP spid="368" grpId="0" animBg="1"/>
          <p:bldP spid="3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5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4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4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45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4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4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4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4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4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4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4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4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46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4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4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4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4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4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4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5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5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5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5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4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4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57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5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4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5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5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5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5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4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55" grpId="0" animBg="1"/>
          <p:bldP spid="455" grpId="1" animBg="1"/>
          <p:bldP spid="460" grpId="0" animBg="1"/>
          <p:bldP spid="460" grpId="1" animBg="1"/>
          <p:bldP spid="461" grpId="0" animBg="1"/>
          <p:bldP spid="461" grpId="1" animBg="1"/>
          <p:bldP spid="462" grpId="0" animBg="1"/>
          <p:bldP spid="462" grpId="1" animBg="1"/>
          <p:bldP spid="463" grpId="0" animBg="1"/>
          <p:bldP spid="463" grpId="1" animBg="1"/>
          <p:bldP spid="464" grpId="0" animBg="1"/>
          <p:bldP spid="464" grpId="1" animBg="1"/>
          <p:bldP spid="465" grpId="0" animBg="1"/>
          <p:bldP spid="566" grpId="0"/>
          <p:bldP spid="567" grpId="0"/>
          <p:bldP spid="568" grpId="0" animBg="1"/>
          <p:bldP spid="569" grpId="0" animBg="1"/>
          <p:bldP spid="570" grpId="0" animBg="1"/>
          <p:bldP spid="571" grpId="0" animBg="1"/>
          <p:bldP spid="572" grpId="0" animBg="1"/>
          <p:bldP spid="573" grpId="0" animBg="1"/>
          <p:bldP spid="574" grpId="0" animBg="1"/>
          <p:bldP spid="575" grpId="0" animBg="1"/>
          <p:bldP spid="368" grpId="0" animBg="1"/>
          <p:bldP spid="369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CEA81BD7-C1C3-5FB6-2197-E0B44BD9B3D9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C4A6199B-4234-FFC2-AB04-081A5A1867CB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6759DC3-BA4B-2AD9-CB4C-863FB0127614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5249C201-67A3-272A-6162-37564763CE26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FCACE14E-C0CA-A367-E7C6-5C7F0474CB73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3AA90C34-D5CD-CA7E-2A89-AAA323330F5D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11862EDB-71FC-88CF-A67D-06CF69E10D70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3D42029-DCA3-04BB-8DF0-4FAC3B3D7078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30737AA-857C-5660-B7FD-10C20CD4F962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8AEE378E-4DF4-AEF3-C13B-AB5D126D8CD4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E03A1FA0-8DBF-7999-889D-EBC12B19423E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DCE99BE8-E1B3-92C2-753B-8593D26F593A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1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AEF8B94-6A6C-0285-7726-8C8611F1F7B2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68B5226-9657-6359-2136-BD592E1565B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2072CD2-9486-F087-B327-4DC45E0EF395}"/>
                </a:ext>
              </a:extLst>
            </p:cNvPr>
            <p:cNvCxnSpPr>
              <a:cxnSpLocks/>
              <a:endCxn id="1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17FA991-EAA3-A474-9489-006F22FED841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6914264-86A5-FB13-B005-4A0AB6EDD2E3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28F5CA14-442F-3C4D-402F-D1498ECD0D86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51D1BB5-73F7-860D-849A-A3808AAF9B97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7F56E618-C358-D387-12A0-61454B1DDAC5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CC758BC-6AE7-748A-A9BE-2F2B80B90DD7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2CB8134-9B59-FAF3-5DE7-332F5170D4A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74CAE58D-5EC4-2F78-0CAE-165A70D36A3F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CDA66366-6E42-0ADD-E50F-5B5EEF19982D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480F861-2D90-1858-5E58-DBF4DD2B5298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54813DCB-016D-93BA-E2BA-2E466C163C99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64ED53B-821A-A230-3CA9-29FBE649F357}"/>
                </a:ext>
              </a:extLst>
            </p:cNvPr>
            <p:cNvCxnSpPr>
              <a:cxnSpLocks/>
              <a:endCxn id="2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BC6D52F9-E86E-83E6-F794-EFE66EDBA0B7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F7A31DD-5AC8-29C3-4DAC-AAB601A1BD28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272C9A62-170C-CCAB-AE41-0291AFEEA464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24876305-F911-7570-5F4F-0BFFFCD07890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E05E6FD2-C549-CFDF-49A2-6488672901E9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3AE441-C473-33B9-A208-666B5E49284A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C61FC46-679B-BF3D-A7B7-DCA087B72D19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8ED58AD-A6E0-690A-0DCE-6D3AA507B47A}"/>
                </a:ext>
              </a:extLst>
            </p:cNvPr>
            <p:cNvCxnSpPr>
              <a:cxnSpLocks/>
              <a:endCxn id="3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1DC6FFC4-9E91-32AD-7BB6-EDCD22595D7F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3C27C5E0-45F2-882F-206D-BEAEBE920442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97FE69BF-D7E2-0A13-2549-A3A331872DC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18C64945-E931-B14B-E121-646D9FA801D1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B4F4D6F6-15EE-D49F-56AB-40A47AF039C2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681A0BE5-C21A-299C-1C2F-E0F08CABE18E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AE024C35-242D-56EF-C9D2-51580271C12C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7C7FF6C5-A7BD-CC91-3CCD-2D98EE770897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98B5F559-044B-B0E4-3BA4-2A7967D0A116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C9D82F9D-275F-D1BC-F757-69331B9651C2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C7F6A818-E350-D943-E139-2D615377C94B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A8B0682B-AF5C-AEA7-54CC-C1F32F275F62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AD7F51B0-4DA2-7A59-C30A-D8216602DC1A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787023E-E489-2807-1D42-ADA6FD55B2CE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EDC12D89-A185-FE95-7884-654CB459948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FF3A367D-B307-6257-085D-484635EAA5B3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98B9418C-C68E-6CEF-5D8C-DE640C9B51D5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2AFC46E-4A08-EBFE-AA47-FA9FC1DF0C6A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56FFBB39-DE07-5B4A-9BF0-AE482E0787A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4F8DC457-28EB-3E2A-542C-35F44F2E1502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160F893F-49AE-3C0D-2645-845298E2C2FF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8" name="!!MainTitle1">
            <a:extLst>
              <a:ext uri="{FF2B5EF4-FFF2-40B4-BE49-F238E27FC236}">
                <a16:creationId xmlns:a16="http://schemas.microsoft.com/office/drawing/2014/main" id="{7328C564-FDB5-DCDF-0C7F-AE2B8AE49E5E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AFED9D89-9D95-1C9B-3B09-3CE90140E94B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EE7191E-CB33-1CF3-9DCD-FC6A4D6C5F00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6E23179-7788-B1CE-C038-7578A74FE3EE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7F38D7A4-64C8-774B-6148-B3CC2ADF2C6F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F7EAEA02-2250-09CD-DF33-ABE653A997BD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EE0B8DD9-F76E-8661-628D-6DAECEC3F4A6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 142">
            <a:extLst>
              <a:ext uri="{FF2B5EF4-FFF2-40B4-BE49-F238E27FC236}">
                <a16:creationId xmlns:a16="http://schemas.microsoft.com/office/drawing/2014/main" id="{F710976F-0AB3-803E-EACA-B1A38D0BD470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66" name="Freeform 171">
            <a:extLst>
              <a:ext uri="{FF2B5EF4-FFF2-40B4-BE49-F238E27FC236}">
                <a16:creationId xmlns:a16="http://schemas.microsoft.com/office/drawing/2014/main" id="{6A7C9535-3A78-E240-BED4-93A6993759E0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7" name="Freeform 10">
            <a:extLst>
              <a:ext uri="{FF2B5EF4-FFF2-40B4-BE49-F238E27FC236}">
                <a16:creationId xmlns:a16="http://schemas.microsoft.com/office/drawing/2014/main" id="{045873AE-F32A-5062-A91B-33F72A06CF49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4978AF7A-4D88-F901-A680-9ACD1F0740B8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Freeform 158">
            <a:extLst>
              <a:ext uri="{FF2B5EF4-FFF2-40B4-BE49-F238E27FC236}">
                <a16:creationId xmlns:a16="http://schemas.microsoft.com/office/drawing/2014/main" id="{E805354F-1D75-40A4-22D5-26C6A3A4CFA6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switch dir="r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233">
            <a:extLst>
              <a:ext uri="{FF2B5EF4-FFF2-40B4-BE49-F238E27FC236}">
                <a16:creationId xmlns:a16="http://schemas.microsoft.com/office/drawing/2014/main" id="{EB195B97-6898-A133-E18C-692C3ECF114F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35" name="Oval 234">
            <a:extLst>
              <a:ext uri="{FF2B5EF4-FFF2-40B4-BE49-F238E27FC236}">
                <a16:creationId xmlns:a16="http://schemas.microsoft.com/office/drawing/2014/main" id="{FEEBCBDC-A3EC-51E2-3C17-E35A56AE3BC2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FE1ED285-14C9-A311-7B66-84CF9B77046D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FFBB5FA0-DD00-9E12-EDD9-B4883B8EADA2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3DDAD4EC-7248-83BD-D733-979032DB721F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16BF21C1-4EA1-FECC-07C6-BAA6AFFB5E7C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40" name="Oval 239">
            <a:extLst>
              <a:ext uri="{FF2B5EF4-FFF2-40B4-BE49-F238E27FC236}">
                <a16:creationId xmlns:a16="http://schemas.microsoft.com/office/drawing/2014/main" id="{A61A5863-A484-DFFC-3DD4-DD7D0AF2128D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1" name="Oval 240">
            <a:extLst>
              <a:ext uri="{FF2B5EF4-FFF2-40B4-BE49-F238E27FC236}">
                <a16:creationId xmlns:a16="http://schemas.microsoft.com/office/drawing/2014/main" id="{9DFDF45B-7DA1-7768-3CF4-A723B995DC07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2" name="Oval 241">
            <a:extLst>
              <a:ext uri="{FF2B5EF4-FFF2-40B4-BE49-F238E27FC236}">
                <a16:creationId xmlns:a16="http://schemas.microsoft.com/office/drawing/2014/main" id="{27B8419A-6C05-4D9A-BC7A-83C14DD8EE6C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3" name="Oval 242">
            <a:extLst>
              <a:ext uri="{FF2B5EF4-FFF2-40B4-BE49-F238E27FC236}">
                <a16:creationId xmlns:a16="http://schemas.microsoft.com/office/drawing/2014/main" id="{26D45AA0-39AC-4E01-5577-7FBA9D5D5FAA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4" name="Oval 243">
            <a:extLst>
              <a:ext uri="{FF2B5EF4-FFF2-40B4-BE49-F238E27FC236}">
                <a16:creationId xmlns:a16="http://schemas.microsoft.com/office/drawing/2014/main" id="{28E33D8B-83E1-3FA3-BEF3-330A7EFAA8E9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45" name="Oval 244">
            <a:extLst>
              <a:ext uri="{FF2B5EF4-FFF2-40B4-BE49-F238E27FC236}">
                <a16:creationId xmlns:a16="http://schemas.microsoft.com/office/drawing/2014/main" id="{0C000A92-22A0-E287-9756-3F55F2C480B3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7C41B957-E61C-C8C6-4DEB-65FC4312387C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247" name="Oval 246">
              <a:extLst>
                <a:ext uri="{FF2B5EF4-FFF2-40B4-BE49-F238E27FC236}">
                  <a16:creationId xmlns:a16="http://schemas.microsoft.com/office/drawing/2014/main" id="{B3503458-2D91-BABF-2FBA-2BD0DD021D5C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48" name="Straight Connector 247">
              <a:extLst>
                <a:ext uri="{FF2B5EF4-FFF2-40B4-BE49-F238E27FC236}">
                  <a16:creationId xmlns:a16="http://schemas.microsoft.com/office/drawing/2014/main" id="{915A0CF0-3844-BC83-671B-E769F89C2156}"/>
                </a:ext>
              </a:extLst>
            </p:cNvPr>
            <p:cNvCxnSpPr>
              <a:cxnSpLocks/>
              <a:endCxn id="24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9" name="Isosceles Triangle 248">
              <a:extLst>
                <a:ext uri="{FF2B5EF4-FFF2-40B4-BE49-F238E27FC236}">
                  <a16:creationId xmlns:a16="http://schemas.microsoft.com/office/drawing/2014/main" id="{4262A0AD-2C05-1F63-A555-9661D6DF6BEC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50" name="Group 249">
            <a:extLst>
              <a:ext uri="{FF2B5EF4-FFF2-40B4-BE49-F238E27FC236}">
                <a16:creationId xmlns:a16="http://schemas.microsoft.com/office/drawing/2014/main" id="{4489A977-8EC8-E6DB-6EB1-DFC89DD17BBA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251" name="Oval 250">
              <a:extLst>
                <a:ext uri="{FF2B5EF4-FFF2-40B4-BE49-F238E27FC236}">
                  <a16:creationId xmlns:a16="http://schemas.microsoft.com/office/drawing/2014/main" id="{1FD1097E-E809-DE59-1143-6C708C7B3B76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52" name="Straight Connector 251">
              <a:extLst>
                <a:ext uri="{FF2B5EF4-FFF2-40B4-BE49-F238E27FC236}">
                  <a16:creationId xmlns:a16="http://schemas.microsoft.com/office/drawing/2014/main" id="{1D4FF6EF-03C3-C30A-527A-BB20A23E023C}"/>
                </a:ext>
              </a:extLst>
            </p:cNvPr>
            <p:cNvCxnSpPr>
              <a:cxnSpLocks/>
              <a:endCxn id="25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3" name="Isosceles Triangle 252">
              <a:extLst>
                <a:ext uri="{FF2B5EF4-FFF2-40B4-BE49-F238E27FC236}">
                  <a16:creationId xmlns:a16="http://schemas.microsoft.com/office/drawing/2014/main" id="{6FF661EA-727E-A4CB-25F2-35462EAD7B7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4981CF79-8A76-EBD1-3583-81116E43EE55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255" name="Oval 254">
              <a:extLst>
                <a:ext uri="{FF2B5EF4-FFF2-40B4-BE49-F238E27FC236}">
                  <a16:creationId xmlns:a16="http://schemas.microsoft.com/office/drawing/2014/main" id="{7E79EBA6-2E19-BC41-946E-01184C85AAB1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56" name="Straight Connector 255">
              <a:extLst>
                <a:ext uri="{FF2B5EF4-FFF2-40B4-BE49-F238E27FC236}">
                  <a16:creationId xmlns:a16="http://schemas.microsoft.com/office/drawing/2014/main" id="{8F3F6E21-E67E-2460-9605-0B4AFA92B5C8}"/>
                </a:ext>
              </a:extLst>
            </p:cNvPr>
            <p:cNvCxnSpPr>
              <a:cxnSpLocks/>
              <a:endCxn id="25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7" name="Isosceles Triangle 256">
              <a:extLst>
                <a:ext uri="{FF2B5EF4-FFF2-40B4-BE49-F238E27FC236}">
                  <a16:creationId xmlns:a16="http://schemas.microsoft.com/office/drawing/2014/main" id="{9E350C10-B2F4-D7AB-83D7-CC253FAFB51B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9AA12971-286C-38D0-CE5D-D07014661069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259" name="Oval 258">
              <a:extLst>
                <a:ext uri="{FF2B5EF4-FFF2-40B4-BE49-F238E27FC236}">
                  <a16:creationId xmlns:a16="http://schemas.microsoft.com/office/drawing/2014/main" id="{ED235F65-3F8D-3743-1CDE-84B99566FD3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60" name="Straight Connector 259">
              <a:extLst>
                <a:ext uri="{FF2B5EF4-FFF2-40B4-BE49-F238E27FC236}">
                  <a16:creationId xmlns:a16="http://schemas.microsoft.com/office/drawing/2014/main" id="{2375B743-C6C9-E1D9-D1A1-B151EE3E03E2}"/>
                </a:ext>
              </a:extLst>
            </p:cNvPr>
            <p:cNvCxnSpPr>
              <a:cxnSpLocks/>
              <a:endCxn id="261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1" name="Isosceles Triangle 260">
              <a:extLst>
                <a:ext uri="{FF2B5EF4-FFF2-40B4-BE49-F238E27FC236}">
                  <a16:creationId xmlns:a16="http://schemas.microsoft.com/office/drawing/2014/main" id="{AF8D3497-A62F-CE26-CDF6-CB6631FCB536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62" name="Group 261">
            <a:extLst>
              <a:ext uri="{FF2B5EF4-FFF2-40B4-BE49-F238E27FC236}">
                <a16:creationId xmlns:a16="http://schemas.microsoft.com/office/drawing/2014/main" id="{12E86B80-2037-AD3B-42F2-489B3D270D03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263" name="Oval 262">
              <a:extLst>
                <a:ext uri="{FF2B5EF4-FFF2-40B4-BE49-F238E27FC236}">
                  <a16:creationId xmlns:a16="http://schemas.microsoft.com/office/drawing/2014/main" id="{927B85EF-BE29-A7F3-787C-CC1D93BAF510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64" name="Straight Connector 263">
              <a:extLst>
                <a:ext uri="{FF2B5EF4-FFF2-40B4-BE49-F238E27FC236}">
                  <a16:creationId xmlns:a16="http://schemas.microsoft.com/office/drawing/2014/main" id="{38378851-C210-12D1-F5BD-14DD46AB7632}"/>
                </a:ext>
              </a:extLst>
            </p:cNvPr>
            <p:cNvCxnSpPr>
              <a:cxnSpLocks/>
              <a:endCxn id="265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Isosceles Triangle 264">
              <a:extLst>
                <a:ext uri="{FF2B5EF4-FFF2-40B4-BE49-F238E27FC236}">
                  <a16:creationId xmlns:a16="http://schemas.microsoft.com/office/drawing/2014/main" id="{D598B55A-CAEC-C205-0581-2B9E09EC61CD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0B924EA8-BCAA-982A-281D-AE86D845F6E5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267" name="Oval 266">
              <a:extLst>
                <a:ext uri="{FF2B5EF4-FFF2-40B4-BE49-F238E27FC236}">
                  <a16:creationId xmlns:a16="http://schemas.microsoft.com/office/drawing/2014/main" id="{B86A46B5-8DD1-57C2-60A3-38C6B537812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68" name="Straight Connector 267">
              <a:extLst>
                <a:ext uri="{FF2B5EF4-FFF2-40B4-BE49-F238E27FC236}">
                  <a16:creationId xmlns:a16="http://schemas.microsoft.com/office/drawing/2014/main" id="{A50D8475-E939-B357-488D-11A89DAC83AE}"/>
                </a:ext>
              </a:extLst>
            </p:cNvPr>
            <p:cNvCxnSpPr>
              <a:cxnSpLocks/>
              <a:endCxn id="26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Isosceles Triangle 268">
              <a:extLst>
                <a:ext uri="{FF2B5EF4-FFF2-40B4-BE49-F238E27FC236}">
                  <a16:creationId xmlns:a16="http://schemas.microsoft.com/office/drawing/2014/main" id="{79F9D476-FCD1-EE44-9B0E-15362C42C248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70" name="Group 269">
            <a:extLst>
              <a:ext uri="{FF2B5EF4-FFF2-40B4-BE49-F238E27FC236}">
                <a16:creationId xmlns:a16="http://schemas.microsoft.com/office/drawing/2014/main" id="{F7652AE0-3CB3-B4A1-1AE8-1481B1020B4B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271" name="Textbox 200">
              <a:extLst>
                <a:ext uri="{FF2B5EF4-FFF2-40B4-BE49-F238E27FC236}">
                  <a16:creationId xmlns:a16="http://schemas.microsoft.com/office/drawing/2014/main" id="{20DCD5FA-49BA-8473-F73F-F6AF01BC8D02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72" name="Textbox 200">
              <a:extLst>
                <a:ext uri="{FF2B5EF4-FFF2-40B4-BE49-F238E27FC236}">
                  <a16:creationId xmlns:a16="http://schemas.microsoft.com/office/drawing/2014/main" id="{A1E00740-D55F-F480-E5D6-C4BB4CE2F59D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273" name="Textbox 200">
              <a:extLst>
                <a:ext uri="{FF2B5EF4-FFF2-40B4-BE49-F238E27FC236}">
                  <a16:creationId xmlns:a16="http://schemas.microsoft.com/office/drawing/2014/main" id="{D39AE270-8F67-39F1-D403-382DE9313B79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1EDAB221-C232-7578-A890-20E97B94C711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275" name="Textbox 200">
              <a:extLst>
                <a:ext uri="{FF2B5EF4-FFF2-40B4-BE49-F238E27FC236}">
                  <a16:creationId xmlns:a16="http://schemas.microsoft.com/office/drawing/2014/main" id="{EB5436F9-138B-BDF2-75CD-878B6D680D1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76" name="Textbox 200">
              <a:extLst>
                <a:ext uri="{FF2B5EF4-FFF2-40B4-BE49-F238E27FC236}">
                  <a16:creationId xmlns:a16="http://schemas.microsoft.com/office/drawing/2014/main" id="{A758A525-02E7-04AA-DAB9-F9B3B0E01EB2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277" name="Textbox 200">
              <a:extLst>
                <a:ext uri="{FF2B5EF4-FFF2-40B4-BE49-F238E27FC236}">
                  <a16:creationId xmlns:a16="http://schemas.microsoft.com/office/drawing/2014/main" id="{96BB68C0-209B-EC88-24CE-FF354CC31844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80DF1736-AA1B-3A03-5215-06930A32229C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279" name="Textbox 200">
              <a:extLst>
                <a:ext uri="{FF2B5EF4-FFF2-40B4-BE49-F238E27FC236}">
                  <a16:creationId xmlns:a16="http://schemas.microsoft.com/office/drawing/2014/main" id="{DD887FD7-2211-F1AD-3BF4-73987CF737B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80" name="Textbox 200">
              <a:extLst>
                <a:ext uri="{FF2B5EF4-FFF2-40B4-BE49-F238E27FC236}">
                  <a16:creationId xmlns:a16="http://schemas.microsoft.com/office/drawing/2014/main" id="{1120B6CE-9B34-6D96-DDFB-F5189F97B139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281" name="Textbox 200">
              <a:extLst>
                <a:ext uri="{FF2B5EF4-FFF2-40B4-BE49-F238E27FC236}">
                  <a16:creationId xmlns:a16="http://schemas.microsoft.com/office/drawing/2014/main" id="{67982900-FD63-B0B0-A19E-0D3F0BE760EF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82" name="Group 281">
            <a:extLst>
              <a:ext uri="{FF2B5EF4-FFF2-40B4-BE49-F238E27FC236}">
                <a16:creationId xmlns:a16="http://schemas.microsoft.com/office/drawing/2014/main" id="{BBCE1791-18CB-E028-C987-20C73BBF5AE5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283" name="Textbox 200">
              <a:extLst>
                <a:ext uri="{FF2B5EF4-FFF2-40B4-BE49-F238E27FC236}">
                  <a16:creationId xmlns:a16="http://schemas.microsoft.com/office/drawing/2014/main" id="{C5CCD651-C4EF-9A63-5249-B446F375419B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284" name="Textbox 200">
              <a:extLst>
                <a:ext uri="{FF2B5EF4-FFF2-40B4-BE49-F238E27FC236}">
                  <a16:creationId xmlns:a16="http://schemas.microsoft.com/office/drawing/2014/main" id="{7B0F2681-ACA8-1768-DFAB-F2548DE47372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285" name="Textbox 200">
              <a:extLst>
                <a:ext uri="{FF2B5EF4-FFF2-40B4-BE49-F238E27FC236}">
                  <a16:creationId xmlns:a16="http://schemas.microsoft.com/office/drawing/2014/main" id="{901ED0B0-EED4-D830-BF14-8D6E6B28BF6C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286" name="Group 285">
            <a:extLst>
              <a:ext uri="{FF2B5EF4-FFF2-40B4-BE49-F238E27FC236}">
                <a16:creationId xmlns:a16="http://schemas.microsoft.com/office/drawing/2014/main" id="{CA8951E8-A5D8-312E-87E1-FC9659FA6D9F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287" name="Textbox 200">
              <a:extLst>
                <a:ext uri="{FF2B5EF4-FFF2-40B4-BE49-F238E27FC236}">
                  <a16:creationId xmlns:a16="http://schemas.microsoft.com/office/drawing/2014/main" id="{B9E7AAF9-7729-962D-0BC6-7B7E2CA4C72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288" name="Textbox 200">
              <a:extLst>
                <a:ext uri="{FF2B5EF4-FFF2-40B4-BE49-F238E27FC236}">
                  <a16:creationId xmlns:a16="http://schemas.microsoft.com/office/drawing/2014/main" id="{67CDB9FA-8201-C2E9-EC0B-70A9667B6F9C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289" name="Textbox 200">
              <a:extLst>
                <a:ext uri="{FF2B5EF4-FFF2-40B4-BE49-F238E27FC236}">
                  <a16:creationId xmlns:a16="http://schemas.microsoft.com/office/drawing/2014/main" id="{3A8FA3CB-A6A2-F9E4-ADDD-CCADAEA61929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90" name="!!MainTitle1">
            <a:extLst>
              <a:ext uri="{FF2B5EF4-FFF2-40B4-BE49-F238E27FC236}">
                <a16:creationId xmlns:a16="http://schemas.microsoft.com/office/drawing/2014/main" id="{03AC3D58-D4F5-0E60-F1EF-EEB5D3D0E507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1" name="!!SubTitle">
            <a:extLst>
              <a:ext uri="{FF2B5EF4-FFF2-40B4-BE49-F238E27FC236}">
                <a16:creationId xmlns:a16="http://schemas.microsoft.com/office/drawing/2014/main" id="{6DF8D24E-84DF-E13B-733C-C9B6B3D38B21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2" name="Oval 291">
            <a:extLst>
              <a:ext uri="{FF2B5EF4-FFF2-40B4-BE49-F238E27FC236}">
                <a16:creationId xmlns:a16="http://schemas.microsoft.com/office/drawing/2014/main" id="{B22F4731-D2C3-B03F-4F90-0EF1FBF57738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3" name="Oval 292">
            <a:extLst>
              <a:ext uri="{FF2B5EF4-FFF2-40B4-BE49-F238E27FC236}">
                <a16:creationId xmlns:a16="http://schemas.microsoft.com/office/drawing/2014/main" id="{EF3265A3-DB03-5FA7-77B7-FBCC5633CD07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4" name="Oval 293">
            <a:extLst>
              <a:ext uri="{FF2B5EF4-FFF2-40B4-BE49-F238E27FC236}">
                <a16:creationId xmlns:a16="http://schemas.microsoft.com/office/drawing/2014/main" id="{F5BF8C9D-B203-3E5C-E948-F79980643A6D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5" name="Oval 294">
            <a:extLst>
              <a:ext uri="{FF2B5EF4-FFF2-40B4-BE49-F238E27FC236}">
                <a16:creationId xmlns:a16="http://schemas.microsoft.com/office/drawing/2014/main" id="{15D6F7C5-E550-B4AF-B91E-B5B674861E46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6" name="Freeform: Shape 295">
            <a:extLst>
              <a:ext uri="{FF2B5EF4-FFF2-40B4-BE49-F238E27FC236}">
                <a16:creationId xmlns:a16="http://schemas.microsoft.com/office/drawing/2014/main" id="{DA9E01DD-7F9B-7EC7-65B1-A564A58A2FFF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7" name="Freeform 142">
            <a:extLst>
              <a:ext uri="{FF2B5EF4-FFF2-40B4-BE49-F238E27FC236}">
                <a16:creationId xmlns:a16="http://schemas.microsoft.com/office/drawing/2014/main" id="{9F714DA1-107A-47AE-0CF8-54DF501A761D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298" name="Freeform 171">
            <a:extLst>
              <a:ext uri="{FF2B5EF4-FFF2-40B4-BE49-F238E27FC236}">
                <a16:creationId xmlns:a16="http://schemas.microsoft.com/office/drawing/2014/main" id="{0D92FB07-E740-67E4-834A-F09F286CA196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9" name="Freeform 10">
            <a:extLst>
              <a:ext uri="{FF2B5EF4-FFF2-40B4-BE49-F238E27FC236}">
                <a16:creationId xmlns:a16="http://schemas.microsoft.com/office/drawing/2014/main" id="{CB0B505E-DDD8-27D6-EBBF-17D9D9391551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0" name="Freeform: Shape 299">
            <a:extLst>
              <a:ext uri="{FF2B5EF4-FFF2-40B4-BE49-F238E27FC236}">
                <a16:creationId xmlns:a16="http://schemas.microsoft.com/office/drawing/2014/main" id="{275D60DB-ABA2-8A37-E0AA-D90EB650AB46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1" name="Freeform 158">
            <a:extLst>
              <a:ext uri="{FF2B5EF4-FFF2-40B4-BE49-F238E27FC236}">
                <a16:creationId xmlns:a16="http://schemas.microsoft.com/office/drawing/2014/main" id="{53F6DB5E-9FDC-B722-8461-A79C0F5BEF68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 isInverted="1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2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2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2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5" grpId="0" animBg="1"/>
          <p:bldP spid="235" grpId="1" animBg="1"/>
          <p:bldP spid="240" grpId="0" animBg="1"/>
          <p:bldP spid="240" grpId="1" animBg="1"/>
          <p:bldP spid="241" grpId="0" animBg="1"/>
          <p:bldP spid="241" grpId="1" animBg="1"/>
          <p:bldP spid="242" grpId="0" animBg="1"/>
          <p:bldP spid="242" grpId="1" animBg="1"/>
          <p:bldP spid="243" grpId="0" animBg="1"/>
          <p:bldP spid="243" grpId="1" animBg="1"/>
          <p:bldP spid="244" grpId="0" animBg="1"/>
          <p:bldP spid="244" grpId="1" animBg="1"/>
          <p:bldP spid="245" grpId="0" animBg="1"/>
          <p:bldP spid="290" grpId="0"/>
          <p:bldP spid="291" grpId="0"/>
          <p:bldP spid="292" grpId="0" animBg="1"/>
          <p:bldP spid="293" grpId="0" animBg="1"/>
          <p:bldP spid="294" grpId="0" animBg="1"/>
          <p:bldP spid="295" grpId="0" animBg="1"/>
          <p:bldP spid="296" grpId="0" animBg="1"/>
          <p:bldP spid="297" grpId="0" animBg="1"/>
          <p:bldP spid="298" grpId="0" animBg="1"/>
          <p:bldP spid="299" grpId="0" animBg="1"/>
          <p:bldP spid="300" grpId="0" animBg="1"/>
          <p:bldP spid="301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2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2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2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2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24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24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24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24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2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24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3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3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2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2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2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5" grpId="0" animBg="1"/>
          <p:bldP spid="235" grpId="1" animBg="1"/>
          <p:bldP spid="240" grpId="0" animBg="1"/>
          <p:bldP spid="240" grpId="1" animBg="1"/>
          <p:bldP spid="241" grpId="0" animBg="1"/>
          <p:bldP spid="241" grpId="1" animBg="1"/>
          <p:bldP spid="242" grpId="0" animBg="1"/>
          <p:bldP spid="242" grpId="1" animBg="1"/>
          <p:bldP spid="243" grpId="0" animBg="1"/>
          <p:bldP spid="243" grpId="1" animBg="1"/>
          <p:bldP spid="244" grpId="0" animBg="1"/>
          <p:bldP spid="244" grpId="1" animBg="1"/>
          <p:bldP spid="245" grpId="0" animBg="1"/>
          <p:bldP spid="290" grpId="0"/>
          <p:bldP spid="291" grpId="0"/>
          <p:bldP spid="292" grpId="0" animBg="1"/>
          <p:bldP spid="293" grpId="0" animBg="1"/>
          <p:bldP spid="294" grpId="0" animBg="1"/>
          <p:bldP spid="295" grpId="0" animBg="1"/>
          <p:bldP spid="296" grpId="0" animBg="1"/>
          <p:bldP spid="297" grpId="0" animBg="1"/>
          <p:bldP spid="298" grpId="0" animBg="1"/>
          <p:bldP spid="299" grpId="0" animBg="1"/>
          <p:bldP spid="300" grpId="0" animBg="1"/>
          <p:bldP spid="301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00991A7-D02C-83C2-DF1A-620989A8C5D2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9022F97-A68F-29B1-4762-0DB6B86EB76B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2F826AA-E0B5-1482-F40C-E1389A874D86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98249F25-2C2B-C954-3E3B-DA87059E59B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FC230155-DE4D-2085-BF27-AD2C7F747E23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9D13100B-DF3A-A886-0750-218F9FCAC707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428F91EC-64CD-542E-E963-42B1D7DFB145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6ACEA90-3345-B6E5-23A7-658D43037212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C8F2D12-00E3-1137-4118-5962E85E518E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6932B2F-9029-F3DB-F478-8E77970804A8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2A7D36C-9F10-7A9D-4DE8-B49C41787A27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5DBC32C-4866-3AED-B9EF-4096F6DE145A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050B38-5DA7-575E-A4BA-E2234B345297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26EF5CF-CEEC-DFF7-AAC5-915508908176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9908A7B8-9EFF-E5CF-029B-ABF2170FD9DF}"/>
                </a:ext>
              </a:extLst>
            </p:cNvPr>
            <p:cNvCxnSpPr>
              <a:cxnSpLocks/>
              <a:endCxn id="1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01502C92-3926-0637-3443-ECD9FB002443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032405D-AE54-E0E8-9F82-2AD91CD61524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D39646E0-A8B9-91C9-64B8-C39B3E0977D1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4734C94-25F2-E8DA-99F0-6467062C35A5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CE1CFC8D-4FA3-62DF-FF17-1532FE842E3F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37A0F03-447B-3794-6FC3-1DFF39ABB675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C4DA879-4AC4-602E-EE40-F36FBFC33A30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019EFDFD-9091-F242-849E-2CBE60E2D190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FDB6671D-D0A5-F1B5-065B-4E6EAAAFC2C4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C62ACCF-0A61-CDED-4B9E-8906AF91AF21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BF6C08B2-6006-1103-462F-4886FD14D2F1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EF781AA1-DC8E-E238-D628-E2E4DEC4EBA4}"/>
                </a:ext>
              </a:extLst>
            </p:cNvPr>
            <p:cNvCxnSpPr>
              <a:cxnSpLocks/>
              <a:endCxn id="2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B78F92B5-511E-A5D5-120A-E34A6E10BC20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CA16E0BE-B2C7-3310-2CB7-4FBB418CFCE2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368EBA4A-3482-13BD-A1B3-D0D0B3AAFCC7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4BA71DEB-629F-5E9B-9A78-BF392E7F5FF4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E26987C2-9548-1E87-78F3-8B32D25E04B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D3DFB06-9A56-3D92-42AD-DD18EA80F7ED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D62807A9-A6CA-BEEB-C99F-55BCB81BF2C4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018C73F-FE45-30BD-378B-6E1921F550A0}"/>
                </a:ext>
              </a:extLst>
            </p:cNvPr>
            <p:cNvCxnSpPr>
              <a:cxnSpLocks/>
              <a:endCxn id="3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9EE2EB13-4CEE-5A6A-A4E2-9E9EFB9F9AC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A6E17B5-96A1-DC3B-4BCD-73636FED4AA8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307367F1-9E6B-2466-86ED-AAEC6EC646BD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1F02B75E-D866-0402-E7BC-43ACA2D0AA07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FFE44ECB-AE6D-08C0-A633-F0C0ECEE055D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CAA1C9A-ED15-EBD0-3717-38F37FFA5488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4AD65747-6D42-11CA-C237-BE1233EDE9F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56BC7D8E-ED9E-BD0D-4E7F-14D793E98F2B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DCA91C0E-D690-9CE6-5C55-2C995483F7F9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13A36EC7-1B98-3D53-2437-DB1ED037E299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EE8B77CD-E112-FCF9-DD05-74BB5D17F6B5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D64A4E33-0ABA-E181-AF05-23ADEB792660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D94C179A-BDBC-DB56-8204-72C4A075A4EA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D3D44A0-C819-371D-421F-1789C755D85A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84B78A0E-FA15-A718-F42B-EB99C7FC1AD6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A83C68A2-1AAA-9512-C1D5-EFC6D7483DA9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764E21AD-8074-171C-C67E-4CD71061B174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178A609A-7B40-D275-B97E-4D66EB8A1B78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F27ABE05-8A29-5F47-21E9-327FDACC5874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6D511095-F22F-7D83-0859-CE2D5B2EDFB3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8E322F3F-7062-B6D5-B686-9535D64485C4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8" name="!!MainTitle1">
            <a:extLst>
              <a:ext uri="{FF2B5EF4-FFF2-40B4-BE49-F238E27FC236}">
                <a16:creationId xmlns:a16="http://schemas.microsoft.com/office/drawing/2014/main" id="{0AFF31A5-7C81-FA51-BA43-30A6EF160B66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8D061C40-C623-69DE-EA4C-9438BDFBA60C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46EC88D-13B5-DD86-58CF-4A585A1C2E28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5BD80127-065E-3031-DA27-5E6F8651E15A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2940261B-8602-359B-4738-16A33814B520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3916BB0-9D81-C9B1-81EE-C3D9FF8C4DE4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1F924D08-AB30-D470-1C03-95562BD27418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 142">
            <a:extLst>
              <a:ext uri="{FF2B5EF4-FFF2-40B4-BE49-F238E27FC236}">
                <a16:creationId xmlns:a16="http://schemas.microsoft.com/office/drawing/2014/main" id="{AD8C0D03-DA26-7998-C049-6AC096C31EF5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66" name="Freeform 171">
            <a:extLst>
              <a:ext uri="{FF2B5EF4-FFF2-40B4-BE49-F238E27FC236}">
                <a16:creationId xmlns:a16="http://schemas.microsoft.com/office/drawing/2014/main" id="{96CF170A-2F89-F2C2-E20B-BA7E549EA673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7" name="Freeform 10">
            <a:extLst>
              <a:ext uri="{FF2B5EF4-FFF2-40B4-BE49-F238E27FC236}">
                <a16:creationId xmlns:a16="http://schemas.microsoft.com/office/drawing/2014/main" id="{421C0169-6E4B-B67A-D025-F95411E311D4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1E5ABC64-22DA-3B22-8299-8A4207DB672A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Freeform 158">
            <a:extLst>
              <a:ext uri="{FF2B5EF4-FFF2-40B4-BE49-F238E27FC236}">
                <a16:creationId xmlns:a16="http://schemas.microsoft.com/office/drawing/2014/main" id="{9CA45046-7713-576D-0E1B-713C78456492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Rectangle 554">
            <a:extLst>
              <a:ext uri="{FF2B5EF4-FFF2-40B4-BE49-F238E27FC236}">
                <a16:creationId xmlns:a16="http://schemas.microsoft.com/office/drawing/2014/main" id="{A0246987-ADD6-B082-5DE4-450DAF237740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56" name="Oval 555">
            <a:extLst>
              <a:ext uri="{FF2B5EF4-FFF2-40B4-BE49-F238E27FC236}">
                <a16:creationId xmlns:a16="http://schemas.microsoft.com/office/drawing/2014/main" id="{3663C793-8735-3495-8E7B-5B89CAC7F9C3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557" name="Group 556">
            <a:extLst>
              <a:ext uri="{FF2B5EF4-FFF2-40B4-BE49-F238E27FC236}">
                <a16:creationId xmlns:a16="http://schemas.microsoft.com/office/drawing/2014/main" id="{97BC02B9-AF70-044A-1040-3ED960750C44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558" name="Textbox 200">
              <a:extLst>
                <a:ext uri="{FF2B5EF4-FFF2-40B4-BE49-F238E27FC236}">
                  <a16:creationId xmlns:a16="http://schemas.microsoft.com/office/drawing/2014/main" id="{5A0D20EF-EC7D-C0CE-23A1-0F4D1BD53B8D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59" name="Textbox 200">
              <a:extLst>
                <a:ext uri="{FF2B5EF4-FFF2-40B4-BE49-F238E27FC236}">
                  <a16:creationId xmlns:a16="http://schemas.microsoft.com/office/drawing/2014/main" id="{48E92B63-CD2E-2142-5594-D79FEDFF119A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560" name="Textbox 200">
              <a:extLst>
                <a:ext uri="{FF2B5EF4-FFF2-40B4-BE49-F238E27FC236}">
                  <a16:creationId xmlns:a16="http://schemas.microsoft.com/office/drawing/2014/main" id="{92BD77AA-3E5F-4A63-F9B6-F8D267DFF454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61" name="Oval 560">
            <a:extLst>
              <a:ext uri="{FF2B5EF4-FFF2-40B4-BE49-F238E27FC236}">
                <a16:creationId xmlns:a16="http://schemas.microsoft.com/office/drawing/2014/main" id="{25A21016-AF51-431E-DE3E-2438306D127C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2" name="Oval 561">
            <a:extLst>
              <a:ext uri="{FF2B5EF4-FFF2-40B4-BE49-F238E27FC236}">
                <a16:creationId xmlns:a16="http://schemas.microsoft.com/office/drawing/2014/main" id="{FA8B7240-F50F-373C-AF3E-878842B2AAC4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3" name="Oval 562">
            <a:extLst>
              <a:ext uri="{FF2B5EF4-FFF2-40B4-BE49-F238E27FC236}">
                <a16:creationId xmlns:a16="http://schemas.microsoft.com/office/drawing/2014/main" id="{2FBF5063-BB00-3CA9-BA4C-80B9080DD3A1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4" name="Oval 563">
            <a:extLst>
              <a:ext uri="{FF2B5EF4-FFF2-40B4-BE49-F238E27FC236}">
                <a16:creationId xmlns:a16="http://schemas.microsoft.com/office/drawing/2014/main" id="{4331D9EF-70A3-3850-5CE4-018233143AFA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5" name="Oval 564">
            <a:extLst>
              <a:ext uri="{FF2B5EF4-FFF2-40B4-BE49-F238E27FC236}">
                <a16:creationId xmlns:a16="http://schemas.microsoft.com/office/drawing/2014/main" id="{4C7E711D-D4B4-631F-58F0-14EF6EC40AA1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6" name="Oval 565">
            <a:extLst>
              <a:ext uri="{FF2B5EF4-FFF2-40B4-BE49-F238E27FC236}">
                <a16:creationId xmlns:a16="http://schemas.microsoft.com/office/drawing/2014/main" id="{C3A0484D-3F65-9D70-1387-501E10A75B07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567" name="Group 566">
            <a:extLst>
              <a:ext uri="{FF2B5EF4-FFF2-40B4-BE49-F238E27FC236}">
                <a16:creationId xmlns:a16="http://schemas.microsoft.com/office/drawing/2014/main" id="{F851ECE9-40FE-2C49-E3E9-B6DD4869E9A6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568" name="Oval 567">
              <a:extLst>
                <a:ext uri="{FF2B5EF4-FFF2-40B4-BE49-F238E27FC236}">
                  <a16:creationId xmlns:a16="http://schemas.microsoft.com/office/drawing/2014/main" id="{ACD5097C-124B-5B43-2C17-33F91B54A6B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569" name="Straight Connector 568">
              <a:extLst>
                <a:ext uri="{FF2B5EF4-FFF2-40B4-BE49-F238E27FC236}">
                  <a16:creationId xmlns:a16="http://schemas.microsoft.com/office/drawing/2014/main" id="{FD0E1374-11E2-B085-4D67-4B11E2D46478}"/>
                </a:ext>
              </a:extLst>
            </p:cNvPr>
            <p:cNvCxnSpPr>
              <a:cxnSpLocks/>
              <a:endCxn id="570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0" name="Isosceles Triangle 569">
              <a:extLst>
                <a:ext uri="{FF2B5EF4-FFF2-40B4-BE49-F238E27FC236}">
                  <a16:creationId xmlns:a16="http://schemas.microsoft.com/office/drawing/2014/main" id="{0ED9BB8B-C9E1-4074-1B7E-2A53B86E17A6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571" name="Group 570">
            <a:extLst>
              <a:ext uri="{FF2B5EF4-FFF2-40B4-BE49-F238E27FC236}">
                <a16:creationId xmlns:a16="http://schemas.microsoft.com/office/drawing/2014/main" id="{37729903-F858-14F8-D9E7-58C35788C7FA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572" name="Oval 571">
              <a:extLst>
                <a:ext uri="{FF2B5EF4-FFF2-40B4-BE49-F238E27FC236}">
                  <a16:creationId xmlns:a16="http://schemas.microsoft.com/office/drawing/2014/main" id="{64DDC91B-CDBB-9F0E-9B94-DD1CA006D312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573" name="Straight Connector 572">
              <a:extLst>
                <a:ext uri="{FF2B5EF4-FFF2-40B4-BE49-F238E27FC236}">
                  <a16:creationId xmlns:a16="http://schemas.microsoft.com/office/drawing/2014/main" id="{74715AAE-B308-C55D-89BD-E427E8A69176}"/>
                </a:ext>
              </a:extLst>
            </p:cNvPr>
            <p:cNvCxnSpPr>
              <a:cxnSpLocks/>
              <a:endCxn id="574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Isosceles Triangle 573">
              <a:extLst>
                <a:ext uri="{FF2B5EF4-FFF2-40B4-BE49-F238E27FC236}">
                  <a16:creationId xmlns:a16="http://schemas.microsoft.com/office/drawing/2014/main" id="{38A5175F-8500-11FA-E07A-B7D8CA9D4387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575" name="Group 574">
            <a:extLst>
              <a:ext uri="{FF2B5EF4-FFF2-40B4-BE49-F238E27FC236}">
                <a16:creationId xmlns:a16="http://schemas.microsoft.com/office/drawing/2014/main" id="{6DAF91FB-874B-FAA5-66E3-E85F123D1430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484E2215-91E1-05F7-6D60-A124388BB167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7462B844-4457-38AD-2B2D-65A1E7C72C83}"/>
                </a:ext>
              </a:extLst>
            </p:cNvPr>
            <p:cNvCxnSpPr>
              <a:cxnSpLocks/>
              <a:endCxn id="386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Isosceles Triangle 385">
              <a:extLst>
                <a:ext uri="{FF2B5EF4-FFF2-40B4-BE49-F238E27FC236}">
                  <a16:creationId xmlns:a16="http://schemas.microsoft.com/office/drawing/2014/main" id="{89D89826-6F86-5FA4-8D53-7B8180513B75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A10FA1C7-9E42-0CAD-43A2-B252C2ECED4B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9DC50D11-BB59-79CE-C2F7-198A02DC1230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B314F27A-D920-8375-C66F-EF834780A83D}"/>
                </a:ext>
              </a:extLst>
            </p:cNvPr>
            <p:cNvCxnSpPr>
              <a:cxnSpLocks/>
              <a:endCxn id="390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0" name="Isosceles Triangle 389">
              <a:extLst>
                <a:ext uri="{FF2B5EF4-FFF2-40B4-BE49-F238E27FC236}">
                  <a16:creationId xmlns:a16="http://schemas.microsoft.com/office/drawing/2014/main" id="{1DF4B4FA-DB48-CEDF-73B0-13A2FDE15759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6A5B4FC6-7201-DD7A-9400-DE7569CCCB83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BAC1F0EE-9EBF-EF89-8940-968B8544719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3F132B84-02A2-D20C-4BD6-748A0E200415}"/>
                </a:ext>
              </a:extLst>
            </p:cNvPr>
            <p:cNvCxnSpPr>
              <a:cxnSpLocks/>
              <a:endCxn id="394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Isosceles Triangle 393">
              <a:extLst>
                <a:ext uri="{FF2B5EF4-FFF2-40B4-BE49-F238E27FC236}">
                  <a16:creationId xmlns:a16="http://schemas.microsoft.com/office/drawing/2014/main" id="{03D3DD15-A1C1-E3BF-53B0-B375FF0B33B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EBE95F27-F7C8-48B6-683B-CDE3E40C9483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790AD6E6-D65E-BD82-4338-AFF1D5EA3502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7A21F998-5C6A-E6B1-624F-B908F8AC109D}"/>
                </a:ext>
              </a:extLst>
            </p:cNvPr>
            <p:cNvCxnSpPr>
              <a:cxnSpLocks/>
              <a:endCxn id="398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Isosceles Triangle 397">
              <a:extLst>
                <a:ext uri="{FF2B5EF4-FFF2-40B4-BE49-F238E27FC236}">
                  <a16:creationId xmlns:a16="http://schemas.microsoft.com/office/drawing/2014/main" id="{871AE182-5F7F-8B9F-5314-AECF0CDDE80C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1A48DF7F-396D-BD08-5BE9-25B5A09036EA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400" name="Textbox 200">
              <a:extLst>
                <a:ext uri="{FF2B5EF4-FFF2-40B4-BE49-F238E27FC236}">
                  <a16:creationId xmlns:a16="http://schemas.microsoft.com/office/drawing/2014/main" id="{95932603-2CF8-6A09-88D9-A7C564ADF5F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1" name="Textbox 200">
              <a:extLst>
                <a:ext uri="{FF2B5EF4-FFF2-40B4-BE49-F238E27FC236}">
                  <a16:creationId xmlns:a16="http://schemas.microsoft.com/office/drawing/2014/main" id="{7BD4D7AE-0B9D-0737-5DC6-3CF0AAC0597D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402" name="Textbox 200">
              <a:extLst>
                <a:ext uri="{FF2B5EF4-FFF2-40B4-BE49-F238E27FC236}">
                  <a16:creationId xmlns:a16="http://schemas.microsoft.com/office/drawing/2014/main" id="{97277352-1016-4F66-451B-8EFBA60587AF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DF67CDC5-D037-9B10-8B23-9674CE38B60A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404" name="Textbox 200">
              <a:extLst>
                <a:ext uri="{FF2B5EF4-FFF2-40B4-BE49-F238E27FC236}">
                  <a16:creationId xmlns:a16="http://schemas.microsoft.com/office/drawing/2014/main" id="{252BE6B1-8776-06DC-78A3-C089B0F4991B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5" name="Textbox 200">
              <a:extLst>
                <a:ext uri="{FF2B5EF4-FFF2-40B4-BE49-F238E27FC236}">
                  <a16:creationId xmlns:a16="http://schemas.microsoft.com/office/drawing/2014/main" id="{2B383F31-582D-691C-3A88-CB7D290AB8DD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406" name="Textbox 200">
              <a:extLst>
                <a:ext uri="{FF2B5EF4-FFF2-40B4-BE49-F238E27FC236}">
                  <a16:creationId xmlns:a16="http://schemas.microsoft.com/office/drawing/2014/main" id="{EBEC4653-32D8-4078-872F-440C16A31942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07" name="Group 406">
            <a:extLst>
              <a:ext uri="{FF2B5EF4-FFF2-40B4-BE49-F238E27FC236}">
                <a16:creationId xmlns:a16="http://schemas.microsoft.com/office/drawing/2014/main" id="{7B689D14-112D-5AE6-77FB-53F6BEE5BAA4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408" name="Textbox 200">
              <a:extLst>
                <a:ext uri="{FF2B5EF4-FFF2-40B4-BE49-F238E27FC236}">
                  <a16:creationId xmlns:a16="http://schemas.microsoft.com/office/drawing/2014/main" id="{4F26F981-9772-9B2E-B7CF-3D82675ACDA5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9" name="Textbox 200">
              <a:extLst>
                <a:ext uri="{FF2B5EF4-FFF2-40B4-BE49-F238E27FC236}">
                  <a16:creationId xmlns:a16="http://schemas.microsoft.com/office/drawing/2014/main" id="{9C7A7D44-92E9-A3C0-5195-FA3E8C0FCF04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410" name="Textbox 200">
              <a:extLst>
                <a:ext uri="{FF2B5EF4-FFF2-40B4-BE49-F238E27FC236}">
                  <a16:creationId xmlns:a16="http://schemas.microsoft.com/office/drawing/2014/main" id="{C40531BB-3AD1-CA12-8494-9725D36C45F9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AECCB81B-FDB5-F12A-C757-4CF45C0198F1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412" name="Textbox 200">
              <a:extLst>
                <a:ext uri="{FF2B5EF4-FFF2-40B4-BE49-F238E27FC236}">
                  <a16:creationId xmlns:a16="http://schemas.microsoft.com/office/drawing/2014/main" id="{E9554917-376A-14E6-A95F-657CDABF753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413" name="Textbox 200">
              <a:extLst>
                <a:ext uri="{FF2B5EF4-FFF2-40B4-BE49-F238E27FC236}">
                  <a16:creationId xmlns:a16="http://schemas.microsoft.com/office/drawing/2014/main" id="{0144DF45-DA12-CC92-8CF2-1E5EAB56E49A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414" name="Textbox 200">
              <a:extLst>
                <a:ext uri="{FF2B5EF4-FFF2-40B4-BE49-F238E27FC236}">
                  <a16:creationId xmlns:a16="http://schemas.microsoft.com/office/drawing/2014/main" id="{669FCA6C-9837-F065-1427-B269EE296386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1CC54DCE-1DAA-5384-8066-E0AFE0AE1D28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416" name="Textbox 200">
              <a:extLst>
                <a:ext uri="{FF2B5EF4-FFF2-40B4-BE49-F238E27FC236}">
                  <a16:creationId xmlns:a16="http://schemas.microsoft.com/office/drawing/2014/main" id="{5B186352-B24B-CBFF-1322-BBB2F4C1389B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417" name="Textbox 200">
              <a:extLst>
                <a:ext uri="{FF2B5EF4-FFF2-40B4-BE49-F238E27FC236}">
                  <a16:creationId xmlns:a16="http://schemas.microsoft.com/office/drawing/2014/main" id="{39412BB7-6ACD-A92E-CA14-D1DA62FD7A2D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418" name="Textbox 200">
              <a:extLst>
                <a:ext uri="{FF2B5EF4-FFF2-40B4-BE49-F238E27FC236}">
                  <a16:creationId xmlns:a16="http://schemas.microsoft.com/office/drawing/2014/main" id="{C38A95F5-15E7-63C1-8A5C-075357D0E940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19" name="!!MainTitle1">
            <a:extLst>
              <a:ext uri="{FF2B5EF4-FFF2-40B4-BE49-F238E27FC236}">
                <a16:creationId xmlns:a16="http://schemas.microsoft.com/office/drawing/2014/main" id="{1BAA2E90-BFAC-BB00-81E4-B4AEE31C30EA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0" name="!!SubTitle">
            <a:extLst>
              <a:ext uri="{FF2B5EF4-FFF2-40B4-BE49-F238E27FC236}">
                <a16:creationId xmlns:a16="http://schemas.microsoft.com/office/drawing/2014/main" id="{F1CD08F1-880C-0B78-80BC-846A6B7B7B6A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1EE75E26-A045-A401-47E1-EF7FB4D78EDD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2" name="Oval 421">
            <a:extLst>
              <a:ext uri="{FF2B5EF4-FFF2-40B4-BE49-F238E27FC236}">
                <a16:creationId xmlns:a16="http://schemas.microsoft.com/office/drawing/2014/main" id="{F03E9E4C-9525-519F-1F14-006795CF84B5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3" name="Oval 422">
            <a:extLst>
              <a:ext uri="{FF2B5EF4-FFF2-40B4-BE49-F238E27FC236}">
                <a16:creationId xmlns:a16="http://schemas.microsoft.com/office/drawing/2014/main" id="{3843E699-CB85-025F-44A2-9D6F9780AE2B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4" name="Oval 423">
            <a:extLst>
              <a:ext uri="{FF2B5EF4-FFF2-40B4-BE49-F238E27FC236}">
                <a16:creationId xmlns:a16="http://schemas.microsoft.com/office/drawing/2014/main" id="{E582643F-D9B8-E486-99A1-4621DF03F0C2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30C7EF45-8EA0-F83F-53CA-1E2377944E48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6" name="Freeform 142">
            <a:extLst>
              <a:ext uri="{FF2B5EF4-FFF2-40B4-BE49-F238E27FC236}">
                <a16:creationId xmlns:a16="http://schemas.microsoft.com/office/drawing/2014/main" id="{038A6DDF-14B9-3583-5DC1-BA8AE0098F78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427" name="Freeform 171">
            <a:extLst>
              <a:ext uri="{FF2B5EF4-FFF2-40B4-BE49-F238E27FC236}">
                <a16:creationId xmlns:a16="http://schemas.microsoft.com/office/drawing/2014/main" id="{C517EF3F-1F66-0EB2-1777-BFAC497CDF18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8" name="Freeform 10">
            <a:extLst>
              <a:ext uri="{FF2B5EF4-FFF2-40B4-BE49-F238E27FC236}">
                <a16:creationId xmlns:a16="http://schemas.microsoft.com/office/drawing/2014/main" id="{42A19F2E-197C-1D38-2672-AA827E0596FE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CCE9EB7F-B1C3-AE75-FEBB-3D02D50C1517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0" name="Freeform 158">
            <a:extLst>
              <a:ext uri="{FF2B5EF4-FFF2-40B4-BE49-F238E27FC236}">
                <a16:creationId xmlns:a16="http://schemas.microsoft.com/office/drawing/2014/main" id="{1211B375-39FA-6DFD-652E-F29F3645D08B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prism dir="u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5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5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5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6" grpId="0" animBg="1"/>
          <p:bldP spid="556" grpId="1" animBg="1"/>
          <p:bldP spid="561" grpId="0" animBg="1"/>
          <p:bldP spid="561" grpId="1" animBg="1"/>
          <p:bldP spid="562" grpId="0" animBg="1"/>
          <p:bldP spid="562" grpId="1" animBg="1"/>
          <p:bldP spid="563" grpId="0" animBg="1"/>
          <p:bldP spid="563" grpId="1" animBg="1"/>
          <p:bldP spid="564" grpId="0" animBg="1"/>
          <p:bldP spid="564" grpId="1" animBg="1"/>
          <p:bldP spid="565" grpId="0" animBg="1"/>
          <p:bldP spid="565" grpId="1" animBg="1"/>
          <p:bldP spid="566" grpId="0" animBg="1"/>
          <p:bldP spid="419" grpId="0"/>
          <p:bldP spid="420" grpId="0"/>
          <p:bldP spid="421" grpId="0" animBg="1"/>
          <p:bldP spid="422" grpId="0" animBg="1"/>
          <p:bldP spid="423" grpId="0" animBg="1"/>
          <p:bldP spid="424" grpId="0" animBg="1"/>
          <p:bldP spid="425" grpId="0" animBg="1"/>
          <p:bldP spid="426" grpId="0" animBg="1"/>
          <p:bldP spid="427" grpId="0" animBg="1"/>
          <p:bldP spid="428" grpId="0" animBg="1"/>
          <p:bldP spid="429" grpId="0" animBg="1"/>
          <p:bldP spid="4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5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5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5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6" grpId="0" animBg="1"/>
          <p:bldP spid="556" grpId="1" animBg="1"/>
          <p:bldP spid="561" grpId="0" animBg="1"/>
          <p:bldP spid="561" grpId="1" animBg="1"/>
          <p:bldP spid="562" grpId="0" animBg="1"/>
          <p:bldP spid="562" grpId="1" animBg="1"/>
          <p:bldP spid="563" grpId="0" animBg="1"/>
          <p:bldP spid="563" grpId="1" animBg="1"/>
          <p:bldP spid="564" grpId="0" animBg="1"/>
          <p:bldP spid="564" grpId="1" animBg="1"/>
          <p:bldP spid="565" grpId="0" animBg="1"/>
          <p:bldP spid="565" grpId="1" animBg="1"/>
          <p:bldP spid="566" grpId="0" animBg="1"/>
          <p:bldP spid="419" grpId="0"/>
          <p:bldP spid="420" grpId="0"/>
          <p:bldP spid="421" grpId="0" animBg="1"/>
          <p:bldP spid="422" grpId="0" animBg="1"/>
          <p:bldP spid="423" grpId="0" animBg="1"/>
          <p:bldP spid="424" grpId="0" animBg="1"/>
          <p:bldP spid="425" grpId="0" animBg="1"/>
          <p:bldP spid="426" grpId="0" animBg="1"/>
          <p:bldP spid="427" grpId="0" animBg="1"/>
          <p:bldP spid="428" grpId="0" animBg="1"/>
          <p:bldP spid="429" grpId="0" animBg="1"/>
          <p:bldP spid="43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BF77E40-6B45-0EB4-8BB0-7CDE1869AE44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31E1019-9309-DA3B-39E1-ACCF90F80697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0B0304F-F015-D875-6E67-C3D8196EC6DB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35F5FFC8-5D66-37C6-B24E-8CDC17506C8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F1AF5C3E-9125-69E0-5B3B-01BED4BC85CF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5954A6F0-0512-C92E-E0A3-4E2F63281CCC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0BF071DF-4877-DFB4-2A33-E731C3BE0D78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4D33924-1480-C528-29AE-30C2ABC50E63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4834EF0-24D6-8913-6446-CB20A075BE42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610BAF7-7E64-5102-52D9-38D25099F145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DC6CD0A-5128-AAA0-7EDC-8DF79CCD974C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578C679-8371-8DE8-C61E-50FCB80AD26B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4117B06-BCD1-308C-E483-8D250B7CB873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84F26E73-8E73-B86D-91F9-47D9B05C4080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DECC7B6-B5E8-47BD-8AE8-196CEDA86D53}"/>
                </a:ext>
              </a:extLst>
            </p:cNvPr>
            <p:cNvCxnSpPr>
              <a:cxnSpLocks/>
              <a:endCxn id="1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D2E0418-EACF-9DB7-B720-2BABA64899B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21A58CD-00ED-0EDB-AA8F-DD79D3F2BF85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64413065-D30E-89DD-97C0-99F657759727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92AE59C0-B3D1-5398-F44F-5B51030EDC6E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3DB58C24-8569-A442-D812-53AB5284D803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C0298B2C-345E-3697-E2F4-13A1F6BF620E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A9F7DFD-ABC8-FDD7-5124-5E8BC0950AC8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2E546E2-8019-F035-0147-CF374A3197BF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30BA1C36-0E3E-869D-287F-4E3F595A9331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685E34B-E137-BA46-5565-B967ED7474A1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4717920-3814-A6F4-696E-A397FB459AFD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7B7F7559-8C5F-1553-9F55-6652A9A610A5}"/>
                </a:ext>
              </a:extLst>
            </p:cNvPr>
            <p:cNvCxnSpPr>
              <a:cxnSpLocks/>
              <a:endCxn id="2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3FCB7A08-F68F-3E8D-9737-D8CAB8B8D200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B0DE586-9682-08CA-5DE6-062D68BC584A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8954779B-2382-697A-B4D2-400FFA897B6D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7A395DEB-9B7D-A1A9-A4CD-2DEEB4A49050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EC612849-8353-463F-CC54-4F72AA6A1593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DC991154-D177-2B6C-CED5-43853342F181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00E2363A-FEC4-9D45-6CC9-3D0227CE9B10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58E6878-1983-4B03-9309-8D6BD523F65C}"/>
                </a:ext>
              </a:extLst>
            </p:cNvPr>
            <p:cNvCxnSpPr>
              <a:cxnSpLocks/>
              <a:endCxn id="3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6A50144C-E2AF-E731-A1DC-3B26DB6DA566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C4F9D14B-FF86-6DF4-C266-184DD42D6166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7ACD1C55-A8DE-892A-5BFE-3317E931E57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4FC20EC0-9291-ABA6-CD42-4B68FCE1939F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177BD036-5DF4-4FC2-D924-4987AB323904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59BA24E-FBAD-532F-C93D-17012B5B2786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04D9342D-1E6B-1250-8A0C-92D86657D67C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EE2B9B8B-9F09-9284-CC95-7C5985269B94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3028CB1B-0169-9E9D-BC26-BBE7546FD204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4833A02B-A6E6-A887-3BFD-6283C931E447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468E3471-C456-5542-5E7F-DF9A864E6CBF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887DBB85-C2EF-5D31-E81A-B04BE517C0C8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6F6085AD-47FD-7D3B-9888-8D6333A38897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34BFD21-5385-749F-FD5D-D5419FBDC823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D68C4926-CEF4-922F-3074-E4F25F3326DB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6C3C1022-6A42-881D-EE08-0F5DB6BE5581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D9BC1845-3244-82B2-D657-B1565793701B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15B168E-7F46-C1EB-C15C-51DE50717447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F67CD3D9-5B4E-1D01-F8F6-F2872F8FDEA1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A709D233-9652-5C85-1CEA-FE942C74142F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321F022C-E80B-5701-B41D-6FF98ADF18DD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8" name="!!MainTitle1">
            <a:extLst>
              <a:ext uri="{FF2B5EF4-FFF2-40B4-BE49-F238E27FC236}">
                <a16:creationId xmlns:a16="http://schemas.microsoft.com/office/drawing/2014/main" id="{29E06F4A-EBBA-56CF-1D2F-4E9372806BFD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02ED44E0-1CA0-E6C6-6809-04A07C858BEF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2D128BF6-AE2C-3E95-3998-F773464116B6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72B73F48-661E-6AEB-2EDF-EFCBE3DA7B26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8B293060-8120-E26E-87C0-7192AD00DA4D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BE4C939-7FF3-CB5F-B1F4-D187FA982D88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8" name="Freeform: Shape 127">
            <a:extLst>
              <a:ext uri="{FF2B5EF4-FFF2-40B4-BE49-F238E27FC236}">
                <a16:creationId xmlns:a16="http://schemas.microsoft.com/office/drawing/2014/main" id="{8F0F2BA4-44D3-EC38-DDF5-3E3D4CA317BB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9" name="Freeform 142">
            <a:extLst>
              <a:ext uri="{FF2B5EF4-FFF2-40B4-BE49-F238E27FC236}">
                <a16:creationId xmlns:a16="http://schemas.microsoft.com/office/drawing/2014/main" id="{943BD3A7-ADBE-FE65-0CC5-D70A2203D824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130" name="Freeform 171">
            <a:extLst>
              <a:ext uri="{FF2B5EF4-FFF2-40B4-BE49-F238E27FC236}">
                <a16:creationId xmlns:a16="http://schemas.microsoft.com/office/drawing/2014/main" id="{782AF752-C401-4F2A-7A5F-D0673EE6CB4F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1" name="Freeform 10">
            <a:extLst>
              <a:ext uri="{FF2B5EF4-FFF2-40B4-BE49-F238E27FC236}">
                <a16:creationId xmlns:a16="http://schemas.microsoft.com/office/drawing/2014/main" id="{B1BA089F-5637-52D5-D75C-E84D6D37C896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E541C620-717E-63D6-A60F-E088966A008C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Freeform 158">
            <a:extLst>
              <a:ext uri="{FF2B5EF4-FFF2-40B4-BE49-F238E27FC236}">
                <a16:creationId xmlns:a16="http://schemas.microsoft.com/office/drawing/2014/main" id="{D9DA2E82-57CE-A514-BDCA-83B4C9A0F9EB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push dir="u"/>
      </p:transition>
    </mc:Choice>
    <mc:Fallback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128" grpId="0" animBg="1"/>
          <p:bldP spid="129" grpId="0" animBg="1"/>
          <p:bldP spid="130" grpId="0" animBg="1"/>
          <p:bldP spid="131" grpId="0" animBg="1"/>
          <p:bldP spid="132" grpId="0" animBg="1"/>
          <p:bldP spid="13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5" name="Rectangle 554">
            <a:extLst>
              <a:ext uri="{FF2B5EF4-FFF2-40B4-BE49-F238E27FC236}">
                <a16:creationId xmlns:a16="http://schemas.microsoft.com/office/drawing/2014/main" id="{3D51623A-43AE-94A0-4452-394572016109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556" name="Oval 555">
            <a:extLst>
              <a:ext uri="{FF2B5EF4-FFF2-40B4-BE49-F238E27FC236}">
                <a16:creationId xmlns:a16="http://schemas.microsoft.com/office/drawing/2014/main" id="{8F501ED2-E775-CEBD-F1C7-997EB81E9F0D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557" name="Group 556">
            <a:extLst>
              <a:ext uri="{FF2B5EF4-FFF2-40B4-BE49-F238E27FC236}">
                <a16:creationId xmlns:a16="http://schemas.microsoft.com/office/drawing/2014/main" id="{DD1CA83B-04B8-2984-5AEA-3F0B7CC81380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558" name="Textbox 200">
              <a:extLst>
                <a:ext uri="{FF2B5EF4-FFF2-40B4-BE49-F238E27FC236}">
                  <a16:creationId xmlns:a16="http://schemas.microsoft.com/office/drawing/2014/main" id="{68CB42DE-1739-1D80-5387-880133C49590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559" name="Textbox 200">
              <a:extLst>
                <a:ext uri="{FF2B5EF4-FFF2-40B4-BE49-F238E27FC236}">
                  <a16:creationId xmlns:a16="http://schemas.microsoft.com/office/drawing/2014/main" id="{67E98826-7866-057C-9AE7-E39521A0C725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560" name="Textbox 200">
              <a:extLst>
                <a:ext uri="{FF2B5EF4-FFF2-40B4-BE49-F238E27FC236}">
                  <a16:creationId xmlns:a16="http://schemas.microsoft.com/office/drawing/2014/main" id="{99988107-3E15-DDA6-A709-B0166D4C2B9C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61" name="Oval 560">
            <a:extLst>
              <a:ext uri="{FF2B5EF4-FFF2-40B4-BE49-F238E27FC236}">
                <a16:creationId xmlns:a16="http://schemas.microsoft.com/office/drawing/2014/main" id="{D96EF0B2-0DCF-2F43-42E4-0B199D4DDB62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2" name="Oval 561">
            <a:extLst>
              <a:ext uri="{FF2B5EF4-FFF2-40B4-BE49-F238E27FC236}">
                <a16:creationId xmlns:a16="http://schemas.microsoft.com/office/drawing/2014/main" id="{2F62B4CF-B344-5B2F-68D1-D59C8B02268A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3" name="Oval 562">
            <a:extLst>
              <a:ext uri="{FF2B5EF4-FFF2-40B4-BE49-F238E27FC236}">
                <a16:creationId xmlns:a16="http://schemas.microsoft.com/office/drawing/2014/main" id="{89CEFDAC-B59F-2F9A-0958-8A7EDEE50159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4" name="Oval 563">
            <a:extLst>
              <a:ext uri="{FF2B5EF4-FFF2-40B4-BE49-F238E27FC236}">
                <a16:creationId xmlns:a16="http://schemas.microsoft.com/office/drawing/2014/main" id="{C155B997-AE2B-41C1-8741-8486A57725F4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5" name="Oval 564">
            <a:extLst>
              <a:ext uri="{FF2B5EF4-FFF2-40B4-BE49-F238E27FC236}">
                <a16:creationId xmlns:a16="http://schemas.microsoft.com/office/drawing/2014/main" id="{C4B87889-8985-0DE7-6C39-05B13B735533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66" name="Oval 565">
            <a:extLst>
              <a:ext uri="{FF2B5EF4-FFF2-40B4-BE49-F238E27FC236}">
                <a16:creationId xmlns:a16="http://schemas.microsoft.com/office/drawing/2014/main" id="{0F6D191C-73E3-ABFB-F261-F61324ADD993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567" name="Group 566">
            <a:extLst>
              <a:ext uri="{FF2B5EF4-FFF2-40B4-BE49-F238E27FC236}">
                <a16:creationId xmlns:a16="http://schemas.microsoft.com/office/drawing/2014/main" id="{944CF75A-620C-64A2-A407-F3A25A752215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568" name="Oval 567">
              <a:extLst>
                <a:ext uri="{FF2B5EF4-FFF2-40B4-BE49-F238E27FC236}">
                  <a16:creationId xmlns:a16="http://schemas.microsoft.com/office/drawing/2014/main" id="{E03FE712-0C37-3357-1332-9D4AFC154625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569" name="Straight Connector 568">
              <a:extLst>
                <a:ext uri="{FF2B5EF4-FFF2-40B4-BE49-F238E27FC236}">
                  <a16:creationId xmlns:a16="http://schemas.microsoft.com/office/drawing/2014/main" id="{E58CF258-AAA6-6AF0-CF9A-9AAC93EA0A45}"/>
                </a:ext>
              </a:extLst>
            </p:cNvPr>
            <p:cNvCxnSpPr>
              <a:cxnSpLocks/>
              <a:endCxn id="570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0" name="Isosceles Triangle 569">
              <a:extLst>
                <a:ext uri="{FF2B5EF4-FFF2-40B4-BE49-F238E27FC236}">
                  <a16:creationId xmlns:a16="http://schemas.microsoft.com/office/drawing/2014/main" id="{27B92B4E-DA73-9139-1A60-253A2C9F796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571" name="Group 570">
            <a:extLst>
              <a:ext uri="{FF2B5EF4-FFF2-40B4-BE49-F238E27FC236}">
                <a16:creationId xmlns:a16="http://schemas.microsoft.com/office/drawing/2014/main" id="{9E3ED213-BC76-E31D-D55A-452D8F309F18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572" name="Oval 571">
              <a:extLst>
                <a:ext uri="{FF2B5EF4-FFF2-40B4-BE49-F238E27FC236}">
                  <a16:creationId xmlns:a16="http://schemas.microsoft.com/office/drawing/2014/main" id="{67993E75-7E71-3455-C4EC-E175C616A942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573" name="Straight Connector 572">
              <a:extLst>
                <a:ext uri="{FF2B5EF4-FFF2-40B4-BE49-F238E27FC236}">
                  <a16:creationId xmlns:a16="http://schemas.microsoft.com/office/drawing/2014/main" id="{A6810309-B9DD-0215-DC07-92D335CEC50A}"/>
                </a:ext>
              </a:extLst>
            </p:cNvPr>
            <p:cNvCxnSpPr>
              <a:cxnSpLocks/>
              <a:endCxn id="574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4" name="Isosceles Triangle 573">
              <a:extLst>
                <a:ext uri="{FF2B5EF4-FFF2-40B4-BE49-F238E27FC236}">
                  <a16:creationId xmlns:a16="http://schemas.microsoft.com/office/drawing/2014/main" id="{9D0221F7-FE2B-724F-1ABE-BFE06B51B5C9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575" name="Group 574">
            <a:extLst>
              <a:ext uri="{FF2B5EF4-FFF2-40B4-BE49-F238E27FC236}">
                <a16:creationId xmlns:a16="http://schemas.microsoft.com/office/drawing/2014/main" id="{7A90EA35-CC7E-0189-6EB6-8B9C83202360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384" name="Oval 383">
              <a:extLst>
                <a:ext uri="{FF2B5EF4-FFF2-40B4-BE49-F238E27FC236}">
                  <a16:creationId xmlns:a16="http://schemas.microsoft.com/office/drawing/2014/main" id="{ADC91E83-3DAD-B41F-B598-0F1C3E3C9796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85" name="Straight Connector 384">
              <a:extLst>
                <a:ext uri="{FF2B5EF4-FFF2-40B4-BE49-F238E27FC236}">
                  <a16:creationId xmlns:a16="http://schemas.microsoft.com/office/drawing/2014/main" id="{A933C245-39B5-0604-BA37-217318155067}"/>
                </a:ext>
              </a:extLst>
            </p:cNvPr>
            <p:cNvCxnSpPr>
              <a:cxnSpLocks/>
              <a:endCxn id="386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6" name="Isosceles Triangle 385">
              <a:extLst>
                <a:ext uri="{FF2B5EF4-FFF2-40B4-BE49-F238E27FC236}">
                  <a16:creationId xmlns:a16="http://schemas.microsoft.com/office/drawing/2014/main" id="{8B928C10-060C-78E3-D396-1ADD2755B7C6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87" name="Group 386">
            <a:extLst>
              <a:ext uri="{FF2B5EF4-FFF2-40B4-BE49-F238E27FC236}">
                <a16:creationId xmlns:a16="http://schemas.microsoft.com/office/drawing/2014/main" id="{1DCAB770-1F6A-EB57-9AF1-E381F6E3EEA1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388" name="Oval 387">
              <a:extLst>
                <a:ext uri="{FF2B5EF4-FFF2-40B4-BE49-F238E27FC236}">
                  <a16:creationId xmlns:a16="http://schemas.microsoft.com/office/drawing/2014/main" id="{77C8595D-CDAB-CFFE-14ED-992BBD4676C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89" name="Straight Connector 388">
              <a:extLst>
                <a:ext uri="{FF2B5EF4-FFF2-40B4-BE49-F238E27FC236}">
                  <a16:creationId xmlns:a16="http://schemas.microsoft.com/office/drawing/2014/main" id="{9CA8B8EA-38EC-C367-3711-748F36E0D522}"/>
                </a:ext>
              </a:extLst>
            </p:cNvPr>
            <p:cNvCxnSpPr>
              <a:cxnSpLocks/>
              <a:endCxn id="390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0" name="Isosceles Triangle 389">
              <a:extLst>
                <a:ext uri="{FF2B5EF4-FFF2-40B4-BE49-F238E27FC236}">
                  <a16:creationId xmlns:a16="http://schemas.microsoft.com/office/drawing/2014/main" id="{B91C0FEE-010B-BDA6-D31F-0D7BC00A0C10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91" name="Group 390">
            <a:extLst>
              <a:ext uri="{FF2B5EF4-FFF2-40B4-BE49-F238E27FC236}">
                <a16:creationId xmlns:a16="http://schemas.microsoft.com/office/drawing/2014/main" id="{C6E2527C-CDF4-3D4A-EEBD-E497930A7951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392" name="Oval 391">
              <a:extLst>
                <a:ext uri="{FF2B5EF4-FFF2-40B4-BE49-F238E27FC236}">
                  <a16:creationId xmlns:a16="http://schemas.microsoft.com/office/drawing/2014/main" id="{F5D7F75E-8589-20FD-996F-3C4967EB1481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id="{324A3375-7259-8FB7-6787-5184975A148F}"/>
                </a:ext>
              </a:extLst>
            </p:cNvPr>
            <p:cNvCxnSpPr>
              <a:cxnSpLocks/>
              <a:endCxn id="394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4" name="Isosceles Triangle 393">
              <a:extLst>
                <a:ext uri="{FF2B5EF4-FFF2-40B4-BE49-F238E27FC236}">
                  <a16:creationId xmlns:a16="http://schemas.microsoft.com/office/drawing/2014/main" id="{23EB2DDC-E6A9-52C7-EF65-A67B502592D7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95" name="Group 394">
            <a:extLst>
              <a:ext uri="{FF2B5EF4-FFF2-40B4-BE49-F238E27FC236}">
                <a16:creationId xmlns:a16="http://schemas.microsoft.com/office/drawing/2014/main" id="{94B5DB64-E86A-4BAC-9F59-D0EFF26F369E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72878C06-AEE6-0621-0195-34432FCE3FFF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id="{5B014B7F-0C5D-22F5-9353-CE39144A0D64}"/>
                </a:ext>
              </a:extLst>
            </p:cNvPr>
            <p:cNvCxnSpPr>
              <a:cxnSpLocks/>
              <a:endCxn id="398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8" name="Isosceles Triangle 397">
              <a:extLst>
                <a:ext uri="{FF2B5EF4-FFF2-40B4-BE49-F238E27FC236}">
                  <a16:creationId xmlns:a16="http://schemas.microsoft.com/office/drawing/2014/main" id="{FF836D39-55BB-D779-E813-4A340302DBAE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99" name="Group 398">
            <a:extLst>
              <a:ext uri="{FF2B5EF4-FFF2-40B4-BE49-F238E27FC236}">
                <a16:creationId xmlns:a16="http://schemas.microsoft.com/office/drawing/2014/main" id="{4230195A-EE51-0FC1-1DD7-3092BB4A8E14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400" name="Textbox 200">
              <a:extLst>
                <a:ext uri="{FF2B5EF4-FFF2-40B4-BE49-F238E27FC236}">
                  <a16:creationId xmlns:a16="http://schemas.microsoft.com/office/drawing/2014/main" id="{3DDB106C-A0F1-F19D-6F5B-FB55A5A692DA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1" name="Textbox 200">
              <a:extLst>
                <a:ext uri="{FF2B5EF4-FFF2-40B4-BE49-F238E27FC236}">
                  <a16:creationId xmlns:a16="http://schemas.microsoft.com/office/drawing/2014/main" id="{2D6D5433-3567-7E7E-688B-31B6C70F2E63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402" name="Textbox 200">
              <a:extLst>
                <a:ext uri="{FF2B5EF4-FFF2-40B4-BE49-F238E27FC236}">
                  <a16:creationId xmlns:a16="http://schemas.microsoft.com/office/drawing/2014/main" id="{4E07B479-D9A3-9921-4A19-D38A4BA93777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0E43673D-5B4E-1D64-01B1-F5F1BE6682DA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404" name="Textbox 200">
              <a:extLst>
                <a:ext uri="{FF2B5EF4-FFF2-40B4-BE49-F238E27FC236}">
                  <a16:creationId xmlns:a16="http://schemas.microsoft.com/office/drawing/2014/main" id="{D289B70F-2027-F755-33D4-24157FDF5913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5" name="Textbox 200">
              <a:extLst>
                <a:ext uri="{FF2B5EF4-FFF2-40B4-BE49-F238E27FC236}">
                  <a16:creationId xmlns:a16="http://schemas.microsoft.com/office/drawing/2014/main" id="{F9843AF5-005E-89C5-7E9E-1909602E31B3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406" name="Textbox 200">
              <a:extLst>
                <a:ext uri="{FF2B5EF4-FFF2-40B4-BE49-F238E27FC236}">
                  <a16:creationId xmlns:a16="http://schemas.microsoft.com/office/drawing/2014/main" id="{F3FFABE2-E59C-69F7-2174-44767C38E870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07" name="Group 406">
            <a:extLst>
              <a:ext uri="{FF2B5EF4-FFF2-40B4-BE49-F238E27FC236}">
                <a16:creationId xmlns:a16="http://schemas.microsoft.com/office/drawing/2014/main" id="{084C2090-783F-308C-9134-C881644F5F73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408" name="Textbox 200">
              <a:extLst>
                <a:ext uri="{FF2B5EF4-FFF2-40B4-BE49-F238E27FC236}">
                  <a16:creationId xmlns:a16="http://schemas.microsoft.com/office/drawing/2014/main" id="{652700DD-C72F-2402-8F9B-29EA3BDDD5C8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9" name="Textbox 200">
              <a:extLst>
                <a:ext uri="{FF2B5EF4-FFF2-40B4-BE49-F238E27FC236}">
                  <a16:creationId xmlns:a16="http://schemas.microsoft.com/office/drawing/2014/main" id="{143CCFF6-5BB9-9D0C-702E-303FBE2BEE29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410" name="Textbox 200">
              <a:extLst>
                <a:ext uri="{FF2B5EF4-FFF2-40B4-BE49-F238E27FC236}">
                  <a16:creationId xmlns:a16="http://schemas.microsoft.com/office/drawing/2014/main" id="{EF40BC6D-CA88-967C-52AC-0D3BE2344D6B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11" name="Group 410">
            <a:extLst>
              <a:ext uri="{FF2B5EF4-FFF2-40B4-BE49-F238E27FC236}">
                <a16:creationId xmlns:a16="http://schemas.microsoft.com/office/drawing/2014/main" id="{7D6AD917-FE73-FA33-1F35-1BBBAFF2C956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412" name="Textbox 200">
              <a:extLst>
                <a:ext uri="{FF2B5EF4-FFF2-40B4-BE49-F238E27FC236}">
                  <a16:creationId xmlns:a16="http://schemas.microsoft.com/office/drawing/2014/main" id="{041CE0A8-D3BC-057E-7AE3-4649E9F4550F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413" name="Textbox 200">
              <a:extLst>
                <a:ext uri="{FF2B5EF4-FFF2-40B4-BE49-F238E27FC236}">
                  <a16:creationId xmlns:a16="http://schemas.microsoft.com/office/drawing/2014/main" id="{0BFB728C-B9EB-77E4-2737-A1D0B38FE6BD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414" name="Textbox 200">
              <a:extLst>
                <a:ext uri="{FF2B5EF4-FFF2-40B4-BE49-F238E27FC236}">
                  <a16:creationId xmlns:a16="http://schemas.microsoft.com/office/drawing/2014/main" id="{5C9C0EDF-C05A-6830-71F4-64C8EEEB2292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415" name="Group 414">
            <a:extLst>
              <a:ext uri="{FF2B5EF4-FFF2-40B4-BE49-F238E27FC236}">
                <a16:creationId xmlns:a16="http://schemas.microsoft.com/office/drawing/2014/main" id="{D44A8886-28ED-6317-FE46-83F3BE6B8185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416" name="Textbox 200">
              <a:extLst>
                <a:ext uri="{FF2B5EF4-FFF2-40B4-BE49-F238E27FC236}">
                  <a16:creationId xmlns:a16="http://schemas.microsoft.com/office/drawing/2014/main" id="{C8C504CF-C43D-2784-7749-CBA78B64085E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417" name="Textbox 200">
              <a:extLst>
                <a:ext uri="{FF2B5EF4-FFF2-40B4-BE49-F238E27FC236}">
                  <a16:creationId xmlns:a16="http://schemas.microsoft.com/office/drawing/2014/main" id="{3A1199E1-12F4-5289-47B5-7505CCDB3DA4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418" name="Textbox 200">
              <a:extLst>
                <a:ext uri="{FF2B5EF4-FFF2-40B4-BE49-F238E27FC236}">
                  <a16:creationId xmlns:a16="http://schemas.microsoft.com/office/drawing/2014/main" id="{0CF39B43-E0D6-9894-C4FF-E1A26FACFC3D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19" name="!!MainTitle1">
            <a:extLst>
              <a:ext uri="{FF2B5EF4-FFF2-40B4-BE49-F238E27FC236}">
                <a16:creationId xmlns:a16="http://schemas.microsoft.com/office/drawing/2014/main" id="{40BA7CEF-B6D4-767A-38A8-ECCE1FA032AF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0" name="!!SubTitle">
            <a:extLst>
              <a:ext uri="{FF2B5EF4-FFF2-40B4-BE49-F238E27FC236}">
                <a16:creationId xmlns:a16="http://schemas.microsoft.com/office/drawing/2014/main" id="{126AEB15-16D3-032E-A2C2-9BD83FFC072D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421" name="Oval 420">
            <a:extLst>
              <a:ext uri="{FF2B5EF4-FFF2-40B4-BE49-F238E27FC236}">
                <a16:creationId xmlns:a16="http://schemas.microsoft.com/office/drawing/2014/main" id="{1628AF1B-CD9A-D443-B605-43EF84EA733D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2" name="Oval 421">
            <a:extLst>
              <a:ext uri="{FF2B5EF4-FFF2-40B4-BE49-F238E27FC236}">
                <a16:creationId xmlns:a16="http://schemas.microsoft.com/office/drawing/2014/main" id="{441AFFEE-BC2A-D253-BFD3-830B4669CD75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3" name="Oval 422">
            <a:extLst>
              <a:ext uri="{FF2B5EF4-FFF2-40B4-BE49-F238E27FC236}">
                <a16:creationId xmlns:a16="http://schemas.microsoft.com/office/drawing/2014/main" id="{9BA5E246-803A-3914-70F9-FCD4ED513555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4" name="Oval 423">
            <a:extLst>
              <a:ext uri="{FF2B5EF4-FFF2-40B4-BE49-F238E27FC236}">
                <a16:creationId xmlns:a16="http://schemas.microsoft.com/office/drawing/2014/main" id="{734892C7-F4F2-23E0-39A0-AEE0BC93E4C2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25" name="Freeform: Shape 424">
            <a:extLst>
              <a:ext uri="{FF2B5EF4-FFF2-40B4-BE49-F238E27FC236}">
                <a16:creationId xmlns:a16="http://schemas.microsoft.com/office/drawing/2014/main" id="{B0261D6C-D179-373C-18E5-07E9C8F9A4ED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6" name="Freeform 142">
            <a:extLst>
              <a:ext uri="{FF2B5EF4-FFF2-40B4-BE49-F238E27FC236}">
                <a16:creationId xmlns:a16="http://schemas.microsoft.com/office/drawing/2014/main" id="{4DC69647-C451-C2B9-D819-0E590C274CA2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427" name="Freeform 171">
            <a:extLst>
              <a:ext uri="{FF2B5EF4-FFF2-40B4-BE49-F238E27FC236}">
                <a16:creationId xmlns:a16="http://schemas.microsoft.com/office/drawing/2014/main" id="{3BD01529-0FD8-3B4B-7796-FBF2825BF352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8" name="Freeform 10">
            <a:extLst>
              <a:ext uri="{FF2B5EF4-FFF2-40B4-BE49-F238E27FC236}">
                <a16:creationId xmlns:a16="http://schemas.microsoft.com/office/drawing/2014/main" id="{5BEC3CB7-438C-3EFB-FEC5-BA5CE6E3988F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29" name="Freeform: Shape 428">
            <a:extLst>
              <a:ext uri="{FF2B5EF4-FFF2-40B4-BE49-F238E27FC236}">
                <a16:creationId xmlns:a16="http://schemas.microsoft.com/office/drawing/2014/main" id="{76040A05-02E2-8C19-66E3-99905D5A5EC8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30" name="Freeform 158">
            <a:extLst>
              <a:ext uri="{FF2B5EF4-FFF2-40B4-BE49-F238E27FC236}">
                <a16:creationId xmlns:a16="http://schemas.microsoft.com/office/drawing/2014/main" id="{2D3BF8E3-F38E-013E-3FF8-6A1C55C579FB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14:gallery dir="l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5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5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5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6" grpId="0" animBg="1"/>
          <p:bldP spid="556" grpId="1" animBg="1"/>
          <p:bldP spid="561" grpId="0" animBg="1"/>
          <p:bldP spid="561" grpId="1" animBg="1"/>
          <p:bldP spid="562" grpId="0" animBg="1"/>
          <p:bldP spid="562" grpId="1" animBg="1"/>
          <p:bldP spid="563" grpId="0" animBg="1"/>
          <p:bldP spid="563" grpId="1" animBg="1"/>
          <p:bldP spid="564" grpId="0" animBg="1"/>
          <p:bldP spid="564" grpId="1" animBg="1"/>
          <p:bldP spid="565" grpId="0" animBg="1"/>
          <p:bldP spid="565" grpId="1" animBg="1"/>
          <p:bldP spid="566" grpId="0" animBg="1"/>
          <p:bldP spid="419" grpId="0"/>
          <p:bldP spid="420" grpId="0"/>
          <p:bldP spid="421" grpId="0" animBg="1"/>
          <p:bldP spid="422" grpId="0" animBg="1"/>
          <p:bldP spid="423" grpId="0" animBg="1"/>
          <p:bldP spid="424" grpId="0" animBg="1"/>
          <p:bldP spid="425" grpId="0" animBg="1"/>
          <p:bldP spid="426" grpId="0" animBg="1"/>
          <p:bldP spid="427" grpId="0" animBg="1"/>
          <p:bldP spid="428" grpId="0" animBg="1"/>
          <p:bldP spid="429" grpId="0" animBg="1"/>
          <p:bldP spid="43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4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5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5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55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5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5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56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5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5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56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5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5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56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5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5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56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5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5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56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5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4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4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3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4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4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5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4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4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5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4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4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5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4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4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5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56" grpId="0" animBg="1"/>
          <p:bldP spid="556" grpId="1" animBg="1"/>
          <p:bldP spid="561" grpId="0" animBg="1"/>
          <p:bldP spid="561" grpId="1" animBg="1"/>
          <p:bldP spid="562" grpId="0" animBg="1"/>
          <p:bldP spid="562" grpId="1" animBg="1"/>
          <p:bldP spid="563" grpId="0" animBg="1"/>
          <p:bldP spid="563" grpId="1" animBg="1"/>
          <p:bldP spid="564" grpId="0" animBg="1"/>
          <p:bldP spid="564" grpId="1" animBg="1"/>
          <p:bldP spid="565" grpId="0" animBg="1"/>
          <p:bldP spid="565" grpId="1" animBg="1"/>
          <p:bldP spid="566" grpId="0" animBg="1"/>
          <p:bldP spid="419" grpId="0"/>
          <p:bldP spid="420" grpId="0"/>
          <p:bldP spid="421" grpId="0" animBg="1"/>
          <p:bldP spid="422" grpId="0" animBg="1"/>
          <p:bldP spid="423" grpId="0" animBg="1"/>
          <p:bldP spid="424" grpId="0" animBg="1"/>
          <p:bldP spid="425" grpId="0" animBg="1"/>
          <p:bldP spid="426" grpId="0" animBg="1"/>
          <p:bldP spid="427" grpId="0" animBg="1"/>
          <p:bldP spid="428" grpId="0" animBg="1"/>
          <p:bldP spid="429" grpId="0" animBg="1"/>
          <p:bldP spid="430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830FA5-874D-7262-133A-3522D1A48F2B}"/>
              </a:ext>
            </a:extLst>
          </p:cNvPr>
          <p:cNvSpPr>
            <a:spLocks/>
          </p:cNvSpPr>
          <p:nvPr/>
        </p:nvSpPr>
        <p:spPr bwMode="auto">
          <a:xfrm>
            <a:off x="2453579" y="12869525"/>
            <a:ext cx="230892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147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00CA593A-5B7E-830E-838B-062DF8513C94}"/>
              </a:ext>
            </a:extLst>
          </p:cNvPr>
          <p:cNvSpPr/>
          <p:nvPr/>
        </p:nvSpPr>
        <p:spPr>
          <a:xfrm>
            <a:off x="10682631" y="2022658"/>
            <a:ext cx="3033498" cy="303349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E4FBE5C8-E1F9-180C-98F7-845D39FA9C21}"/>
              </a:ext>
            </a:extLst>
          </p:cNvPr>
          <p:cNvGrpSpPr/>
          <p:nvPr/>
        </p:nvGrpSpPr>
        <p:grpSpPr>
          <a:xfrm>
            <a:off x="5283547" y="1798181"/>
            <a:ext cx="4248717" cy="1588243"/>
            <a:chOff x="6967777" y="4648073"/>
            <a:chExt cx="2850484" cy="1309916"/>
          </a:xfrm>
        </p:grpSpPr>
        <p:sp>
          <p:nvSpPr>
            <p:cNvPr id="5" name="Textbox 200">
              <a:extLst>
                <a:ext uri="{FF2B5EF4-FFF2-40B4-BE49-F238E27FC236}">
                  <a16:creationId xmlns:a16="http://schemas.microsoft.com/office/drawing/2014/main" id="{77C2D448-321D-5D40-1E79-CA98DA6F45E9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ìm hiểu sâu nhu cầu, nỗi đau và mong đợi thực sự của khách hàng.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" name="Textbox 200">
              <a:extLst>
                <a:ext uri="{FF2B5EF4-FFF2-40B4-BE49-F238E27FC236}">
                  <a16:creationId xmlns:a16="http://schemas.microsoft.com/office/drawing/2014/main" id="{E6A4AAAF-CC52-7232-1D8D-42FC445356DE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DISCOVER</a:t>
              </a:r>
            </a:p>
          </p:txBody>
        </p:sp>
        <p:sp>
          <p:nvSpPr>
            <p:cNvPr id="7" name="Textbox 200">
              <a:extLst>
                <a:ext uri="{FF2B5EF4-FFF2-40B4-BE49-F238E27FC236}">
                  <a16:creationId xmlns:a16="http://schemas.microsoft.com/office/drawing/2014/main" id="{4743ADA3-9E37-018F-69FA-F075B8B25F7C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accent1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1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3E1218E7-D8B1-4881-D1B5-21A380E31D53}"/>
              </a:ext>
            </a:extLst>
          </p:cNvPr>
          <p:cNvSpPr/>
          <p:nvPr/>
        </p:nvSpPr>
        <p:spPr>
          <a:xfrm>
            <a:off x="10682631" y="9414141"/>
            <a:ext cx="3033498" cy="303349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AB918695-C182-5BFD-C01E-E856D855D999}"/>
              </a:ext>
            </a:extLst>
          </p:cNvPr>
          <p:cNvSpPr/>
          <p:nvPr/>
        </p:nvSpPr>
        <p:spPr>
          <a:xfrm>
            <a:off x="13883237" y="7566270"/>
            <a:ext cx="3033498" cy="30334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2934E5A-9FE9-38A7-6FB1-5B8970899241}"/>
              </a:ext>
            </a:extLst>
          </p:cNvPr>
          <p:cNvSpPr/>
          <p:nvPr/>
        </p:nvSpPr>
        <p:spPr>
          <a:xfrm>
            <a:off x="7482025" y="3870529"/>
            <a:ext cx="3033498" cy="303349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C6BA91DF-D206-0D62-DA9F-CDF12D08A9CB}"/>
              </a:ext>
            </a:extLst>
          </p:cNvPr>
          <p:cNvSpPr/>
          <p:nvPr/>
        </p:nvSpPr>
        <p:spPr>
          <a:xfrm>
            <a:off x="13883237" y="3870529"/>
            <a:ext cx="3033498" cy="3033498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86EA083-0307-3991-2130-885EA3E3902C}"/>
              </a:ext>
            </a:extLst>
          </p:cNvPr>
          <p:cNvSpPr/>
          <p:nvPr/>
        </p:nvSpPr>
        <p:spPr>
          <a:xfrm>
            <a:off x="7482025" y="7566270"/>
            <a:ext cx="3033498" cy="303349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54E1BD5-986C-983D-9BA2-6163053836C9}"/>
              </a:ext>
            </a:extLst>
          </p:cNvPr>
          <p:cNvSpPr/>
          <p:nvPr/>
        </p:nvSpPr>
        <p:spPr>
          <a:xfrm>
            <a:off x="9283183" y="4318951"/>
            <a:ext cx="5832394" cy="5832394"/>
          </a:xfrm>
          <a:prstGeom prst="ellipse">
            <a:avLst/>
          </a:prstGeom>
          <a:solidFill>
            <a:schemeClr val="bg2">
              <a:alpha val="78000"/>
            </a:schemeClr>
          </a:solidFill>
          <a:ln>
            <a:noFill/>
          </a:ln>
          <a:effectLst>
            <a:outerShdw blurRad="381000" sx="102000" sy="102000" algn="ctr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E48B79-D758-6193-5923-1640C16E69DC}"/>
              </a:ext>
            </a:extLst>
          </p:cNvPr>
          <p:cNvGrpSpPr/>
          <p:nvPr/>
        </p:nvGrpSpPr>
        <p:grpSpPr>
          <a:xfrm>
            <a:off x="10215139" y="3835675"/>
            <a:ext cx="670244" cy="481412"/>
            <a:chOff x="10555482" y="5327806"/>
            <a:chExt cx="552789" cy="39704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EA76BE92-F947-504A-ABB4-9208E3D63438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2A3C250B-872B-B1BB-5171-98FA5C919331}"/>
                </a:ext>
              </a:extLst>
            </p:cNvPr>
            <p:cNvCxnSpPr>
              <a:cxnSpLocks/>
              <a:endCxn id="1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ln w="25400" cap="rnd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Isosceles Triangle 16">
              <a:extLst>
                <a:ext uri="{FF2B5EF4-FFF2-40B4-BE49-F238E27FC236}">
                  <a16:creationId xmlns:a16="http://schemas.microsoft.com/office/drawing/2014/main" id="{8AF18132-93A9-4A46-2821-89B862CBCF90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870BED8-4F7F-E3F2-FB0B-468A49F14998}"/>
              </a:ext>
            </a:extLst>
          </p:cNvPr>
          <p:cNvGrpSpPr/>
          <p:nvPr/>
        </p:nvGrpSpPr>
        <p:grpSpPr>
          <a:xfrm rot="10800000">
            <a:off x="13528772" y="10179709"/>
            <a:ext cx="670244" cy="481412"/>
            <a:chOff x="10555482" y="5327806"/>
            <a:chExt cx="552789" cy="397048"/>
          </a:xfrm>
          <a:solidFill>
            <a:schemeClr val="accent4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C1A3F1A0-9D7B-BAC2-53CC-3A062159A5B9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2217043-8B2B-F9BA-1945-205410A078B9}"/>
                </a:ext>
              </a:extLst>
            </p:cNvPr>
            <p:cNvCxnSpPr>
              <a:cxnSpLocks/>
              <a:endCxn id="21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Isosceles Triangle 20">
              <a:extLst>
                <a:ext uri="{FF2B5EF4-FFF2-40B4-BE49-F238E27FC236}">
                  <a16:creationId xmlns:a16="http://schemas.microsoft.com/office/drawing/2014/main" id="{0E6B43BF-056B-F68D-8460-D890310F1EB2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6A9CDC1-06F4-F298-3974-25A425A8B8B7}"/>
              </a:ext>
            </a:extLst>
          </p:cNvPr>
          <p:cNvGrpSpPr/>
          <p:nvPr/>
        </p:nvGrpSpPr>
        <p:grpSpPr>
          <a:xfrm rot="7200000">
            <a:off x="15447412" y="7158855"/>
            <a:ext cx="670244" cy="481412"/>
            <a:chOff x="10555482" y="5327806"/>
            <a:chExt cx="552789" cy="397048"/>
          </a:xfrm>
          <a:solidFill>
            <a:schemeClr val="accent5"/>
          </a:solidFill>
        </p:grpSpPr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F9E5E580-A73B-705E-BCBF-940871A052FA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1B9708E2-47A1-6EE7-9363-FFBE4B3BF1E0}"/>
                </a:ext>
              </a:extLst>
            </p:cNvPr>
            <p:cNvCxnSpPr>
              <a:cxnSpLocks/>
              <a:endCxn id="25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Isosceles Triangle 24">
              <a:extLst>
                <a:ext uri="{FF2B5EF4-FFF2-40B4-BE49-F238E27FC236}">
                  <a16:creationId xmlns:a16="http://schemas.microsoft.com/office/drawing/2014/main" id="{BC1269E9-546E-7FDE-7947-885884854648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8C5B08B-8FB0-D509-FEA6-F3F878BBF2B8}"/>
              </a:ext>
            </a:extLst>
          </p:cNvPr>
          <p:cNvGrpSpPr/>
          <p:nvPr/>
        </p:nvGrpSpPr>
        <p:grpSpPr>
          <a:xfrm rot="18000000">
            <a:off x="8296499" y="6856529"/>
            <a:ext cx="670244" cy="481412"/>
            <a:chOff x="10555482" y="5327806"/>
            <a:chExt cx="552789" cy="397048"/>
          </a:xfrm>
          <a:solidFill>
            <a:schemeClr val="accent2"/>
          </a:solidFill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08D3477-DEFE-47F4-6F20-40DA7D4AED5F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DB5776E7-157F-253D-2DD4-8B54BA7A3AE0}"/>
                </a:ext>
              </a:extLst>
            </p:cNvPr>
            <p:cNvCxnSpPr>
              <a:cxnSpLocks/>
              <a:endCxn id="29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Isosceles Triangle 28">
              <a:extLst>
                <a:ext uri="{FF2B5EF4-FFF2-40B4-BE49-F238E27FC236}">
                  <a16:creationId xmlns:a16="http://schemas.microsoft.com/office/drawing/2014/main" id="{7C119AEB-FBCF-DC54-A593-0BF1147256D1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947D8DFE-D937-9BF6-48BA-F2550F3F42CE}"/>
              </a:ext>
            </a:extLst>
          </p:cNvPr>
          <p:cNvGrpSpPr/>
          <p:nvPr/>
        </p:nvGrpSpPr>
        <p:grpSpPr>
          <a:xfrm rot="3600000">
            <a:off x="13790594" y="3986838"/>
            <a:ext cx="670244" cy="481412"/>
            <a:chOff x="10555482" y="5327806"/>
            <a:chExt cx="552789" cy="397048"/>
          </a:xfrm>
          <a:solidFill>
            <a:schemeClr val="accent6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4897855-21F0-AFC4-E211-5595644B4502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6FCC269F-2299-917F-4B6D-16230A2B74CD}"/>
                </a:ext>
              </a:extLst>
            </p:cNvPr>
            <p:cNvCxnSpPr>
              <a:cxnSpLocks/>
              <a:endCxn id="33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Isosceles Triangle 32">
              <a:extLst>
                <a:ext uri="{FF2B5EF4-FFF2-40B4-BE49-F238E27FC236}">
                  <a16:creationId xmlns:a16="http://schemas.microsoft.com/office/drawing/2014/main" id="{2348D718-5F54-1DB6-83A2-D8D940DC42B3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11C5F29D-D740-EB36-C3D4-09CDB90B4EA4}"/>
              </a:ext>
            </a:extLst>
          </p:cNvPr>
          <p:cNvGrpSpPr/>
          <p:nvPr/>
        </p:nvGrpSpPr>
        <p:grpSpPr>
          <a:xfrm rot="14400000">
            <a:off x="9953316" y="10028546"/>
            <a:ext cx="670244" cy="481412"/>
            <a:chOff x="10555482" y="5327806"/>
            <a:chExt cx="552789" cy="397048"/>
          </a:xfrm>
          <a:solidFill>
            <a:schemeClr val="accent3"/>
          </a:solidFill>
        </p:grpSpPr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2D9D90E-E49A-F48D-0ECD-62B3599DE4D8}"/>
                </a:ext>
              </a:extLst>
            </p:cNvPr>
            <p:cNvSpPr/>
            <p:nvPr/>
          </p:nvSpPr>
          <p:spPr>
            <a:xfrm>
              <a:off x="10914599" y="5327806"/>
              <a:ext cx="193672" cy="193672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9EBCCED4-42DB-254B-A49E-95E3F20D16B5}"/>
                </a:ext>
              </a:extLst>
            </p:cNvPr>
            <p:cNvCxnSpPr>
              <a:cxnSpLocks/>
              <a:endCxn id="37" idx="3"/>
            </p:cNvCxnSpPr>
            <p:nvPr/>
          </p:nvCxnSpPr>
          <p:spPr>
            <a:xfrm flipH="1">
              <a:off x="10719871" y="5429250"/>
              <a:ext cx="274360" cy="151385"/>
            </a:xfrm>
            <a:prstGeom prst="line">
              <a:avLst/>
            </a:prstGeom>
            <a:grpFill/>
            <a:ln w="25400" cap="rnd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Isosceles Triangle 36">
              <a:extLst>
                <a:ext uri="{FF2B5EF4-FFF2-40B4-BE49-F238E27FC236}">
                  <a16:creationId xmlns:a16="http://schemas.microsoft.com/office/drawing/2014/main" id="{E18A12F8-2FC1-A446-012C-722C956F459A}"/>
                </a:ext>
              </a:extLst>
            </p:cNvPr>
            <p:cNvSpPr/>
            <p:nvPr/>
          </p:nvSpPr>
          <p:spPr>
            <a:xfrm rot="14280000">
              <a:off x="10547354" y="5538820"/>
              <a:ext cx="194162" cy="177906"/>
            </a:xfrm>
            <a:prstGeom prst="triangl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9BEC90B3-8AE9-60BC-C202-8C06B02FFA09}"/>
              </a:ext>
            </a:extLst>
          </p:cNvPr>
          <p:cNvGrpSpPr/>
          <p:nvPr/>
        </p:nvGrpSpPr>
        <p:grpSpPr>
          <a:xfrm>
            <a:off x="2368566" y="4495779"/>
            <a:ext cx="4248717" cy="1588243"/>
            <a:chOff x="6967777" y="4648073"/>
            <a:chExt cx="2850484" cy="1309916"/>
          </a:xfrm>
        </p:grpSpPr>
        <p:sp>
          <p:nvSpPr>
            <p:cNvPr id="39" name="Textbox 200">
              <a:extLst>
                <a:ext uri="{FF2B5EF4-FFF2-40B4-BE49-F238E27FC236}">
                  <a16:creationId xmlns:a16="http://schemas.microsoft.com/office/drawing/2014/main" id="{7C47FDE5-6441-EB94-E729-4C505AFFA0B9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811AC191-FA6F-F7A0-F308-9ADF2C98F941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DIRECT</a:t>
              </a:r>
            </a:p>
          </p:txBody>
        </p:sp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737FFEAE-645C-5F80-0AB7-E946592CD400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2"/>
                  </a:solidFill>
                  <a:latin typeface="+mj-lt"/>
                </a:rPr>
                <a:t>Định hướng</a:t>
              </a:r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AF30DF28-B587-A857-D415-C53E70A4BB03}"/>
              </a:ext>
            </a:extLst>
          </p:cNvPr>
          <p:cNvGrpSpPr/>
          <p:nvPr/>
        </p:nvGrpSpPr>
        <p:grpSpPr>
          <a:xfrm>
            <a:off x="2210383" y="8281971"/>
            <a:ext cx="4248717" cy="1588243"/>
            <a:chOff x="6967777" y="4648073"/>
            <a:chExt cx="2850484" cy="1309916"/>
          </a:xfrm>
        </p:grpSpPr>
        <p:sp>
          <p:nvSpPr>
            <p:cNvPr id="43" name="Textbox 200">
              <a:extLst>
                <a:ext uri="{FF2B5EF4-FFF2-40B4-BE49-F238E27FC236}">
                  <a16:creationId xmlns:a16="http://schemas.microsoft.com/office/drawing/2014/main" id="{47A52054-7AB0-51D7-3BF7-31DA936F21D9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r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4" name="Textbox 200">
              <a:extLst>
                <a:ext uri="{FF2B5EF4-FFF2-40B4-BE49-F238E27FC236}">
                  <a16:creationId xmlns:a16="http://schemas.microsoft.com/office/drawing/2014/main" id="{DEB648D9-097B-D9F3-B97C-8ACFD4EC17EF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DESIGN</a:t>
              </a:r>
            </a:p>
          </p:txBody>
        </p:sp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7A4BDD29-7EEB-D612-DD69-A655F8BA4AAA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Thiết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4B56323-D727-F704-03B3-9BF882D55CB6}"/>
              </a:ext>
            </a:extLst>
          </p:cNvPr>
          <p:cNvGrpSpPr/>
          <p:nvPr/>
        </p:nvGrpSpPr>
        <p:grpSpPr>
          <a:xfrm>
            <a:off x="15780455" y="10704167"/>
            <a:ext cx="4248717" cy="1588243"/>
            <a:chOff x="6967777" y="4648073"/>
            <a:chExt cx="2850484" cy="1309916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949D2069-A311-0562-02C8-96753F156D3B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Triển khai giá trị đúng đối tượng, đúng thời điểm và kênh tiếp cận.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66EA1280-BD19-65E1-8801-975304CFBFB2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DELIVER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B61211C0-AE33-0AC6-7CAE-9EE61CE2365D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Triển</a:t>
              </a:r>
              <a:r>
                <a:rPr lang="en-US" sz="2400" dirty="0">
                  <a:solidFill>
                    <a:schemeClr val="accent4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accent4"/>
                  </a:solidFill>
                  <a:latin typeface="+mj-lt"/>
                </a:rPr>
                <a:t>khai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C9162A3-02CF-B6A0-C89F-687F92EF5F32}"/>
              </a:ext>
            </a:extLst>
          </p:cNvPr>
          <p:cNvGrpSpPr/>
          <p:nvPr/>
        </p:nvGrpSpPr>
        <p:grpSpPr>
          <a:xfrm>
            <a:off x="17855440" y="7791090"/>
            <a:ext cx="4248717" cy="1588243"/>
            <a:chOff x="6967777" y="4648073"/>
            <a:chExt cx="2850484" cy="1309916"/>
          </a:xfrm>
        </p:grpSpPr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0F22BF3D-8896-B07D-942F-A8F19CCAD2BD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Đo lường giá trị tạo ra, tác động kinh doanh và phản hồi thị trường.</a:t>
              </a: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DA47FD2C-C7C3-E332-C692-9B0683EB96FB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tx2"/>
                  </a:solidFill>
                  <a:latin typeface="Gobold Bold" panose="02000500000000000000" pitchFamily="2" charset="0"/>
                </a:rPr>
                <a:t>CAPTURE</a:t>
              </a:r>
            </a:p>
          </p:txBody>
        </p:sp>
        <p:sp>
          <p:nvSpPr>
            <p:cNvPr id="53" name="Textbox 200">
              <a:extLst>
                <a:ext uri="{FF2B5EF4-FFF2-40B4-BE49-F238E27FC236}">
                  <a16:creationId xmlns:a16="http://schemas.microsoft.com/office/drawing/2014/main" id="{ABEE0338-2143-2D82-933A-D6439045F49F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vi-VN" sz="2400" dirty="0">
                  <a:solidFill>
                    <a:schemeClr val="accent5"/>
                  </a:solidFill>
                  <a:latin typeface="+mj-lt"/>
                </a:rPr>
                <a:t>Đo lường</a:t>
              </a:r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89C2AD1D-6337-DAA6-5E62-0DAC59A0C1BF}"/>
              </a:ext>
            </a:extLst>
          </p:cNvPr>
          <p:cNvGrpSpPr/>
          <p:nvPr/>
        </p:nvGrpSpPr>
        <p:grpSpPr>
          <a:xfrm>
            <a:off x="17652073" y="4284168"/>
            <a:ext cx="4248717" cy="1588243"/>
            <a:chOff x="6967777" y="4648073"/>
            <a:chExt cx="2850484" cy="1309916"/>
          </a:xfrm>
        </p:grpSpPr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70EFF405-D37F-2141-1EEC-7CA3354B2617}"/>
                </a:ext>
              </a:extLst>
            </p:cNvPr>
            <p:cNvSpPr txBox="1"/>
            <p:nvPr/>
          </p:nvSpPr>
          <p:spPr>
            <a:xfrm flipH="1">
              <a:off x="6967777" y="5424922"/>
              <a:ext cx="2850484" cy="533067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Tái tạo giá trị, cải tiến giải pháp cho vòng phát triển tiếp theo.</a:t>
              </a: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E102E101-87A8-249D-4ADC-6E7A5D78AE66}"/>
                </a:ext>
              </a:extLst>
            </p:cNvPr>
            <p:cNvSpPr txBox="1"/>
            <p:nvPr/>
          </p:nvSpPr>
          <p:spPr>
            <a:xfrm flipH="1">
              <a:off x="6967777" y="4648073"/>
              <a:ext cx="2850484" cy="43153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Gobold Bold" panose="02000500000000000000" pitchFamily="2" charset="0"/>
                </a:rPr>
                <a:t>RENEW</a:t>
              </a:r>
            </a:p>
          </p:txBody>
        </p:sp>
        <p:sp>
          <p:nvSpPr>
            <p:cNvPr id="57" name="Textbox 200">
              <a:extLst>
                <a:ext uri="{FF2B5EF4-FFF2-40B4-BE49-F238E27FC236}">
                  <a16:creationId xmlns:a16="http://schemas.microsoft.com/office/drawing/2014/main" id="{496A450F-48DC-85AF-966E-53BF8D76DC92}"/>
                </a:ext>
              </a:extLst>
            </p:cNvPr>
            <p:cNvSpPr txBox="1"/>
            <p:nvPr/>
          </p:nvSpPr>
          <p:spPr>
            <a:xfrm flipH="1">
              <a:off x="6967777" y="5004898"/>
              <a:ext cx="2850484" cy="38076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Làm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mới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58" name="!!MainTitle1">
            <a:extLst>
              <a:ext uri="{FF2B5EF4-FFF2-40B4-BE49-F238E27FC236}">
                <a16:creationId xmlns:a16="http://schemas.microsoft.com/office/drawing/2014/main" id="{A69DDAFB-D396-7A98-31A1-2C37DFDAC5E8}"/>
              </a:ext>
            </a:extLst>
          </p:cNvPr>
          <p:cNvSpPr txBox="1"/>
          <p:nvPr/>
        </p:nvSpPr>
        <p:spPr>
          <a:xfrm>
            <a:off x="10378074" y="5872903"/>
            <a:ext cx="3627916" cy="2862322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Value</a:t>
            </a:r>
          </a:p>
          <a:p>
            <a:pPr lvl="0" algn="ctr">
              <a:defRPr/>
            </a:pPr>
            <a:r>
              <a:rPr lang="en-US" sz="60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Creation</a:t>
            </a:r>
          </a:p>
          <a:p>
            <a:pPr lvl="0" algn="ctr">
              <a:defRPr/>
            </a:pPr>
            <a:r>
              <a:rPr lang="en-US" sz="60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60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60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94487DAB-692C-A31A-E39E-4D90C1EB0418}"/>
              </a:ext>
            </a:extLst>
          </p:cNvPr>
          <p:cNvSpPr txBox="1"/>
          <p:nvPr/>
        </p:nvSpPr>
        <p:spPr>
          <a:xfrm>
            <a:off x="10777221" y="8712464"/>
            <a:ext cx="2829621" cy="27699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2"/>
                </a:solidFill>
                <a:latin typeface="+mj-lt"/>
              </a:rPr>
              <a:t>we sell </a:t>
            </a:r>
            <a:r>
              <a:rPr lang="en-US" sz="1200" b="1" dirty="0">
                <a:solidFill>
                  <a:schemeClr val="tx2"/>
                </a:solidFill>
                <a:latin typeface="+mj-lt"/>
              </a:rPr>
              <a:t>CONFIDENCE</a:t>
            </a:r>
            <a:r>
              <a:rPr lang="en-US" sz="1200" dirty="0">
                <a:solidFill>
                  <a:schemeClr val="tx2"/>
                </a:solidFill>
                <a:latin typeface="+mj-lt"/>
              </a:rPr>
              <a:t> not templates</a:t>
            </a:r>
            <a:endParaRPr kumimoji="0" lang="en-US" sz="12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572853A-D688-0FA9-C6B5-97681E126592}"/>
              </a:ext>
            </a:extLst>
          </p:cNvPr>
          <p:cNvSpPr/>
          <p:nvPr/>
        </p:nvSpPr>
        <p:spPr>
          <a:xfrm>
            <a:off x="11930518" y="5697933"/>
            <a:ext cx="206916" cy="20691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26A8E52-FE29-7F59-320D-1FFCA231A2D2}"/>
              </a:ext>
            </a:extLst>
          </p:cNvPr>
          <p:cNvSpPr/>
          <p:nvPr/>
        </p:nvSpPr>
        <p:spPr>
          <a:xfrm>
            <a:off x="11590955" y="5697933"/>
            <a:ext cx="206916" cy="20691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AFBD8A53-C994-2044-F903-71DEB9216634}"/>
              </a:ext>
            </a:extLst>
          </p:cNvPr>
          <p:cNvSpPr/>
          <p:nvPr/>
        </p:nvSpPr>
        <p:spPr>
          <a:xfrm>
            <a:off x="12270081" y="5697933"/>
            <a:ext cx="206916" cy="20691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6E482C02-D28E-926A-7375-5BDABD180C06}"/>
              </a:ext>
            </a:extLst>
          </p:cNvPr>
          <p:cNvSpPr/>
          <p:nvPr/>
        </p:nvSpPr>
        <p:spPr>
          <a:xfrm>
            <a:off x="12609644" y="5697933"/>
            <a:ext cx="206916" cy="206916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2AA1364C-C5AC-B1EE-354A-0180B5B3DCA1}"/>
              </a:ext>
            </a:extLst>
          </p:cNvPr>
          <p:cNvSpPr/>
          <p:nvPr/>
        </p:nvSpPr>
        <p:spPr>
          <a:xfrm>
            <a:off x="15019085" y="8702118"/>
            <a:ext cx="761802" cy="761802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5" name="Freeform 142">
            <a:extLst>
              <a:ext uri="{FF2B5EF4-FFF2-40B4-BE49-F238E27FC236}">
                <a16:creationId xmlns:a16="http://schemas.microsoft.com/office/drawing/2014/main" id="{167590BA-8539-0C52-D13C-DEA877D6DA23}"/>
              </a:ext>
            </a:extLst>
          </p:cNvPr>
          <p:cNvSpPr>
            <a:spLocks noEditPoints="1"/>
          </p:cNvSpPr>
          <p:nvPr/>
        </p:nvSpPr>
        <p:spPr bwMode="auto">
          <a:xfrm>
            <a:off x="11766105" y="3106132"/>
            <a:ext cx="866550" cy="866550"/>
          </a:xfrm>
          <a:custGeom>
            <a:avLst/>
            <a:gdLst>
              <a:gd name="T0" fmla="*/ 910 w 1138"/>
              <a:gd name="T1" fmla="*/ 455 h 1138"/>
              <a:gd name="T2" fmla="*/ 455 w 1138"/>
              <a:gd name="T3" fmla="*/ 910 h 1138"/>
              <a:gd name="T4" fmla="*/ 0 w 1138"/>
              <a:gd name="T5" fmla="*/ 455 h 1138"/>
              <a:gd name="T6" fmla="*/ 455 w 1138"/>
              <a:gd name="T7" fmla="*/ 0 h 1138"/>
              <a:gd name="T8" fmla="*/ 910 w 1138"/>
              <a:gd name="T9" fmla="*/ 455 h 1138"/>
              <a:gd name="T10" fmla="*/ 777 w 1138"/>
              <a:gd name="T11" fmla="*/ 777 h 1138"/>
              <a:gd name="T12" fmla="*/ 1138 w 1138"/>
              <a:gd name="T13" fmla="*/ 1138 h 1138"/>
              <a:gd name="T14" fmla="*/ 683 w 1138"/>
              <a:gd name="T15" fmla="*/ 455 h 1138"/>
              <a:gd name="T16" fmla="*/ 679 w 1138"/>
              <a:gd name="T17" fmla="*/ 413 h 1138"/>
              <a:gd name="T18" fmla="*/ 749 w 1138"/>
              <a:gd name="T19" fmla="*/ 338 h 1138"/>
              <a:gd name="T20" fmla="*/ 703 w 1138"/>
              <a:gd name="T21" fmla="*/ 259 h 1138"/>
              <a:gd name="T22" fmla="*/ 604 w 1138"/>
              <a:gd name="T23" fmla="*/ 283 h 1138"/>
              <a:gd name="T24" fmla="*/ 530 w 1138"/>
              <a:gd name="T25" fmla="*/ 241 h 1138"/>
              <a:gd name="T26" fmla="*/ 501 w 1138"/>
              <a:gd name="T27" fmla="*/ 142 h 1138"/>
              <a:gd name="T28" fmla="*/ 409 w 1138"/>
              <a:gd name="T29" fmla="*/ 142 h 1138"/>
              <a:gd name="T30" fmla="*/ 380 w 1138"/>
              <a:gd name="T31" fmla="*/ 241 h 1138"/>
              <a:gd name="T32" fmla="*/ 307 w 1138"/>
              <a:gd name="T33" fmla="*/ 283 h 1138"/>
              <a:gd name="T34" fmla="*/ 207 w 1138"/>
              <a:gd name="T35" fmla="*/ 259 h 1138"/>
              <a:gd name="T36" fmla="*/ 161 w 1138"/>
              <a:gd name="T37" fmla="*/ 338 h 1138"/>
              <a:gd name="T38" fmla="*/ 232 w 1138"/>
              <a:gd name="T39" fmla="*/ 413 h 1138"/>
              <a:gd name="T40" fmla="*/ 228 w 1138"/>
              <a:gd name="T41" fmla="*/ 455 h 1138"/>
              <a:gd name="T42" fmla="*/ 232 w 1138"/>
              <a:gd name="T43" fmla="*/ 498 h 1138"/>
              <a:gd name="T44" fmla="*/ 161 w 1138"/>
              <a:gd name="T45" fmla="*/ 572 h 1138"/>
              <a:gd name="T46" fmla="*/ 207 w 1138"/>
              <a:gd name="T47" fmla="*/ 651 h 1138"/>
              <a:gd name="T48" fmla="*/ 307 w 1138"/>
              <a:gd name="T49" fmla="*/ 628 h 1138"/>
              <a:gd name="T50" fmla="*/ 380 w 1138"/>
              <a:gd name="T51" fmla="*/ 670 h 1138"/>
              <a:gd name="T52" fmla="*/ 409 w 1138"/>
              <a:gd name="T53" fmla="*/ 768 h 1138"/>
              <a:gd name="T54" fmla="*/ 501 w 1138"/>
              <a:gd name="T55" fmla="*/ 768 h 1138"/>
              <a:gd name="T56" fmla="*/ 530 w 1138"/>
              <a:gd name="T57" fmla="*/ 670 h 1138"/>
              <a:gd name="T58" fmla="*/ 604 w 1138"/>
              <a:gd name="T59" fmla="*/ 628 h 1138"/>
              <a:gd name="T60" fmla="*/ 703 w 1138"/>
              <a:gd name="T61" fmla="*/ 651 h 1138"/>
              <a:gd name="T62" fmla="*/ 749 w 1138"/>
              <a:gd name="T63" fmla="*/ 572 h 1138"/>
              <a:gd name="T64" fmla="*/ 679 w 1138"/>
              <a:gd name="T65" fmla="*/ 498 h 1138"/>
              <a:gd name="T66" fmla="*/ 683 w 1138"/>
              <a:gd name="T67" fmla="*/ 455 h 1138"/>
              <a:gd name="T68" fmla="*/ 455 w 1138"/>
              <a:gd name="T69" fmla="*/ 341 h 1138"/>
              <a:gd name="T70" fmla="*/ 341 w 1138"/>
              <a:gd name="T71" fmla="*/ 455 h 1138"/>
              <a:gd name="T72" fmla="*/ 455 w 1138"/>
              <a:gd name="T73" fmla="*/ 569 h 1138"/>
              <a:gd name="T74" fmla="*/ 569 w 1138"/>
              <a:gd name="T75" fmla="*/ 455 h 1138"/>
              <a:gd name="T76" fmla="*/ 455 w 1138"/>
              <a:gd name="T77" fmla="*/ 341 h 1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138" h="1138">
                <a:moveTo>
                  <a:pt x="910" y="455"/>
                </a:moveTo>
                <a:cubicBezTo>
                  <a:pt x="910" y="707"/>
                  <a:pt x="707" y="910"/>
                  <a:pt x="455" y="910"/>
                </a:cubicBezTo>
                <a:cubicBezTo>
                  <a:pt x="204" y="910"/>
                  <a:pt x="0" y="707"/>
                  <a:pt x="0" y="455"/>
                </a:cubicBezTo>
                <a:cubicBezTo>
                  <a:pt x="0" y="204"/>
                  <a:pt x="204" y="0"/>
                  <a:pt x="455" y="0"/>
                </a:cubicBezTo>
                <a:cubicBezTo>
                  <a:pt x="707" y="0"/>
                  <a:pt x="910" y="204"/>
                  <a:pt x="910" y="455"/>
                </a:cubicBezTo>
                <a:close/>
                <a:moveTo>
                  <a:pt x="777" y="777"/>
                </a:moveTo>
                <a:cubicBezTo>
                  <a:pt x="1138" y="1138"/>
                  <a:pt x="1138" y="1138"/>
                  <a:pt x="1138" y="1138"/>
                </a:cubicBezTo>
                <a:moveTo>
                  <a:pt x="683" y="455"/>
                </a:moveTo>
                <a:cubicBezTo>
                  <a:pt x="683" y="441"/>
                  <a:pt x="681" y="427"/>
                  <a:pt x="679" y="413"/>
                </a:cubicBezTo>
                <a:cubicBezTo>
                  <a:pt x="749" y="338"/>
                  <a:pt x="749" y="338"/>
                  <a:pt x="749" y="338"/>
                </a:cubicBezTo>
                <a:cubicBezTo>
                  <a:pt x="703" y="259"/>
                  <a:pt x="703" y="259"/>
                  <a:pt x="703" y="259"/>
                </a:cubicBezTo>
                <a:cubicBezTo>
                  <a:pt x="604" y="283"/>
                  <a:pt x="604" y="283"/>
                  <a:pt x="604" y="283"/>
                </a:cubicBezTo>
                <a:cubicBezTo>
                  <a:pt x="582" y="265"/>
                  <a:pt x="558" y="250"/>
                  <a:pt x="530" y="241"/>
                </a:cubicBezTo>
                <a:cubicBezTo>
                  <a:pt x="501" y="142"/>
                  <a:pt x="501" y="142"/>
                  <a:pt x="501" y="142"/>
                </a:cubicBezTo>
                <a:cubicBezTo>
                  <a:pt x="409" y="142"/>
                  <a:pt x="409" y="142"/>
                  <a:pt x="409" y="142"/>
                </a:cubicBezTo>
                <a:cubicBezTo>
                  <a:pt x="380" y="241"/>
                  <a:pt x="380" y="241"/>
                  <a:pt x="380" y="241"/>
                </a:cubicBezTo>
                <a:cubicBezTo>
                  <a:pt x="353" y="250"/>
                  <a:pt x="328" y="265"/>
                  <a:pt x="307" y="283"/>
                </a:cubicBezTo>
                <a:cubicBezTo>
                  <a:pt x="207" y="259"/>
                  <a:pt x="207" y="259"/>
                  <a:pt x="207" y="259"/>
                </a:cubicBezTo>
                <a:cubicBezTo>
                  <a:pt x="161" y="338"/>
                  <a:pt x="161" y="338"/>
                  <a:pt x="161" y="338"/>
                </a:cubicBezTo>
                <a:cubicBezTo>
                  <a:pt x="232" y="413"/>
                  <a:pt x="232" y="413"/>
                  <a:pt x="232" y="413"/>
                </a:cubicBezTo>
                <a:cubicBezTo>
                  <a:pt x="229" y="427"/>
                  <a:pt x="228" y="441"/>
                  <a:pt x="228" y="455"/>
                </a:cubicBezTo>
                <a:cubicBezTo>
                  <a:pt x="228" y="470"/>
                  <a:pt x="229" y="484"/>
                  <a:pt x="232" y="498"/>
                </a:cubicBezTo>
                <a:cubicBezTo>
                  <a:pt x="161" y="572"/>
                  <a:pt x="161" y="572"/>
                  <a:pt x="161" y="572"/>
                </a:cubicBezTo>
                <a:cubicBezTo>
                  <a:pt x="207" y="651"/>
                  <a:pt x="207" y="651"/>
                  <a:pt x="207" y="651"/>
                </a:cubicBezTo>
                <a:cubicBezTo>
                  <a:pt x="307" y="628"/>
                  <a:pt x="307" y="628"/>
                  <a:pt x="307" y="628"/>
                </a:cubicBezTo>
                <a:cubicBezTo>
                  <a:pt x="328" y="646"/>
                  <a:pt x="353" y="660"/>
                  <a:pt x="380" y="670"/>
                </a:cubicBezTo>
                <a:cubicBezTo>
                  <a:pt x="409" y="768"/>
                  <a:pt x="409" y="768"/>
                  <a:pt x="409" y="768"/>
                </a:cubicBezTo>
                <a:cubicBezTo>
                  <a:pt x="501" y="768"/>
                  <a:pt x="501" y="768"/>
                  <a:pt x="501" y="768"/>
                </a:cubicBezTo>
                <a:cubicBezTo>
                  <a:pt x="530" y="670"/>
                  <a:pt x="530" y="670"/>
                  <a:pt x="530" y="670"/>
                </a:cubicBezTo>
                <a:cubicBezTo>
                  <a:pt x="558" y="660"/>
                  <a:pt x="582" y="646"/>
                  <a:pt x="604" y="628"/>
                </a:cubicBezTo>
                <a:cubicBezTo>
                  <a:pt x="703" y="651"/>
                  <a:pt x="703" y="651"/>
                  <a:pt x="703" y="651"/>
                </a:cubicBezTo>
                <a:cubicBezTo>
                  <a:pt x="749" y="572"/>
                  <a:pt x="749" y="572"/>
                  <a:pt x="749" y="572"/>
                </a:cubicBezTo>
                <a:cubicBezTo>
                  <a:pt x="679" y="498"/>
                  <a:pt x="679" y="498"/>
                  <a:pt x="679" y="498"/>
                </a:cubicBezTo>
                <a:cubicBezTo>
                  <a:pt x="681" y="484"/>
                  <a:pt x="683" y="470"/>
                  <a:pt x="683" y="455"/>
                </a:cubicBezTo>
                <a:close/>
                <a:moveTo>
                  <a:pt x="455" y="341"/>
                </a:moveTo>
                <a:cubicBezTo>
                  <a:pt x="392" y="341"/>
                  <a:pt x="341" y="392"/>
                  <a:pt x="341" y="455"/>
                </a:cubicBezTo>
                <a:cubicBezTo>
                  <a:pt x="341" y="518"/>
                  <a:pt x="392" y="569"/>
                  <a:pt x="455" y="569"/>
                </a:cubicBezTo>
                <a:cubicBezTo>
                  <a:pt x="518" y="569"/>
                  <a:pt x="569" y="518"/>
                  <a:pt x="569" y="455"/>
                </a:cubicBezTo>
                <a:cubicBezTo>
                  <a:pt x="569" y="392"/>
                  <a:pt x="518" y="341"/>
                  <a:pt x="455" y="3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 dirty="0"/>
          </a:p>
        </p:txBody>
      </p:sp>
      <p:sp>
        <p:nvSpPr>
          <p:cNvPr id="66" name="Freeform 171">
            <a:extLst>
              <a:ext uri="{FF2B5EF4-FFF2-40B4-BE49-F238E27FC236}">
                <a16:creationId xmlns:a16="http://schemas.microsoft.com/office/drawing/2014/main" id="{B14DAA91-9948-2300-2AEA-6B3C7977AEB8}"/>
              </a:ext>
            </a:extLst>
          </p:cNvPr>
          <p:cNvSpPr>
            <a:spLocks noEditPoints="1"/>
          </p:cNvSpPr>
          <p:nvPr/>
        </p:nvSpPr>
        <p:spPr bwMode="auto">
          <a:xfrm>
            <a:off x="8643267" y="5011138"/>
            <a:ext cx="711015" cy="752280"/>
          </a:xfrm>
          <a:custGeom>
            <a:avLst/>
            <a:gdLst>
              <a:gd name="T0" fmla="*/ 384 w 934"/>
              <a:gd name="T1" fmla="*/ 817 h 987"/>
              <a:gd name="T2" fmla="*/ 0 w 934"/>
              <a:gd name="T3" fmla="*/ 408 h 987"/>
              <a:gd name="T4" fmla="*/ 409 w 934"/>
              <a:gd name="T5" fmla="*/ 0 h 987"/>
              <a:gd name="T6" fmla="*/ 818 w 934"/>
              <a:gd name="T7" fmla="*/ 408 h 987"/>
              <a:gd name="T8" fmla="*/ 814 w 934"/>
              <a:gd name="T9" fmla="*/ 462 h 987"/>
              <a:gd name="T10" fmla="*/ 579 w 934"/>
              <a:gd name="T11" fmla="*/ 356 h 987"/>
              <a:gd name="T12" fmla="*/ 409 w 934"/>
              <a:gd name="T13" fmla="*/ 231 h 987"/>
              <a:gd name="T14" fmla="*/ 231 w 934"/>
              <a:gd name="T15" fmla="*/ 408 h 987"/>
              <a:gd name="T16" fmla="*/ 325 w 934"/>
              <a:gd name="T17" fmla="*/ 565 h 987"/>
              <a:gd name="T18" fmla="*/ 409 w 934"/>
              <a:gd name="T19" fmla="*/ 408 h 987"/>
              <a:gd name="T20" fmla="*/ 569 w 934"/>
              <a:gd name="T21" fmla="*/ 969 h 987"/>
              <a:gd name="T22" fmla="*/ 668 w 934"/>
              <a:gd name="T23" fmla="*/ 716 h 987"/>
              <a:gd name="T24" fmla="*/ 934 w 934"/>
              <a:gd name="T25" fmla="*/ 662 h 987"/>
              <a:gd name="T26" fmla="*/ 409 w 934"/>
              <a:gd name="T27" fmla="*/ 408 h 987"/>
              <a:gd name="T28" fmla="*/ 668 w 934"/>
              <a:gd name="T29" fmla="*/ 716 h 987"/>
              <a:gd name="T30" fmla="*/ 896 w 934"/>
              <a:gd name="T31" fmla="*/ 987 h 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34" h="987">
                <a:moveTo>
                  <a:pt x="384" y="817"/>
                </a:moveTo>
                <a:cubicBezTo>
                  <a:pt x="170" y="803"/>
                  <a:pt x="0" y="625"/>
                  <a:pt x="0" y="408"/>
                </a:cubicBezTo>
                <a:cubicBezTo>
                  <a:pt x="0" y="183"/>
                  <a:pt x="184" y="0"/>
                  <a:pt x="409" y="0"/>
                </a:cubicBezTo>
                <a:cubicBezTo>
                  <a:pt x="634" y="0"/>
                  <a:pt x="818" y="183"/>
                  <a:pt x="818" y="408"/>
                </a:cubicBezTo>
                <a:cubicBezTo>
                  <a:pt x="818" y="427"/>
                  <a:pt x="817" y="445"/>
                  <a:pt x="814" y="462"/>
                </a:cubicBezTo>
                <a:moveTo>
                  <a:pt x="579" y="356"/>
                </a:moveTo>
                <a:cubicBezTo>
                  <a:pt x="556" y="283"/>
                  <a:pt x="489" y="231"/>
                  <a:pt x="409" y="231"/>
                </a:cubicBezTo>
                <a:cubicBezTo>
                  <a:pt x="311" y="231"/>
                  <a:pt x="231" y="310"/>
                  <a:pt x="231" y="408"/>
                </a:cubicBezTo>
                <a:cubicBezTo>
                  <a:pt x="231" y="476"/>
                  <a:pt x="269" y="535"/>
                  <a:pt x="325" y="565"/>
                </a:cubicBezTo>
                <a:moveTo>
                  <a:pt x="409" y="408"/>
                </a:moveTo>
                <a:cubicBezTo>
                  <a:pt x="569" y="969"/>
                  <a:pt x="569" y="969"/>
                  <a:pt x="569" y="969"/>
                </a:cubicBezTo>
                <a:cubicBezTo>
                  <a:pt x="668" y="716"/>
                  <a:pt x="668" y="716"/>
                  <a:pt x="668" y="716"/>
                </a:cubicBezTo>
                <a:cubicBezTo>
                  <a:pt x="934" y="662"/>
                  <a:pt x="934" y="662"/>
                  <a:pt x="934" y="662"/>
                </a:cubicBezTo>
                <a:lnTo>
                  <a:pt x="409" y="408"/>
                </a:lnTo>
                <a:close/>
                <a:moveTo>
                  <a:pt x="668" y="716"/>
                </a:moveTo>
                <a:cubicBezTo>
                  <a:pt x="896" y="987"/>
                  <a:pt x="896" y="987"/>
                  <a:pt x="896" y="98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7" name="Freeform 10">
            <a:extLst>
              <a:ext uri="{FF2B5EF4-FFF2-40B4-BE49-F238E27FC236}">
                <a16:creationId xmlns:a16="http://schemas.microsoft.com/office/drawing/2014/main" id="{C613CE99-9F1B-4AEB-8ED0-8DCCC1095DEB}"/>
              </a:ext>
            </a:extLst>
          </p:cNvPr>
          <p:cNvSpPr>
            <a:spLocks noEditPoints="1"/>
          </p:cNvSpPr>
          <p:nvPr/>
        </p:nvSpPr>
        <p:spPr bwMode="auto">
          <a:xfrm>
            <a:off x="8596295" y="8777944"/>
            <a:ext cx="804960" cy="610152"/>
          </a:xfrm>
          <a:custGeom>
            <a:avLst/>
            <a:gdLst>
              <a:gd name="T0" fmla="*/ 795 w 911"/>
              <a:gd name="T1" fmla="*/ 314 h 694"/>
              <a:gd name="T2" fmla="*/ 685 w 911"/>
              <a:gd name="T3" fmla="*/ 609 h 694"/>
              <a:gd name="T4" fmla="*/ 218 w 911"/>
              <a:gd name="T5" fmla="*/ 694 h 694"/>
              <a:gd name="T6" fmla="*/ 302 w 911"/>
              <a:gd name="T7" fmla="*/ 227 h 694"/>
              <a:gd name="T8" fmla="*/ 598 w 911"/>
              <a:gd name="T9" fmla="*/ 116 h 694"/>
              <a:gd name="T10" fmla="*/ 598 w 911"/>
              <a:gd name="T11" fmla="*/ 116 h 694"/>
              <a:gd name="T12" fmla="*/ 795 w 911"/>
              <a:gd name="T13" fmla="*/ 314 h 694"/>
              <a:gd name="T14" fmla="*/ 911 w 911"/>
              <a:gd name="T15" fmla="*/ 198 h 694"/>
              <a:gd name="T16" fmla="*/ 714 w 911"/>
              <a:gd name="T17" fmla="*/ 0 h 694"/>
              <a:gd name="T18" fmla="*/ 598 w 911"/>
              <a:gd name="T19" fmla="*/ 116 h 694"/>
              <a:gd name="T20" fmla="*/ 218 w 911"/>
              <a:gd name="T21" fmla="*/ 694 h 694"/>
              <a:gd name="T22" fmla="*/ 458 w 911"/>
              <a:gd name="T23" fmla="*/ 453 h 694"/>
              <a:gd name="T24" fmla="*/ 49 w 911"/>
              <a:gd name="T25" fmla="*/ 127 h 694"/>
              <a:gd name="T26" fmla="*/ 109 w 911"/>
              <a:gd name="T27" fmla="*/ 357 h 694"/>
              <a:gd name="T28" fmla="*/ 130 w 911"/>
              <a:gd name="T29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911" h="694">
                <a:moveTo>
                  <a:pt x="795" y="314"/>
                </a:moveTo>
                <a:cubicBezTo>
                  <a:pt x="685" y="609"/>
                  <a:pt x="685" y="609"/>
                  <a:pt x="685" y="609"/>
                </a:cubicBezTo>
                <a:cubicBezTo>
                  <a:pt x="218" y="694"/>
                  <a:pt x="218" y="694"/>
                  <a:pt x="218" y="694"/>
                </a:cubicBezTo>
                <a:cubicBezTo>
                  <a:pt x="302" y="227"/>
                  <a:pt x="302" y="227"/>
                  <a:pt x="302" y="227"/>
                </a:cubicBezTo>
                <a:cubicBezTo>
                  <a:pt x="598" y="116"/>
                  <a:pt x="598" y="116"/>
                  <a:pt x="598" y="116"/>
                </a:cubicBezTo>
                <a:moveTo>
                  <a:pt x="598" y="116"/>
                </a:moveTo>
                <a:cubicBezTo>
                  <a:pt x="795" y="314"/>
                  <a:pt x="795" y="314"/>
                  <a:pt x="795" y="314"/>
                </a:cubicBezTo>
                <a:cubicBezTo>
                  <a:pt x="911" y="198"/>
                  <a:pt x="911" y="198"/>
                  <a:pt x="911" y="198"/>
                </a:cubicBezTo>
                <a:cubicBezTo>
                  <a:pt x="714" y="0"/>
                  <a:pt x="714" y="0"/>
                  <a:pt x="714" y="0"/>
                </a:cubicBezTo>
                <a:lnTo>
                  <a:pt x="598" y="116"/>
                </a:lnTo>
                <a:close/>
                <a:moveTo>
                  <a:pt x="218" y="694"/>
                </a:moveTo>
                <a:cubicBezTo>
                  <a:pt x="458" y="453"/>
                  <a:pt x="458" y="453"/>
                  <a:pt x="458" y="453"/>
                </a:cubicBezTo>
                <a:moveTo>
                  <a:pt x="49" y="127"/>
                </a:moveTo>
                <a:cubicBezTo>
                  <a:pt x="104" y="176"/>
                  <a:pt x="198" y="248"/>
                  <a:pt x="109" y="357"/>
                </a:cubicBezTo>
                <a:cubicBezTo>
                  <a:pt x="26" y="460"/>
                  <a:pt x="0" y="616"/>
                  <a:pt x="130" y="694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428145B6-FA82-C1BA-F277-B3B8B7ABB26B}"/>
              </a:ext>
            </a:extLst>
          </p:cNvPr>
          <p:cNvSpPr/>
          <p:nvPr/>
        </p:nvSpPr>
        <p:spPr>
          <a:xfrm>
            <a:off x="11742299" y="10458573"/>
            <a:ext cx="914162" cy="944634"/>
          </a:xfrm>
          <a:custGeom>
            <a:avLst/>
            <a:gdLst>
              <a:gd name="connsiteX0" fmla="*/ 406222 w 457200"/>
              <a:gd name="connsiteY0" fmla="*/ 295123 h 472440"/>
              <a:gd name="connsiteX1" fmla="*/ 215113 w 457200"/>
              <a:gd name="connsiteY1" fmla="*/ 348615 h 472440"/>
              <a:gd name="connsiteX2" fmla="*/ 146533 w 457200"/>
              <a:gd name="connsiteY2" fmla="*/ 103708 h 472440"/>
              <a:gd name="connsiteX3" fmla="*/ 337642 w 457200"/>
              <a:gd name="connsiteY3" fmla="*/ 50216 h 472440"/>
              <a:gd name="connsiteX4" fmla="*/ 406222 w 457200"/>
              <a:gd name="connsiteY4" fmla="*/ 295123 h 472440"/>
              <a:gd name="connsiteX5" fmla="*/ 176098 w 457200"/>
              <a:gd name="connsiteY5" fmla="*/ 380771 h 472440"/>
              <a:gd name="connsiteX6" fmla="*/ 85268 w 457200"/>
              <a:gd name="connsiteY6" fmla="*/ 56464 h 472440"/>
              <a:gd name="connsiteX7" fmla="*/ 19431 w 457200"/>
              <a:gd name="connsiteY7" fmla="*/ 19431 h 472440"/>
              <a:gd name="connsiteX8" fmla="*/ 445237 w 457200"/>
              <a:gd name="connsiteY8" fmla="*/ 334899 h 472440"/>
              <a:gd name="connsiteX9" fmla="*/ 211455 w 457200"/>
              <a:gd name="connsiteY9" fmla="*/ 400278 h 472440"/>
              <a:gd name="connsiteX10" fmla="*/ 165125 w 457200"/>
              <a:gd name="connsiteY10" fmla="*/ 382295 h 472440"/>
              <a:gd name="connsiteX11" fmla="*/ 136474 w 457200"/>
              <a:gd name="connsiteY11" fmla="*/ 433197 h 472440"/>
              <a:gd name="connsiteX12" fmla="*/ 187376 w 457200"/>
              <a:gd name="connsiteY12" fmla="*/ 461848 h 472440"/>
              <a:gd name="connsiteX13" fmla="*/ 216027 w 457200"/>
              <a:gd name="connsiteY13" fmla="*/ 410946 h 472440"/>
              <a:gd name="connsiteX14" fmla="*/ 165125 w 457200"/>
              <a:gd name="connsiteY14" fmla="*/ 382295 h 472440"/>
              <a:gd name="connsiteX15" fmla="*/ 289027 w 457200"/>
              <a:gd name="connsiteY15" fmla="*/ 244526 h 472440"/>
              <a:gd name="connsiteX16" fmla="*/ 263728 w 457200"/>
              <a:gd name="connsiteY16" fmla="*/ 154305 h 472440"/>
              <a:gd name="connsiteX17" fmla="*/ 309143 w 457200"/>
              <a:gd name="connsiteY17" fmla="*/ 170916 h 472440"/>
              <a:gd name="connsiteX18" fmla="*/ 263728 w 457200"/>
              <a:gd name="connsiteY18" fmla="*/ 154305 h 472440"/>
              <a:gd name="connsiteX19" fmla="*/ 233553 w 457200"/>
              <a:gd name="connsiteY19" fmla="*/ 19210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457200" h="472440">
                <a:moveTo>
                  <a:pt x="406222" y="295123"/>
                </a:moveTo>
                <a:lnTo>
                  <a:pt x="215113" y="348615"/>
                </a:lnTo>
                <a:lnTo>
                  <a:pt x="146533" y="103708"/>
                </a:lnTo>
                <a:lnTo>
                  <a:pt x="337642" y="50216"/>
                </a:lnTo>
                <a:lnTo>
                  <a:pt x="406222" y="295123"/>
                </a:lnTo>
                <a:close/>
                <a:moveTo>
                  <a:pt x="176098" y="380771"/>
                </a:moveTo>
                <a:lnTo>
                  <a:pt x="85268" y="56464"/>
                </a:lnTo>
                <a:lnTo>
                  <a:pt x="19431" y="19431"/>
                </a:lnTo>
                <a:moveTo>
                  <a:pt x="445237" y="334899"/>
                </a:moveTo>
                <a:lnTo>
                  <a:pt x="211455" y="400278"/>
                </a:lnTo>
                <a:moveTo>
                  <a:pt x="165125" y="382295"/>
                </a:moveTo>
                <a:cubicBezTo>
                  <a:pt x="143180" y="388391"/>
                  <a:pt x="130378" y="411251"/>
                  <a:pt x="136474" y="433197"/>
                </a:cubicBezTo>
                <a:cubicBezTo>
                  <a:pt x="142570" y="455143"/>
                  <a:pt x="165430" y="467944"/>
                  <a:pt x="187376" y="461848"/>
                </a:cubicBezTo>
                <a:cubicBezTo>
                  <a:pt x="209322" y="455752"/>
                  <a:pt x="222123" y="432892"/>
                  <a:pt x="216027" y="410946"/>
                </a:cubicBezTo>
                <a:cubicBezTo>
                  <a:pt x="209931" y="389001"/>
                  <a:pt x="187071" y="376199"/>
                  <a:pt x="165125" y="382295"/>
                </a:cubicBezTo>
                <a:close/>
                <a:moveTo>
                  <a:pt x="289027" y="244526"/>
                </a:moveTo>
                <a:lnTo>
                  <a:pt x="263728" y="154305"/>
                </a:lnTo>
                <a:lnTo>
                  <a:pt x="309143" y="170916"/>
                </a:lnTo>
                <a:lnTo>
                  <a:pt x="263728" y="154305"/>
                </a:lnTo>
                <a:lnTo>
                  <a:pt x="233553" y="192100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9" name="Freeform 158">
            <a:extLst>
              <a:ext uri="{FF2B5EF4-FFF2-40B4-BE49-F238E27FC236}">
                <a16:creationId xmlns:a16="http://schemas.microsoft.com/office/drawing/2014/main" id="{60ECB24C-1F13-4AD6-DABA-303FA91FB212}"/>
              </a:ext>
            </a:extLst>
          </p:cNvPr>
          <p:cNvSpPr>
            <a:spLocks noEditPoints="1"/>
          </p:cNvSpPr>
          <p:nvPr/>
        </p:nvSpPr>
        <p:spPr bwMode="auto">
          <a:xfrm>
            <a:off x="14982582" y="4942894"/>
            <a:ext cx="834809" cy="888768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2500">
        <p:blinds dir="vert"/>
      </p:transition>
    </mc:Choice>
    <mc:Fallback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7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4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7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6" dur="7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8" dur="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7" dur="7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6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7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0" dur="7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10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2" presetClass="entr" presetSubtype="8" decel="50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0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1" dur="10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2" presetClass="entr" presetSubtype="8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4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5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8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9" dur="10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0" presetID="2" presetClass="entr" presetSubtype="2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2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3" dur="10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4" presetID="2" presetClass="entr" presetSubtype="2" decel="5000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6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7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0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1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8" grpId="0" animBg="1"/>
          <p:bldP spid="8" grpId="1" animBg="1"/>
          <p:bldP spid="9" grpId="0" animBg="1"/>
          <p:bldP spid="9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58" grpId="0"/>
          <p:bldP spid="59" grpId="0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9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97C81"/>
      </a:accent1>
      <a:accent2>
        <a:srgbClr val="747496"/>
      </a:accent2>
      <a:accent3>
        <a:srgbClr val="70A7AC"/>
      </a:accent3>
      <a:accent4>
        <a:srgbClr val="C6D4B0"/>
      </a:accent4>
      <a:accent5>
        <a:srgbClr val="6F8771"/>
      </a:accent5>
      <a:accent6>
        <a:srgbClr val="C6CDD5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4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13769</TotalTime>
  <Words>1270</Words>
  <Application>Microsoft Office PowerPoint</Application>
  <PresentationFormat>Custom</PresentationFormat>
  <Paragraphs>230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Gobold Bold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147</dc:title>
  <dc:creator>Slide Ocean</dc:creator>
  <cp:lastModifiedBy>SO</cp:lastModifiedBy>
  <cp:revision>3304</cp:revision>
  <dcterms:created xsi:type="dcterms:W3CDTF">2024-04-24T08:43:56Z</dcterms:created>
  <dcterms:modified xsi:type="dcterms:W3CDTF">2025-12-23T02:56:15Z</dcterms:modified>
</cp:coreProperties>
</file>