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61" r:id="rId29"/>
    <p:sldId id="2147378257" r:id="rId30"/>
    <p:sldId id="2147378260" r:id="rId31"/>
    <p:sldId id="2147378258" r:id="rId32"/>
    <p:sldId id="2147378245" r:id="rId33"/>
    <p:sldId id="2147378254" r:id="rId34"/>
    <p:sldId id="2147378256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7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CA2B142-795C-7787-3B1D-6245B15FF80D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B449A308-6A42-ADF4-5D1A-C56559096879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5882FA-DC19-3B76-898E-9B2F0B8FC3B5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4782018-063D-3BBA-AB40-B5E087086916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E309697-25E2-1237-AC1E-ECAD96CFDB4E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7960E6ED-4DC3-2B0D-B567-FBB7E0B94CD9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7A6608FC-3A51-E44F-6F80-9B15654DC497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A0EF80-73FA-8A6B-E0BC-821B88CB7E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98A0EA-39A0-F82D-1906-9CACF087C69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E95887-7DF1-D26F-7595-63C6D8A7584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40C7CB-CA43-4D97-EADD-35481591310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4DF1A11-65C3-A46E-DDC3-918B406A5C7A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1F37631-AB27-1431-0B21-68ED904376D2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02CD6E4-FDC8-DD96-944E-05A030B02A6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3C6C395-47D7-1E1D-8B87-51B3A14E137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DDBB98F-C123-CDF6-E431-7C5461A3A112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737F61C-94D1-C2DF-B297-7F5960CC8A5E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B6D4689A-7A78-419F-0BE7-1193C9140721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AA246539-8772-B0E1-D321-0C1D810154E1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28EBE48F-6DCD-24AB-9912-C92754C6BFD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D6F860D3-FACF-4C1D-BD02-4800E8E5983A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BAB1BF27-C677-1FAF-6F81-60CA42C15FBA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2802B882-1FF4-85E6-2D49-DD81BF205C8F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FF5C657-68EF-1DA8-F47C-FE9371A63FC0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2A4946C-574D-ACCA-04FB-8E8868E47ED3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D8271F5-5E1A-2CE4-2151-71A1EB605A60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2A46625-F258-B9E7-5896-73AEC6D0FC3C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7132A33B-EEDB-1358-4C78-BB2829BD3ED1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F3B52C7E-3AEE-B447-5137-AD98094B8672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D02B75D-7972-6D21-F06E-B66493922B85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D28E5107-D9C3-A7C8-BA27-C9B319127B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D15820AE-E1D2-6E3D-B59D-10B91CAF2D48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8B2F313-42ED-7C5F-91E2-BDAA29A3751C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A52DE9A-0B2B-2D6B-A2F9-DDC27F27A4CE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7E4CCAB-7E2A-786C-51CC-1DC5F9295C65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A3B948B-0CC9-7FAB-527B-A5A80CBFC107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96E7A5B-6BB6-2B5F-62F1-5C7F392E8A2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54E49AD-0AC6-DF17-C23E-4B6BAEAF12B8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1720EB-809C-6BB1-0C53-E9DD4BDEA534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3E2E75B1-43F4-3110-66AC-0E6FE7AA2FF2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95DCCCD-DD5C-E8AE-208B-04C15D609463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11DA9EFD-BFE6-476C-E1A3-5145301439D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D50662FE-068C-CD16-9C62-F0515B231094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CC476ECD-E719-B59F-6246-1CCA7B8729B6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83B30103-248A-C46D-93C7-A25A94552B65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0357EE1-094E-EDE4-04AD-3FA3D42E1380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46AF4F8-F8F9-5D7A-A81B-0B04C1AF18CE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8928199-F247-877D-09F8-64FDCAE1541F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B0B824E0-9282-7188-8982-95FCA8967419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1B898B51-6F2F-39D6-4D7B-50A156898C8B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AE0C4DF0-A79D-33CA-C2D0-1A77EF7B1A02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BD2F2C8E-51C2-F278-8C69-9C635383A696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028ADCF4-8C10-F887-D82E-22BC0EACB8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E1B50F30-1818-28D2-EC0B-1056E64FCB01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191EAB4-48E0-9F9E-7063-DD440AEB9B3D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9A45CEC-0440-9429-1FBC-DB193438FE57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7984977-6F5B-EC5C-5B9F-8E51E0FB8893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FEBF4581-BC2B-A3BC-BFA8-D8DB315A570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DB420F0-B95C-16CD-6E81-BA58F31B2C5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0851408-3FDD-DCB4-0A43-CBB7F9A49C51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12A9066-B8D5-1A00-2379-A78F09DD9CB7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74863C82-3B45-7E24-61FD-739ED87D29AE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175DB07-5056-5876-A311-99DA83CCD43D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F8C204D-09BA-AC47-73E8-1DF759A1DD4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FD4A8E68-6AB7-7174-8716-B116B919EA90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678FA2E4-5B8F-20FE-D9F6-783A842D6A77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9AEEF0E-FDD4-4D7B-DFC4-17DEB4D00B95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67444B2-AD10-3585-6942-C7C17DD30447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6C9B51FC-D10E-FF9F-DD76-1E1F060958A0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F44F8F7C-A647-202E-A785-1CA454E4FD42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AB5ABA31-E1C9-B12A-5B11-13D818E212CE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72F8B970-9ABA-66C4-A5E6-D2394B1838E8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BE08C168-5D1F-A9C4-3E46-B64E38698247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2DBA7E44-889E-DC6B-4D70-0541F25CA5E4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3736F53D-ACAF-39A8-BE77-EA7551A459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70EEE337-501B-FADB-DABE-C9CD261628B4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3E52A41-8C83-79E2-7A42-5FB67775D2D7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EE5A042-8A47-C163-BF00-A89782971B11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18CB8C4-C47E-CA92-5521-77AFC1B9E504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F95F06FD-D575-3EE8-238E-BB4E8E3EC40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DD83AD79-BA61-9CC1-B34D-C0FE0883FFB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9CA7EE9F-EC4F-8792-CC21-4C98B308D8E8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026FDAF-8EFC-D1F5-F0A5-FB10839D79CE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6D05C835-8455-D9A3-CE94-50BD68369286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4E7C5F0C-4BAD-FB68-C0B7-B4F9DFAB73FD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F44F0F0-0049-4802-8F1E-48DD33923501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530A675B-9040-FAE5-086F-728533A55A7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35D6F85C-EDFC-FA03-16D2-060E23A6FBE0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EFCFE8F8-CBBD-6BE7-F040-5DA4BF789B09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82F633B-D448-EE37-1D99-AD2E37E5B456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DF726EEF-323F-137A-F6A4-5EA535BEB528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7D5DC01C-EDB2-24C4-C8A3-00B181BB0F3B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F79D5B09-09A9-120C-4129-6B810827E119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9A43257C-82F6-EACA-CA83-C06FA85FA4DE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654A29B0-21E3-1228-AA9F-28194FD55257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0FBBDE97-26DA-4BB2-B3DC-5872DB627DEB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3A034E91-031B-38E2-83B9-EC410F494EEC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22" name="Straight Connector 121">
                    <a:extLst>
                      <a:ext uri="{FF2B5EF4-FFF2-40B4-BE49-F238E27FC236}">
                        <a16:creationId xmlns:a16="http://schemas.microsoft.com/office/drawing/2014/main" id="{58E858A5-B6DC-5223-D6EB-9FB37F139D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23" name="Straight Connector 122">
                    <a:extLst>
                      <a:ext uri="{FF2B5EF4-FFF2-40B4-BE49-F238E27FC236}">
                        <a16:creationId xmlns:a16="http://schemas.microsoft.com/office/drawing/2014/main" id="{CDD2718F-E049-6A33-86E8-227D61A80553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4F2939B-673B-83AA-200E-CB50987D82FC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04EF4FDA-5DF6-E803-7EE2-9F563B41CAC4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B5C8B84A-7573-E193-EA54-0DD026385315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8ED3651-3B29-EE7F-4F93-BE71E5ECD81A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37" grpId="0" animBg="1"/>
          <p:bldP spid="76" grpId="0" animBg="1"/>
          <p:bldP spid="100" grpId="0" animBg="1"/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35" grpId="0" animBg="1"/>
          <p:bldP spid="75" grpId="0" animBg="1"/>
          <p:bldP spid="99" grpId="0" animBg="1"/>
          <p:bldP spid="103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37" grpId="0" animBg="1"/>
          <p:bldP spid="76" grpId="0" animBg="1"/>
          <p:bldP spid="100" grpId="0" animBg="1"/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35" grpId="0" animBg="1"/>
          <p:bldP spid="75" grpId="0" animBg="1"/>
          <p:bldP spid="99" grpId="0" animBg="1"/>
          <p:bldP spid="103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1AE9862-770B-FC9C-BB80-1B63BA3A3FEE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BF843D0D-0E6C-3811-0F8F-D135403327CE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2">
              <a:lumMod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C4FF820-26E4-F877-50D0-216D8521BD10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2">
              <a:lumMod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9B7FB5-E926-3D59-560D-CEB624A2ED7F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2">
              <a:lumMod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039F65-5D3D-8A82-2AE7-F40AD0B7D59C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2">
              <a:lumMod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B26E63-4326-CBEA-FC9F-5026FD92ABF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7FC40969-6F0A-0AD2-7F46-552DD0BADAE4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SubTitle">
            <a:extLst>
              <a:ext uri="{FF2B5EF4-FFF2-40B4-BE49-F238E27FC236}">
                <a16:creationId xmlns:a16="http://schemas.microsoft.com/office/drawing/2014/main" id="{93F012FD-F48E-4267-AECC-27A61D15B2E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82C97E-E34C-0369-5368-3AC8E6ACADB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26FF6FD-E42F-AB3C-7909-AD8189B282E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1164362-A7E6-B64A-C514-41BA625B800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87EFF-84C3-8928-DF33-5C442C1A796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63BE41-EAB5-2EE1-8F66-F18E15E2CA17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A5F83A7-39EE-B68F-9395-91DF48178422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9C6D085-6377-9D60-1AF4-9E688EBCEBC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D32A15E-5425-8260-7E1F-A2DF86CD15C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0D73024-827F-A3CA-9B70-2B941CFE19DC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1FDAC36-B139-9983-3ED4-7791796422DE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32C9EAA-9C93-2B03-5B32-EBD7A7CE7960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1AE638-058F-F054-2544-D60663CD90CF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29DE9A86-5A7B-02C5-950F-ECF9819ADC0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196BA3FD-4155-BBEB-8837-4ABFCBDA3176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FDC4D73-7BF1-E023-A80B-C3235E11CF3E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8B27C65-8F9D-7A9C-AE18-2E676E17ACAF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E1A2235-37B4-CF91-5C8A-5A3298DC0025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2F85014-5737-B081-5E84-151E5ABA3743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EF78E75-ADE9-9C3F-2B06-80E786E1F32D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BE2BC84-01D5-8F29-608D-014EF35375A8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9AEB170E-7EDA-861C-8EF8-55C03D9260F4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03A99691-FC9A-455F-137A-F3FD1F51E72E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84FAD014-9100-40BA-11A9-A1421E8E42BA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1C73FE32-0D80-5760-CBCD-9B7E06B6E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767EF080-F631-4303-09F1-840057B89637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CD35092-675D-CBAB-D7B2-99DE736BE38F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140C467-14CD-EF36-3839-C1273AC281E5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0284E2-9644-080D-DDDD-7A18574432E5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C6C7305-C889-2A45-96BA-EED16537617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25380AC-1ABA-082F-3A9C-F021FA43F97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60472C3-117D-4763-D9AB-BDE01C82A4D4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6E28068-F6AA-CAAC-925A-B6D8DB7DEB9E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9497FA0B-6E96-D7EB-4495-1DBB4C3652FB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0C92CED-5621-3CAD-5979-5241E3FF0F16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2A81C967-775D-C53F-B566-3612671BBAD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7926618B-0930-1702-AE05-C4A4B2626F04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71A431B2-68B2-3B74-8D90-607C32B1C8C2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0DEA3-AA30-A705-C682-B5738C5E2F0A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53238FB-F295-DBCD-C065-FBA74032092E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8B27E4B-7C1D-3ABA-B14E-C4BA8C8B802E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78057D7A-44F1-8B82-1CCC-B45E2CAEECB6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8745995-50B1-E2BC-3EE5-6014C298491D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119BD9FD-C158-FCCB-15C4-0FD4C3F78E4C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01FAD44C-0CC8-FE91-5263-46F5FFC9769D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5BAD271C-862F-4BA8-4BC3-AC3D9363F159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2E188964-0BB4-B826-83C1-3E26841409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6776F8A9-6C4A-7BA3-9F76-55F1E3338972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0662D65-2EB8-6880-7317-09CDA7B317D1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D51C1CB-F08A-3F34-80C5-B1373EBF6B31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EECC4FA-E2B4-9C1F-6DB5-4C724C051AA2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3D4E97-F3B3-CF20-67E4-0300EC819A4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AE1987-61F6-488E-DA4F-898330A8BF2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C9F8463-E5AB-77D2-91F9-A4AB7D8FD362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D734F16-3B77-1F2F-EEBF-ED170F2DAA5A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6" name="Oval 255">
            <a:extLst>
              <a:ext uri="{FF2B5EF4-FFF2-40B4-BE49-F238E27FC236}">
                <a16:creationId xmlns:a16="http://schemas.microsoft.com/office/drawing/2014/main" id="{A7CC9DF1-E654-C0D7-E541-227DFCEC0619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7CBDDBB5-E823-682B-4357-3823C2429B7A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4BD7A27F-3A22-B628-6161-8F06E6B1BFD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D7800794-EC0D-882F-FCDF-01E6AC86ED7F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17C25255-D5E9-74B0-284A-44E2991455C7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>
                      <a:lumMod val="50000"/>
                      <a:lumOff val="50000"/>
                    </a:schemeClr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98DFB69C-0AAE-5974-3A60-04295277E305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7B9429E3-2CF5-93E7-DB53-68FB0CA1F949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C43347AA-1EB9-3515-B95F-F3E6935FD3C9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209B585A-089F-8599-8214-DB0E65BCA958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543C640D-CF0D-35E8-2C39-3F2E462FA0FD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F559707B-EF3D-D857-5FEA-703652417FA5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266" name="Oval 265">
                  <a:extLst>
                    <a:ext uri="{FF2B5EF4-FFF2-40B4-BE49-F238E27FC236}">
                      <a16:creationId xmlns:a16="http://schemas.microsoft.com/office/drawing/2014/main" id="{B4323511-C107-2863-D96D-212A438F3A9D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67" name="Group 266">
                  <a:extLst>
                    <a:ext uri="{FF2B5EF4-FFF2-40B4-BE49-F238E27FC236}">
                      <a16:creationId xmlns:a16="http://schemas.microsoft.com/office/drawing/2014/main" id="{3B8C9EFD-8566-C7C2-B97D-76FE910E0619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68" name="Straight Connector 267">
                    <a:extLst>
                      <a:ext uri="{FF2B5EF4-FFF2-40B4-BE49-F238E27FC236}">
                        <a16:creationId xmlns:a16="http://schemas.microsoft.com/office/drawing/2014/main" id="{ADEA3B29-ADFD-100D-297D-5D913B5D42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9" name="Straight Connector 268">
                    <a:extLst>
                      <a:ext uri="{FF2B5EF4-FFF2-40B4-BE49-F238E27FC236}">
                        <a16:creationId xmlns:a16="http://schemas.microsoft.com/office/drawing/2014/main" id="{A2339243-6CB5-542E-30D1-BAFD9B95E505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02AA0CEF-0550-3391-2F14-0783FD222779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8CAE045A-AE04-43FD-3E7D-CA291EBCCD15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8FCCACBF-D1B6-F5C4-5A75-79B021342B29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5D6C0791-0C3D-D527-4D1A-5786958F942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F4FE142F-D08E-F52A-8635-1CA42ACEF22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B26EA4DB-12E3-A146-3E0B-45DEB3E3F702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49DB1A8C-AD02-EC2B-276D-41074E99C8CF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8" name="Oval 277">
            <a:extLst>
              <a:ext uri="{FF2B5EF4-FFF2-40B4-BE49-F238E27FC236}">
                <a16:creationId xmlns:a16="http://schemas.microsoft.com/office/drawing/2014/main" id="{8DFC5FE8-2CA2-A862-6316-64A70FCFE528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20A6819C-0333-3E00-4F13-9A9A2655A9B2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4BBB8439-0222-1021-3FA1-E79B294752DB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6D2FBD24-E750-95CE-9001-D00FB20424B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2" name="Textbox 200">
              <a:extLst>
                <a:ext uri="{FF2B5EF4-FFF2-40B4-BE49-F238E27FC236}">
                  <a16:creationId xmlns:a16="http://schemas.microsoft.com/office/drawing/2014/main" id="{EC6658DD-57AF-5ADD-BF87-A6D794C116CC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A24D1EE7-6B29-1EF3-0E81-ECF87B201E64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317A7DBB-EBFF-B664-98B2-F540C7E96655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8499B634-9D54-1084-F5E0-88C382A1B9AE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E44C319E-8F3D-3D09-2B95-B94088FA6FE2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D249AFD0-32C1-C494-1E61-98A4D6DE7FFE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F622A1B-BE6F-8A10-4E23-77CAF4D615F5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287" name="Group 286">
                <a:extLst>
                  <a:ext uri="{FF2B5EF4-FFF2-40B4-BE49-F238E27FC236}">
                    <a16:creationId xmlns:a16="http://schemas.microsoft.com/office/drawing/2014/main" id="{482704F0-AFF8-7621-5D52-34C1D464C6F1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289" name="Oval 288">
                  <a:extLst>
                    <a:ext uri="{FF2B5EF4-FFF2-40B4-BE49-F238E27FC236}">
                      <a16:creationId xmlns:a16="http://schemas.microsoft.com/office/drawing/2014/main" id="{4F6E9013-DE6A-1C0D-040A-AE544730666A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90" name="Group 289">
                  <a:extLst>
                    <a:ext uri="{FF2B5EF4-FFF2-40B4-BE49-F238E27FC236}">
                      <a16:creationId xmlns:a16="http://schemas.microsoft.com/office/drawing/2014/main" id="{3C29626D-D44A-A1A6-38E1-2624F2DB179F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91" name="Straight Connector 290">
                    <a:extLst>
                      <a:ext uri="{FF2B5EF4-FFF2-40B4-BE49-F238E27FC236}">
                        <a16:creationId xmlns:a16="http://schemas.microsoft.com/office/drawing/2014/main" id="{B47E7577-AC18-96DD-C21A-784A7D75ED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92" name="Straight Connector 291">
                    <a:extLst>
                      <a:ext uri="{FF2B5EF4-FFF2-40B4-BE49-F238E27FC236}">
                        <a16:creationId xmlns:a16="http://schemas.microsoft.com/office/drawing/2014/main" id="{4D156CDF-917A-8A61-5794-4B4D9BA20D92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371F678E-4F1A-2CCA-643A-F7E206755EB1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537EEB90-C633-45E8-5445-0A597ACE9DF4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5AA8AA9A-5486-D645-BD4C-6B90EF2107FF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F339F543-C1D7-2D40-98D0-85FF758D00E2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8" grpId="0"/>
          <p:bldP spid="9" grpId="0"/>
          <p:bldP spid="10" grpId="0" animBg="1"/>
          <p:bldP spid="11" grpId="0" animBg="1"/>
          <p:bldP spid="12" grpId="0" animBg="1"/>
          <p:bldP spid="13" grpId="0" animBg="1"/>
          <p:bldP spid="20" grpId="0" animBg="1"/>
          <p:bldP spid="42" grpId="0" animBg="1"/>
          <p:bldP spid="256" grpId="0" animBg="1"/>
          <p:bldP spid="278" grpId="0" animBg="1"/>
          <p:bldP spid="279" grpId="0" animBg="1"/>
          <p:bldP spid="295" grpId="0" animBg="1"/>
          <p:bldP spid="296" grpId="0" animBg="1"/>
          <p:bldP spid="2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8" grpId="0"/>
          <p:bldP spid="9" grpId="0"/>
          <p:bldP spid="10" grpId="0" animBg="1"/>
          <p:bldP spid="11" grpId="0" animBg="1"/>
          <p:bldP spid="12" grpId="0" animBg="1"/>
          <p:bldP spid="13" grpId="0" animBg="1"/>
          <p:bldP spid="20" grpId="0" animBg="1"/>
          <p:bldP spid="42" grpId="0" animBg="1"/>
          <p:bldP spid="256" grpId="0" animBg="1"/>
          <p:bldP spid="278" grpId="0" animBg="1"/>
          <p:bldP spid="279" grpId="0" animBg="1"/>
          <p:bldP spid="295" grpId="0" animBg="1"/>
          <p:bldP spid="296" grpId="0" animBg="1"/>
          <p:bldP spid="29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1" name="Straight Connector 480">
            <a:extLst>
              <a:ext uri="{FF2B5EF4-FFF2-40B4-BE49-F238E27FC236}">
                <a16:creationId xmlns:a16="http://schemas.microsoft.com/office/drawing/2014/main" id="{60FD8431-D14C-2355-18F3-12884EA5E7E0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2" name="Oval 481">
            <a:extLst>
              <a:ext uri="{FF2B5EF4-FFF2-40B4-BE49-F238E27FC236}">
                <a16:creationId xmlns:a16="http://schemas.microsoft.com/office/drawing/2014/main" id="{0BFE4F9B-9E3E-73ED-15A5-A032E9C748FC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tx2">
              <a:lumMod val="7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83" name="Oval 482">
            <a:extLst>
              <a:ext uri="{FF2B5EF4-FFF2-40B4-BE49-F238E27FC236}">
                <a16:creationId xmlns:a16="http://schemas.microsoft.com/office/drawing/2014/main" id="{7EC7B51B-B318-393C-3A6D-98B3D7E97FC2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tx2">
              <a:lumMod val="7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84" name="Oval 483">
            <a:extLst>
              <a:ext uri="{FF2B5EF4-FFF2-40B4-BE49-F238E27FC236}">
                <a16:creationId xmlns:a16="http://schemas.microsoft.com/office/drawing/2014/main" id="{F879F968-1BB4-5297-5A98-C6CADFA8978B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tx2">
              <a:lumMod val="7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311C8010-968F-4D4E-67E3-0BFFF4C5ABB6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tx2">
              <a:lumMod val="7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86" name="Rectangle 485">
            <a:extLst>
              <a:ext uri="{FF2B5EF4-FFF2-40B4-BE49-F238E27FC236}">
                <a16:creationId xmlns:a16="http://schemas.microsoft.com/office/drawing/2014/main" id="{9682C157-524F-89D9-BFF0-75707B86519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87" name="!!MainTitle1">
            <a:extLst>
              <a:ext uri="{FF2B5EF4-FFF2-40B4-BE49-F238E27FC236}">
                <a16:creationId xmlns:a16="http://schemas.microsoft.com/office/drawing/2014/main" id="{025F611E-D3C1-496A-9282-0C47469AD374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8" name="!!SubTitle">
            <a:extLst>
              <a:ext uri="{FF2B5EF4-FFF2-40B4-BE49-F238E27FC236}">
                <a16:creationId xmlns:a16="http://schemas.microsoft.com/office/drawing/2014/main" id="{B41A228C-8B2D-59F5-7A8B-A3DFF6CD9A8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919B12B1-269F-6CE9-57C9-19F72A686BB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0" name="Oval 489">
            <a:extLst>
              <a:ext uri="{FF2B5EF4-FFF2-40B4-BE49-F238E27FC236}">
                <a16:creationId xmlns:a16="http://schemas.microsoft.com/office/drawing/2014/main" id="{DAFC8B18-1E85-FF72-C627-FD4FBDE8C54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1" name="Oval 490">
            <a:extLst>
              <a:ext uri="{FF2B5EF4-FFF2-40B4-BE49-F238E27FC236}">
                <a16:creationId xmlns:a16="http://schemas.microsoft.com/office/drawing/2014/main" id="{D3797163-CFEE-CD75-35B9-4FC1F008FA44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2" name="Oval 491">
            <a:extLst>
              <a:ext uri="{FF2B5EF4-FFF2-40B4-BE49-F238E27FC236}">
                <a16:creationId xmlns:a16="http://schemas.microsoft.com/office/drawing/2014/main" id="{1E7FB8D8-02C4-D251-0C9E-40FCF2FF2E8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3" name="Group 492">
            <a:extLst>
              <a:ext uri="{FF2B5EF4-FFF2-40B4-BE49-F238E27FC236}">
                <a16:creationId xmlns:a16="http://schemas.microsoft.com/office/drawing/2014/main" id="{D8DC716E-2064-AD52-CA78-3C5A7B53E4D5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494" name="Group 493">
              <a:extLst>
                <a:ext uri="{FF2B5EF4-FFF2-40B4-BE49-F238E27FC236}">
                  <a16:creationId xmlns:a16="http://schemas.microsoft.com/office/drawing/2014/main" id="{DD6DCBCE-6140-1A70-3491-ED22D9F2A155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97" name="Oval 496">
                <a:extLst>
                  <a:ext uri="{FF2B5EF4-FFF2-40B4-BE49-F238E27FC236}">
                    <a16:creationId xmlns:a16="http://schemas.microsoft.com/office/drawing/2014/main" id="{B12BF601-7D22-B0E6-F61D-FD060337EDD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8" name="Oval 497">
                <a:extLst>
                  <a:ext uri="{FF2B5EF4-FFF2-40B4-BE49-F238E27FC236}">
                    <a16:creationId xmlns:a16="http://schemas.microsoft.com/office/drawing/2014/main" id="{C8378D01-1965-FCED-B2E1-13DB21C4B0A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2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5" name="Oval 494">
              <a:extLst>
                <a:ext uri="{FF2B5EF4-FFF2-40B4-BE49-F238E27FC236}">
                  <a16:creationId xmlns:a16="http://schemas.microsoft.com/office/drawing/2014/main" id="{BA473B33-DBBB-9C40-BCCB-09B0719CCF4F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9BBBB0A2-31C8-34F1-F405-8233660C30AF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9" name="Oval 498">
            <a:extLst>
              <a:ext uri="{FF2B5EF4-FFF2-40B4-BE49-F238E27FC236}">
                <a16:creationId xmlns:a16="http://schemas.microsoft.com/office/drawing/2014/main" id="{3B459B2C-2BA1-097A-534E-0B1CAEFE3030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500" name="Group 499">
            <a:extLst>
              <a:ext uri="{FF2B5EF4-FFF2-40B4-BE49-F238E27FC236}">
                <a16:creationId xmlns:a16="http://schemas.microsoft.com/office/drawing/2014/main" id="{3686E311-BE74-D199-266C-1125C348440E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501" name="Textbox 200">
              <a:extLst>
                <a:ext uri="{FF2B5EF4-FFF2-40B4-BE49-F238E27FC236}">
                  <a16:creationId xmlns:a16="http://schemas.microsoft.com/office/drawing/2014/main" id="{246B8728-CA13-130A-9CBB-4852A804008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2" name="Textbox 200">
              <a:extLst>
                <a:ext uri="{FF2B5EF4-FFF2-40B4-BE49-F238E27FC236}">
                  <a16:creationId xmlns:a16="http://schemas.microsoft.com/office/drawing/2014/main" id="{61FB610A-3722-A6F2-1347-658EC29EA4E1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503" name="Textbox 200">
              <a:extLst>
                <a:ext uri="{FF2B5EF4-FFF2-40B4-BE49-F238E27FC236}">
                  <a16:creationId xmlns:a16="http://schemas.microsoft.com/office/drawing/2014/main" id="{47648062-9C69-8184-8402-612FBC4C170B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4" name="Group 503">
            <a:extLst>
              <a:ext uri="{FF2B5EF4-FFF2-40B4-BE49-F238E27FC236}">
                <a16:creationId xmlns:a16="http://schemas.microsoft.com/office/drawing/2014/main" id="{2978DD25-A921-107F-B998-EB467FC09194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505" name="Group 504">
              <a:extLst>
                <a:ext uri="{FF2B5EF4-FFF2-40B4-BE49-F238E27FC236}">
                  <a16:creationId xmlns:a16="http://schemas.microsoft.com/office/drawing/2014/main" id="{B2672805-6D5F-B2F3-E3A3-C3EFE3ABFA86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34B7C56F-88EB-45FF-FA2A-5F4E117C97EF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99F9A1B7-BEDE-5892-8010-4B85FEA4E0BA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06" name="Group 505">
              <a:extLst>
                <a:ext uri="{FF2B5EF4-FFF2-40B4-BE49-F238E27FC236}">
                  <a16:creationId xmlns:a16="http://schemas.microsoft.com/office/drawing/2014/main" id="{694B08CC-8E72-2898-8AAD-6DAD52C4FA31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507" name="Group 506">
                <a:extLst>
                  <a:ext uri="{FF2B5EF4-FFF2-40B4-BE49-F238E27FC236}">
                    <a16:creationId xmlns:a16="http://schemas.microsoft.com/office/drawing/2014/main" id="{BE09C544-C728-5FFD-50A2-E01DD49554D1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509" name="Oval 508">
                  <a:extLst>
                    <a:ext uri="{FF2B5EF4-FFF2-40B4-BE49-F238E27FC236}">
                      <a16:creationId xmlns:a16="http://schemas.microsoft.com/office/drawing/2014/main" id="{587E2E08-5F7A-7625-45F8-E2EF62585B00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10" name="Group 509">
                  <a:extLst>
                    <a:ext uri="{FF2B5EF4-FFF2-40B4-BE49-F238E27FC236}">
                      <a16:creationId xmlns:a16="http://schemas.microsoft.com/office/drawing/2014/main" id="{D00F9A85-484B-9289-C113-461E43429A98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11" name="Straight Connector 510">
                    <a:extLst>
                      <a:ext uri="{FF2B5EF4-FFF2-40B4-BE49-F238E27FC236}">
                        <a16:creationId xmlns:a16="http://schemas.microsoft.com/office/drawing/2014/main" id="{38CB5955-6D04-ED2A-B3B8-C66A68925D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20" name="Straight Connector 319">
                    <a:extLst>
                      <a:ext uri="{FF2B5EF4-FFF2-40B4-BE49-F238E27FC236}">
                        <a16:creationId xmlns:a16="http://schemas.microsoft.com/office/drawing/2014/main" id="{2351CDD9-7BD2-5520-F673-6C6350CEFD31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08" name="Oval 507">
                <a:extLst>
                  <a:ext uri="{FF2B5EF4-FFF2-40B4-BE49-F238E27FC236}">
                    <a16:creationId xmlns:a16="http://schemas.microsoft.com/office/drawing/2014/main" id="{0B5ACDFB-AE2C-CFA0-5747-D36C09026D12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13C7F486-026D-9305-85F5-653DF587DE58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F975E633-2E2F-FF6E-5FAE-526624C544B1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17160940-0A00-3C3C-9D16-4BA2C812CBA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5462B69C-7882-0D6F-76B3-C786B6E0B17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2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A9312981-130B-0ADA-99E2-E2B95B021C2E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14235ADD-BD0B-4639-7532-17DCEB2112BD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9" name="Oval 328">
            <a:extLst>
              <a:ext uri="{FF2B5EF4-FFF2-40B4-BE49-F238E27FC236}">
                <a16:creationId xmlns:a16="http://schemas.microsoft.com/office/drawing/2014/main" id="{62212E8F-58A9-7C45-6E81-92E6DA8FC418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11EE4FB2-0490-683F-0A3C-0CFE0800ECBE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331" name="Textbox 200">
              <a:extLst>
                <a:ext uri="{FF2B5EF4-FFF2-40B4-BE49-F238E27FC236}">
                  <a16:creationId xmlns:a16="http://schemas.microsoft.com/office/drawing/2014/main" id="{82874C25-4103-FD69-2F92-D875367A604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32" name="Textbox 200">
              <a:extLst>
                <a:ext uri="{FF2B5EF4-FFF2-40B4-BE49-F238E27FC236}">
                  <a16:creationId xmlns:a16="http://schemas.microsoft.com/office/drawing/2014/main" id="{66DAEACA-54DB-67AA-6A5D-2322347CBC39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333" name="Textbox 200">
              <a:extLst>
                <a:ext uri="{FF2B5EF4-FFF2-40B4-BE49-F238E27FC236}">
                  <a16:creationId xmlns:a16="http://schemas.microsoft.com/office/drawing/2014/main" id="{4D5FC625-E4A9-1859-256D-38722C1FB4BF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EA88993-F410-8238-1E18-6551A7F36F46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80FB1DA4-DD8D-FA50-2D27-6E0FB773455B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45C89716-88D4-2CC0-69C8-55C7BBB4E851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4F63166E-D75F-FB59-674A-F78ED1B4E1C9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7374524C-3D97-E40E-790C-196478322C3E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8996F280-8876-3AA5-3FE4-FEE46628DD73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339" name="Oval 338">
                  <a:extLst>
                    <a:ext uri="{FF2B5EF4-FFF2-40B4-BE49-F238E27FC236}">
                      <a16:creationId xmlns:a16="http://schemas.microsoft.com/office/drawing/2014/main" id="{C1896EA8-B3C2-F4CA-5FBA-CD4F7969CCF9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40" name="Group 339">
                  <a:extLst>
                    <a:ext uri="{FF2B5EF4-FFF2-40B4-BE49-F238E27FC236}">
                      <a16:creationId xmlns:a16="http://schemas.microsoft.com/office/drawing/2014/main" id="{9F81A18E-BD62-F92D-DF64-1EA815C69285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41" name="Straight Connector 340">
                    <a:extLst>
                      <a:ext uri="{FF2B5EF4-FFF2-40B4-BE49-F238E27FC236}">
                        <a16:creationId xmlns:a16="http://schemas.microsoft.com/office/drawing/2014/main" id="{CA1BE0AC-D450-AD6D-13FD-D261A44D27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42" name="Straight Connector 341">
                    <a:extLst>
                      <a:ext uri="{FF2B5EF4-FFF2-40B4-BE49-F238E27FC236}">
                        <a16:creationId xmlns:a16="http://schemas.microsoft.com/office/drawing/2014/main" id="{45901A80-2C4F-4C60-A212-682904FDAB04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3E1BD86F-BD60-D815-C28F-DA90576B5195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E1A8B6F3-5364-D306-B297-F54634B3D74A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BE78AC6E-E4DD-F837-32BF-35E7C62EEA47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49" name="Oval 348">
                <a:extLst>
                  <a:ext uri="{FF2B5EF4-FFF2-40B4-BE49-F238E27FC236}">
                    <a16:creationId xmlns:a16="http://schemas.microsoft.com/office/drawing/2014/main" id="{750BE2EE-807E-3005-18DC-A17C378E8E3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DDCDB274-8C68-F114-4A67-DDA0A86F084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2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A6C5D13F-1323-BC6B-AE6B-A915C761BF6F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5C443172-8A00-14E7-87C0-D8E292DB8E72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1" name="Oval 350">
            <a:extLst>
              <a:ext uri="{FF2B5EF4-FFF2-40B4-BE49-F238E27FC236}">
                <a16:creationId xmlns:a16="http://schemas.microsoft.com/office/drawing/2014/main" id="{85AE27B2-B1EA-E2A0-20BC-4C93A22F2814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DADFB887-2F30-3EE9-9A2F-520B167229E2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D3D671E5-2945-B5F8-9B86-7266D153BDB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54" name="Textbox 200">
              <a:extLst>
                <a:ext uri="{FF2B5EF4-FFF2-40B4-BE49-F238E27FC236}">
                  <a16:creationId xmlns:a16="http://schemas.microsoft.com/office/drawing/2014/main" id="{7E9F37C4-F251-AA44-2A33-FACA93B5F175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355" name="Textbox 200">
              <a:extLst>
                <a:ext uri="{FF2B5EF4-FFF2-40B4-BE49-F238E27FC236}">
                  <a16:creationId xmlns:a16="http://schemas.microsoft.com/office/drawing/2014/main" id="{259E5B78-408F-7817-9D16-E38B8892394D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701D08C9-55AD-EC7F-4624-A2DFCB79F4C2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357" name="Group 356">
              <a:extLst>
                <a:ext uri="{FF2B5EF4-FFF2-40B4-BE49-F238E27FC236}">
                  <a16:creationId xmlns:a16="http://schemas.microsoft.com/office/drawing/2014/main" id="{98787D1A-CFC1-6802-A101-AA6624008440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id="{DD83F214-7628-CD41-E2E1-82DB87F6B849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9E65E8EA-B9FF-7191-7631-F8F163D84BA4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121AC8D0-1DE2-C9A4-09A3-03271C207D0C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359" name="Group 358">
                <a:extLst>
                  <a:ext uri="{FF2B5EF4-FFF2-40B4-BE49-F238E27FC236}">
                    <a16:creationId xmlns:a16="http://schemas.microsoft.com/office/drawing/2014/main" id="{A732C336-BFE0-B7A4-FB52-E0847F945DE6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361" name="Oval 360">
                  <a:extLst>
                    <a:ext uri="{FF2B5EF4-FFF2-40B4-BE49-F238E27FC236}">
                      <a16:creationId xmlns:a16="http://schemas.microsoft.com/office/drawing/2014/main" id="{EB8318C6-14AD-5AD5-C001-342E9ED72F21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62" name="Group 361">
                  <a:extLst>
                    <a:ext uri="{FF2B5EF4-FFF2-40B4-BE49-F238E27FC236}">
                      <a16:creationId xmlns:a16="http://schemas.microsoft.com/office/drawing/2014/main" id="{7E068251-A25A-F97E-BA03-152D056DFBB4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63" name="Straight Connector 362">
                    <a:extLst>
                      <a:ext uri="{FF2B5EF4-FFF2-40B4-BE49-F238E27FC236}">
                        <a16:creationId xmlns:a16="http://schemas.microsoft.com/office/drawing/2014/main" id="{DB5D6308-475D-1811-13FB-0483B8428A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001C908D-DEDA-164A-EA2A-B3AF54EB0B46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360" name="Oval 359">
                <a:extLst>
                  <a:ext uri="{FF2B5EF4-FFF2-40B4-BE49-F238E27FC236}">
                    <a16:creationId xmlns:a16="http://schemas.microsoft.com/office/drawing/2014/main" id="{9531CBE9-C9F7-0D1E-47E7-14DAAF08794D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8396CAAF-C1AC-A6E6-B6D0-619C4E4C7982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512" name="Group 511">
              <a:extLst>
                <a:ext uri="{FF2B5EF4-FFF2-40B4-BE49-F238E27FC236}">
                  <a16:creationId xmlns:a16="http://schemas.microsoft.com/office/drawing/2014/main" id="{162DB00F-AC34-757C-FA05-84E8160A2993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15" name="Oval 514">
                <a:extLst>
                  <a:ext uri="{FF2B5EF4-FFF2-40B4-BE49-F238E27FC236}">
                    <a16:creationId xmlns:a16="http://schemas.microsoft.com/office/drawing/2014/main" id="{A9839DD8-2C27-581F-CD1A-B570135B536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6" name="Oval 515">
                <a:extLst>
                  <a:ext uri="{FF2B5EF4-FFF2-40B4-BE49-F238E27FC236}">
                    <a16:creationId xmlns:a16="http://schemas.microsoft.com/office/drawing/2014/main" id="{D3C5D1E1-7AE4-118D-D97E-239DDA22F33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2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3" name="Oval 512">
              <a:extLst>
                <a:ext uri="{FF2B5EF4-FFF2-40B4-BE49-F238E27FC236}">
                  <a16:creationId xmlns:a16="http://schemas.microsoft.com/office/drawing/2014/main" id="{8A7D9234-97A3-D1F3-3900-52551F41BA93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Oval 513">
              <a:extLst>
                <a:ext uri="{FF2B5EF4-FFF2-40B4-BE49-F238E27FC236}">
                  <a16:creationId xmlns:a16="http://schemas.microsoft.com/office/drawing/2014/main" id="{D91C1F96-265C-F8DD-69BB-657C1C99DE15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7" name="Oval 516">
            <a:extLst>
              <a:ext uri="{FF2B5EF4-FFF2-40B4-BE49-F238E27FC236}">
                <a16:creationId xmlns:a16="http://schemas.microsoft.com/office/drawing/2014/main" id="{BC1B5FAD-C938-4209-A223-6B0B39938793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42B1F8D7-7A17-F344-1C8B-C35A11C32FC8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30872346-499A-A4D1-4216-768553811623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520" name="Textbox 200">
              <a:extLst>
                <a:ext uri="{FF2B5EF4-FFF2-40B4-BE49-F238E27FC236}">
                  <a16:creationId xmlns:a16="http://schemas.microsoft.com/office/drawing/2014/main" id="{A4122F93-FA87-DD95-CC03-95E8E4B5566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1" name="Textbox 200">
              <a:extLst>
                <a:ext uri="{FF2B5EF4-FFF2-40B4-BE49-F238E27FC236}">
                  <a16:creationId xmlns:a16="http://schemas.microsoft.com/office/drawing/2014/main" id="{77354600-2D88-2EE5-7EBE-4C4852E1D794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522" name="Textbox 200">
              <a:extLst>
                <a:ext uri="{FF2B5EF4-FFF2-40B4-BE49-F238E27FC236}">
                  <a16:creationId xmlns:a16="http://schemas.microsoft.com/office/drawing/2014/main" id="{51DB0F57-EC9E-6393-733D-42BACAAD2B91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48F19EE0-189B-CF7D-1746-DDA46629FBC6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524" name="Group 523">
              <a:extLst>
                <a:ext uri="{FF2B5EF4-FFF2-40B4-BE49-F238E27FC236}">
                  <a16:creationId xmlns:a16="http://schemas.microsoft.com/office/drawing/2014/main" id="{D338CCA0-84CF-8FBC-E8E5-8C2369164DE6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32" name="Straight Connector 531">
                <a:extLst>
                  <a:ext uri="{FF2B5EF4-FFF2-40B4-BE49-F238E27FC236}">
                    <a16:creationId xmlns:a16="http://schemas.microsoft.com/office/drawing/2014/main" id="{6788D072-990F-CD1A-3DF2-C302BA5577C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33" name="Straight Connector 532">
                <a:extLst>
                  <a:ext uri="{FF2B5EF4-FFF2-40B4-BE49-F238E27FC236}">
                    <a16:creationId xmlns:a16="http://schemas.microsoft.com/office/drawing/2014/main" id="{D4F638D7-C14B-DF4D-1A7F-EE850919FDE0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25" name="Group 524">
              <a:extLst>
                <a:ext uri="{FF2B5EF4-FFF2-40B4-BE49-F238E27FC236}">
                  <a16:creationId xmlns:a16="http://schemas.microsoft.com/office/drawing/2014/main" id="{E3E58D62-9E02-FA6D-8E76-E1A1A4A08434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526" name="Group 525">
                <a:extLst>
                  <a:ext uri="{FF2B5EF4-FFF2-40B4-BE49-F238E27FC236}">
                    <a16:creationId xmlns:a16="http://schemas.microsoft.com/office/drawing/2014/main" id="{0D1EE54E-505C-2878-1DE3-D14483BCA16F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528" name="Oval 527">
                  <a:extLst>
                    <a:ext uri="{FF2B5EF4-FFF2-40B4-BE49-F238E27FC236}">
                      <a16:creationId xmlns:a16="http://schemas.microsoft.com/office/drawing/2014/main" id="{8D33037F-7F00-6BC4-B89B-2756C995662E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29" name="Group 528">
                  <a:extLst>
                    <a:ext uri="{FF2B5EF4-FFF2-40B4-BE49-F238E27FC236}">
                      <a16:creationId xmlns:a16="http://schemas.microsoft.com/office/drawing/2014/main" id="{B1B7D924-608D-A5FD-AA83-FED23630FDEA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30" name="Straight Connector 529">
                    <a:extLst>
                      <a:ext uri="{FF2B5EF4-FFF2-40B4-BE49-F238E27FC236}">
                        <a16:creationId xmlns:a16="http://schemas.microsoft.com/office/drawing/2014/main" id="{49B7F550-BFEC-A0CE-8D91-745124FEF4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1" name="Straight Connector 530">
                    <a:extLst>
                      <a:ext uri="{FF2B5EF4-FFF2-40B4-BE49-F238E27FC236}">
                        <a16:creationId xmlns:a16="http://schemas.microsoft.com/office/drawing/2014/main" id="{2C56F3C3-750A-E939-FB8D-4F2A0540E162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27" name="Oval 526">
                <a:extLst>
                  <a:ext uri="{FF2B5EF4-FFF2-40B4-BE49-F238E27FC236}">
                    <a16:creationId xmlns:a16="http://schemas.microsoft.com/office/drawing/2014/main" id="{5262AFDE-05B1-E8FF-5430-9251A7D76627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6C101AB7-BCFC-995A-D762-6DC4B3C76E2E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2D974DBA-2FB1-38B2-AB51-862A268E4A37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BDF87A42-2964-E0AB-4E6D-7BEEC6258DA5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2" grpId="0" animBg="1"/>
          <p:bldP spid="483" grpId="0" animBg="1"/>
          <p:bldP spid="484" grpId="0" animBg="1"/>
          <p:bldP spid="485" grpId="0" animBg="1"/>
          <p:bldP spid="487" grpId="0"/>
          <p:bldP spid="488" grpId="0"/>
          <p:bldP spid="489" grpId="0" animBg="1"/>
          <p:bldP spid="490" grpId="0" animBg="1"/>
          <p:bldP spid="491" grpId="0" animBg="1"/>
          <p:bldP spid="492" grpId="0" animBg="1"/>
          <p:bldP spid="499" grpId="0" animBg="1"/>
          <p:bldP spid="329" grpId="0" animBg="1"/>
          <p:bldP spid="351" grpId="0" animBg="1"/>
          <p:bldP spid="517" grpId="0" animBg="1"/>
          <p:bldP spid="518" grpId="0" animBg="1"/>
          <p:bldP spid="534" grpId="0" animBg="1"/>
          <p:bldP spid="535" grpId="0" animBg="1"/>
          <p:bldP spid="5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2" grpId="0" animBg="1"/>
          <p:bldP spid="483" grpId="0" animBg="1"/>
          <p:bldP spid="484" grpId="0" animBg="1"/>
          <p:bldP spid="485" grpId="0" animBg="1"/>
          <p:bldP spid="487" grpId="0"/>
          <p:bldP spid="488" grpId="0"/>
          <p:bldP spid="489" grpId="0" animBg="1"/>
          <p:bldP spid="490" grpId="0" animBg="1"/>
          <p:bldP spid="491" grpId="0" animBg="1"/>
          <p:bldP spid="492" grpId="0" animBg="1"/>
          <p:bldP spid="499" grpId="0" animBg="1"/>
          <p:bldP spid="329" grpId="0" animBg="1"/>
          <p:bldP spid="351" grpId="0" animBg="1"/>
          <p:bldP spid="517" grpId="0" animBg="1"/>
          <p:bldP spid="518" grpId="0" animBg="1"/>
          <p:bldP spid="534" grpId="0" animBg="1"/>
          <p:bldP spid="535" grpId="0" animBg="1"/>
          <p:bldP spid="53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3081745-AA04-42CE-6F1E-858F25D5B6B0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6E476686-C8EB-B41C-4761-BEC32613240B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5CDB224-CFD4-24D4-F5D2-0005F6DECFD4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3B533ECB-188E-E56A-9BD3-3D49F71F5D9C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E8BC0E6-EF79-4DD6-CC7E-C1BB478B8AC8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8AEBFD0-BFCF-09AA-29FB-6D3C998EB5B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C64552DD-2C35-FC40-784B-87FBE8D945FE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AC55C19A-A67F-552C-F43E-1C2F07A0A56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B2B57B6-32FB-DBD1-17C3-23F991871E5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E93DD27-707F-228D-B34D-97C523CE591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F7C5249-37CB-81EB-9B02-6A42934DE396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0089298-9963-1356-36D7-492F12479AB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E8A0A53-A000-DB49-E8D2-1FEE744923A3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767AB033-5A47-3A13-9F06-D995558D3719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7AF2FD2-D1B6-11E6-B82C-6FFDF265E9D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31CB85B5-494C-B1A8-4920-C4F1C01C7C5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E28C1F75-9FDF-5DA1-A4C4-5786032366A1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F3025FD7-A9BF-AB37-0857-4BA94E904E2D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8" name="Oval 137">
            <a:extLst>
              <a:ext uri="{FF2B5EF4-FFF2-40B4-BE49-F238E27FC236}">
                <a16:creationId xmlns:a16="http://schemas.microsoft.com/office/drawing/2014/main" id="{A007461F-63FC-81D2-5D24-CECCEB3B9F6B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63491456-7EC1-88EB-0AB3-DA678F28A316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68AE4B3B-0767-659A-9F66-03B8178F269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3ECCC519-F912-CF4B-ADFE-5380196AEF7E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EE5CFA1F-C283-6056-7279-4D1623136F9C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24E8D3A-60E3-D14B-13A6-094A8A1388A0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CC7F7247-CE69-E5B1-A1E4-3729EE92EBE2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FD533835-EEB6-25DE-3139-93CB2214649C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C917E09-1F4C-DD32-8080-FAD6573484BE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DE8E46C0-9FA7-8406-65A6-3EE30B9602C6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7B97E9D9-AF54-D2F7-68D4-6DDC8419C6FE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7C11C049-40CE-AA0B-9F50-592373B1ED36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D156F186-319E-0966-0ACD-6C5C6BDBE83A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7F43D1B4-05ED-BBF8-F112-97D1D4FFAC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646228DA-7653-3B2C-F560-423EAA588FDF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A66A1ADE-BD5F-FAD2-B21B-D578F74D90D7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F38AB82-CB62-6E7C-AEE2-E91C71DCADF7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C4DF6F10-5309-5130-C703-4A6210A82234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00A57670-269F-9497-AF1C-120D9618D45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4738FCD3-B0C3-1598-9D73-26C5AC1ADBA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69A3310-1AF1-B064-32DF-DC5AD2A1E293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69BBA22-E676-54AE-36BF-EB61CD2453E3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Oval 159">
            <a:extLst>
              <a:ext uri="{FF2B5EF4-FFF2-40B4-BE49-F238E27FC236}">
                <a16:creationId xmlns:a16="http://schemas.microsoft.com/office/drawing/2014/main" id="{341F2E49-3BDB-FEB4-9041-8EEFDE77D312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D356235-8273-EEB1-D715-CDA26BC776D7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5AA9EB53-C255-CB19-BA30-C86CFAB4EF00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D18B8784-64BA-17A6-2F41-6433E1B29BE7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14314A41-F176-1BA7-A429-BAE3DBC619B0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37D6832A-8E92-1830-3DE2-FBFD5E6AEECC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54ADFF2-91CE-FCF9-EE44-DF983365E6E7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1C92E45D-2603-7DBD-4C0A-34AF8D2EAF36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B5866D9A-3F76-4FE6-BAE5-16B991B62D02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0383193A-15E3-838B-D63A-B4EE78FC59C3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D2A39700-2E87-E0E8-02EF-A8ADEC64A4E2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170" name="Oval 169">
                  <a:extLst>
                    <a:ext uri="{FF2B5EF4-FFF2-40B4-BE49-F238E27FC236}">
                      <a16:creationId xmlns:a16="http://schemas.microsoft.com/office/drawing/2014/main" id="{EC8A5898-1DE4-A9F7-9DB8-386FBA263C80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2ADC4DCB-884B-3E06-A548-6A35A821A2D0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EEF32782-2674-5FB2-5B2B-9C96D2E39B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3584C68E-3C70-C832-E16E-E7B1EBC356EA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8683EC21-0CA0-D0B7-242D-356632F9601F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75D6C227-7907-2383-0E7B-D09A0E38F589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97A3EE71-79BE-0F09-793C-36D1A0910B9C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5DAFC9A5-90B4-3704-2739-1D98CFFAA04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4BEC9FF-7D28-D732-D577-B9A21318DA3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44682F61-6E78-6ABE-A1BE-C51DE0EDC1C1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485CCC75-B923-46AE-C0FB-49F7832E80FF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2" name="Oval 181">
            <a:extLst>
              <a:ext uri="{FF2B5EF4-FFF2-40B4-BE49-F238E27FC236}">
                <a16:creationId xmlns:a16="http://schemas.microsoft.com/office/drawing/2014/main" id="{B3FB2F6C-A689-1EC7-CBE7-639606EFEEAC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EBBEB589-D8D3-36B9-7EE7-2FEA4CB00F21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5726A6F1-8BDD-5604-1C8D-17B7340FC06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02F65CDA-C543-95EC-26AC-063EA15EE0CB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8D8CD3DC-0C26-DA23-5AB4-B94BEFADA73B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4431EC88-0EB6-234D-CEC9-552FB8FC27F0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F5E7F8D-819F-D2F3-D3A7-159D727DF2F2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7F560B15-4BD0-1634-786C-753F2F92E96E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8104C9CF-BC59-87D1-CA3C-C0FC596D2612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CE0850DE-8627-E2FF-432D-222B1FD9A49D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704CA114-2DE5-815A-1B92-288C44008DFC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335C3AEC-E42C-9C99-2414-8DF8A9A77E26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93CEE2B2-2949-7040-964A-969765B0CDE0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9BBD2C81-7FE5-49F6-FEF2-5B3D484E87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2" name="Straight Connector 251">
                    <a:extLst>
                      <a:ext uri="{FF2B5EF4-FFF2-40B4-BE49-F238E27FC236}">
                        <a16:creationId xmlns:a16="http://schemas.microsoft.com/office/drawing/2014/main" id="{072302EB-00D5-75D8-AF02-261117F06954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37461C44-845D-5DA2-6BD3-DD782B84934A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0F066FD1-46AB-8E8E-816F-5E6143C755D6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979FA6E4-C977-383C-13CB-2ACEFB47FC68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56B31E-C99F-77DD-4947-EEDFF8995C2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6FAAED9C-022A-77EC-1117-6058A49C4D1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D347DC7E-4B0A-A3E3-E241-FD132E2A235C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FB16D1DD-79E9-9A15-B3AC-5E7C8FFF0485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1" name="Oval 260">
            <a:extLst>
              <a:ext uri="{FF2B5EF4-FFF2-40B4-BE49-F238E27FC236}">
                <a16:creationId xmlns:a16="http://schemas.microsoft.com/office/drawing/2014/main" id="{E942E69A-1011-2F0F-AE79-76916F349C15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3390BF45-D7C7-72CF-AFAF-88802F9A225D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A6AEC93C-40A0-FDE9-0B3C-A2201365575C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E4F3DFD0-55CA-3CEA-B29A-DAEFC1EDF75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F25BD19A-371E-9C89-ED59-81D494FDC99B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7C96DED3-3E9A-C705-11BC-50CBDFA6751D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E1F00772-CC3F-67B6-5930-F76069F29D0D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2234C0CE-6F02-5570-5279-F30200283A32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26AC3789-C404-679A-B8EF-0444EBDB1076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657676CE-A5CC-ED38-2465-0F3DBC4E3840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4BA5FE7A-6064-EEE7-8233-4364FF4C72CC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9BC8445D-9E15-80D2-149A-6143D145F033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272" name="Oval 271">
                  <a:extLst>
                    <a:ext uri="{FF2B5EF4-FFF2-40B4-BE49-F238E27FC236}">
                      <a16:creationId xmlns:a16="http://schemas.microsoft.com/office/drawing/2014/main" id="{A039FC04-CC1B-6147-7B20-EB886B1A8AC0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73" name="Group 272">
                  <a:extLst>
                    <a:ext uri="{FF2B5EF4-FFF2-40B4-BE49-F238E27FC236}">
                      <a16:creationId xmlns:a16="http://schemas.microsoft.com/office/drawing/2014/main" id="{FAC55DB0-1190-95DF-0A43-E3BF57127060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74" name="Straight Connector 273">
                    <a:extLst>
                      <a:ext uri="{FF2B5EF4-FFF2-40B4-BE49-F238E27FC236}">
                        <a16:creationId xmlns:a16="http://schemas.microsoft.com/office/drawing/2014/main" id="{F12A30D6-321A-7608-6807-65485815DC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DC521A39-5D53-253E-34A2-9C0DD34BD68A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4124DE08-2B54-36A8-1DAC-62DA0945985D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A12CB0F2-D1AE-6634-1BFB-42E7D8A93DE7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FA6D1557-535D-3557-11DC-37CB712F4099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822A5697-674C-2A4A-D6C2-721204564C16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7C0E8FF-D5A3-53BA-16C5-51D54757CB2B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5A4E89ED-314E-97D4-1B74-7D6A5DFE3E0F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4060D59-ABB2-774F-13A0-20A7294C648E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4A3A0B4-4F5D-F42D-BF19-BD8696753D1B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E810DF-1BC4-C79C-0DB9-CE484D6B93C1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05F265-3651-3286-F703-E8F6F0B7DEC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9F3FB863-5F88-0775-8F3F-7996E7C86B6A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SubTitle">
            <a:extLst>
              <a:ext uri="{FF2B5EF4-FFF2-40B4-BE49-F238E27FC236}">
                <a16:creationId xmlns:a16="http://schemas.microsoft.com/office/drawing/2014/main" id="{63760845-DBB2-4044-4C13-D26233E736D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ED71469-2DBF-002A-199F-E1093E14914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D1B17E-85E5-F257-014B-B5618A9C3FA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02DA663-BF0D-D106-08E0-1B30DF4648F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0ECB55-F123-A07B-4864-0F7DFD0B075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CDA37C-2103-A69C-56ED-5ADD5DDBE945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B9D378E-471D-1830-52E2-E5009FA72A44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C347F4F-7EAE-BFA7-34C8-729D0F192B2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540372F-CB1D-23FB-5905-EB1CC4839B9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9BA36F1-71E5-86B5-CE60-B8A1C938FE28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E2E72D2-9089-2F4A-9ADF-AB34123CC91A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CDCC0CCC-E549-F924-5E9E-4F687F300AFD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EF97FC8-9D1C-6C05-3FC0-5C70A0A13D58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29763F7-8966-B66F-DE3E-6CD8425E785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9F4BFD28-4A63-7F6F-2CB9-62467700D8F9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6BDD6073-754B-F2F2-0664-406CC82836F1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2DFE1E-A4A4-4A27-327E-E1B88627C8EE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1E2DD62-8A50-E00F-62C9-50728347C5E3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D631E12-FADC-C7D6-FD6E-DD6A7FE756D3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B6B5018-D498-B3FB-CB51-40034B497EA2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483D41C-0EC6-611D-C24A-30EE0A9B0C85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7B4D3AF4-6687-8EDE-91ED-CB9C6C1E87DE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B86B8C16-E969-CD54-301A-FB4663B472D0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F901138-BA72-23AA-E109-9B7E41DCE819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5D0E830D-F801-C57B-1DD5-51F3EF7BD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D77C7C84-97A5-A4F4-C7A1-6DEEC6FCE1ED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C0EDBCC-7D64-07A6-B02B-8069CBDE1CA5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074E7EE-37B6-FFB3-19D9-DFBB7B7F2BF4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F0797C9-D6D3-59E5-87AF-AC074A979DA1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CDFF205-BFC6-609E-66E4-3EF09A6C5B4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0E73D62-D045-DBAB-1858-7F61E00CF6C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D19953E-C1DD-9DC5-DCC1-2893C57EFE0F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628A263-ED0B-AD2E-6C67-BD15E6462F05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CC02437A-B78A-8358-DBC0-CC7F129B38EB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C406B30-A284-56C8-379D-836B62C4BF13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A94B0D2F-0CFD-B79B-90C4-865788D9B21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3E36E3DA-CB90-FABB-D27B-38FFB0F3DF8E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CEDA827E-FA11-AE4E-C1C7-A438DC9F293B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F5EEE38-EFC7-D3DC-9732-01FCC9EC6373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2B0B70D-CE90-0BEE-0669-69C5F18DD0ED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F5F6028-CCCE-9171-5968-45E25484D02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AA41AEF-F851-3C8F-E930-AC3E00E21BD7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2431983-E73D-47C1-5E20-62CE2304AD91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A2A051FC-8B5C-1566-0750-BF518B154CDD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E3CD42FE-779F-81E3-8742-2DC2AF243BC2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98A1A3B6-6B0A-6126-B4ED-01DD2AB536A8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6FAA81AD-B94F-5D8A-379D-7487D09D89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00B12E8F-711F-9198-22C8-364A7C01DD2A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68D3CC1-ED1F-E551-FA1C-6D5495E0CA4E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C28B54A-71A8-1E80-ABB9-5B4C807E779F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5990845-C280-0494-8576-5C8448E9DC5F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AFC48818-C46E-EB31-4CC1-ADA4B6ACE6A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8C390508-553A-A9DD-89D5-DFB5B055677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42B6758-D44F-2A31-79F9-DC90B594EF06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C22CDF2C-965C-811B-B53E-B832F61480E5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2" name="Oval 191">
            <a:extLst>
              <a:ext uri="{FF2B5EF4-FFF2-40B4-BE49-F238E27FC236}">
                <a16:creationId xmlns:a16="http://schemas.microsoft.com/office/drawing/2014/main" id="{260E424C-681A-C273-073A-3562E4057DD1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FCDAC51D-7059-95A7-015F-9D8F6D850DCF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2D2EE2C9-6720-A569-B4A5-C2458707A81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CDF050D4-0599-F24E-29AF-E25079B9D7BC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9EF5A20D-FBD2-F7AE-1A83-06EB2FA7C0FE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5ABB941A-3734-1CA7-0EEA-978327E29B80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EDB2A323-5C61-9009-E664-3331CB9DF137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47D3E76C-2F99-BF78-34CD-81253CDD28A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51ACE528-B103-72EE-D0F2-EDA4CCC86867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7D66FA0F-C557-081F-F341-CEEB1E0C292A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200" name="Group 199">
                <a:extLst>
                  <a:ext uri="{FF2B5EF4-FFF2-40B4-BE49-F238E27FC236}">
                    <a16:creationId xmlns:a16="http://schemas.microsoft.com/office/drawing/2014/main" id="{1EFE918B-F9BF-F720-7AC2-1A80E3C5BA7A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202" name="Oval 201">
                  <a:extLst>
                    <a:ext uri="{FF2B5EF4-FFF2-40B4-BE49-F238E27FC236}">
                      <a16:creationId xmlns:a16="http://schemas.microsoft.com/office/drawing/2014/main" id="{EB54D9E5-18D9-E9A7-482F-609AC4437182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17EBE9A6-42BA-C988-5963-7DDE553DB643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04" name="Straight Connector 203">
                    <a:extLst>
                      <a:ext uri="{FF2B5EF4-FFF2-40B4-BE49-F238E27FC236}">
                        <a16:creationId xmlns:a16="http://schemas.microsoft.com/office/drawing/2014/main" id="{7D43C8D7-FE04-F957-2634-24F7E9C26E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E80D6CA5-6823-A3D7-3484-A2A64DB0B03F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E6FC05FC-D01D-B788-D185-2E406AC4A91F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88361036-F67C-FF39-86F1-2873CDA93E50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6F9A3E41-0FF9-0349-7930-F540795DF496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36EC848E-9869-EEE5-94B9-727CAE854D2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F94D53BF-452A-27AD-FB5F-7002734CE098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0637F6AB-20FB-4A68-A79E-8DCBB12CA000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ABF5F7AE-2B78-F25C-507C-54BBDB3FD71D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Oval 213">
            <a:extLst>
              <a:ext uri="{FF2B5EF4-FFF2-40B4-BE49-F238E27FC236}">
                <a16:creationId xmlns:a16="http://schemas.microsoft.com/office/drawing/2014/main" id="{D54F13DF-F9A9-5FDE-ED11-14BD29015A06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F13C5865-FB66-9F21-50B6-E5ED5C5641E0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13A752E-D65B-E704-3354-FB649C3E3C41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FBA2C9FD-704F-9625-5971-44C76FBDC729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2ABC973F-CE88-3458-A195-D6D32DD6F05B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F54ED5D2-0B11-01FC-D1CE-5B5F6A35A2F0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546A7448-F16F-6C9E-5141-DEAE1818E80B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C5D35CF6-EF93-903A-8798-DEFB04A8609A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D900CAC-8D04-03F1-CF87-D1308EB429AF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3BCB023E-53B3-9285-5F8D-12D96DAE0205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630D8C72-A770-ECB8-3CA3-E59A9B3511AA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2A550324-99DC-18AA-423D-62CEF64DAEF0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225" name="Oval 224">
                  <a:extLst>
                    <a:ext uri="{FF2B5EF4-FFF2-40B4-BE49-F238E27FC236}">
                      <a16:creationId xmlns:a16="http://schemas.microsoft.com/office/drawing/2014/main" id="{15E0C1B2-9097-E051-D417-0F0699050AAA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26" name="Group 225">
                  <a:extLst>
                    <a:ext uri="{FF2B5EF4-FFF2-40B4-BE49-F238E27FC236}">
                      <a16:creationId xmlns:a16="http://schemas.microsoft.com/office/drawing/2014/main" id="{B62C9D7D-3066-699F-248A-C8ADFD307CA4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27" name="Straight Connector 226">
                    <a:extLst>
                      <a:ext uri="{FF2B5EF4-FFF2-40B4-BE49-F238E27FC236}">
                        <a16:creationId xmlns:a16="http://schemas.microsoft.com/office/drawing/2014/main" id="{D3713E48-2A30-3481-0242-8EB2175B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28" name="Straight Connector 227">
                    <a:extLst>
                      <a:ext uri="{FF2B5EF4-FFF2-40B4-BE49-F238E27FC236}">
                        <a16:creationId xmlns:a16="http://schemas.microsoft.com/office/drawing/2014/main" id="{ED80F866-2351-CF91-A98F-6EAD8D4C116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AF2AFC96-F2E6-BD4A-C4FE-59D859179992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08EE3172-14EB-0B6B-434B-8EE8F7979D2C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0B56F0D9-163C-96DE-08CB-A1627BBBF041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23FFE804-52FC-80EE-B6AD-0BCF806D9BFF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 isInverted="1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8" grpId="0"/>
          <p:bldP spid="9" grpId="0"/>
          <p:bldP spid="10" grpId="0" animBg="1"/>
          <p:bldP spid="11" grpId="0" animBg="1"/>
          <p:bldP spid="12" grpId="0" animBg="1"/>
          <p:bldP spid="13" grpId="0" animBg="1"/>
          <p:bldP spid="20" grpId="0" animBg="1"/>
          <p:bldP spid="42" grpId="0" animBg="1"/>
          <p:bldP spid="192" grpId="0" animBg="1"/>
          <p:bldP spid="214" grpId="0" animBg="1"/>
          <p:bldP spid="215" grpId="0" animBg="1"/>
          <p:bldP spid="231" grpId="0" animBg="1"/>
          <p:bldP spid="232" grpId="0" animBg="1"/>
          <p:bldP spid="2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8" grpId="0"/>
          <p:bldP spid="9" grpId="0"/>
          <p:bldP spid="10" grpId="0" animBg="1"/>
          <p:bldP spid="11" grpId="0" animBg="1"/>
          <p:bldP spid="12" grpId="0" animBg="1"/>
          <p:bldP spid="13" grpId="0" animBg="1"/>
          <p:bldP spid="20" grpId="0" animBg="1"/>
          <p:bldP spid="42" grpId="0" animBg="1"/>
          <p:bldP spid="192" grpId="0" animBg="1"/>
          <p:bldP spid="214" grpId="0" animBg="1"/>
          <p:bldP spid="215" grpId="0" animBg="1"/>
          <p:bldP spid="231" grpId="0" animBg="1"/>
          <p:bldP spid="232" grpId="0" animBg="1"/>
          <p:bldP spid="23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EB56227-CDF1-7D55-50A7-3D0C38B46096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696721B1-D5A8-B1C8-5E96-569028E3D763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56DCCDB-C8B0-ADE0-E83B-A5714F5D03B1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D000F59-B811-2E45-0205-8FC74510F8DE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4B379E2-B494-B1CF-C8A2-3D56B03AC180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710B905-F6D0-14AD-7C73-AC7C18446CD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BD5702DE-93B0-B831-A79E-84F21CDADA68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F42D6F32-32EF-07BE-BFFF-777C02C18E1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918E9CC-4BD1-2EFE-5C94-14D2F3E9DE2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916C17CD-8665-4A5C-0E74-F1BEE8A761E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705A5D6-286E-6638-48C6-9E22CCC31D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2969E74-BED1-AB1E-3943-73D1219E297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55DE873-3655-1221-45CA-995E768DFA59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9523C408-289C-2DB4-B73B-1195B1A7C68B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C28795F-F9F1-F7F8-6D79-C0EBE766AB4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A65A768B-6C98-5BF9-63E7-5F00FDFFE16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2B9A5C2F-D830-0EB7-2F5C-431A170BF9EA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6ACEFF7-4D53-ED5B-EF18-71DBC71299FF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8" name="Oval 137">
            <a:extLst>
              <a:ext uri="{FF2B5EF4-FFF2-40B4-BE49-F238E27FC236}">
                <a16:creationId xmlns:a16="http://schemas.microsoft.com/office/drawing/2014/main" id="{0CF4F0BD-AA13-0F46-C075-E974917EC03B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CF2646C-FF0B-D059-80BD-A15A816160AD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3BB6C1A6-B1C6-9887-1C8A-1E0E90B3B95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C54F9B15-44F6-D230-903B-585D514631E6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D235667F-83FE-F534-7197-70335D2492E1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E1DE735-A032-8810-3623-1D0668259F64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0BC920EF-BB07-FBE2-EF62-37B471C7CE5C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D2A0CCF9-C400-1A95-B7A0-AACD4FDBF051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1F4FDEFD-472D-0C7F-FDBF-9EF2A58CBB3B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CF6A8EEA-3CBF-162D-4E54-29A5DE285CAD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8DF81164-5BF1-2250-7617-718E3526CF2B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AE6950FD-E0C3-8594-9921-18CDD4BADBF9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50845525-6A58-431C-D9D1-136D15CE8EE8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464DA8ED-5AAE-E28E-2DF8-B6E2C596C1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CC34BCD9-FBBB-FFB0-BC6D-67F4EE44068A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8D871108-4207-1B41-2542-CDCB70DE8B2D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73F2936-1964-C351-CEBD-55AB8293D7DA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A003FFB-20E1-2B79-F174-06581675E66A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E1EB5FA4-AD68-D5B8-6C69-796F640F5F1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3F5FAE18-F07B-12A2-8E9B-504F7BABD1D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A310F5AC-508D-E202-E6F7-8014EEADA07D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C503BABD-A524-952D-D3FB-304FB6B6CDD6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Oval 159">
            <a:extLst>
              <a:ext uri="{FF2B5EF4-FFF2-40B4-BE49-F238E27FC236}">
                <a16:creationId xmlns:a16="http://schemas.microsoft.com/office/drawing/2014/main" id="{959F8E60-C0B1-29C5-D4D4-B430087DF8E0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33B5C87-DAB2-C3B7-74C2-0819ECE934EC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B33287BE-CA3E-11B1-9AF0-441DC8989D46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DD6038E4-BE47-BC42-3EBE-26D30A0C70E8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FFFFB349-F69E-B93A-2FEE-FAB008070849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463C8D54-F05E-8135-4E11-161DAD351ED8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69BC9B87-E9FB-CDBD-579F-151D29100E97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F8B34DFF-0FAE-BD00-F6BD-3AF70266A445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BEDAFFC3-503B-28B3-2568-3D2AEBB37EFA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2C65D413-E410-F0E6-A1E1-1F84202AFA3E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2EA8DF43-5CBF-DEFC-FEEB-7B33C49CBC27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170" name="Oval 169">
                  <a:extLst>
                    <a:ext uri="{FF2B5EF4-FFF2-40B4-BE49-F238E27FC236}">
                      <a16:creationId xmlns:a16="http://schemas.microsoft.com/office/drawing/2014/main" id="{181A3AAF-692F-7EF9-80CB-6DD0BDFBF559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F17829EC-53F0-27A4-C974-FE97964E66A0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B3E42C1A-FB25-56E6-161B-6BA3875EA6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7B3AE9B3-A577-8F1A-E07A-84D9B4F67A1E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C99D4300-0173-DCBC-DB6D-414E77E5F4BD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445EEBB4-78D1-CFBE-58F4-BF7BA0F0E08F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0CEF6542-3C0D-9589-81B9-C27F4FD87DC8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9D66600C-C74A-F8A6-EB57-065A5E755CA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F536A7AB-476B-64B4-E531-4A200E41F01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6096474E-70C6-12D3-D116-D245C7A3D6AB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D17DFB3A-8E1D-7783-387D-CC74C8080E1F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2" name="Oval 181">
            <a:extLst>
              <a:ext uri="{FF2B5EF4-FFF2-40B4-BE49-F238E27FC236}">
                <a16:creationId xmlns:a16="http://schemas.microsoft.com/office/drawing/2014/main" id="{B66F8679-5037-8B4B-BCBB-91FCD6AC0887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84355B1-685C-78E0-8DC1-19CA597C2DEB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67CE4349-3912-79BE-A380-86FCA825F12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B0486761-C912-E18D-5527-01E81047FDF7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F092FB18-AE1C-9977-E9E1-37B5469C56F8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582FB7C8-9E3C-BB0F-A3EF-7A2ADA62668F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AF8BECE6-F2F5-AD6C-40A3-0A773490367E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FB03879C-401B-93FB-14FD-7946AE754ED1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D38402CC-964D-A64B-46AF-1B278BFCD756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36FFD325-7C5B-56BC-3C58-FBEA6A698D74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565B99F9-3522-A962-6CB3-A032C40A044F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49C7089D-C16A-17AD-9568-DC186B3B7727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6721C1D4-78B4-F3E0-F638-5138A11D8B1E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60D86162-C61B-52AE-80F3-73846A99AD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2" name="Straight Connector 251">
                    <a:extLst>
                      <a:ext uri="{FF2B5EF4-FFF2-40B4-BE49-F238E27FC236}">
                        <a16:creationId xmlns:a16="http://schemas.microsoft.com/office/drawing/2014/main" id="{FA5FB0C4-1B5D-4B84-C876-BF582FB19BA8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9D8C5A43-34F3-CAF3-9993-A05E197D2694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0498C11-4914-AD51-7E1B-3E720575DAB6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F614F89A-23A7-E3BD-D42E-2608028579D4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03F77E49-466E-C3B9-7969-337AB3A04BE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8DDC3ED3-ED49-9011-CEEB-4E84A9872CF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489F202E-5ECF-3AA9-E9D8-F5506CE2BEFA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6413E9ED-9956-9D2D-F719-41C800F4B71F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1" name="Oval 260">
            <a:extLst>
              <a:ext uri="{FF2B5EF4-FFF2-40B4-BE49-F238E27FC236}">
                <a16:creationId xmlns:a16="http://schemas.microsoft.com/office/drawing/2014/main" id="{4C564FBC-4B15-F906-AC9A-CF2037B6A4BD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AC7C4CCE-824D-CD5B-554B-CD9DA8349A09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FB9553C2-7489-AD46-FC2C-19C5FEF82CDC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1F77890C-CDBB-317F-7359-A6376CFC26D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AD866F49-B001-4F4A-1B1F-7B121F156B84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646AEADA-4A72-CC7E-2179-14153417F5D7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1CF7AE14-521B-AC25-7FF3-64DE03CFEEC8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E40DF8B9-088A-25D0-4F91-F76416DA9E44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4567FB14-9DAB-355C-7224-19325164FE7F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8928A193-BB7E-9596-6B07-39516F1A97DC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63A0283-D0E5-AF43-BC4A-FEC39DEFF7DC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C395A992-4533-DFC2-1CD1-8B1CA1BEC64E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272" name="Oval 271">
                  <a:extLst>
                    <a:ext uri="{FF2B5EF4-FFF2-40B4-BE49-F238E27FC236}">
                      <a16:creationId xmlns:a16="http://schemas.microsoft.com/office/drawing/2014/main" id="{92CFF26B-F6FD-4248-3D29-B9D7C285BFEA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73" name="Group 272">
                  <a:extLst>
                    <a:ext uri="{FF2B5EF4-FFF2-40B4-BE49-F238E27FC236}">
                      <a16:creationId xmlns:a16="http://schemas.microsoft.com/office/drawing/2014/main" id="{43CC2F13-D570-A669-2AD6-61987050FE8F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74" name="Straight Connector 273">
                    <a:extLst>
                      <a:ext uri="{FF2B5EF4-FFF2-40B4-BE49-F238E27FC236}">
                        <a16:creationId xmlns:a16="http://schemas.microsoft.com/office/drawing/2014/main" id="{EF27F026-029A-35F3-26CE-6764C88397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445CC5EB-99F9-2E24-F794-24FCB58CF6B3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13F39C6E-7C1B-76DA-E61D-F5FEBCBC1C1C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A12EB1D8-AEDE-8773-5328-FAA720063303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7EC42F16-B42D-AB58-3290-9B69857CBE69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F8D28E19-30BB-2471-2ACF-3CE0A7A121E8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5" name="Straight Connector 444">
            <a:extLst>
              <a:ext uri="{FF2B5EF4-FFF2-40B4-BE49-F238E27FC236}">
                <a16:creationId xmlns:a16="http://schemas.microsoft.com/office/drawing/2014/main" id="{AD4ABF2A-91E9-04C6-05B4-6DC9FB743364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>
            <a:extLst>
              <a:ext uri="{FF2B5EF4-FFF2-40B4-BE49-F238E27FC236}">
                <a16:creationId xmlns:a16="http://schemas.microsoft.com/office/drawing/2014/main" id="{9CD74FC1-7F43-6C44-BAA3-B0D15A75DAD7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7" name="Oval 446">
            <a:extLst>
              <a:ext uri="{FF2B5EF4-FFF2-40B4-BE49-F238E27FC236}">
                <a16:creationId xmlns:a16="http://schemas.microsoft.com/office/drawing/2014/main" id="{4A45429E-9F96-C764-9FD6-135788ED7275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1326A77C-9CA0-D474-2B9F-E4E43588679C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9DC452E0-3B33-5149-F538-B0D927720588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50" name="Rectangle 449">
            <a:extLst>
              <a:ext uri="{FF2B5EF4-FFF2-40B4-BE49-F238E27FC236}">
                <a16:creationId xmlns:a16="http://schemas.microsoft.com/office/drawing/2014/main" id="{308C0E52-991F-CDAA-9BA5-46FF6EAE2F1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51" name="!!MainTitle1">
            <a:extLst>
              <a:ext uri="{FF2B5EF4-FFF2-40B4-BE49-F238E27FC236}">
                <a16:creationId xmlns:a16="http://schemas.microsoft.com/office/drawing/2014/main" id="{CACC0CBC-B5DC-A28F-5A9E-86A2EC84941E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2" name="!!SubTitle">
            <a:extLst>
              <a:ext uri="{FF2B5EF4-FFF2-40B4-BE49-F238E27FC236}">
                <a16:creationId xmlns:a16="http://schemas.microsoft.com/office/drawing/2014/main" id="{27744FDE-8A51-ABA9-D1F4-A0DE38D5EB9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3" name="Oval 452">
            <a:extLst>
              <a:ext uri="{FF2B5EF4-FFF2-40B4-BE49-F238E27FC236}">
                <a16:creationId xmlns:a16="http://schemas.microsoft.com/office/drawing/2014/main" id="{067008C1-35A1-A179-6EC5-C27D522136E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4" name="Oval 453">
            <a:extLst>
              <a:ext uri="{FF2B5EF4-FFF2-40B4-BE49-F238E27FC236}">
                <a16:creationId xmlns:a16="http://schemas.microsoft.com/office/drawing/2014/main" id="{73C5251B-CCDD-025A-61CF-689B700D176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A9AA471E-45E6-2E26-2FC0-946CE7B1BE3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68FC4A20-3DB1-27AE-9F9A-9715AAE9736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0E81283A-57DA-3D51-0EB4-684C4E282634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458" name="Group 457">
              <a:extLst>
                <a:ext uri="{FF2B5EF4-FFF2-40B4-BE49-F238E27FC236}">
                  <a16:creationId xmlns:a16="http://schemas.microsoft.com/office/drawing/2014/main" id="{E23C3680-572F-76F1-A980-53E88F64993C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7A04654A-C965-B35F-6DF6-CBBEA5A1F43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A166D431-FCC1-3DA4-FA58-6149EE08EF1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D7BDAE44-AF95-E519-261A-6FAAD29DD9C3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Oval 459">
              <a:extLst>
                <a:ext uri="{FF2B5EF4-FFF2-40B4-BE49-F238E27FC236}">
                  <a16:creationId xmlns:a16="http://schemas.microsoft.com/office/drawing/2014/main" id="{D8510BB5-25D2-40D9-985F-087C596E1BF4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3" name="Oval 462">
            <a:extLst>
              <a:ext uri="{FF2B5EF4-FFF2-40B4-BE49-F238E27FC236}">
                <a16:creationId xmlns:a16="http://schemas.microsoft.com/office/drawing/2014/main" id="{A5A1AEC3-B417-8861-13F2-E8FC901D9859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D443197E-46C5-64DD-22C7-86C385630839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465" name="Textbox 200">
              <a:extLst>
                <a:ext uri="{FF2B5EF4-FFF2-40B4-BE49-F238E27FC236}">
                  <a16:creationId xmlns:a16="http://schemas.microsoft.com/office/drawing/2014/main" id="{EA63D988-8588-9D58-0CE4-3E1AE4B8B4A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6" name="Textbox 200">
              <a:extLst>
                <a:ext uri="{FF2B5EF4-FFF2-40B4-BE49-F238E27FC236}">
                  <a16:creationId xmlns:a16="http://schemas.microsoft.com/office/drawing/2014/main" id="{52A7C606-59F1-13B8-DC0A-44D8A94A836C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467" name="Textbox 200">
              <a:extLst>
                <a:ext uri="{FF2B5EF4-FFF2-40B4-BE49-F238E27FC236}">
                  <a16:creationId xmlns:a16="http://schemas.microsoft.com/office/drawing/2014/main" id="{459839DE-F620-1B8B-58D5-007A877E9C5C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29EA7D3A-ADF2-71CC-D38B-E829408A5CD1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ECCAE8CE-AD03-F34E-5333-2445CA390F26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CA33E4C2-C7DE-DF37-11B6-F867C08E5C47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9E073089-F749-4F6F-ABD4-866675F06E5D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70" name="Group 469">
              <a:extLst>
                <a:ext uri="{FF2B5EF4-FFF2-40B4-BE49-F238E27FC236}">
                  <a16:creationId xmlns:a16="http://schemas.microsoft.com/office/drawing/2014/main" id="{25E63F30-2076-AE51-953F-0187748704C0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471" name="Group 470">
                <a:extLst>
                  <a:ext uri="{FF2B5EF4-FFF2-40B4-BE49-F238E27FC236}">
                    <a16:creationId xmlns:a16="http://schemas.microsoft.com/office/drawing/2014/main" id="{6D7F2BA3-9F3B-FFE2-04A2-23AB9686875D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473" name="Oval 472">
                  <a:extLst>
                    <a:ext uri="{FF2B5EF4-FFF2-40B4-BE49-F238E27FC236}">
                      <a16:creationId xmlns:a16="http://schemas.microsoft.com/office/drawing/2014/main" id="{0F5A66E1-CDE9-9040-74F9-9CCBBB031F14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943D928F-17A5-9033-85F1-2941DF381CA4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475" name="Straight Connector 474">
                    <a:extLst>
                      <a:ext uri="{FF2B5EF4-FFF2-40B4-BE49-F238E27FC236}">
                        <a16:creationId xmlns:a16="http://schemas.microsoft.com/office/drawing/2014/main" id="{9FCE8C4D-AAA7-A1FB-5FFC-4D28A200FE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6" name="Straight Connector 475">
                    <a:extLst>
                      <a:ext uri="{FF2B5EF4-FFF2-40B4-BE49-F238E27FC236}">
                        <a16:creationId xmlns:a16="http://schemas.microsoft.com/office/drawing/2014/main" id="{8092C2D4-C89C-3C5F-A430-C783C9C9C0C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30971F8E-2995-581E-FB9B-0C59E4072977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945F71E1-B396-38B3-566E-C6738127F8E8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480" name="Group 479">
              <a:extLst>
                <a:ext uri="{FF2B5EF4-FFF2-40B4-BE49-F238E27FC236}">
                  <a16:creationId xmlns:a16="http://schemas.microsoft.com/office/drawing/2014/main" id="{C376C15F-0F0C-F301-2077-5D71FC698BBA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177A2635-0EC9-9026-14A5-1368BEB3C8A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id="{DD15FC7B-1DB8-CA8F-B03D-76D150B6C91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76520CCF-52C9-2C9D-86AE-F3E0AB1DC679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F02508BB-5009-D869-785B-B7A14FD4760A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5" name="Oval 484">
            <a:extLst>
              <a:ext uri="{FF2B5EF4-FFF2-40B4-BE49-F238E27FC236}">
                <a16:creationId xmlns:a16="http://schemas.microsoft.com/office/drawing/2014/main" id="{D1E20F76-7ED8-C1E5-BDB5-3671B95C687C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C53C3316-2A92-10E0-885E-3020F273C259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487" name="Textbox 200">
              <a:extLst>
                <a:ext uri="{FF2B5EF4-FFF2-40B4-BE49-F238E27FC236}">
                  <a16:creationId xmlns:a16="http://schemas.microsoft.com/office/drawing/2014/main" id="{0461A302-7929-4813-0C2E-13E03290075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8" name="Textbox 200">
              <a:extLst>
                <a:ext uri="{FF2B5EF4-FFF2-40B4-BE49-F238E27FC236}">
                  <a16:creationId xmlns:a16="http://schemas.microsoft.com/office/drawing/2014/main" id="{B6C8C412-923B-41AB-BB3E-3AE1C6103F78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489" name="Textbox 200">
              <a:extLst>
                <a:ext uri="{FF2B5EF4-FFF2-40B4-BE49-F238E27FC236}">
                  <a16:creationId xmlns:a16="http://schemas.microsoft.com/office/drawing/2014/main" id="{1D4A4166-8639-6110-277E-4CBB524A2EB9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9B37203D-4B75-7D27-8371-4286CAF96D9E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491" name="Group 490">
              <a:extLst>
                <a:ext uri="{FF2B5EF4-FFF2-40B4-BE49-F238E27FC236}">
                  <a16:creationId xmlns:a16="http://schemas.microsoft.com/office/drawing/2014/main" id="{41D1A7F5-888D-279A-85A5-21A6B68D00DB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499" name="Straight Connector 498">
                <a:extLst>
                  <a:ext uri="{FF2B5EF4-FFF2-40B4-BE49-F238E27FC236}">
                    <a16:creationId xmlns:a16="http://schemas.microsoft.com/office/drawing/2014/main" id="{3DB4606D-2113-05C8-1A39-4849182FD56C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0" name="Straight Connector 499">
                <a:extLst>
                  <a:ext uri="{FF2B5EF4-FFF2-40B4-BE49-F238E27FC236}">
                    <a16:creationId xmlns:a16="http://schemas.microsoft.com/office/drawing/2014/main" id="{8FFAE6A5-174B-98A0-1721-88D637263003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id="{9F3B133F-525F-8BFE-0C52-07F008AB5504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493" name="Group 492">
                <a:extLst>
                  <a:ext uri="{FF2B5EF4-FFF2-40B4-BE49-F238E27FC236}">
                    <a16:creationId xmlns:a16="http://schemas.microsoft.com/office/drawing/2014/main" id="{A973808D-2C31-01B0-DF27-DF50F034174B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495" name="Oval 494">
                  <a:extLst>
                    <a:ext uri="{FF2B5EF4-FFF2-40B4-BE49-F238E27FC236}">
                      <a16:creationId xmlns:a16="http://schemas.microsoft.com/office/drawing/2014/main" id="{0478A0D5-64BD-E1C4-314C-8DB087714F29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496" name="Group 495">
                  <a:extLst>
                    <a:ext uri="{FF2B5EF4-FFF2-40B4-BE49-F238E27FC236}">
                      <a16:creationId xmlns:a16="http://schemas.microsoft.com/office/drawing/2014/main" id="{87F0DFCA-30C0-FF3B-75E1-C7EBFD988F0B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60137457-F56B-F18A-6EB7-37C086BD91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562117C2-F7A8-6482-91D0-797693FE330E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94" name="Oval 493">
                <a:extLst>
                  <a:ext uri="{FF2B5EF4-FFF2-40B4-BE49-F238E27FC236}">
                    <a16:creationId xmlns:a16="http://schemas.microsoft.com/office/drawing/2014/main" id="{07099F74-5CED-7E81-F20D-7778132016F5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01" name="Group 500">
            <a:extLst>
              <a:ext uri="{FF2B5EF4-FFF2-40B4-BE49-F238E27FC236}">
                <a16:creationId xmlns:a16="http://schemas.microsoft.com/office/drawing/2014/main" id="{D658A210-04F3-F93F-597E-F32937562B55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86AB4C69-9C57-4449-A2D9-1862236E5712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9AC9E79E-2462-F7D4-541F-35BAA74D8DAA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55252660-14D1-B11F-1A3D-7CE549080B8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6BC0BEBF-0F5D-9924-E231-F853A5FF72C8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0013DDC4-653E-C1BA-5E6F-F2B1B64A4AFC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7" name="Oval 506">
            <a:extLst>
              <a:ext uri="{FF2B5EF4-FFF2-40B4-BE49-F238E27FC236}">
                <a16:creationId xmlns:a16="http://schemas.microsoft.com/office/drawing/2014/main" id="{44424501-4629-CEFB-C351-64239AD65013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508" name="Group 507">
            <a:extLst>
              <a:ext uri="{FF2B5EF4-FFF2-40B4-BE49-F238E27FC236}">
                <a16:creationId xmlns:a16="http://schemas.microsoft.com/office/drawing/2014/main" id="{AF390989-0752-D36E-D01F-B6B60E1CF10B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509" name="Textbox 200">
              <a:extLst>
                <a:ext uri="{FF2B5EF4-FFF2-40B4-BE49-F238E27FC236}">
                  <a16:creationId xmlns:a16="http://schemas.microsoft.com/office/drawing/2014/main" id="{B7D6EC66-D1C0-7CBB-09DE-59E21AF378A5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0" name="Textbox 200">
              <a:extLst>
                <a:ext uri="{FF2B5EF4-FFF2-40B4-BE49-F238E27FC236}">
                  <a16:creationId xmlns:a16="http://schemas.microsoft.com/office/drawing/2014/main" id="{804EB3E3-04F9-3B41-BCFC-621D77F9BF7D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511" name="Textbox 200">
              <a:extLst>
                <a:ext uri="{FF2B5EF4-FFF2-40B4-BE49-F238E27FC236}">
                  <a16:creationId xmlns:a16="http://schemas.microsoft.com/office/drawing/2014/main" id="{73BBAC78-32CD-E7CE-9BD6-992D15521B7C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32DB09DC-53AD-88B9-E7A0-6A79B96DE197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513" name="Group 512">
              <a:extLst>
                <a:ext uri="{FF2B5EF4-FFF2-40B4-BE49-F238E27FC236}">
                  <a16:creationId xmlns:a16="http://schemas.microsoft.com/office/drawing/2014/main" id="{80BD153D-13F1-0A84-6044-896B1502782F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4C339E3D-A1A5-97F7-8F7C-6721EDE0CC96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8112A930-7E88-E80F-2178-27DDCF02BA4F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14" name="Group 513">
              <a:extLst>
                <a:ext uri="{FF2B5EF4-FFF2-40B4-BE49-F238E27FC236}">
                  <a16:creationId xmlns:a16="http://schemas.microsoft.com/office/drawing/2014/main" id="{148D70E6-A9E4-B17E-5C52-165317FC9A6B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515" name="Group 514">
                <a:extLst>
                  <a:ext uri="{FF2B5EF4-FFF2-40B4-BE49-F238E27FC236}">
                    <a16:creationId xmlns:a16="http://schemas.microsoft.com/office/drawing/2014/main" id="{8B5CE56E-8D68-2801-1C79-E1B6C4CC3FBF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517" name="Oval 516">
                  <a:extLst>
                    <a:ext uri="{FF2B5EF4-FFF2-40B4-BE49-F238E27FC236}">
                      <a16:creationId xmlns:a16="http://schemas.microsoft.com/office/drawing/2014/main" id="{606E5493-57EB-4BC0-789C-BCFF8DE3CCDD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18" name="Group 517">
                  <a:extLst>
                    <a:ext uri="{FF2B5EF4-FFF2-40B4-BE49-F238E27FC236}">
                      <a16:creationId xmlns:a16="http://schemas.microsoft.com/office/drawing/2014/main" id="{5A71E2EA-63C7-89E9-777F-DC7E2FA4E9B5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19" name="Straight Connector 518">
                    <a:extLst>
                      <a:ext uri="{FF2B5EF4-FFF2-40B4-BE49-F238E27FC236}">
                        <a16:creationId xmlns:a16="http://schemas.microsoft.com/office/drawing/2014/main" id="{FDFE43BE-7B3B-F8D0-FF29-6FDD624A47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0" name="Straight Connector 519">
                    <a:extLst>
                      <a:ext uri="{FF2B5EF4-FFF2-40B4-BE49-F238E27FC236}">
                        <a16:creationId xmlns:a16="http://schemas.microsoft.com/office/drawing/2014/main" id="{50B69A9F-01E4-6293-6E6E-9676D9AD92BF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16" name="Oval 515">
                <a:extLst>
                  <a:ext uri="{FF2B5EF4-FFF2-40B4-BE49-F238E27FC236}">
                    <a16:creationId xmlns:a16="http://schemas.microsoft.com/office/drawing/2014/main" id="{C79605C9-95BE-BB37-BBB7-8207DD79F054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8A568251-8843-E5FE-9D2D-633AE40666C5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524" name="Group 523">
              <a:extLst>
                <a:ext uri="{FF2B5EF4-FFF2-40B4-BE49-F238E27FC236}">
                  <a16:creationId xmlns:a16="http://schemas.microsoft.com/office/drawing/2014/main" id="{23718DD9-1121-ED7B-7D25-2E6F15DA65AE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27" name="Oval 526">
                <a:extLst>
                  <a:ext uri="{FF2B5EF4-FFF2-40B4-BE49-F238E27FC236}">
                    <a16:creationId xmlns:a16="http://schemas.microsoft.com/office/drawing/2014/main" id="{87FECCB3-092F-4B57-8E92-CE8203B26886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Oval 527">
                <a:extLst>
                  <a:ext uri="{FF2B5EF4-FFF2-40B4-BE49-F238E27FC236}">
                    <a16:creationId xmlns:a16="http://schemas.microsoft.com/office/drawing/2014/main" id="{BBFCA300-B8CD-C4D5-3423-F21EB546979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5" name="Oval 524">
              <a:extLst>
                <a:ext uri="{FF2B5EF4-FFF2-40B4-BE49-F238E27FC236}">
                  <a16:creationId xmlns:a16="http://schemas.microsoft.com/office/drawing/2014/main" id="{DCFCE79C-41DF-5F82-8258-8C74080E50E4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Oval 525">
              <a:extLst>
                <a:ext uri="{FF2B5EF4-FFF2-40B4-BE49-F238E27FC236}">
                  <a16:creationId xmlns:a16="http://schemas.microsoft.com/office/drawing/2014/main" id="{2553D4B4-5389-833C-0E4C-3B4F7613C9C5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9" name="Oval 528">
            <a:extLst>
              <a:ext uri="{FF2B5EF4-FFF2-40B4-BE49-F238E27FC236}">
                <a16:creationId xmlns:a16="http://schemas.microsoft.com/office/drawing/2014/main" id="{9E50EB1C-E4AB-9AF3-F49A-97B6E92418A2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8147A4C4-C1DD-841C-2B1D-0E3FBC7FF901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CD8C5CE7-0C6D-1A18-9FC8-F85C86269BE5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532" name="Textbox 200">
              <a:extLst>
                <a:ext uri="{FF2B5EF4-FFF2-40B4-BE49-F238E27FC236}">
                  <a16:creationId xmlns:a16="http://schemas.microsoft.com/office/drawing/2014/main" id="{867157E0-2A14-4728-7D2B-7168F3868E0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33" name="Textbox 200">
              <a:extLst>
                <a:ext uri="{FF2B5EF4-FFF2-40B4-BE49-F238E27FC236}">
                  <a16:creationId xmlns:a16="http://schemas.microsoft.com/office/drawing/2014/main" id="{40758D3F-A321-EB18-75E5-6907E5CCD5C7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534" name="Textbox 200">
              <a:extLst>
                <a:ext uri="{FF2B5EF4-FFF2-40B4-BE49-F238E27FC236}">
                  <a16:creationId xmlns:a16="http://schemas.microsoft.com/office/drawing/2014/main" id="{AED813DC-E15C-4192-BBDF-085D9D77A7F9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35" name="Group 534">
            <a:extLst>
              <a:ext uri="{FF2B5EF4-FFF2-40B4-BE49-F238E27FC236}">
                <a16:creationId xmlns:a16="http://schemas.microsoft.com/office/drawing/2014/main" id="{C472707D-F588-C13B-C22C-05874A2A0294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536" name="Group 535">
              <a:extLst>
                <a:ext uri="{FF2B5EF4-FFF2-40B4-BE49-F238E27FC236}">
                  <a16:creationId xmlns:a16="http://schemas.microsoft.com/office/drawing/2014/main" id="{382416BC-76C9-3D80-DB54-942AC9908007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44" name="Straight Connector 543">
                <a:extLst>
                  <a:ext uri="{FF2B5EF4-FFF2-40B4-BE49-F238E27FC236}">
                    <a16:creationId xmlns:a16="http://schemas.microsoft.com/office/drawing/2014/main" id="{0A6FC0F7-72F9-C512-BFF1-70CBAEBE8648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5" name="Straight Connector 544">
                <a:extLst>
                  <a:ext uri="{FF2B5EF4-FFF2-40B4-BE49-F238E27FC236}">
                    <a16:creationId xmlns:a16="http://schemas.microsoft.com/office/drawing/2014/main" id="{73F38892-C923-06DE-59BA-F83CE314A9E2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37" name="Group 536">
              <a:extLst>
                <a:ext uri="{FF2B5EF4-FFF2-40B4-BE49-F238E27FC236}">
                  <a16:creationId xmlns:a16="http://schemas.microsoft.com/office/drawing/2014/main" id="{CAA13AB4-E9EF-0B0F-71DA-A186124F8146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538" name="Group 537">
                <a:extLst>
                  <a:ext uri="{FF2B5EF4-FFF2-40B4-BE49-F238E27FC236}">
                    <a16:creationId xmlns:a16="http://schemas.microsoft.com/office/drawing/2014/main" id="{04CDFEDC-1014-E3AD-8962-D32CE9C0A74B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540" name="Oval 539">
                  <a:extLst>
                    <a:ext uri="{FF2B5EF4-FFF2-40B4-BE49-F238E27FC236}">
                      <a16:creationId xmlns:a16="http://schemas.microsoft.com/office/drawing/2014/main" id="{9414F3A7-8982-6F4B-0281-F8DEE9F09806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41" name="Group 540">
                  <a:extLst>
                    <a:ext uri="{FF2B5EF4-FFF2-40B4-BE49-F238E27FC236}">
                      <a16:creationId xmlns:a16="http://schemas.microsoft.com/office/drawing/2014/main" id="{5A6AC031-F3CE-59E7-1C1F-DEFF78F24B36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42" name="Straight Connector 541">
                    <a:extLst>
                      <a:ext uri="{FF2B5EF4-FFF2-40B4-BE49-F238E27FC236}">
                        <a16:creationId xmlns:a16="http://schemas.microsoft.com/office/drawing/2014/main" id="{4CC5429A-30A6-1E91-59C5-68272C9E70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3" name="Straight Connector 542">
                    <a:extLst>
                      <a:ext uri="{FF2B5EF4-FFF2-40B4-BE49-F238E27FC236}">
                        <a16:creationId xmlns:a16="http://schemas.microsoft.com/office/drawing/2014/main" id="{5ABC9388-BEBF-CA27-7E09-ED639E8A395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39" name="Oval 538">
                <a:extLst>
                  <a:ext uri="{FF2B5EF4-FFF2-40B4-BE49-F238E27FC236}">
                    <a16:creationId xmlns:a16="http://schemas.microsoft.com/office/drawing/2014/main" id="{55E0D6AB-4F7E-5942-7698-FB206F4343C9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8ABFDA24-917D-3616-FA09-12ED0E8420FC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C6B3823D-B41B-1572-97FA-A37FC74D460F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B24DF94A-003D-F62F-EA19-5C409022EF5F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6" grpId="0" animBg="1"/>
          <p:bldP spid="447" grpId="0" animBg="1"/>
          <p:bldP spid="448" grpId="0" animBg="1"/>
          <p:bldP spid="449" grpId="0" animBg="1"/>
          <p:bldP spid="451" grpId="0"/>
          <p:bldP spid="452" grpId="0"/>
          <p:bldP spid="453" grpId="0" animBg="1"/>
          <p:bldP spid="454" grpId="0" animBg="1"/>
          <p:bldP spid="455" grpId="0" animBg="1"/>
          <p:bldP spid="456" grpId="0" animBg="1"/>
          <p:bldP spid="463" grpId="0" animBg="1"/>
          <p:bldP spid="485" grpId="0" animBg="1"/>
          <p:bldP spid="507" grpId="0" animBg="1"/>
          <p:bldP spid="529" grpId="0" animBg="1"/>
          <p:bldP spid="530" grpId="0" animBg="1"/>
          <p:bldP spid="546" grpId="0" animBg="1"/>
          <p:bldP spid="547" grpId="0" animBg="1"/>
          <p:bldP spid="54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6" grpId="0" animBg="1"/>
          <p:bldP spid="447" grpId="0" animBg="1"/>
          <p:bldP spid="448" grpId="0" animBg="1"/>
          <p:bldP spid="449" grpId="0" animBg="1"/>
          <p:bldP spid="451" grpId="0"/>
          <p:bldP spid="452" grpId="0"/>
          <p:bldP spid="453" grpId="0" animBg="1"/>
          <p:bldP spid="454" grpId="0" animBg="1"/>
          <p:bldP spid="455" grpId="0" animBg="1"/>
          <p:bldP spid="456" grpId="0" animBg="1"/>
          <p:bldP spid="463" grpId="0" animBg="1"/>
          <p:bldP spid="485" grpId="0" animBg="1"/>
          <p:bldP spid="507" grpId="0" animBg="1"/>
          <p:bldP spid="529" grpId="0" animBg="1"/>
          <p:bldP spid="530" grpId="0" animBg="1"/>
          <p:bldP spid="546" grpId="0" animBg="1"/>
          <p:bldP spid="547" grpId="0" animBg="1"/>
          <p:bldP spid="54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C9F094ED-916D-FC79-887F-A511E136B818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Oval 158">
            <a:extLst>
              <a:ext uri="{FF2B5EF4-FFF2-40B4-BE49-F238E27FC236}">
                <a16:creationId xmlns:a16="http://schemas.microsoft.com/office/drawing/2014/main" id="{D9478FFE-52EB-FA73-0A95-C5B69D6A8696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E53F8589-D94F-2144-6FC6-757619B66BC7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721AEBB0-D122-9901-7641-BC62D7A936E8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2854FFD-7D33-C39E-57B6-917E0661574F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4E8E0337-ED0B-E5B8-E706-AD13DE74325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64" name="!!MainTitle1">
            <a:extLst>
              <a:ext uri="{FF2B5EF4-FFF2-40B4-BE49-F238E27FC236}">
                <a16:creationId xmlns:a16="http://schemas.microsoft.com/office/drawing/2014/main" id="{B4DBEB1C-55E6-2EB3-E23B-01BC1499E02D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5" name="!!SubTitle">
            <a:extLst>
              <a:ext uri="{FF2B5EF4-FFF2-40B4-BE49-F238E27FC236}">
                <a16:creationId xmlns:a16="http://schemas.microsoft.com/office/drawing/2014/main" id="{593EA2E3-F24C-9E18-F067-5B0C264EEEB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08230698-9F5C-8438-8A1B-91A7969E7B8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E4D9E8DB-F3C1-CA81-6162-3A0F9F5D5E7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012BCCEB-121B-7E3D-E4F5-D1801270A2A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F31B3A28-5A5E-3496-2B95-CFE607A9124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2D53C9E2-EC7D-A7CE-D64F-220EE9602858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7209A857-6CC6-8F1A-EE0F-49D90C78D9E7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464BB183-F6DE-639F-824D-950CFDCB6BE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8E05649D-A8E8-33CF-57CD-74F5881C2D7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6325BC93-3BF3-9B41-CAAC-CE4792794A58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5CEF9705-AF38-2F4D-0D90-F204F290EBFD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9" name="Oval 258">
            <a:extLst>
              <a:ext uri="{FF2B5EF4-FFF2-40B4-BE49-F238E27FC236}">
                <a16:creationId xmlns:a16="http://schemas.microsoft.com/office/drawing/2014/main" id="{DAE5FAEB-D27F-57B5-1CDB-CAC69C17E552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B4B0482F-6000-4CE9-9D42-1446B060B8DD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994EBE98-241F-3F99-8510-9E47D82ACA0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B3BB5AAA-AC98-C649-F503-EFF150540BAF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263" name="Textbox 200">
              <a:extLst>
                <a:ext uri="{FF2B5EF4-FFF2-40B4-BE49-F238E27FC236}">
                  <a16:creationId xmlns:a16="http://schemas.microsoft.com/office/drawing/2014/main" id="{7AAC76A4-9CDB-FEDD-666C-CF183D5D28D1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B417CCA0-42E7-59DF-00E4-F6C1650825E1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F9588642-96AA-C534-4BFE-B603F8379872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FA387FEE-DA50-98E8-66B7-29C4441294C5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29B58013-DC52-E6DB-C2E6-72CF5AF5AA00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B3450983-7919-A0CD-557D-8FBFEE1823EF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267" name="Group 266">
                <a:extLst>
                  <a:ext uri="{FF2B5EF4-FFF2-40B4-BE49-F238E27FC236}">
                    <a16:creationId xmlns:a16="http://schemas.microsoft.com/office/drawing/2014/main" id="{680D1383-EB84-5415-747A-01ADA5D6570A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269" name="Oval 268">
                  <a:extLst>
                    <a:ext uri="{FF2B5EF4-FFF2-40B4-BE49-F238E27FC236}">
                      <a16:creationId xmlns:a16="http://schemas.microsoft.com/office/drawing/2014/main" id="{B80E3E12-55E6-8523-2043-1812EBC18347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70" name="Group 269">
                  <a:extLst>
                    <a:ext uri="{FF2B5EF4-FFF2-40B4-BE49-F238E27FC236}">
                      <a16:creationId xmlns:a16="http://schemas.microsoft.com/office/drawing/2014/main" id="{9AD6768C-1538-C476-BDAA-9DA142E10D49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71" name="Straight Connector 270">
                    <a:extLst>
                      <a:ext uri="{FF2B5EF4-FFF2-40B4-BE49-F238E27FC236}">
                        <a16:creationId xmlns:a16="http://schemas.microsoft.com/office/drawing/2014/main" id="{4A995B46-3E30-2A5A-1F27-27F5F5B741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2" name="Straight Connector 271">
                    <a:extLst>
                      <a:ext uri="{FF2B5EF4-FFF2-40B4-BE49-F238E27FC236}">
                        <a16:creationId xmlns:a16="http://schemas.microsoft.com/office/drawing/2014/main" id="{739E905E-523A-4C17-A1FE-F26109067F34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2DD34A63-D16D-24BF-A4EF-4FD8057762A1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995325B8-20F7-8624-1B12-8EB0F87A1736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6236732C-56DE-6903-0C31-6BD89DEEF28E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CA34B658-5906-30E7-03DF-20CFFAC599A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C9A86405-E375-97F4-10A9-20C8A429C6A3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58A8EE0-9009-C96F-1B6E-C8BF11F4A148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B7A24C06-E160-2C72-5552-0ED852D7C6AF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1" name="Oval 280">
            <a:extLst>
              <a:ext uri="{FF2B5EF4-FFF2-40B4-BE49-F238E27FC236}">
                <a16:creationId xmlns:a16="http://schemas.microsoft.com/office/drawing/2014/main" id="{077191C9-A75A-C4E7-1388-46CD716ACD6B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54A35325-4D0C-8547-F057-9BB2CF63EB05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066E6E43-EE39-9A21-532F-988CAF3B7B0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55AA9CAB-E96B-9049-944B-17F6A6EAAFCB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886C1528-126A-D1A7-D469-BACE9EFA1E25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B58DFAC3-D393-E6A2-7F70-C2A7D94F10A0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E0310C6F-0761-0336-8BDA-638A32B64CE0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DE3FD926-574A-6077-2F6D-F76B3871F8D8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71AB25E3-E2A7-F9C8-2D90-DA4F26B9FD2C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1983AA23-FCFA-3246-17AC-770B7D9802FE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CC844E06-A0DA-05D5-C4CE-A7073088AFF3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291" name="Oval 290">
                  <a:extLst>
                    <a:ext uri="{FF2B5EF4-FFF2-40B4-BE49-F238E27FC236}">
                      <a16:creationId xmlns:a16="http://schemas.microsoft.com/office/drawing/2014/main" id="{FD71A6DC-D7B8-8AB8-6F7C-470708E3F1E5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92" name="Group 291">
                  <a:extLst>
                    <a:ext uri="{FF2B5EF4-FFF2-40B4-BE49-F238E27FC236}">
                      <a16:creationId xmlns:a16="http://schemas.microsoft.com/office/drawing/2014/main" id="{AF263D01-C745-34D6-E03F-3043159B9B3B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93" name="Straight Connector 292">
                    <a:extLst>
                      <a:ext uri="{FF2B5EF4-FFF2-40B4-BE49-F238E27FC236}">
                        <a16:creationId xmlns:a16="http://schemas.microsoft.com/office/drawing/2014/main" id="{1985E833-7233-9268-95C2-8E04E56F15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94" name="Straight Connector 293">
                    <a:extLst>
                      <a:ext uri="{FF2B5EF4-FFF2-40B4-BE49-F238E27FC236}">
                        <a16:creationId xmlns:a16="http://schemas.microsoft.com/office/drawing/2014/main" id="{16149886-CDC7-7100-3104-38D0C34A0C81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90" name="Oval 289">
                <a:extLst>
                  <a:ext uri="{FF2B5EF4-FFF2-40B4-BE49-F238E27FC236}">
                    <a16:creationId xmlns:a16="http://schemas.microsoft.com/office/drawing/2014/main" id="{B6978DFB-F65B-6827-7D02-5BB43E5920C8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530EFFFA-DCAA-A8AF-606B-B9DB3B57D7D0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51071A3C-8820-D632-E6C4-D6C47A3D69FB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DA3D639B-B600-ADB1-C30B-3D8FF3C7EBB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Oval 301">
                <a:extLst>
                  <a:ext uri="{FF2B5EF4-FFF2-40B4-BE49-F238E27FC236}">
                    <a16:creationId xmlns:a16="http://schemas.microsoft.com/office/drawing/2014/main" id="{31F352EF-EF08-67F7-842F-FB781B718D9B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4D162C00-D2BD-EF38-F81C-5F0966C5A0F0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BC3F8D01-1786-CDD1-2E5B-0E0AA7E6433A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3" name="Oval 302">
            <a:extLst>
              <a:ext uri="{FF2B5EF4-FFF2-40B4-BE49-F238E27FC236}">
                <a16:creationId xmlns:a16="http://schemas.microsoft.com/office/drawing/2014/main" id="{260D95D8-D17B-1029-BFF6-20EA760A6B20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7E50A59-3A9D-4090-D96F-C2F4C6DB949E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99FCA354-D8D8-5AB3-2BDC-2474DDC35BA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6" name="Textbox 200">
              <a:extLst>
                <a:ext uri="{FF2B5EF4-FFF2-40B4-BE49-F238E27FC236}">
                  <a16:creationId xmlns:a16="http://schemas.microsoft.com/office/drawing/2014/main" id="{A189BC42-3CDC-E1B2-0DF0-D66E3FA552B0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813A66B1-895E-A094-4208-54F8D577E1EE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5709543B-9484-720D-C670-E17CE3475524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FB348254-FADA-33FB-B303-F562EDEF88D4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BC29EFC6-CC67-A83E-C07B-CBCBFCE224A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C1A96FF3-EB96-2A3B-CB36-6A284E893323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9111B453-9449-AECF-78AA-F920759F746E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9B7EF939-CB82-77BE-B9C1-DBBBD8CE27A4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313" name="Oval 312">
                  <a:extLst>
                    <a:ext uri="{FF2B5EF4-FFF2-40B4-BE49-F238E27FC236}">
                      <a16:creationId xmlns:a16="http://schemas.microsoft.com/office/drawing/2014/main" id="{D90F73CA-DE09-F554-661E-0DE7635758ED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DA537A84-B227-D60A-45EC-89C493BA13A4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15" name="Straight Connector 314">
                    <a:extLst>
                      <a:ext uri="{FF2B5EF4-FFF2-40B4-BE49-F238E27FC236}">
                        <a16:creationId xmlns:a16="http://schemas.microsoft.com/office/drawing/2014/main" id="{8B7080AE-3825-BE2D-BE1B-F997E69A76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16" name="Straight Connector 315">
                    <a:extLst>
                      <a:ext uri="{FF2B5EF4-FFF2-40B4-BE49-F238E27FC236}">
                        <a16:creationId xmlns:a16="http://schemas.microsoft.com/office/drawing/2014/main" id="{A1682697-3E0F-54F6-A979-E37708DFEC8D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312" name="Oval 311">
                <a:extLst>
                  <a:ext uri="{FF2B5EF4-FFF2-40B4-BE49-F238E27FC236}">
                    <a16:creationId xmlns:a16="http://schemas.microsoft.com/office/drawing/2014/main" id="{E67161F5-8C25-25E2-B85D-D7BB461452FD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A7538625-6467-2BAB-FBF7-4D715851F05E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4A23CF08-1F3C-1A10-FF75-AD83DFE756B5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A90427BF-F038-BD03-87EC-F425176382EE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id="{5B1F2EF2-552B-0225-BF06-7011B20517C9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20CD1A11-1F33-F1D5-2D6C-4F3D21BD6019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521FCB36-AD79-CCEB-A224-A70FA07B5775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5" name="Oval 324">
            <a:extLst>
              <a:ext uri="{FF2B5EF4-FFF2-40B4-BE49-F238E27FC236}">
                <a16:creationId xmlns:a16="http://schemas.microsoft.com/office/drawing/2014/main" id="{60C55949-E46B-2DB1-C86A-7BC95D917166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4590EF3A-C463-5921-3F12-0DDC98177AAE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C40A0AD7-2497-F480-221C-C3CBF3586D92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328" name="Textbox 200">
              <a:extLst>
                <a:ext uri="{FF2B5EF4-FFF2-40B4-BE49-F238E27FC236}">
                  <a16:creationId xmlns:a16="http://schemas.microsoft.com/office/drawing/2014/main" id="{9B2F95E0-5539-AC41-91E5-54B927C3E9C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9" name="Textbox 200">
              <a:extLst>
                <a:ext uri="{FF2B5EF4-FFF2-40B4-BE49-F238E27FC236}">
                  <a16:creationId xmlns:a16="http://schemas.microsoft.com/office/drawing/2014/main" id="{0319E603-1D94-C88B-5A25-968AA8C07A2A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330" name="Textbox 200">
              <a:extLst>
                <a:ext uri="{FF2B5EF4-FFF2-40B4-BE49-F238E27FC236}">
                  <a16:creationId xmlns:a16="http://schemas.microsoft.com/office/drawing/2014/main" id="{E00DD4D2-3F9D-4CB2-1C3E-1C85AD315BF0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186E1921-EE22-E7EC-A56B-2B92B7E0E22B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F4E196E8-3EFC-63E3-7DE5-C492240B1B16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9D93629C-0087-1AF2-708B-3A31661306F8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034C4BEC-6B17-8FC5-8B78-30A6441E189F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3AA60330-04B6-1124-B872-E252506DCB80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334" name="Group 333">
                <a:extLst>
                  <a:ext uri="{FF2B5EF4-FFF2-40B4-BE49-F238E27FC236}">
                    <a16:creationId xmlns:a16="http://schemas.microsoft.com/office/drawing/2014/main" id="{AE2BA2C0-399B-AD62-7B64-F70D9475FB84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336" name="Oval 335">
                  <a:extLst>
                    <a:ext uri="{FF2B5EF4-FFF2-40B4-BE49-F238E27FC236}">
                      <a16:creationId xmlns:a16="http://schemas.microsoft.com/office/drawing/2014/main" id="{C8447CE4-A221-D069-13CE-B8BD50F1D1C8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337" name="Group 336">
                  <a:extLst>
                    <a:ext uri="{FF2B5EF4-FFF2-40B4-BE49-F238E27FC236}">
                      <a16:creationId xmlns:a16="http://schemas.microsoft.com/office/drawing/2014/main" id="{ADA4C842-1EEB-0B1F-A632-1AB7293CA52E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338" name="Straight Connector 337">
                    <a:extLst>
                      <a:ext uri="{FF2B5EF4-FFF2-40B4-BE49-F238E27FC236}">
                        <a16:creationId xmlns:a16="http://schemas.microsoft.com/office/drawing/2014/main" id="{A1665AC5-C42E-CA2E-CE82-7DFA278CCD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39" name="Straight Connector 338">
                    <a:extLst>
                      <a:ext uri="{FF2B5EF4-FFF2-40B4-BE49-F238E27FC236}">
                        <a16:creationId xmlns:a16="http://schemas.microsoft.com/office/drawing/2014/main" id="{9E02B202-BD96-DD57-1E28-8D62F95C0B0D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335" name="Oval 334">
                <a:extLst>
                  <a:ext uri="{FF2B5EF4-FFF2-40B4-BE49-F238E27FC236}">
                    <a16:creationId xmlns:a16="http://schemas.microsoft.com/office/drawing/2014/main" id="{500FB474-8717-5976-405A-514B6B591A3F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E87CEC47-E717-D546-4039-B07196E1FCAE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E0A1C51E-C53B-EDE2-3620-D3E7C1EFF7CC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B721F4F9-C06F-1D60-5856-925E3D3EBD49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0" grpId="0" animBg="1"/>
          <p:bldP spid="161" grpId="0" animBg="1"/>
          <p:bldP spid="162" grpId="0" animBg="1"/>
          <p:bldP spid="164" grpId="0"/>
          <p:bldP spid="165" grpId="0"/>
          <p:bldP spid="166" grpId="0" animBg="1"/>
          <p:bldP spid="167" grpId="0" animBg="1"/>
          <p:bldP spid="168" grpId="0" animBg="1"/>
          <p:bldP spid="252" grpId="0" animBg="1"/>
          <p:bldP spid="259" grpId="0" animBg="1"/>
          <p:bldP spid="281" grpId="0" animBg="1"/>
          <p:bldP spid="303" grpId="0" animBg="1"/>
          <p:bldP spid="325" grpId="0" animBg="1"/>
          <p:bldP spid="326" grpId="0" animBg="1"/>
          <p:bldP spid="342" grpId="0" animBg="1"/>
          <p:bldP spid="343" grpId="0" animBg="1"/>
          <p:bldP spid="3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0" grpId="0" animBg="1"/>
          <p:bldP spid="161" grpId="0" animBg="1"/>
          <p:bldP spid="162" grpId="0" animBg="1"/>
          <p:bldP spid="164" grpId="0"/>
          <p:bldP spid="165" grpId="0"/>
          <p:bldP spid="166" grpId="0" animBg="1"/>
          <p:bldP spid="167" grpId="0" animBg="1"/>
          <p:bldP spid="168" grpId="0" animBg="1"/>
          <p:bldP spid="252" grpId="0" animBg="1"/>
          <p:bldP spid="259" grpId="0" animBg="1"/>
          <p:bldP spid="281" grpId="0" animBg="1"/>
          <p:bldP spid="303" grpId="0" animBg="1"/>
          <p:bldP spid="325" grpId="0" animBg="1"/>
          <p:bldP spid="326" grpId="0" animBg="1"/>
          <p:bldP spid="342" grpId="0" animBg="1"/>
          <p:bldP spid="343" grpId="0" animBg="1"/>
          <p:bldP spid="34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5" name="Straight Connector 444">
            <a:extLst>
              <a:ext uri="{FF2B5EF4-FFF2-40B4-BE49-F238E27FC236}">
                <a16:creationId xmlns:a16="http://schemas.microsoft.com/office/drawing/2014/main" id="{0FE216B8-B299-E131-C7D6-65B6CF90EAF6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>
            <a:extLst>
              <a:ext uri="{FF2B5EF4-FFF2-40B4-BE49-F238E27FC236}">
                <a16:creationId xmlns:a16="http://schemas.microsoft.com/office/drawing/2014/main" id="{9AC9CBE9-29FA-8E83-E890-40E9FE8B36F5}"/>
              </a:ext>
            </a:extLst>
          </p:cNvPr>
          <p:cNvSpPr/>
          <p:nvPr/>
        </p:nvSpPr>
        <p:spPr>
          <a:xfrm>
            <a:off x="3196102" y="5598380"/>
            <a:ext cx="4221682" cy="4221682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7" name="Oval 446">
            <a:extLst>
              <a:ext uri="{FF2B5EF4-FFF2-40B4-BE49-F238E27FC236}">
                <a16:creationId xmlns:a16="http://schemas.microsoft.com/office/drawing/2014/main" id="{71E0FF2B-B416-93AE-0DF3-C9E283F9F2B0}"/>
              </a:ext>
            </a:extLst>
          </p:cNvPr>
          <p:cNvSpPr/>
          <p:nvPr/>
        </p:nvSpPr>
        <p:spPr>
          <a:xfrm>
            <a:off x="7751956" y="5598380"/>
            <a:ext cx="4221682" cy="4221682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72B031E1-3D66-F705-4283-DEE00377E6FE}"/>
              </a:ext>
            </a:extLst>
          </p:cNvPr>
          <p:cNvSpPr/>
          <p:nvPr/>
        </p:nvSpPr>
        <p:spPr>
          <a:xfrm>
            <a:off x="12307810" y="5598380"/>
            <a:ext cx="4221682" cy="4221682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11232932-4184-E550-7A47-0746F2984A56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450" name="Rectangle 449">
            <a:extLst>
              <a:ext uri="{FF2B5EF4-FFF2-40B4-BE49-F238E27FC236}">
                <a16:creationId xmlns:a16="http://schemas.microsoft.com/office/drawing/2014/main" id="{72EC28E8-38F3-EF46-8100-56BB657E312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51" name="!!MainTitle1">
            <a:extLst>
              <a:ext uri="{FF2B5EF4-FFF2-40B4-BE49-F238E27FC236}">
                <a16:creationId xmlns:a16="http://schemas.microsoft.com/office/drawing/2014/main" id="{432416F7-790B-C299-1E8D-A6F750E5CDAE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2" name="!!SubTitle">
            <a:extLst>
              <a:ext uri="{FF2B5EF4-FFF2-40B4-BE49-F238E27FC236}">
                <a16:creationId xmlns:a16="http://schemas.microsoft.com/office/drawing/2014/main" id="{14943E1D-1296-9610-275F-52BBCA7CD59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3" name="Oval 452">
            <a:extLst>
              <a:ext uri="{FF2B5EF4-FFF2-40B4-BE49-F238E27FC236}">
                <a16:creationId xmlns:a16="http://schemas.microsoft.com/office/drawing/2014/main" id="{99A7D275-77EE-52F5-FEC6-FAB78F3F0B9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4" name="Oval 453">
            <a:extLst>
              <a:ext uri="{FF2B5EF4-FFF2-40B4-BE49-F238E27FC236}">
                <a16:creationId xmlns:a16="http://schemas.microsoft.com/office/drawing/2014/main" id="{FBB333F3-504A-D013-1291-5070D09DF3A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35C29B2C-114D-1883-438D-8EE31108D3F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864E8D72-DB27-B802-4896-F308C9136F5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5AEDC884-91EF-4521-4D43-DB951481912E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458" name="Group 457">
              <a:extLst>
                <a:ext uri="{FF2B5EF4-FFF2-40B4-BE49-F238E27FC236}">
                  <a16:creationId xmlns:a16="http://schemas.microsoft.com/office/drawing/2014/main" id="{06ED5EFD-9D93-F630-D216-F7AB7891338C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7AE4BBEA-720F-37E2-4658-8ACEF330211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79A741BE-ADEA-42FE-288A-EF8341DA92D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93344EA0-756C-5ECD-988F-C5E940543D52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Oval 459">
              <a:extLst>
                <a:ext uri="{FF2B5EF4-FFF2-40B4-BE49-F238E27FC236}">
                  <a16:creationId xmlns:a16="http://schemas.microsoft.com/office/drawing/2014/main" id="{B5463247-0C03-3AE0-901A-531D932B7E64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3" name="Oval 462">
            <a:extLst>
              <a:ext uri="{FF2B5EF4-FFF2-40B4-BE49-F238E27FC236}">
                <a16:creationId xmlns:a16="http://schemas.microsoft.com/office/drawing/2014/main" id="{8250E261-1B45-B583-9B7F-285AB8ED4186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006B840E-A437-4CEE-A28E-29BF6D09CB93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465" name="Textbox 200">
              <a:extLst>
                <a:ext uri="{FF2B5EF4-FFF2-40B4-BE49-F238E27FC236}">
                  <a16:creationId xmlns:a16="http://schemas.microsoft.com/office/drawing/2014/main" id="{17AE070C-9F7F-0AAF-35AF-5BECD56E4B1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6" name="Textbox 200">
              <a:extLst>
                <a:ext uri="{FF2B5EF4-FFF2-40B4-BE49-F238E27FC236}">
                  <a16:creationId xmlns:a16="http://schemas.microsoft.com/office/drawing/2014/main" id="{A520179B-9487-6371-E0F2-DE116E96E4E8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467" name="Textbox 200">
              <a:extLst>
                <a:ext uri="{FF2B5EF4-FFF2-40B4-BE49-F238E27FC236}">
                  <a16:creationId xmlns:a16="http://schemas.microsoft.com/office/drawing/2014/main" id="{B6EAB828-0A76-ACA8-0EE6-45C4CB6C9250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441762E1-052C-908C-36A6-A2DCF47C4A73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96E08C9F-28DE-F371-BC5C-E049BD272DC5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EFA5EB3D-750D-030F-7FB9-3BAA0028271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37995FED-2427-E1AF-79CE-5DA0AF351AFE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70" name="Group 469">
              <a:extLst>
                <a:ext uri="{FF2B5EF4-FFF2-40B4-BE49-F238E27FC236}">
                  <a16:creationId xmlns:a16="http://schemas.microsoft.com/office/drawing/2014/main" id="{7EE351C4-E97A-6E30-C4DB-74C997842164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471" name="Group 470">
                <a:extLst>
                  <a:ext uri="{FF2B5EF4-FFF2-40B4-BE49-F238E27FC236}">
                    <a16:creationId xmlns:a16="http://schemas.microsoft.com/office/drawing/2014/main" id="{118BF27E-A72A-A1CA-D6F0-B8E4D3572185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473" name="Oval 472">
                  <a:extLst>
                    <a:ext uri="{FF2B5EF4-FFF2-40B4-BE49-F238E27FC236}">
                      <a16:creationId xmlns:a16="http://schemas.microsoft.com/office/drawing/2014/main" id="{5285AB40-2754-3C76-B7C2-2961552FA052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B9A36DE9-14D5-C75F-24FB-B14407570351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475" name="Straight Connector 474">
                    <a:extLst>
                      <a:ext uri="{FF2B5EF4-FFF2-40B4-BE49-F238E27FC236}">
                        <a16:creationId xmlns:a16="http://schemas.microsoft.com/office/drawing/2014/main" id="{36466E52-EA96-E59E-EAB2-DDAD1DE560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6" name="Straight Connector 475">
                    <a:extLst>
                      <a:ext uri="{FF2B5EF4-FFF2-40B4-BE49-F238E27FC236}">
                        <a16:creationId xmlns:a16="http://schemas.microsoft.com/office/drawing/2014/main" id="{EF463112-5297-D30D-CBD8-1263C490D25B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EB0B0376-B658-FFBD-95C2-1D93D229C207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F574DA62-6EE8-4DE0-87D4-A9E749A93C1A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480" name="Group 479">
              <a:extLst>
                <a:ext uri="{FF2B5EF4-FFF2-40B4-BE49-F238E27FC236}">
                  <a16:creationId xmlns:a16="http://schemas.microsoft.com/office/drawing/2014/main" id="{F15952BD-0510-FE52-38DC-72B58DC03FB2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C06B7C34-ED7E-6E83-1907-6EE827507BB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id="{6DD6B0FA-0F5E-4354-DF3E-FE7D6A75A3B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CC1D88C5-7FD5-10A8-9171-59A286BE5BA0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99AB9460-95A7-F893-A3FF-D03525E83010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5" name="Oval 484">
            <a:extLst>
              <a:ext uri="{FF2B5EF4-FFF2-40B4-BE49-F238E27FC236}">
                <a16:creationId xmlns:a16="http://schemas.microsoft.com/office/drawing/2014/main" id="{E04274F2-EC65-F3C3-11D8-04E788F6F9A2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0391FB89-3F1D-49E9-297A-66BE081B1345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487" name="Textbox 200">
              <a:extLst>
                <a:ext uri="{FF2B5EF4-FFF2-40B4-BE49-F238E27FC236}">
                  <a16:creationId xmlns:a16="http://schemas.microsoft.com/office/drawing/2014/main" id="{3B69B72D-D6D5-78F3-4B32-43EB6C80E2D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8" name="Textbox 200">
              <a:extLst>
                <a:ext uri="{FF2B5EF4-FFF2-40B4-BE49-F238E27FC236}">
                  <a16:creationId xmlns:a16="http://schemas.microsoft.com/office/drawing/2014/main" id="{466047A7-5495-9C04-008E-4DD07705AFE5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489" name="Textbox 200">
              <a:extLst>
                <a:ext uri="{FF2B5EF4-FFF2-40B4-BE49-F238E27FC236}">
                  <a16:creationId xmlns:a16="http://schemas.microsoft.com/office/drawing/2014/main" id="{8484BFBD-99D1-0F5C-47F5-2B012C1F39C7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072D6B86-FA31-FAA9-9896-811E9C9F1BE1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491" name="Group 490">
              <a:extLst>
                <a:ext uri="{FF2B5EF4-FFF2-40B4-BE49-F238E27FC236}">
                  <a16:creationId xmlns:a16="http://schemas.microsoft.com/office/drawing/2014/main" id="{DA072E7F-0A27-84A3-F6F9-0083FE8DB04D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499" name="Straight Connector 498">
                <a:extLst>
                  <a:ext uri="{FF2B5EF4-FFF2-40B4-BE49-F238E27FC236}">
                    <a16:creationId xmlns:a16="http://schemas.microsoft.com/office/drawing/2014/main" id="{8A788252-E76C-79C2-6FF0-E9F7E62C8A34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0" name="Straight Connector 499">
                <a:extLst>
                  <a:ext uri="{FF2B5EF4-FFF2-40B4-BE49-F238E27FC236}">
                    <a16:creationId xmlns:a16="http://schemas.microsoft.com/office/drawing/2014/main" id="{4077DC39-2947-7D33-DC97-5B4F5042DDB0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id="{318A2A52-A450-D05E-0872-CFE7BA46CFF4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493" name="Group 492">
                <a:extLst>
                  <a:ext uri="{FF2B5EF4-FFF2-40B4-BE49-F238E27FC236}">
                    <a16:creationId xmlns:a16="http://schemas.microsoft.com/office/drawing/2014/main" id="{E067930B-B26D-2056-3C57-FB2AD75766A5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495" name="Oval 494">
                  <a:extLst>
                    <a:ext uri="{FF2B5EF4-FFF2-40B4-BE49-F238E27FC236}">
                      <a16:creationId xmlns:a16="http://schemas.microsoft.com/office/drawing/2014/main" id="{9CBE6664-2F3A-4620-07B3-A5A5B93A42D6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496" name="Group 495">
                  <a:extLst>
                    <a:ext uri="{FF2B5EF4-FFF2-40B4-BE49-F238E27FC236}">
                      <a16:creationId xmlns:a16="http://schemas.microsoft.com/office/drawing/2014/main" id="{EEB6F098-35CF-98A8-4B46-465AAF5D59CE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75CAFB97-D41D-EFF1-B0F2-16AB8FFBDE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053B5D75-2508-CA37-95E1-C15914DD4918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94" name="Oval 493">
                <a:extLst>
                  <a:ext uri="{FF2B5EF4-FFF2-40B4-BE49-F238E27FC236}">
                    <a16:creationId xmlns:a16="http://schemas.microsoft.com/office/drawing/2014/main" id="{C913E0A7-FE05-07B7-C9B2-90DD171050FE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01" name="Group 500">
            <a:extLst>
              <a:ext uri="{FF2B5EF4-FFF2-40B4-BE49-F238E27FC236}">
                <a16:creationId xmlns:a16="http://schemas.microsoft.com/office/drawing/2014/main" id="{28243E87-BF07-D7E0-4D86-DC524F37F142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89B1B530-F228-5100-B9AB-AEB2D61DE070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D070BF17-17A3-5E2B-1AB6-0BC0148813E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EA89F580-C7F0-88A1-DF14-B701B723993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D6DDF538-8EFF-0ED8-2DD3-18BA270F8FDC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7EA8F17B-3EA3-45B0-0B97-19738DAA74BB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7" name="Oval 506">
            <a:extLst>
              <a:ext uri="{FF2B5EF4-FFF2-40B4-BE49-F238E27FC236}">
                <a16:creationId xmlns:a16="http://schemas.microsoft.com/office/drawing/2014/main" id="{4838AAE4-EAF4-568E-3B48-067BA10C14F3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508" name="Group 507">
            <a:extLst>
              <a:ext uri="{FF2B5EF4-FFF2-40B4-BE49-F238E27FC236}">
                <a16:creationId xmlns:a16="http://schemas.microsoft.com/office/drawing/2014/main" id="{8FE73D15-C60F-0A10-48C7-B6F19997FAE5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509" name="Textbox 200">
              <a:extLst>
                <a:ext uri="{FF2B5EF4-FFF2-40B4-BE49-F238E27FC236}">
                  <a16:creationId xmlns:a16="http://schemas.microsoft.com/office/drawing/2014/main" id="{755772A9-B2ED-900C-834F-E34B9CBDB6D0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0" name="Textbox 200">
              <a:extLst>
                <a:ext uri="{FF2B5EF4-FFF2-40B4-BE49-F238E27FC236}">
                  <a16:creationId xmlns:a16="http://schemas.microsoft.com/office/drawing/2014/main" id="{5A11E8CA-EF57-2191-0D20-3162CD88E2C2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511" name="Textbox 200">
              <a:extLst>
                <a:ext uri="{FF2B5EF4-FFF2-40B4-BE49-F238E27FC236}">
                  <a16:creationId xmlns:a16="http://schemas.microsoft.com/office/drawing/2014/main" id="{3E5E0234-AEE4-C187-0D11-09D9625E4465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ECCB8991-F42F-EE84-BC23-4FFA50B9147D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513" name="Group 512">
              <a:extLst>
                <a:ext uri="{FF2B5EF4-FFF2-40B4-BE49-F238E27FC236}">
                  <a16:creationId xmlns:a16="http://schemas.microsoft.com/office/drawing/2014/main" id="{B4D01DB5-2C0B-4C64-8C59-83A39974DAE2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716A5E62-F7C6-CF14-D7C9-9BB0B353124B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65F4389E-B97A-C871-45D4-748C45A9BF0B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14" name="Group 513">
              <a:extLst>
                <a:ext uri="{FF2B5EF4-FFF2-40B4-BE49-F238E27FC236}">
                  <a16:creationId xmlns:a16="http://schemas.microsoft.com/office/drawing/2014/main" id="{B76E6C6E-79E1-0C31-B897-CBBCC558E28C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515" name="Group 514">
                <a:extLst>
                  <a:ext uri="{FF2B5EF4-FFF2-40B4-BE49-F238E27FC236}">
                    <a16:creationId xmlns:a16="http://schemas.microsoft.com/office/drawing/2014/main" id="{334F22CC-D388-8E91-7015-AE860D842086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517" name="Oval 516">
                  <a:extLst>
                    <a:ext uri="{FF2B5EF4-FFF2-40B4-BE49-F238E27FC236}">
                      <a16:creationId xmlns:a16="http://schemas.microsoft.com/office/drawing/2014/main" id="{19D33821-2820-CE8A-FC8C-967502D64776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18" name="Group 517">
                  <a:extLst>
                    <a:ext uri="{FF2B5EF4-FFF2-40B4-BE49-F238E27FC236}">
                      <a16:creationId xmlns:a16="http://schemas.microsoft.com/office/drawing/2014/main" id="{1EB33EB1-B90B-4DBB-22F5-E76346597A44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19" name="Straight Connector 518">
                    <a:extLst>
                      <a:ext uri="{FF2B5EF4-FFF2-40B4-BE49-F238E27FC236}">
                        <a16:creationId xmlns:a16="http://schemas.microsoft.com/office/drawing/2014/main" id="{73D82FF6-47B8-167F-0AF7-5FDC853041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0" name="Straight Connector 519">
                    <a:extLst>
                      <a:ext uri="{FF2B5EF4-FFF2-40B4-BE49-F238E27FC236}">
                        <a16:creationId xmlns:a16="http://schemas.microsoft.com/office/drawing/2014/main" id="{42E3A502-5741-E80F-90E4-2558FAB5341B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16" name="Oval 515">
                <a:extLst>
                  <a:ext uri="{FF2B5EF4-FFF2-40B4-BE49-F238E27FC236}">
                    <a16:creationId xmlns:a16="http://schemas.microsoft.com/office/drawing/2014/main" id="{8B21CDF8-759E-54C2-C61E-A39A51BE3A85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30528F70-5767-DC7B-81A1-CB5508120D0E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524" name="Group 523">
              <a:extLst>
                <a:ext uri="{FF2B5EF4-FFF2-40B4-BE49-F238E27FC236}">
                  <a16:creationId xmlns:a16="http://schemas.microsoft.com/office/drawing/2014/main" id="{ADFA7C01-434B-0111-AC18-8F365B279BEC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527" name="Oval 526">
                <a:extLst>
                  <a:ext uri="{FF2B5EF4-FFF2-40B4-BE49-F238E27FC236}">
                    <a16:creationId xmlns:a16="http://schemas.microsoft.com/office/drawing/2014/main" id="{A67DDA79-C9B0-9C25-3817-AFA583E486C5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Oval 527">
                <a:extLst>
                  <a:ext uri="{FF2B5EF4-FFF2-40B4-BE49-F238E27FC236}">
                    <a16:creationId xmlns:a16="http://schemas.microsoft.com/office/drawing/2014/main" id="{DDBD8E9E-2AE5-85D3-E0C4-5DA7700B8D60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5" name="Oval 524">
              <a:extLst>
                <a:ext uri="{FF2B5EF4-FFF2-40B4-BE49-F238E27FC236}">
                  <a16:creationId xmlns:a16="http://schemas.microsoft.com/office/drawing/2014/main" id="{A947BA7D-C803-36F1-DCD0-7FCA76335362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Oval 525">
              <a:extLst>
                <a:ext uri="{FF2B5EF4-FFF2-40B4-BE49-F238E27FC236}">
                  <a16:creationId xmlns:a16="http://schemas.microsoft.com/office/drawing/2014/main" id="{8A59E716-92E4-2E53-1B38-245287346960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9" name="Oval 528">
            <a:extLst>
              <a:ext uri="{FF2B5EF4-FFF2-40B4-BE49-F238E27FC236}">
                <a16:creationId xmlns:a16="http://schemas.microsoft.com/office/drawing/2014/main" id="{86A42F22-4A11-E4DD-E37D-1053DE053484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99186915-288B-9726-B796-11BE347301A1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84483BC5-71DF-DF1F-863E-8BBCA23D77BD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532" name="Textbox 200">
              <a:extLst>
                <a:ext uri="{FF2B5EF4-FFF2-40B4-BE49-F238E27FC236}">
                  <a16:creationId xmlns:a16="http://schemas.microsoft.com/office/drawing/2014/main" id="{22DD6AC0-C0BD-CE22-310B-0FF60DE63F2C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33" name="Textbox 200">
              <a:extLst>
                <a:ext uri="{FF2B5EF4-FFF2-40B4-BE49-F238E27FC236}">
                  <a16:creationId xmlns:a16="http://schemas.microsoft.com/office/drawing/2014/main" id="{53B53AFE-F2CF-5784-66A5-B416F460944E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534" name="Textbox 200">
              <a:extLst>
                <a:ext uri="{FF2B5EF4-FFF2-40B4-BE49-F238E27FC236}">
                  <a16:creationId xmlns:a16="http://schemas.microsoft.com/office/drawing/2014/main" id="{BCB9716D-3AB6-FEB9-CC10-1582025537DD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35" name="Group 534">
            <a:extLst>
              <a:ext uri="{FF2B5EF4-FFF2-40B4-BE49-F238E27FC236}">
                <a16:creationId xmlns:a16="http://schemas.microsoft.com/office/drawing/2014/main" id="{088BB45B-FDB0-B148-411F-54CBEA40D8AA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536" name="Group 535">
              <a:extLst>
                <a:ext uri="{FF2B5EF4-FFF2-40B4-BE49-F238E27FC236}">
                  <a16:creationId xmlns:a16="http://schemas.microsoft.com/office/drawing/2014/main" id="{614C3129-E660-D869-64E6-B822B31E8669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544" name="Straight Connector 543">
                <a:extLst>
                  <a:ext uri="{FF2B5EF4-FFF2-40B4-BE49-F238E27FC236}">
                    <a16:creationId xmlns:a16="http://schemas.microsoft.com/office/drawing/2014/main" id="{56B1F44F-5C37-E24C-4F7D-81D442BD08B5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5" name="Straight Connector 544">
                <a:extLst>
                  <a:ext uri="{FF2B5EF4-FFF2-40B4-BE49-F238E27FC236}">
                    <a16:creationId xmlns:a16="http://schemas.microsoft.com/office/drawing/2014/main" id="{8BC2FE02-2117-3B9B-B152-122F729820B7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37" name="Group 536">
              <a:extLst>
                <a:ext uri="{FF2B5EF4-FFF2-40B4-BE49-F238E27FC236}">
                  <a16:creationId xmlns:a16="http://schemas.microsoft.com/office/drawing/2014/main" id="{3624D6C9-DCC7-5FE3-E0FF-BCB84F565031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538" name="Group 537">
                <a:extLst>
                  <a:ext uri="{FF2B5EF4-FFF2-40B4-BE49-F238E27FC236}">
                    <a16:creationId xmlns:a16="http://schemas.microsoft.com/office/drawing/2014/main" id="{7D5EA304-EB5C-812E-C34A-8D33162FDDD4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540" name="Oval 539">
                  <a:extLst>
                    <a:ext uri="{FF2B5EF4-FFF2-40B4-BE49-F238E27FC236}">
                      <a16:creationId xmlns:a16="http://schemas.microsoft.com/office/drawing/2014/main" id="{69C1EA06-7508-A243-456C-9CF17345C6CB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541" name="Group 540">
                  <a:extLst>
                    <a:ext uri="{FF2B5EF4-FFF2-40B4-BE49-F238E27FC236}">
                      <a16:creationId xmlns:a16="http://schemas.microsoft.com/office/drawing/2014/main" id="{776AA445-E555-2A4C-234E-AA4171A65217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542" name="Straight Connector 541">
                    <a:extLst>
                      <a:ext uri="{FF2B5EF4-FFF2-40B4-BE49-F238E27FC236}">
                        <a16:creationId xmlns:a16="http://schemas.microsoft.com/office/drawing/2014/main" id="{AD577F12-F325-2565-A0AE-DA9EE6CCA8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3" name="Straight Connector 542">
                    <a:extLst>
                      <a:ext uri="{FF2B5EF4-FFF2-40B4-BE49-F238E27FC236}">
                        <a16:creationId xmlns:a16="http://schemas.microsoft.com/office/drawing/2014/main" id="{935670EF-D876-2FF6-3536-D499D8BB28C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/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539" name="Oval 538">
                <a:extLst>
                  <a:ext uri="{FF2B5EF4-FFF2-40B4-BE49-F238E27FC236}">
                    <a16:creationId xmlns:a16="http://schemas.microsoft.com/office/drawing/2014/main" id="{D50CB17F-DFF4-4E49-CE85-173BDA0A3EA3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EE2A0ABE-FFBD-00FE-F21C-B95A6D7E6536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D8ABD2CF-6B3A-F0C5-DCAF-F8B7DC744A8D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62779D18-5A63-BA68-1B03-A6173FCE566D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6" grpId="0" animBg="1"/>
          <p:bldP spid="447" grpId="0" animBg="1"/>
          <p:bldP spid="448" grpId="0" animBg="1"/>
          <p:bldP spid="449" grpId="0" animBg="1"/>
          <p:bldP spid="451" grpId="0"/>
          <p:bldP spid="452" grpId="0"/>
          <p:bldP spid="453" grpId="0" animBg="1"/>
          <p:bldP spid="454" grpId="0" animBg="1"/>
          <p:bldP spid="455" grpId="0" animBg="1"/>
          <p:bldP spid="456" grpId="0" animBg="1"/>
          <p:bldP spid="463" grpId="0" animBg="1"/>
          <p:bldP spid="485" grpId="0" animBg="1"/>
          <p:bldP spid="507" grpId="0" animBg="1"/>
          <p:bldP spid="529" grpId="0" animBg="1"/>
          <p:bldP spid="530" grpId="0" animBg="1"/>
          <p:bldP spid="546" grpId="0" animBg="1"/>
          <p:bldP spid="547" grpId="0" animBg="1"/>
          <p:bldP spid="54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6" grpId="0" animBg="1"/>
          <p:bldP spid="447" grpId="0" animBg="1"/>
          <p:bldP spid="448" grpId="0" animBg="1"/>
          <p:bldP spid="449" grpId="0" animBg="1"/>
          <p:bldP spid="451" grpId="0"/>
          <p:bldP spid="452" grpId="0"/>
          <p:bldP spid="453" grpId="0" animBg="1"/>
          <p:bldP spid="454" grpId="0" animBg="1"/>
          <p:bldP spid="455" grpId="0" animBg="1"/>
          <p:bldP spid="456" grpId="0" animBg="1"/>
          <p:bldP spid="463" grpId="0" animBg="1"/>
          <p:bldP spid="485" grpId="0" animBg="1"/>
          <p:bldP spid="507" grpId="0" animBg="1"/>
          <p:bldP spid="529" grpId="0" animBg="1"/>
          <p:bldP spid="530" grpId="0" animBg="1"/>
          <p:bldP spid="546" grpId="0" animBg="1"/>
          <p:bldP spid="547" grpId="0" animBg="1"/>
          <p:bldP spid="54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03B2D023-7EAD-D531-8324-06C30D712D2D}"/>
              </a:ext>
            </a:extLst>
          </p:cNvPr>
          <p:cNvCxnSpPr>
            <a:cxnSpLocks/>
          </p:cNvCxnSpPr>
          <p:nvPr/>
        </p:nvCxnSpPr>
        <p:spPr>
          <a:xfrm flipH="1">
            <a:off x="2372247" y="7729947"/>
            <a:ext cx="1963950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2713D86F-211E-CD58-41C4-5D0E1F76E44B}"/>
              </a:ext>
            </a:extLst>
          </p:cNvPr>
          <p:cNvSpPr/>
          <p:nvPr/>
        </p:nvSpPr>
        <p:spPr>
          <a:xfrm>
            <a:off x="3247378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B605CEA-563A-D2CB-2825-2F4E28D2D45E}"/>
              </a:ext>
            </a:extLst>
          </p:cNvPr>
          <p:cNvSpPr/>
          <p:nvPr/>
        </p:nvSpPr>
        <p:spPr>
          <a:xfrm>
            <a:off x="7803232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2EDBB977-C044-5B6E-6BA7-FFED0F04A184}"/>
              </a:ext>
            </a:extLst>
          </p:cNvPr>
          <p:cNvSpPr/>
          <p:nvPr/>
        </p:nvSpPr>
        <p:spPr>
          <a:xfrm>
            <a:off x="12359086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379BDD3D-D5D7-65CD-E55A-CB0B61FD8EA9}"/>
              </a:ext>
            </a:extLst>
          </p:cNvPr>
          <p:cNvSpPr/>
          <p:nvPr/>
        </p:nvSpPr>
        <p:spPr>
          <a:xfrm>
            <a:off x="16914941" y="5598380"/>
            <a:ext cx="4221682" cy="42216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00" dirty="0">
              <a:ln w="15875">
                <a:solidFill>
                  <a:schemeClr val="bg1"/>
                </a:solidFill>
              </a:ln>
              <a:noFill/>
              <a:latin typeface="Gobold Bold" panose="020005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745C9C4-72DB-AB1E-43A2-6BB0367E6E0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0FF683DA-E8A3-1A8B-C05B-A814513D31F7}"/>
              </a:ext>
            </a:extLst>
          </p:cNvPr>
          <p:cNvSpPr txBox="1"/>
          <p:nvPr/>
        </p:nvSpPr>
        <p:spPr>
          <a:xfrm>
            <a:off x="6528495" y="1190307"/>
            <a:ext cx="113270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Delivery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3F8B5B8A-2D1F-C05B-00EC-D5BC98D6700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272286C-17B0-A329-70E1-CC02890EE15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7A9566B-4598-2A2E-8B2D-EC6A543D72D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FE3EAADA-00D7-EB11-60E8-73EAD999130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0D581D4-F39C-591A-E6C8-AE6C6CF154A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B8E9320-6220-A297-3E3F-E775617BE31B}"/>
              </a:ext>
            </a:extLst>
          </p:cNvPr>
          <p:cNvGrpSpPr/>
          <p:nvPr/>
        </p:nvGrpSpPr>
        <p:grpSpPr>
          <a:xfrm>
            <a:off x="3695054" y="6046055"/>
            <a:ext cx="3326331" cy="3326331"/>
            <a:chOff x="3695054" y="6046055"/>
            <a:chExt cx="3326331" cy="33263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2A3F93BB-AC34-9A9C-C663-829F36A5A66C}"/>
                </a:ext>
              </a:extLst>
            </p:cNvPr>
            <p:cNvGrpSpPr/>
            <p:nvPr/>
          </p:nvGrpSpPr>
          <p:grpSpPr>
            <a:xfrm>
              <a:off x="3695054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E4404CE-5F03-EFF9-F79A-0AA3217B629F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5BC09B89-9B8D-7AD7-7A93-B9209E1C1DF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2F1AD191-8011-3CC1-60D1-F727247BA2A1}"/>
                </a:ext>
              </a:extLst>
            </p:cNvPr>
            <p:cNvSpPr/>
            <p:nvPr/>
          </p:nvSpPr>
          <p:spPr>
            <a:xfrm>
              <a:off x="4010126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1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6B0E3B08-0F19-9F2A-3276-2471C2FD661B}"/>
                </a:ext>
              </a:extLst>
            </p:cNvPr>
            <p:cNvSpPr/>
            <p:nvPr/>
          </p:nvSpPr>
          <p:spPr>
            <a:xfrm>
              <a:off x="4272271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8" name="Oval 137">
            <a:extLst>
              <a:ext uri="{FF2B5EF4-FFF2-40B4-BE49-F238E27FC236}">
                <a16:creationId xmlns:a16="http://schemas.microsoft.com/office/drawing/2014/main" id="{049CA791-CD13-A00C-4320-21823FCFBA77}"/>
              </a:ext>
            </a:extLst>
          </p:cNvPr>
          <p:cNvSpPr/>
          <p:nvPr/>
        </p:nvSpPr>
        <p:spPr>
          <a:xfrm>
            <a:off x="4520099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01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0FCE034-C19C-F049-C8E8-CF6FEA9F6EB6}"/>
              </a:ext>
            </a:extLst>
          </p:cNvPr>
          <p:cNvGrpSpPr/>
          <p:nvPr/>
        </p:nvGrpSpPr>
        <p:grpSpPr>
          <a:xfrm>
            <a:off x="4010124" y="10286883"/>
            <a:ext cx="2696190" cy="1784546"/>
            <a:chOff x="6967777" y="4471373"/>
            <a:chExt cx="2850484" cy="178454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F7EA7B19-30B4-0866-9308-15B4EBC03E9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hành vi, dữ liệu và bối cảnh thực tế một cách khách quan.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0CAE4C2E-49C6-8475-A643-69E75E8419A7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OBSERVE</a:t>
              </a: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1EC74AFC-02B6-06EA-E331-D2E5CDE25D38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Quan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sát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0FD3C3-0B58-984C-D8A1-0F97CCD3FC25}"/>
              </a:ext>
            </a:extLst>
          </p:cNvPr>
          <p:cNvGrpSpPr/>
          <p:nvPr/>
        </p:nvGrpSpPr>
        <p:grpSpPr>
          <a:xfrm>
            <a:off x="4688828" y="3784065"/>
            <a:ext cx="1338782" cy="6377260"/>
            <a:chOff x="4688828" y="3784065"/>
            <a:chExt cx="1338782" cy="637726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DCC80D98-B704-2A66-D822-899C8B2BBA1E}"/>
                </a:ext>
              </a:extLst>
            </p:cNvPr>
            <p:cNvGrpSpPr/>
            <p:nvPr/>
          </p:nvGrpSpPr>
          <p:grpSpPr>
            <a:xfrm>
              <a:off x="5157660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F5CA4832-C907-73EB-F00B-10A99A9A684D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DFF5A33C-7290-CBA4-6EA7-8A8F7F8E0199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F0A2BA7A-A33C-975B-EC59-24A16313DC4F}"/>
                </a:ext>
              </a:extLst>
            </p:cNvPr>
            <p:cNvGrpSpPr/>
            <p:nvPr/>
          </p:nvGrpSpPr>
          <p:grpSpPr>
            <a:xfrm>
              <a:off x="4688828" y="3784065"/>
              <a:ext cx="1338782" cy="1898547"/>
              <a:chOff x="4688828" y="3784065"/>
              <a:chExt cx="1338782" cy="1898547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EA69A2BE-2BB2-1AA5-0479-573D8857E4DE}"/>
                  </a:ext>
                </a:extLst>
              </p:cNvPr>
              <p:cNvGrpSpPr/>
              <p:nvPr/>
            </p:nvGrpSpPr>
            <p:grpSpPr>
              <a:xfrm>
                <a:off x="4688828" y="3784065"/>
                <a:ext cx="1338782" cy="1671222"/>
                <a:chOff x="4688828" y="3133344"/>
                <a:chExt cx="1338782" cy="1671222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A1D181D4-E2CC-9770-AFB3-6B3D7BFFD0A3}"/>
                    </a:ext>
                  </a:extLst>
                </p:cNvPr>
                <p:cNvSpPr/>
                <p:nvPr/>
              </p:nvSpPr>
              <p:spPr>
                <a:xfrm>
                  <a:off x="4688828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3898D7FC-3A06-C482-6F38-048C19793284}"/>
                    </a:ext>
                  </a:extLst>
                </p:cNvPr>
                <p:cNvGrpSpPr/>
                <p:nvPr/>
              </p:nvGrpSpPr>
              <p:grpSpPr>
                <a:xfrm>
                  <a:off x="5157660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32C20D07-A7A0-FD18-20F9-CD064CCAA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7FACA44B-750F-BFD5-9E69-2A1C1A10B35C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CED16F2-E8E2-A2C1-54F9-083501D9EF5B}"/>
                  </a:ext>
                </a:extLst>
              </p:cNvPr>
              <p:cNvSpPr/>
              <p:nvPr/>
            </p:nvSpPr>
            <p:spPr>
              <a:xfrm>
                <a:off x="5280965" y="5528104"/>
                <a:ext cx="154508" cy="15450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4D6E5D5-4EFA-2CFC-A31C-13891E1C0787}"/>
              </a:ext>
            </a:extLst>
          </p:cNvPr>
          <p:cNvGrpSpPr/>
          <p:nvPr/>
        </p:nvGrpSpPr>
        <p:grpSpPr>
          <a:xfrm>
            <a:off x="8250908" y="6046055"/>
            <a:ext cx="3326331" cy="3326331"/>
            <a:chOff x="8250908" y="6046055"/>
            <a:chExt cx="3326331" cy="332633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3B34C861-997F-F30C-C6CD-110C0C8A502D}"/>
                </a:ext>
              </a:extLst>
            </p:cNvPr>
            <p:cNvGrpSpPr/>
            <p:nvPr/>
          </p:nvGrpSpPr>
          <p:grpSpPr>
            <a:xfrm>
              <a:off x="8250908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BAEF469B-7C50-0268-DC74-0FD0763AEC22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4490097-4CED-91AA-C32E-98BC0B579D61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7D4B1333-BFBE-7B9E-E6CA-8D2104F5412F}"/>
                </a:ext>
              </a:extLst>
            </p:cNvPr>
            <p:cNvSpPr/>
            <p:nvPr/>
          </p:nvSpPr>
          <p:spPr>
            <a:xfrm>
              <a:off x="8565980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2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96C28C4E-E284-FD44-C11E-C68C9FE93493}"/>
                </a:ext>
              </a:extLst>
            </p:cNvPr>
            <p:cNvSpPr/>
            <p:nvPr/>
          </p:nvSpPr>
          <p:spPr>
            <a:xfrm>
              <a:off x="8828125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Oval 159">
            <a:extLst>
              <a:ext uri="{FF2B5EF4-FFF2-40B4-BE49-F238E27FC236}">
                <a16:creationId xmlns:a16="http://schemas.microsoft.com/office/drawing/2014/main" id="{6A0A7723-FE26-963F-E369-405E4B26D026}"/>
              </a:ext>
            </a:extLst>
          </p:cNvPr>
          <p:cNvSpPr/>
          <p:nvPr/>
        </p:nvSpPr>
        <p:spPr>
          <a:xfrm>
            <a:off x="9075953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02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1C58411-F26B-1F1D-E7DB-3A76499E2D5D}"/>
              </a:ext>
            </a:extLst>
          </p:cNvPr>
          <p:cNvGrpSpPr/>
          <p:nvPr/>
        </p:nvGrpSpPr>
        <p:grpSpPr>
          <a:xfrm>
            <a:off x="8565978" y="10286883"/>
            <a:ext cx="2696190" cy="1784546"/>
            <a:chOff x="6967777" y="4471373"/>
            <a:chExt cx="2850484" cy="1784546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BD7DBE53-A38D-A1FE-8DB4-E06AEC7A568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Rút ra insight quan trọng từ thông tin phức tạp, nhiễu loạn.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D9396CC2-A14D-9626-2B8F-0F773E2FDCAB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DISTILL</a:t>
              </a: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992245A4-14D7-C6E9-97E3-74A559B1539E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Chắt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lọc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F551C7BE-C174-F61E-AC50-B3916BBE3A56}"/>
              </a:ext>
            </a:extLst>
          </p:cNvPr>
          <p:cNvGrpSpPr/>
          <p:nvPr/>
        </p:nvGrpSpPr>
        <p:grpSpPr>
          <a:xfrm>
            <a:off x="9244682" y="3784065"/>
            <a:ext cx="1338782" cy="6377260"/>
            <a:chOff x="9244682" y="3784065"/>
            <a:chExt cx="1338782" cy="637726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2A6C48EC-54A6-3031-DE4A-59AE051BCB99}"/>
                </a:ext>
              </a:extLst>
            </p:cNvPr>
            <p:cNvGrpSpPr/>
            <p:nvPr/>
          </p:nvGrpSpPr>
          <p:grpSpPr>
            <a:xfrm>
              <a:off x="9713514" y="9829676"/>
              <a:ext cx="400050" cy="331649"/>
              <a:chOff x="5289550" y="4497526"/>
              <a:chExt cx="400050" cy="331649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E9F7D38F-415B-119D-DB73-639719F7EDDF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BF451B04-FA33-86FF-6BD2-B36ED197B5DA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30DD22C3-3457-E7C5-EBA6-331C1AAB4681}"/>
                </a:ext>
              </a:extLst>
            </p:cNvPr>
            <p:cNvGrpSpPr/>
            <p:nvPr/>
          </p:nvGrpSpPr>
          <p:grpSpPr>
            <a:xfrm>
              <a:off x="9244682" y="3784065"/>
              <a:ext cx="1338782" cy="1898547"/>
              <a:chOff x="9244682" y="3784065"/>
              <a:chExt cx="1338782" cy="1898547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34D6C3B7-6C2D-D874-D9E2-78D5467B2458}"/>
                  </a:ext>
                </a:extLst>
              </p:cNvPr>
              <p:cNvGrpSpPr/>
              <p:nvPr/>
            </p:nvGrpSpPr>
            <p:grpSpPr>
              <a:xfrm>
                <a:off x="9244682" y="3784065"/>
                <a:ext cx="1338782" cy="1671222"/>
                <a:chOff x="9244682" y="3133344"/>
                <a:chExt cx="1338782" cy="1671222"/>
              </a:xfrm>
            </p:grpSpPr>
            <p:sp>
              <p:nvSpPr>
                <p:cNvPr id="170" name="Oval 169">
                  <a:extLst>
                    <a:ext uri="{FF2B5EF4-FFF2-40B4-BE49-F238E27FC236}">
                      <a16:creationId xmlns:a16="http://schemas.microsoft.com/office/drawing/2014/main" id="{EAD39770-E782-B261-6D85-8FBD5864D2BB}"/>
                    </a:ext>
                  </a:extLst>
                </p:cNvPr>
                <p:cNvSpPr/>
                <p:nvPr/>
              </p:nvSpPr>
              <p:spPr>
                <a:xfrm>
                  <a:off x="9244682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2B4565E7-3210-914F-EF69-0FD4EC314AFF}"/>
                    </a:ext>
                  </a:extLst>
                </p:cNvPr>
                <p:cNvGrpSpPr/>
                <p:nvPr/>
              </p:nvGrpSpPr>
              <p:grpSpPr>
                <a:xfrm>
                  <a:off x="9713514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2A6127CF-9B42-7F56-42CC-133F817B34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22ECF831-B64A-A4F8-5A7E-51236EAEBF62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93046673-98B9-43E7-10D1-A4B1CF1A5F99}"/>
                  </a:ext>
                </a:extLst>
              </p:cNvPr>
              <p:cNvSpPr/>
              <p:nvPr/>
            </p:nvSpPr>
            <p:spPr>
              <a:xfrm>
                <a:off x="9836819" y="5528104"/>
                <a:ext cx="154508" cy="15450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B913A30D-011A-0656-5C6A-CB139164F2B2}"/>
              </a:ext>
            </a:extLst>
          </p:cNvPr>
          <p:cNvGrpSpPr/>
          <p:nvPr/>
        </p:nvGrpSpPr>
        <p:grpSpPr>
          <a:xfrm>
            <a:off x="12806762" y="6046055"/>
            <a:ext cx="3326331" cy="3326331"/>
            <a:chOff x="12806762" y="6046055"/>
            <a:chExt cx="3326331" cy="3326331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2E150804-F32F-D9FA-516C-118DE01F7270}"/>
                </a:ext>
              </a:extLst>
            </p:cNvPr>
            <p:cNvGrpSpPr/>
            <p:nvPr/>
          </p:nvGrpSpPr>
          <p:grpSpPr>
            <a:xfrm>
              <a:off x="12806762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48C1A7E1-236A-7B7D-C236-4AE03CB9446D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7EC37A83-76CA-B114-229F-4475737333C4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24F9A4E-566F-19EC-3A13-1CB2A59FDB62}"/>
                </a:ext>
              </a:extLst>
            </p:cNvPr>
            <p:cNvSpPr/>
            <p:nvPr/>
          </p:nvSpPr>
          <p:spPr>
            <a:xfrm>
              <a:off x="13121834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3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6F714742-C0FB-182A-FAA8-D01F88CC2C21}"/>
                </a:ext>
              </a:extLst>
            </p:cNvPr>
            <p:cNvSpPr/>
            <p:nvPr/>
          </p:nvSpPr>
          <p:spPr>
            <a:xfrm>
              <a:off x="13383979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2" name="Oval 181">
            <a:extLst>
              <a:ext uri="{FF2B5EF4-FFF2-40B4-BE49-F238E27FC236}">
                <a16:creationId xmlns:a16="http://schemas.microsoft.com/office/drawing/2014/main" id="{45C139FC-66A3-AC31-6F97-6CA836B49871}"/>
              </a:ext>
            </a:extLst>
          </p:cNvPr>
          <p:cNvSpPr/>
          <p:nvPr/>
        </p:nvSpPr>
        <p:spPr>
          <a:xfrm>
            <a:off x="13631807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03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1DDB44F1-50C0-B21B-8DA5-9D4A86AD5B0D}"/>
              </a:ext>
            </a:extLst>
          </p:cNvPr>
          <p:cNvGrpSpPr/>
          <p:nvPr/>
        </p:nvGrpSpPr>
        <p:grpSpPr>
          <a:xfrm>
            <a:off x="13121832" y="10286883"/>
            <a:ext cx="2696190" cy="1784546"/>
            <a:chOff x="6967777" y="4471373"/>
            <a:chExt cx="2850484" cy="1784546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F61FE1B2-3131-CF0C-2B9B-CA3C0A6704C0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Xây dựng giải pháp phù hợp nhu cầu, khả thi và có tác động.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3FFDB0CE-2973-46AC-118A-249F0D15CFA7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F9EA27C5-D9E0-4FA9-6E9F-8BA6991C4307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Thiết</a:t>
              </a:r>
              <a:r>
                <a:rPr lang="en-US" sz="2400" dirty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ysClr val="windowText" lastClr="000000"/>
                  </a:solidFill>
                  <a:latin typeface="+mj-lt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6F8B9D96-896D-E2FF-7F45-7A33BF54788B}"/>
              </a:ext>
            </a:extLst>
          </p:cNvPr>
          <p:cNvGrpSpPr/>
          <p:nvPr/>
        </p:nvGrpSpPr>
        <p:grpSpPr>
          <a:xfrm>
            <a:off x="13800536" y="3784065"/>
            <a:ext cx="1338782" cy="6377260"/>
            <a:chOff x="13800536" y="3784065"/>
            <a:chExt cx="1338782" cy="6377260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5E9A75BA-D390-27EA-8E9A-945D6892D847}"/>
                </a:ext>
              </a:extLst>
            </p:cNvPr>
            <p:cNvGrpSpPr/>
            <p:nvPr/>
          </p:nvGrpSpPr>
          <p:grpSpPr>
            <a:xfrm>
              <a:off x="14269368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BD58B3CD-2950-011F-9093-260C5B2A2D3F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21055DE9-57CA-6E4C-8404-8571E3622CF7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97B8CF79-D73F-6715-2D63-49221DC935C5}"/>
                </a:ext>
              </a:extLst>
            </p:cNvPr>
            <p:cNvGrpSpPr/>
            <p:nvPr/>
          </p:nvGrpSpPr>
          <p:grpSpPr>
            <a:xfrm>
              <a:off x="13800536" y="3784065"/>
              <a:ext cx="1338782" cy="1898547"/>
              <a:chOff x="13800536" y="3784065"/>
              <a:chExt cx="1338782" cy="1898547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22776063-96E4-62D5-4329-E3DAC6E499C4}"/>
                  </a:ext>
                </a:extLst>
              </p:cNvPr>
              <p:cNvGrpSpPr/>
              <p:nvPr/>
            </p:nvGrpSpPr>
            <p:grpSpPr>
              <a:xfrm>
                <a:off x="13800536" y="3784065"/>
                <a:ext cx="1338782" cy="1671222"/>
                <a:chOff x="13800536" y="3133344"/>
                <a:chExt cx="1338782" cy="1671222"/>
              </a:xfrm>
            </p:grpSpPr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1F391576-7FC4-C075-7C20-64826D44875A}"/>
                    </a:ext>
                  </a:extLst>
                </p:cNvPr>
                <p:cNvSpPr/>
                <p:nvPr/>
              </p:nvSpPr>
              <p:spPr>
                <a:xfrm>
                  <a:off x="13800536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6D3976BA-AF88-01C9-B31B-C01A6F3F12C7}"/>
                    </a:ext>
                  </a:extLst>
                </p:cNvPr>
                <p:cNvGrpSpPr/>
                <p:nvPr/>
              </p:nvGrpSpPr>
              <p:grpSpPr>
                <a:xfrm>
                  <a:off x="14269368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15CA80EB-5AB2-C706-5CA6-E8A0F4ED28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2" name="Straight Connector 251">
                    <a:extLst>
                      <a:ext uri="{FF2B5EF4-FFF2-40B4-BE49-F238E27FC236}">
                        <a16:creationId xmlns:a16="http://schemas.microsoft.com/office/drawing/2014/main" id="{53CAB8E4-3C0E-642A-3C20-EB6FAC09F1A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30EAF3C6-14A6-470E-FF1E-099928B1E4B6}"/>
                  </a:ext>
                </a:extLst>
              </p:cNvPr>
              <p:cNvSpPr/>
              <p:nvPr/>
            </p:nvSpPr>
            <p:spPr>
              <a:xfrm>
                <a:off x="14392673" y="5528104"/>
                <a:ext cx="154508" cy="154508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1BFD9AA3-AFE0-B601-363E-496D3BC3EC83}"/>
              </a:ext>
            </a:extLst>
          </p:cNvPr>
          <p:cNvGrpSpPr/>
          <p:nvPr/>
        </p:nvGrpSpPr>
        <p:grpSpPr>
          <a:xfrm>
            <a:off x="17362617" y="6046055"/>
            <a:ext cx="3326331" cy="3326331"/>
            <a:chOff x="17362617" y="6046055"/>
            <a:chExt cx="3326331" cy="3326331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07B7ED30-DE24-6C6B-E985-AE46C319B875}"/>
                </a:ext>
              </a:extLst>
            </p:cNvPr>
            <p:cNvGrpSpPr/>
            <p:nvPr/>
          </p:nvGrpSpPr>
          <p:grpSpPr>
            <a:xfrm>
              <a:off x="17362617" y="6046055"/>
              <a:ext cx="3326331" cy="3326331"/>
              <a:chOff x="2373518" y="5397500"/>
              <a:chExt cx="4089400" cy="4089400"/>
            </a:xfr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41351BE6-53ED-99B7-90EF-896494B671E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98500" dist="444500" dir="54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5F85BF06-357E-3E41-9470-ECD8DBDD882C}"/>
                  </a:ext>
                </a:extLst>
              </p:cNvPr>
              <p:cNvSpPr/>
              <p:nvPr/>
            </p:nvSpPr>
            <p:spPr>
              <a:xfrm>
                <a:off x="2373518" y="5397500"/>
                <a:ext cx="4089400" cy="40894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3C12C96C-C822-DAD2-52D4-FAB957B71F7C}"/>
                </a:ext>
              </a:extLst>
            </p:cNvPr>
            <p:cNvSpPr/>
            <p:nvPr/>
          </p:nvSpPr>
          <p:spPr>
            <a:xfrm>
              <a:off x="17677689" y="6361127"/>
              <a:ext cx="2696188" cy="2696188"/>
            </a:xfrm>
            <a:prstGeom prst="ellipse">
              <a:avLst/>
            </a:prstGeom>
            <a:gradFill flip="none" rotWithShape="1">
              <a:gsLst>
                <a:gs pos="45000">
                  <a:schemeClr val="accent4"/>
                </a:gs>
                <a:gs pos="100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635000" dist="254000" dir="162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E89A43F6-DE0D-20C5-6F0E-AFC7EA58CF6B}"/>
                </a:ext>
              </a:extLst>
            </p:cNvPr>
            <p:cNvSpPr/>
            <p:nvPr/>
          </p:nvSpPr>
          <p:spPr>
            <a:xfrm>
              <a:off x="17939834" y="6623271"/>
              <a:ext cx="2171900" cy="2171900"/>
            </a:xfrm>
            <a:prstGeom prst="ellipse">
              <a:avLst/>
            </a:prstGeom>
            <a:gradFill>
              <a:gsLst>
                <a:gs pos="0">
                  <a:schemeClr val="bg1">
                    <a:alpha val="3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1" name="Oval 260">
            <a:extLst>
              <a:ext uri="{FF2B5EF4-FFF2-40B4-BE49-F238E27FC236}">
                <a16:creationId xmlns:a16="http://schemas.microsoft.com/office/drawing/2014/main" id="{28D1183E-1265-598E-DE8D-33D9281B8C7F}"/>
              </a:ext>
            </a:extLst>
          </p:cNvPr>
          <p:cNvSpPr/>
          <p:nvPr/>
        </p:nvSpPr>
        <p:spPr>
          <a:xfrm>
            <a:off x="18187662" y="6871101"/>
            <a:ext cx="1676240" cy="1676240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</a:ln>
          <a:effectLst>
            <a:outerShdw blurRad="127000" dist="1270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25400">
                  <a:solidFill>
                    <a:schemeClr val="bg1"/>
                  </a:solidFill>
                </a:ln>
                <a:noFill/>
                <a:latin typeface="Gobold Bold" panose="02000500000000000000" pitchFamily="2" charset="0"/>
              </a:rPr>
              <a:t>04</a:t>
            </a:r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D13C8E6E-131A-B5C1-05A5-EF5BAF773C16}"/>
              </a:ext>
            </a:extLst>
          </p:cNvPr>
          <p:cNvSpPr/>
          <p:nvPr/>
        </p:nvSpPr>
        <p:spPr>
          <a:xfrm>
            <a:off x="18801539" y="4046991"/>
            <a:ext cx="556436" cy="854944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87A36337-2D1D-89FF-5633-25ABED51BE72}"/>
              </a:ext>
            </a:extLst>
          </p:cNvPr>
          <p:cNvGrpSpPr/>
          <p:nvPr/>
        </p:nvGrpSpPr>
        <p:grpSpPr>
          <a:xfrm>
            <a:off x="17677687" y="10286883"/>
            <a:ext cx="2696190" cy="1784546"/>
            <a:chOff x="6967777" y="4471373"/>
            <a:chExt cx="2850484" cy="1784546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6E9A3351-A048-BE7C-3CF2-69CBDA1D1DA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 và tạo kết quả đo lường được.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9F0753E5-AB68-9279-ED7E-831D4840721E}"/>
                </a:ext>
              </a:extLst>
            </p:cNvPr>
            <p:cNvSpPr txBox="1"/>
            <p:nvPr/>
          </p:nvSpPr>
          <p:spPr>
            <a:xfrm flipH="1">
              <a:off x="6967777" y="4471373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C9ACAF56-4E14-37E3-8728-C130E21B091A}"/>
                </a:ext>
              </a:extLst>
            </p:cNvPr>
            <p:cNvSpPr txBox="1"/>
            <p:nvPr/>
          </p:nvSpPr>
          <p:spPr>
            <a:xfrm flipH="1">
              <a:off x="6967777" y="4964447"/>
              <a:ext cx="28504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193A0A9D-F9C9-3E33-7BDB-568A36CFEB25}"/>
              </a:ext>
            </a:extLst>
          </p:cNvPr>
          <p:cNvGrpSpPr/>
          <p:nvPr/>
        </p:nvGrpSpPr>
        <p:grpSpPr>
          <a:xfrm>
            <a:off x="18356391" y="3784065"/>
            <a:ext cx="1338782" cy="6377260"/>
            <a:chOff x="18356391" y="3784065"/>
            <a:chExt cx="1338782" cy="6377260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C2D924B0-216E-B21E-A9FD-805455233253}"/>
                </a:ext>
              </a:extLst>
            </p:cNvPr>
            <p:cNvGrpSpPr/>
            <p:nvPr/>
          </p:nvGrpSpPr>
          <p:grpSpPr>
            <a:xfrm>
              <a:off x="18825223" y="9829676"/>
              <a:ext cx="400050" cy="331649"/>
              <a:chOff x="5289550" y="4497526"/>
              <a:chExt cx="400050" cy="331649"/>
            </a:xfrm>
          </p:grpSpPr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D234BE96-D882-EE09-6BC7-5AB5C3C3BFA0}"/>
                  </a:ext>
                </a:extLst>
              </p:cNvPr>
              <p:cNvCxnSpPr/>
              <p:nvPr/>
            </p:nvCxnSpPr>
            <p:spPr>
              <a:xfrm>
                <a:off x="5490109" y="4497526"/>
                <a:ext cx="0" cy="331649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5C97A54A-2AD5-5B2C-31DC-9FA2E015D759}"/>
                  </a:ext>
                </a:extLst>
              </p:cNvPr>
              <p:cNvCxnSpPr/>
              <p:nvPr/>
            </p:nvCxnSpPr>
            <p:spPr>
              <a:xfrm>
                <a:off x="5289550" y="4829175"/>
                <a:ext cx="40005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65000"/>
                  </a:schemeClr>
                </a:solidFill>
              </a:ln>
              <a:effectLst>
                <a:outerShdw blurRad="127000" dist="127000" dir="54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43FBE95-A440-643A-F4CF-A79D9740CB3B}"/>
                </a:ext>
              </a:extLst>
            </p:cNvPr>
            <p:cNvGrpSpPr/>
            <p:nvPr/>
          </p:nvGrpSpPr>
          <p:grpSpPr>
            <a:xfrm>
              <a:off x="18356391" y="3784065"/>
              <a:ext cx="1338782" cy="1898547"/>
              <a:chOff x="18356391" y="3784065"/>
              <a:chExt cx="1338782" cy="1898547"/>
            </a:xfrm>
          </p:grpSpPr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858B3B71-48BA-19A0-EAE4-C3C0C102A73D}"/>
                  </a:ext>
                </a:extLst>
              </p:cNvPr>
              <p:cNvGrpSpPr/>
              <p:nvPr/>
            </p:nvGrpSpPr>
            <p:grpSpPr>
              <a:xfrm>
                <a:off x="18356391" y="3784065"/>
                <a:ext cx="1338782" cy="1671222"/>
                <a:chOff x="18356391" y="3133344"/>
                <a:chExt cx="1338782" cy="1671222"/>
              </a:xfrm>
            </p:grpSpPr>
            <p:sp>
              <p:nvSpPr>
                <p:cNvPr id="272" name="Oval 271">
                  <a:extLst>
                    <a:ext uri="{FF2B5EF4-FFF2-40B4-BE49-F238E27FC236}">
                      <a16:creationId xmlns:a16="http://schemas.microsoft.com/office/drawing/2014/main" id="{75E9AE69-1DC5-565A-6372-A26A5AB3858D}"/>
                    </a:ext>
                  </a:extLst>
                </p:cNvPr>
                <p:cNvSpPr/>
                <p:nvPr/>
              </p:nvSpPr>
              <p:spPr>
                <a:xfrm>
                  <a:off x="18356391" y="3133344"/>
                  <a:ext cx="1338782" cy="1338782"/>
                </a:xfrm>
                <a:prstGeom prst="ellipse">
                  <a:avLst/>
                </a:prstGeom>
                <a:noFill/>
                <a:ln w="25400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127000" dist="127000" dir="54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5500" dirty="0">
                    <a:ln w="15875">
                      <a:solidFill>
                        <a:schemeClr val="bg1"/>
                      </a:solidFill>
                    </a:ln>
                    <a:noFill/>
                    <a:latin typeface="Gobold Bold" panose="02000500000000000000" pitchFamily="2" charset="0"/>
                  </a:endParaRPr>
                </a:p>
              </p:txBody>
            </p:sp>
            <p:grpSp>
              <p:nvGrpSpPr>
                <p:cNvPr id="273" name="Group 272">
                  <a:extLst>
                    <a:ext uri="{FF2B5EF4-FFF2-40B4-BE49-F238E27FC236}">
                      <a16:creationId xmlns:a16="http://schemas.microsoft.com/office/drawing/2014/main" id="{077B383C-738B-4D84-0FC3-730C8065A3EB}"/>
                    </a:ext>
                  </a:extLst>
                </p:cNvPr>
                <p:cNvGrpSpPr/>
                <p:nvPr/>
              </p:nvGrpSpPr>
              <p:grpSpPr>
                <a:xfrm>
                  <a:off x="18825223" y="4472917"/>
                  <a:ext cx="400050" cy="331649"/>
                  <a:chOff x="5289550" y="4498317"/>
                  <a:chExt cx="400050" cy="331649"/>
                </a:xfrm>
              </p:grpSpPr>
              <p:cxnSp>
                <p:nvCxnSpPr>
                  <p:cNvPr id="274" name="Straight Connector 273">
                    <a:extLst>
                      <a:ext uri="{FF2B5EF4-FFF2-40B4-BE49-F238E27FC236}">
                        <a16:creationId xmlns:a16="http://schemas.microsoft.com/office/drawing/2014/main" id="{7AAA3CB7-A3F9-228E-C326-6FC42F6B23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0109" y="4498317"/>
                    <a:ext cx="0" cy="331649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CA6648BE-5E99-B65F-7FDE-7F222BC43150}"/>
                      </a:ext>
                    </a:extLst>
                  </p:cNvPr>
                  <p:cNvCxnSpPr/>
                  <p:nvPr/>
                </p:nvCxnSpPr>
                <p:spPr>
                  <a:xfrm>
                    <a:off x="5289550" y="4829175"/>
                    <a:ext cx="400050" cy="0"/>
                  </a:xfrm>
                  <a:prstGeom prst="line">
                    <a:avLst/>
                  </a:prstGeom>
                  <a:noFill/>
                  <a:ln w="25400" cap="rnd">
                    <a:solidFill>
                      <a:schemeClr val="bg1">
                        <a:lumMod val="65000"/>
                      </a:schemeClr>
                    </a:solidFill>
                  </a:ln>
                  <a:effectLst>
                    <a:outerShdw blurRad="127000" dist="127000" dir="5400000" algn="tl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FA24A5CE-A043-0F9D-5D97-0B1DD1E8A13D}"/>
                  </a:ext>
                </a:extLst>
              </p:cNvPr>
              <p:cNvSpPr/>
              <p:nvPr/>
            </p:nvSpPr>
            <p:spPr>
              <a:xfrm>
                <a:off x="18948528" y="5528104"/>
                <a:ext cx="154508" cy="154508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500" dirty="0">
                  <a:ln w="15875">
                    <a:solidFill>
                      <a:schemeClr val="bg1"/>
                    </a:solidFill>
                  </a:ln>
                  <a:noFill/>
                  <a:latin typeface="Gobold Bold" panose="02000500000000000000" pitchFamily="2" charset="0"/>
                </a:endParaRPr>
              </a:p>
            </p:txBody>
          </p:sp>
        </p:grpSp>
      </p:grp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70AC6FBF-21F7-0942-FAD3-D9EB8953AB9C}"/>
              </a:ext>
            </a:extLst>
          </p:cNvPr>
          <p:cNvSpPr/>
          <p:nvPr/>
        </p:nvSpPr>
        <p:spPr>
          <a:xfrm>
            <a:off x="5062565" y="4061345"/>
            <a:ext cx="590240" cy="826236"/>
          </a:xfrm>
          <a:custGeom>
            <a:avLst/>
            <a:gdLst>
              <a:gd name="connsiteX0" fmla="*/ 183342 w 366502"/>
              <a:gd name="connsiteY0" fmla="*/ 412785 h 513041"/>
              <a:gd name="connsiteX1" fmla="*/ 137444 w 366502"/>
              <a:gd name="connsiteY1" fmla="*/ 433012 h 513041"/>
              <a:gd name="connsiteX2" fmla="*/ 183342 w 366502"/>
              <a:gd name="connsiteY2" fmla="*/ 453238 h 513041"/>
              <a:gd name="connsiteX3" fmla="*/ 229241 w 366502"/>
              <a:gd name="connsiteY3" fmla="*/ 433012 h 513041"/>
              <a:gd name="connsiteX4" fmla="*/ 183342 w 366502"/>
              <a:gd name="connsiteY4" fmla="*/ 412785 h 513041"/>
              <a:gd name="connsiteX5" fmla="*/ 228385 w 366502"/>
              <a:gd name="connsiteY5" fmla="*/ 317566 h 513041"/>
              <a:gd name="connsiteX6" fmla="*/ 238343 w 366502"/>
              <a:gd name="connsiteY6" fmla="*/ 327523 h 513041"/>
              <a:gd name="connsiteX7" fmla="*/ 228385 w 366502"/>
              <a:gd name="connsiteY7" fmla="*/ 337481 h 513041"/>
              <a:gd name="connsiteX8" fmla="*/ 218427 w 366502"/>
              <a:gd name="connsiteY8" fmla="*/ 327523 h 513041"/>
              <a:gd name="connsiteX9" fmla="*/ 228385 w 366502"/>
              <a:gd name="connsiteY9" fmla="*/ 317566 h 513041"/>
              <a:gd name="connsiteX10" fmla="*/ 142799 w 366502"/>
              <a:gd name="connsiteY10" fmla="*/ 317075 h 513041"/>
              <a:gd name="connsiteX11" fmla="*/ 152756 w 366502"/>
              <a:gd name="connsiteY11" fmla="*/ 327033 h 513041"/>
              <a:gd name="connsiteX12" fmla="*/ 142799 w 366502"/>
              <a:gd name="connsiteY12" fmla="*/ 336990 h 513041"/>
              <a:gd name="connsiteX13" fmla="*/ 132841 w 366502"/>
              <a:gd name="connsiteY13" fmla="*/ 327033 h 513041"/>
              <a:gd name="connsiteX14" fmla="*/ 142799 w 366502"/>
              <a:gd name="connsiteY14" fmla="*/ 317075 h 513041"/>
              <a:gd name="connsiteX15" fmla="*/ 44558 w 366502"/>
              <a:gd name="connsiteY15" fmla="*/ 191540 h 513041"/>
              <a:gd name="connsiteX16" fmla="*/ 93412 w 366502"/>
              <a:gd name="connsiteY16" fmla="*/ 223669 h 513041"/>
              <a:gd name="connsiteX17" fmla="*/ 93436 w 366502"/>
              <a:gd name="connsiteY17" fmla="*/ 223777 h 513041"/>
              <a:gd name="connsiteX18" fmla="*/ 88745 w 366502"/>
              <a:gd name="connsiteY18" fmla="*/ 230437 h 513041"/>
              <a:gd name="connsiteX19" fmla="*/ 87734 w 366502"/>
              <a:gd name="connsiteY19" fmla="*/ 230437 h 513041"/>
              <a:gd name="connsiteX20" fmla="*/ 81977 w 366502"/>
              <a:gd name="connsiteY20" fmla="*/ 225691 h 513041"/>
              <a:gd name="connsiteX21" fmla="*/ 44558 w 366502"/>
              <a:gd name="connsiteY21" fmla="*/ 203209 h 513041"/>
              <a:gd name="connsiteX22" fmla="*/ 38723 w 366502"/>
              <a:gd name="connsiteY22" fmla="*/ 197374 h 513041"/>
              <a:gd name="connsiteX23" fmla="*/ 44558 w 366502"/>
              <a:gd name="connsiteY23" fmla="*/ 191540 h 513041"/>
              <a:gd name="connsiteX24" fmla="*/ 322048 w 366502"/>
              <a:gd name="connsiteY24" fmla="*/ 191462 h 513041"/>
              <a:gd name="connsiteX25" fmla="*/ 327883 w 366502"/>
              <a:gd name="connsiteY25" fmla="*/ 197296 h 513041"/>
              <a:gd name="connsiteX26" fmla="*/ 322048 w 366502"/>
              <a:gd name="connsiteY26" fmla="*/ 203131 h 513041"/>
              <a:gd name="connsiteX27" fmla="*/ 284707 w 366502"/>
              <a:gd name="connsiteY27" fmla="*/ 225613 h 513041"/>
              <a:gd name="connsiteX28" fmla="*/ 278951 w 366502"/>
              <a:gd name="connsiteY28" fmla="*/ 230359 h 513041"/>
              <a:gd name="connsiteX29" fmla="*/ 277862 w 366502"/>
              <a:gd name="connsiteY29" fmla="*/ 230359 h 513041"/>
              <a:gd name="connsiteX30" fmla="*/ 273194 w 366502"/>
              <a:gd name="connsiteY30" fmla="*/ 223591 h 513041"/>
              <a:gd name="connsiteX31" fmla="*/ 322048 w 366502"/>
              <a:gd name="connsiteY31" fmla="*/ 191540 h 513041"/>
              <a:gd name="connsiteX32" fmla="*/ 353789 w 366502"/>
              <a:gd name="connsiteY32" fmla="*/ 172792 h 513041"/>
              <a:gd name="connsiteX33" fmla="*/ 256469 w 366502"/>
              <a:gd name="connsiteY33" fmla="*/ 230748 h 513041"/>
              <a:gd name="connsiteX34" fmla="*/ 252346 w 366502"/>
              <a:gd name="connsiteY34" fmla="*/ 235493 h 513041"/>
              <a:gd name="connsiteX35" fmla="*/ 246355 w 366502"/>
              <a:gd name="connsiteY35" fmla="*/ 233860 h 513041"/>
              <a:gd name="connsiteX36" fmla="*/ 184976 w 366502"/>
              <a:gd name="connsiteY36" fmla="*/ 219234 h 513041"/>
              <a:gd name="connsiteX37" fmla="*/ 183732 w 366502"/>
              <a:gd name="connsiteY37" fmla="*/ 219234 h 513041"/>
              <a:gd name="connsiteX38" fmla="*/ 182098 w 366502"/>
              <a:gd name="connsiteY38" fmla="*/ 219234 h 513041"/>
              <a:gd name="connsiteX39" fmla="*/ 120330 w 366502"/>
              <a:gd name="connsiteY39" fmla="*/ 233937 h 513041"/>
              <a:gd name="connsiteX40" fmla="*/ 114262 w 366502"/>
              <a:gd name="connsiteY40" fmla="*/ 235571 h 513041"/>
              <a:gd name="connsiteX41" fmla="*/ 110216 w 366502"/>
              <a:gd name="connsiteY41" fmla="*/ 230826 h 513041"/>
              <a:gd name="connsiteX42" fmla="*/ 12896 w 366502"/>
              <a:gd name="connsiteY42" fmla="*/ 172869 h 513041"/>
              <a:gd name="connsiteX43" fmla="*/ 44014 w 366502"/>
              <a:gd name="connsiteY43" fmla="*/ 227325 h 513041"/>
              <a:gd name="connsiteX44" fmla="*/ 102748 w 366502"/>
              <a:gd name="connsiteY44" fmla="*/ 241094 h 513041"/>
              <a:gd name="connsiteX45" fmla="*/ 103448 w 366502"/>
              <a:gd name="connsiteY45" fmla="*/ 241094 h 513041"/>
              <a:gd name="connsiteX46" fmla="*/ 107960 w 366502"/>
              <a:gd name="connsiteY46" fmla="*/ 243195 h 513041"/>
              <a:gd name="connsiteX47" fmla="*/ 108972 w 366502"/>
              <a:gd name="connsiteY47" fmla="*/ 248796 h 513041"/>
              <a:gd name="connsiteX48" fmla="*/ 108427 w 366502"/>
              <a:gd name="connsiteY48" fmla="*/ 466619 h 513041"/>
              <a:gd name="connsiteX49" fmla="*/ 180075 w 366502"/>
              <a:gd name="connsiteY49" fmla="*/ 501003 h 513041"/>
              <a:gd name="connsiteX50" fmla="*/ 180075 w 366502"/>
              <a:gd name="connsiteY50" fmla="*/ 464518 h 513041"/>
              <a:gd name="connsiteX51" fmla="*/ 125620 w 366502"/>
              <a:gd name="connsiteY51" fmla="*/ 432701 h 513041"/>
              <a:gd name="connsiteX52" fmla="*/ 183187 w 366502"/>
              <a:gd name="connsiteY52" fmla="*/ 400805 h 513041"/>
              <a:gd name="connsiteX53" fmla="*/ 240754 w 366502"/>
              <a:gd name="connsiteY53" fmla="*/ 432701 h 513041"/>
              <a:gd name="connsiteX54" fmla="*/ 191900 w 366502"/>
              <a:gd name="connsiteY54" fmla="*/ 464207 h 513041"/>
              <a:gd name="connsiteX55" fmla="*/ 191900 w 366502"/>
              <a:gd name="connsiteY55" fmla="*/ 500770 h 513041"/>
              <a:gd name="connsiteX56" fmla="*/ 257402 w 366502"/>
              <a:gd name="connsiteY56" fmla="*/ 467474 h 513041"/>
              <a:gd name="connsiteX57" fmla="*/ 257402 w 366502"/>
              <a:gd name="connsiteY57" fmla="*/ 249107 h 513041"/>
              <a:gd name="connsiteX58" fmla="*/ 258414 w 366502"/>
              <a:gd name="connsiteY58" fmla="*/ 243584 h 513041"/>
              <a:gd name="connsiteX59" fmla="*/ 263626 w 366502"/>
              <a:gd name="connsiteY59" fmla="*/ 241483 h 513041"/>
              <a:gd name="connsiteX60" fmla="*/ 322360 w 366502"/>
              <a:gd name="connsiteY60" fmla="*/ 227636 h 513041"/>
              <a:gd name="connsiteX61" fmla="*/ 322360 w 366502"/>
              <a:gd name="connsiteY61" fmla="*/ 228181 h 513041"/>
              <a:gd name="connsiteX62" fmla="*/ 353789 w 366502"/>
              <a:gd name="connsiteY62" fmla="*/ 172792 h 513041"/>
              <a:gd name="connsiteX63" fmla="*/ 86100 w 366502"/>
              <a:gd name="connsiteY63" fmla="*/ 89 h 513041"/>
              <a:gd name="connsiteX64" fmla="*/ 90846 w 366502"/>
              <a:gd name="connsiteY64" fmla="*/ 6857 h 513041"/>
              <a:gd name="connsiteX65" fmla="*/ 105782 w 366502"/>
              <a:gd name="connsiteY65" fmla="*/ 109312 h 513041"/>
              <a:gd name="connsiteX66" fmla="*/ 148180 w 366502"/>
              <a:gd name="connsiteY66" fmla="*/ 18137 h 513041"/>
              <a:gd name="connsiteX67" fmla="*/ 155453 w 366502"/>
              <a:gd name="connsiteY67" fmla="*/ 13975 h 513041"/>
              <a:gd name="connsiteX68" fmla="*/ 159615 w 366502"/>
              <a:gd name="connsiteY68" fmla="*/ 21249 h 513041"/>
              <a:gd name="connsiteX69" fmla="*/ 109594 w 366502"/>
              <a:gd name="connsiteY69" fmla="*/ 122381 h 513041"/>
              <a:gd name="connsiteX70" fmla="*/ 142501 w 366502"/>
              <a:gd name="connsiteY70" fmla="*/ 213711 h 513041"/>
              <a:gd name="connsiteX71" fmla="*/ 180075 w 366502"/>
              <a:gd name="connsiteY71" fmla="*/ 208732 h 513041"/>
              <a:gd name="connsiteX72" fmla="*/ 181864 w 366502"/>
              <a:gd name="connsiteY72" fmla="*/ 208732 h 513041"/>
              <a:gd name="connsiteX73" fmla="*/ 183031 w 366502"/>
              <a:gd name="connsiteY73" fmla="*/ 208732 h 513041"/>
              <a:gd name="connsiteX74" fmla="*/ 184821 w 366502"/>
              <a:gd name="connsiteY74" fmla="*/ 208732 h 513041"/>
              <a:gd name="connsiteX75" fmla="*/ 187310 w 366502"/>
              <a:gd name="connsiteY75" fmla="*/ 208732 h 513041"/>
              <a:gd name="connsiteX76" fmla="*/ 224184 w 366502"/>
              <a:gd name="connsiteY76" fmla="*/ 213711 h 513041"/>
              <a:gd name="connsiteX77" fmla="*/ 257091 w 366502"/>
              <a:gd name="connsiteY77" fmla="*/ 122381 h 513041"/>
              <a:gd name="connsiteX78" fmla="*/ 207070 w 366502"/>
              <a:gd name="connsiteY78" fmla="*/ 21249 h 513041"/>
              <a:gd name="connsiteX79" fmla="*/ 211270 w 366502"/>
              <a:gd name="connsiteY79" fmla="*/ 14092 h 513041"/>
              <a:gd name="connsiteX80" fmla="*/ 218350 w 366502"/>
              <a:gd name="connsiteY80" fmla="*/ 18293 h 513041"/>
              <a:gd name="connsiteX81" fmla="*/ 260825 w 366502"/>
              <a:gd name="connsiteY81" fmla="*/ 109467 h 513041"/>
              <a:gd name="connsiteX82" fmla="*/ 275761 w 366502"/>
              <a:gd name="connsiteY82" fmla="*/ 7013 h 513041"/>
              <a:gd name="connsiteX83" fmla="*/ 280507 w 366502"/>
              <a:gd name="connsiteY83" fmla="*/ 245 h 513041"/>
              <a:gd name="connsiteX84" fmla="*/ 287275 w 366502"/>
              <a:gd name="connsiteY84" fmla="*/ 4990 h 513041"/>
              <a:gd name="connsiteX85" fmla="*/ 266037 w 366502"/>
              <a:gd name="connsiteY85" fmla="*/ 132883 h 513041"/>
              <a:gd name="connsiteX86" fmla="*/ 326405 w 366502"/>
              <a:gd name="connsiteY86" fmla="*/ 68315 h 513041"/>
              <a:gd name="connsiteX87" fmla="*/ 332956 w 366502"/>
              <a:gd name="connsiteY87" fmla="*/ 64798 h 513041"/>
              <a:gd name="connsiteX88" fmla="*/ 337530 w 366502"/>
              <a:gd name="connsiteY88" fmla="*/ 71660 h 513041"/>
              <a:gd name="connsiteX89" fmla="*/ 260981 w 366502"/>
              <a:gd name="connsiteY89" fmla="*/ 148364 h 513041"/>
              <a:gd name="connsiteX90" fmla="*/ 235542 w 366502"/>
              <a:gd name="connsiteY90" fmla="*/ 216356 h 513041"/>
              <a:gd name="connsiteX91" fmla="*/ 247289 w 366502"/>
              <a:gd name="connsiteY91" fmla="*/ 221024 h 513041"/>
              <a:gd name="connsiteX92" fmla="*/ 361101 w 366502"/>
              <a:gd name="connsiteY92" fmla="*/ 162211 h 513041"/>
              <a:gd name="connsiteX93" fmla="*/ 365225 w 366502"/>
              <a:gd name="connsiteY93" fmla="*/ 164312 h 513041"/>
              <a:gd name="connsiteX94" fmla="*/ 366469 w 366502"/>
              <a:gd name="connsiteY94" fmla="*/ 168668 h 513041"/>
              <a:gd name="connsiteX95" fmla="*/ 329517 w 366502"/>
              <a:gd name="connsiteY95" fmla="*/ 236971 h 513041"/>
              <a:gd name="connsiteX96" fmla="*/ 271016 w 366502"/>
              <a:gd name="connsiteY96" fmla="*/ 254008 h 513041"/>
              <a:gd name="connsiteX97" fmla="*/ 266971 w 366502"/>
              <a:gd name="connsiteY97" fmla="*/ 474476 h 513041"/>
              <a:gd name="connsiteX98" fmla="*/ 186376 w 366502"/>
              <a:gd name="connsiteY98" fmla="*/ 512984 h 513041"/>
              <a:gd name="connsiteX99" fmla="*/ 185987 w 366502"/>
              <a:gd name="connsiteY99" fmla="*/ 512984 h 513041"/>
              <a:gd name="connsiteX100" fmla="*/ 181553 w 366502"/>
              <a:gd name="connsiteY100" fmla="*/ 512984 h 513041"/>
              <a:gd name="connsiteX101" fmla="*/ 179997 w 366502"/>
              <a:gd name="connsiteY101" fmla="*/ 512984 h 513041"/>
              <a:gd name="connsiteX102" fmla="*/ 99092 w 366502"/>
              <a:gd name="connsiteY102" fmla="*/ 473542 h 513041"/>
              <a:gd name="connsiteX103" fmla="*/ 95513 w 366502"/>
              <a:gd name="connsiteY103" fmla="*/ 253930 h 513041"/>
              <a:gd name="connsiteX104" fmla="*/ 36935 w 366502"/>
              <a:gd name="connsiteY104" fmla="*/ 236894 h 513041"/>
              <a:gd name="connsiteX105" fmla="*/ 60 w 366502"/>
              <a:gd name="connsiteY105" fmla="*/ 168591 h 513041"/>
              <a:gd name="connsiteX106" fmla="*/ 1383 w 366502"/>
              <a:gd name="connsiteY106" fmla="*/ 164156 h 513041"/>
              <a:gd name="connsiteX107" fmla="*/ 5506 w 366502"/>
              <a:gd name="connsiteY107" fmla="*/ 162056 h 513041"/>
              <a:gd name="connsiteX108" fmla="*/ 119318 w 366502"/>
              <a:gd name="connsiteY108" fmla="*/ 220868 h 513041"/>
              <a:gd name="connsiteX109" fmla="*/ 130987 w 366502"/>
              <a:gd name="connsiteY109" fmla="*/ 216200 h 513041"/>
              <a:gd name="connsiteX110" fmla="*/ 105626 w 366502"/>
              <a:gd name="connsiteY110" fmla="*/ 148209 h 513041"/>
              <a:gd name="connsiteX111" fmla="*/ 29000 w 366502"/>
              <a:gd name="connsiteY111" fmla="*/ 71504 h 513041"/>
              <a:gd name="connsiteX112" fmla="*/ 32967 w 366502"/>
              <a:gd name="connsiteY112" fmla="*/ 64269 h 513041"/>
              <a:gd name="connsiteX113" fmla="*/ 33068 w 366502"/>
              <a:gd name="connsiteY113" fmla="*/ 64238 h 513041"/>
              <a:gd name="connsiteX114" fmla="*/ 40202 w 366502"/>
              <a:gd name="connsiteY114" fmla="*/ 68159 h 513041"/>
              <a:gd name="connsiteX115" fmla="*/ 100570 w 366502"/>
              <a:gd name="connsiteY115" fmla="*/ 132650 h 513041"/>
              <a:gd name="connsiteX116" fmla="*/ 79332 w 366502"/>
              <a:gd name="connsiteY116" fmla="*/ 4835 h 513041"/>
              <a:gd name="connsiteX117" fmla="*/ 86100 w 366502"/>
              <a:gd name="connsiteY117" fmla="*/ 89 h 51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6502" h="513041">
                <a:moveTo>
                  <a:pt x="183342" y="412785"/>
                </a:moveTo>
                <a:cubicBezTo>
                  <a:pt x="156270" y="412785"/>
                  <a:pt x="137444" y="423443"/>
                  <a:pt x="137444" y="433012"/>
                </a:cubicBezTo>
                <a:cubicBezTo>
                  <a:pt x="137444" y="442580"/>
                  <a:pt x="156270" y="453238"/>
                  <a:pt x="183342" y="453238"/>
                </a:cubicBezTo>
                <a:cubicBezTo>
                  <a:pt x="210415" y="453238"/>
                  <a:pt x="229241" y="442580"/>
                  <a:pt x="229241" y="433012"/>
                </a:cubicBezTo>
                <a:cubicBezTo>
                  <a:pt x="229241" y="423443"/>
                  <a:pt x="210415" y="412785"/>
                  <a:pt x="183342" y="412785"/>
                </a:cubicBezTo>
                <a:close/>
                <a:moveTo>
                  <a:pt x="228385" y="317566"/>
                </a:moveTo>
                <a:cubicBezTo>
                  <a:pt x="233885" y="317566"/>
                  <a:pt x="238343" y="322023"/>
                  <a:pt x="238343" y="327523"/>
                </a:cubicBezTo>
                <a:cubicBezTo>
                  <a:pt x="238343" y="333023"/>
                  <a:pt x="233885" y="337481"/>
                  <a:pt x="228385" y="337481"/>
                </a:cubicBezTo>
                <a:cubicBezTo>
                  <a:pt x="222885" y="337481"/>
                  <a:pt x="218427" y="333023"/>
                  <a:pt x="218427" y="327523"/>
                </a:cubicBezTo>
                <a:cubicBezTo>
                  <a:pt x="218427" y="322023"/>
                  <a:pt x="222885" y="317566"/>
                  <a:pt x="228385" y="317566"/>
                </a:cubicBezTo>
                <a:close/>
                <a:moveTo>
                  <a:pt x="142799" y="317075"/>
                </a:moveTo>
                <a:cubicBezTo>
                  <a:pt x="148298" y="317075"/>
                  <a:pt x="152756" y="321533"/>
                  <a:pt x="152756" y="327033"/>
                </a:cubicBezTo>
                <a:cubicBezTo>
                  <a:pt x="152756" y="332532"/>
                  <a:pt x="148298" y="336990"/>
                  <a:pt x="142799" y="336990"/>
                </a:cubicBezTo>
                <a:cubicBezTo>
                  <a:pt x="137299" y="336990"/>
                  <a:pt x="132841" y="332532"/>
                  <a:pt x="132841" y="327033"/>
                </a:cubicBezTo>
                <a:cubicBezTo>
                  <a:pt x="132841" y="321533"/>
                  <a:pt x="137299" y="317075"/>
                  <a:pt x="142799" y="317075"/>
                </a:cubicBezTo>
                <a:close/>
                <a:moveTo>
                  <a:pt x="44558" y="191540"/>
                </a:moveTo>
                <a:cubicBezTo>
                  <a:pt x="87189" y="191540"/>
                  <a:pt x="93412" y="223669"/>
                  <a:pt x="93412" y="223669"/>
                </a:cubicBezTo>
                <a:cubicBezTo>
                  <a:pt x="93420" y="223707"/>
                  <a:pt x="93428" y="223746"/>
                  <a:pt x="93436" y="223777"/>
                </a:cubicBezTo>
                <a:cubicBezTo>
                  <a:pt x="93973" y="226912"/>
                  <a:pt x="91880" y="229892"/>
                  <a:pt x="88745" y="230437"/>
                </a:cubicBezTo>
                <a:lnTo>
                  <a:pt x="87734" y="230437"/>
                </a:lnTo>
                <a:cubicBezTo>
                  <a:pt x="84925" y="230452"/>
                  <a:pt x="82498" y="228453"/>
                  <a:pt x="81977" y="225691"/>
                </a:cubicBezTo>
                <a:cubicBezTo>
                  <a:pt x="81743" y="224680"/>
                  <a:pt x="76998" y="203209"/>
                  <a:pt x="44558" y="203209"/>
                </a:cubicBezTo>
                <a:cubicBezTo>
                  <a:pt x="41337" y="203209"/>
                  <a:pt x="38723" y="200595"/>
                  <a:pt x="38723" y="197374"/>
                </a:cubicBezTo>
                <a:cubicBezTo>
                  <a:pt x="38723" y="194154"/>
                  <a:pt x="41337" y="191540"/>
                  <a:pt x="44558" y="191540"/>
                </a:cubicBezTo>
                <a:close/>
                <a:moveTo>
                  <a:pt x="322048" y="191462"/>
                </a:moveTo>
                <a:cubicBezTo>
                  <a:pt x="325269" y="191462"/>
                  <a:pt x="327883" y="194076"/>
                  <a:pt x="327883" y="197296"/>
                </a:cubicBezTo>
                <a:cubicBezTo>
                  <a:pt x="327883" y="200517"/>
                  <a:pt x="325269" y="203131"/>
                  <a:pt x="322048" y="203131"/>
                </a:cubicBezTo>
                <a:cubicBezTo>
                  <a:pt x="289531" y="203131"/>
                  <a:pt x="284707" y="224757"/>
                  <a:pt x="284707" y="225613"/>
                </a:cubicBezTo>
                <a:cubicBezTo>
                  <a:pt x="284155" y="228359"/>
                  <a:pt x="281751" y="230343"/>
                  <a:pt x="278951" y="230359"/>
                </a:cubicBezTo>
                <a:lnTo>
                  <a:pt x="277862" y="230359"/>
                </a:lnTo>
                <a:cubicBezTo>
                  <a:pt x="274734" y="229728"/>
                  <a:pt x="272673" y="226733"/>
                  <a:pt x="273194" y="223591"/>
                </a:cubicBezTo>
                <a:cubicBezTo>
                  <a:pt x="273272" y="223279"/>
                  <a:pt x="279495" y="191540"/>
                  <a:pt x="322048" y="191540"/>
                </a:cubicBezTo>
                <a:close/>
                <a:moveTo>
                  <a:pt x="353789" y="172792"/>
                </a:moveTo>
                <a:cubicBezTo>
                  <a:pt x="265804" y="170224"/>
                  <a:pt x="256469" y="228181"/>
                  <a:pt x="256469" y="230748"/>
                </a:cubicBezTo>
                <a:cubicBezTo>
                  <a:pt x="256158" y="233004"/>
                  <a:pt x="254539" y="234871"/>
                  <a:pt x="252346" y="235493"/>
                </a:cubicBezTo>
                <a:cubicBezTo>
                  <a:pt x="250199" y="236209"/>
                  <a:pt x="247841" y="235563"/>
                  <a:pt x="246355" y="233860"/>
                </a:cubicBezTo>
                <a:cubicBezTo>
                  <a:pt x="243477" y="230670"/>
                  <a:pt x="231653" y="222813"/>
                  <a:pt x="184976" y="219234"/>
                </a:cubicBezTo>
                <a:lnTo>
                  <a:pt x="183732" y="219234"/>
                </a:lnTo>
                <a:lnTo>
                  <a:pt x="182098" y="219234"/>
                </a:lnTo>
                <a:cubicBezTo>
                  <a:pt x="134955" y="222891"/>
                  <a:pt x="123208" y="230748"/>
                  <a:pt x="120330" y="233937"/>
                </a:cubicBezTo>
                <a:cubicBezTo>
                  <a:pt x="118805" y="235633"/>
                  <a:pt x="116432" y="236279"/>
                  <a:pt x="114262" y="235571"/>
                </a:cubicBezTo>
                <a:cubicBezTo>
                  <a:pt x="112091" y="234941"/>
                  <a:pt x="110496" y="233074"/>
                  <a:pt x="110216" y="230826"/>
                </a:cubicBezTo>
                <a:cubicBezTo>
                  <a:pt x="109827" y="228259"/>
                  <a:pt x="100881" y="170380"/>
                  <a:pt x="12896" y="172869"/>
                </a:cubicBezTo>
                <a:cubicBezTo>
                  <a:pt x="16918" y="193975"/>
                  <a:pt x="27872" y="213143"/>
                  <a:pt x="44014" y="227325"/>
                </a:cubicBezTo>
                <a:cubicBezTo>
                  <a:pt x="60880" y="239772"/>
                  <a:pt x="82109" y="244751"/>
                  <a:pt x="102748" y="241094"/>
                </a:cubicBezTo>
                <a:lnTo>
                  <a:pt x="103448" y="241094"/>
                </a:lnTo>
                <a:cubicBezTo>
                  <a:pt x="105191" y="241094"/>
                  <a:pt x="106840" y="241865"/>
                  <a:pt x="107960" y="243195"/>
                </a:cubicBezTo>
                <a:cubicBezTo>
                  <a:pt x="109221" y="244774"/>
                  <a:pt x="109602" y="246875"/>
                  <a:pt x="108972" y="248796"/>
                </a:cubicBezTo>
                <a:cubicBezTo>
                  <a:pt x="108427" y="250507"/>
                  <a:pt x="60117" y="398160"/>
                  <a:pt x="108427" y="466619"/>
                </a:cubicBezTo>
                <a:cubicBezTo>
                  <a:pt x="123830" y="488479"/>
                  <a:pt x="147946" y="499992"/>
                  <a:pt x="180075" y="501003"/>
                </a:cubicBezTo>
                <a:lnTo>
                  <a:pt x="180075" y="464518"/>
                </a:lnTo>
                <a:cubicBezTo>
                  <a:pt x="149424" y="463818"/>
                  <a:pt x="125620" y="450593"/>
                  <a:pt x="125620" y="432701"/>
                </a:cubicBezTo>
                <a:cubicBezTo>
                  <a:pt x="125620" y="414808"/>
                  <a:pt x="150903" y="400805"/>
                  <a:pt x="183187" y="400805"/>
                </a:cubicBezTo>
                <a:cubicBezTo>
                  <a:pt x="215471" y="400805"/>
                  <a:pt x="240754" y="414808"/>
                  <a:pt x="240754" y="432701"/>
                </a:cubicBezTo>
                <a:cubicBezTo>
                  <a:pt x="240754" y="448648"/>
                  <a:pt x="219906" y="461951"/>
                  <a:pt x="191900" y="464207"/>
                </a:cubicBezTo>
                <a:lnTo>
                  <a:pt x="191900" y="500770"/>
                </a:lnTo>
                <a:cubicBezTo>
                  <a:pt x="220917" y="498592"/>
                  <a:pt x="242932" y="487545"/>
                  <a:pt x="257402" y="467474"/>
                </a:cubicBezTo>
                <a:cubicBezTo>
                  <a:pt x="306723" y="399249"/>
                  <a:pt x="257869" y="250585"/>
                  <a:pt x="257402" y="249107"/>
                </a:cubicBezTo>
                <a:cubicBezTo>
                  <a:pt x="256694" y="247225"/>
                  <a:pt x="257083" y="245093"/>
                  <a:pt x="258414" y="243584"/>
                </a:cubicBezTo>
                <a:cubicBezTo>
                  <a:pt x="259650" y="241997"/>
                  <a:pt x="261634" y="241196"/>
                  <a:pt x="263626" y="241483"/>
                </a:cubicBezTo>
                <a:cubicBezTo>
                  <a:pt x="284272" y="245077"/>
                  <a:pt x="305494" y="240075"/>
                  <a:pt x="322360" y="227636"/>
                </a:cubicBezTo>
                <a:lnTo>
                  <a:pt x="322360" y="228181"/>
                </a:lnTo>
                <a:cubicBezTo>
                  <a:pt x="338774" y="213781"/>
                  <a:pt x="349852" y="194270"/>
                  <a:pt x="353789" y="172792"/>
                </a:cubicBezTo>
                <a:close/>
                <a:moveTo>
                  <a:pt x="86100" y="89"/>
                </a:moveTo>
                <a:cubicBezTo>
                  <a:pt x="89282" y="650"/>
                  <a:pt x="91406" y="3676"/>
                  <a:pt x="90846" y="6857"/>
                </a:cubicBezTo>
                <a:cubicBezTo>
                  <a:pt x="86489" y="31518"/>
                  <a:pt x="94735" y="71193"/>
                  <a:pt x="105782" y="109312"/>
                </a:cubicBezTo>
                <a:cubicBezTo>
                  <a:pt x="131610" y="81384"/>
                  <a:pt x="148180" y="18838"/>
                  <a:pt x="148180" y="18137"/>
                </a:cubicBezTo>
                <a:cubicBezTo>
                  <a:pt x="149035" y="14979"/>
                  <a:pt x="152295" y="13120"/>
                  <a:pt x="155453" y="13975"/>
                </a:cubicBezTo>
                <a:cubicBezTo>
                  <a:pt x="158612" y="14831"/>
                  <a:pt x="160471" y="18091"/>
                  <a:pt x="159615" y="21249"/>
                </a:cubicBezTo>
                <a:cubicBezTo>
                  <a:pt x="158760" y="24594"/>
                  <a:pt x="140712" y="94453"/>
                  <a:pt x="109594" y="122381"/>
                </a:cubicBezTo>
                <a:cubicBezTo>
                  <a:pt x="124297" y="170147"/>
                  <a:pt x="141878" y="212233"/>
                  <a:pt x="142501" y="213711"/>
                </a:cubicBezTo>
                <a:cubicBezTo>
                  <a:pt x="154901" y="211237"/>
                  <a:pt x="167457" y="209580"/>
                  <a:pt x="180075" y="208732"/>
                </a:cubicBezTo>
                <a:cubicBezTo>
                  <a:pt x="180666" y="208608"/>
                  <a:pt x="181273" y="208608"/>
                  <a:pt x="181864" y="208732"/>
                </a:cubicBezTo>
                <a:lnTo>
                  <a:pt x="183031" y="208732"/>
                </a:lnTo>
                <a:lnTo>
                  <a:pt x="184821" y="208732"/>
                </a:lnTo>
                <a:cubicBezTo>
                  <a:pt x="185637" y="208546"/>
                  <a:pt x="186493" y="208546"/>
                  <a:pt x="187310" y="208732"/>
                </a:cubicBezTo>
                <a:cubicBezTo>
                  <a:pt x="199687" y="209658"/>
                  <a:pt x="212002" y="211323"/>
                  <a:pt x="224184" y="213711"/>
                </a:cubicBezTo>
                <a:cubicBezTo>
                  <a:pt x="224729" y="212233"/>
                  <a:pt x="242310" y="170224"/>
                  <a:pt x="257091" y="122381"/>
                </a:cubicBezTo>
                <a:cubicBezTo>
                  <a:pt x="226207" y="94142"/>
                  <a:pt x="207848" y="24283"/>
                  <a:pt x="207070" y="21249"/>
                </a:cubicBezTo>
                <a:cubicBezTo>
                  <a:pt x="206276" y="18114"/>
                  <a:pt x="208151" y="14932"/>
                  <a:pt x="211270" y="14092"/>
                </a:cubicBezTo>
                <a:cubicBezTo>
                  <a:pt x="214382" y="13306"/>
                  <a:pt x="217548" y="15181"/>
                  <a:pt x="218350" y="18293"/>
                </a:cubicBezTo>
                <a:cubicBezTo>
                  <a:pt x="218583" y="18993"/>
                  <a:pt x="234920" y="81539"/>
                  <a:pt x="260825" y="109467"/>
                </a:cubicBezTo>
                <a:cubicBezTo>
                  <a:pt x="271872" y="71348"/>
                  <a:pt x="280040" y="31518"/>
                  <a:pt x="275761" y="7013"/>
                </a:cubicBezTo>
                <a:cubicBezTo>
                  <a:pt x="275201" y="3831"/>
                  <a:pt x="277325" y="805"/>
                  <a:pt x="280507" y="245"/>
                </a:cubicBezTo>
                <a:cubicBezTo>
                  <a:pt x="283689" y="-315"/>
                  <a:pt x="286715" y="1809"/>
                  <a:pt x="287275" y="4990"/>
                </a:cubicBezTo>
                <a:cubicBezTo>
                  <a:pt x="292720" y="36186"/>
                  <a:pt x="280196" y="88074"/>
                  <a:pt x="266037" y="132883"/>
                </a:cubicBezTo>
                <a:cubicBezTo>
                  <a:pt x="314269" y="107211"/>
                  <a:pt x="326405" y="68781"/>
                  <a:pt x="326405" y="68315"/>
                </a:cubicBezTo>
                <a:cubicBezTo>
                  <a:pt x="327463" y="65724"/>
                  <a:pt x="330209" y="64246"/>
                  <a:pt x="332956" y="64798"/>
                </a:cubicBezTo>
                <a:cubicBezTo>
                  <a:pt x="336114" y="65428"/>
                  <a:pt x="338160" y="68501"/>
                  <a:pt x="337530" y="71660"/>
                </a:cubicBezTo>
                <a:cubicBezTo>
                  <a:pt x="336985" y="73682"/>
                  <a:pt x="322282" y="120514"/>
                  <a:pt x="260981" y="148364"/>
                </a:cubicBezTo>
                <a:cubicBezTo>
                  <a:pt x="249623" y="182127"/>
                  <a:pt x="238498" y="209277"/>
                  <a:pt x="235542" y="216356"/>
                </a:cubicBezTo>
                <a:cubicBezTo>
                  <a:pt x="239595" y="217531"/>
                  <a:pt x="243531" y="219094"/>
                  <a:pt x="247289" y="221024"/>
                </a:cubicBezTo>
                <a:cubicBezTo>
                  <a:pt x="253979" y="201497"/>
                  <a:pt x="278640" y="157233"/>
                  <a:pt x="361101" y="162211"/>
                </a:cubicBezTo>
                <a:cubicBezTo>
                  <a:pt x="362712" y="162297"/>
                  <a:pt x="364213" y="163059"/>
                  <a:pt x="365225" y="164312"/>
                </a:cubicBezTo>
                <a:cubicBezTo>
                  <a:pt x="366189" y="165549"/>
                  <a:pt x="366632" y="167113"/>
                  <a:pt x="366469" y="168668"/>
                </a:cubicBezTo>
                <a:cubicBezTo>
                  <a:pt x="366236" y="170458"/>
                  <a:pt x="360635" y="212389"/>
                  <a:pt x="329517" y="236971"/>
                </a:cubicBezTo>
                <a:cubicBezTo>
                  <a:pt x="312815" y="249737"/>
                  <a:pt x="291958" y="255813"/>
                  <a:pt x="271016" y="254008"/>
                </a:cubicBezTo>
                <a:cubicBezTo>
                  <a:pt x="280974" y="287771"/>
                  <a:pt x="313103" y="410451"/>
                  <a:pt x="266971" y="474476"/>
                </a:cubicBezTo>
                <a:cubicBezTo>
                  <a:pt x="249312" y="499059"/>
                  <a:pt x="222084" y="511895"/>
                  <a:pt x="186376" y="512984"/>
                </a:cubicBezTo>
                <a:lnTo>
                  <a:pt x="185987" y="512984"/>
                </a:lnTo>
                <a:cubicBezTo>
                  <a:pt x="184510" y="512984"/>
                  <a:pt x="183109" y="512984"/>
                  <a:pt x="181553" y="512984"/>
                </a:cubicBezTo>
                <a:cubicBezTo>
                  <a:pt x="181040" y="513061"/>
                  <a:pt x="180511" y="513061"/>
                  <a:pt x="179997" y="512984"/>
                </a:cubicBezTo>
                <a:cubicBezTo>
                  <a:pt x="143901" y="511895"/>
                  <a:pt x="116751" y="498592"/>
                  <a:pt x="99092" y="473542"/>
                </a:cubicBezTo>
                <a:cubicBezTo>
                  <a:pt x="53816" y="409518"/>
                  <a:pt x="85556" y="287304"/>
                  <a:pt x="95513" y="253930"/>
                </a:cubicBezTo>
                <a:cubicBezTo>
                  <a:pt x="74548" y="255712"/>
                  <a:pt x="53668" y="249644"/>
                  <a:pt x="36935" y="236894"/>
                </a:cubicBezTo>
                <a:cubicBezTo>
                  <a:pt x="5584" y="212233"/>
                  <a:pt x="60" y="170380"/>
                  <a:pt x="60" y="168591"/>
                </a:cubicBezTo>
                <a:cubicBezTo>
                  <a:pt x="-181" y="166988"/>
                  <a:pt x="301" y="165362"/>
                  <a:pt x="1383" y="164156"/>
                </a:cubicBezTo>
                <a:cubicBezTo>
                  <a:pt x="2394" y="162904"/>
                  <a:pt x="3896" y="162141"/>
                  <a:pt x="5506" y="162056"/>
                </a:cubicBezTo>
                <a:cubicBezTo>
                  <a:pt x="88201" y="157077"/>
                  <a:pt x="112628" y="201342"/>
                  <a:pt x="119318" y="220868"/>
                </a:cubicBezTo>
                <a:cubicBezTo>
                  <a:pt x="123052" y="218954"/>
                  <a:pt x="126958" y="217391"/>
                  <a:pt x="130987" y="216200"/>
                </a:cubicBezTo>
                <a:cubicBezTo>
                  <a:pt x="128109" y="209121"/>
                  <a:pt x="116984" y="181893"/>
                  <a:pt x="105626" y="148209"/>
                </a:cubicBezTo>
                <a:cubicBezTo>
                  <a:pt x="44558" y="120359"/>
                  <a:pt x="29622" y="73527"/>
                  <a:pt x="29000" y="71504"/>
                </a:cubicBezTo>
                <a:cubicBezTo>
                  <a:pt x="28097" y="68408"/>
                  <a:pt x="29871" y="65172"/>
                  <a:pt x="32967" y="64269"/>
                </a:cubicBezTo>
                <a:cubicBezTo>
                  <a:pt x="32998" y="64261"/>
                  <a:pt x="33029" y="64246"/>
                  <a:pt x="33068" y="64238"/>
                </a:cubicBezTo>
                <a:cubicBezTo>
                  <a:pt x="36118" y="63351"/>
                  <a:pt x="39315" y="65109"/>
                  <a:pt x="40202" y="68159"/>
                </a:cubicBezTo>
                <a:cubicBezTo>
                  <a:pt x="40435" y="68859"/>
                  <a:pt x="52727" y="106900"/>
                  <a:pt x="100570" y="132650"/>
                </a:cubicBezTo>
                <a:cubicBezTo>
                  <a:pt x="86411" y="87919"/>
                  <a:pt x="73887" y="35952"/>
                  <a:pt x="79332" y="4835"/>
                </a:cubicBezTo>
                <a:cubicBezTo>
                  <a:pt x="79892" y="1653"/>
                  <a:pt x="82918" y="-471"/>
                  <a:pt x="86100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8D4E7BBD-79A2-466E-1EF5-343889A34BBC}"/>
              </a:ext>
            </a:extLst>
          </p:cNvPr>
          <p:cNvSpPr/>
          <p:nvPr/>
        </p:nvSpPr>
        <p:spPr>
          <a:xfrm>
            <a:off x="9529167" y="4017587"/>
            <a:ext cx="768744" cy="842036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82FDB09C-7002-2BFD-FF27-2E962FBC3BBB}"/>
              </a:ext>
            </a:extLst>
          </p:cNvPr>
          <p:cNvSpPr/>
          <p:nvPr/>
        </p:nvSpPr>
        <p:spPr>
          <a:xfrm>
            <a:off x="14053853" y="4058021"/>
            <a:ext cx="832148" cy="832884"/>
          </a:xfrm>
          <a:custGeom>
            <a:avLst/>
            <a:gdLst>
              <a:gd name="connsiteX0" fmla="*/ 492029 w 516712"/>
              <a:gd name="connsiteY0" fmla="*/ 233053 h 517168"/>
              <a:gd name="connsiteX1" fmla="*/ 467679 w 516712"/>
              <a:gd name="connsiteY1" fmla="*/ 252424 h 517168"/>
              <a:gd name="connsiteX2" fmla="*/ 396576 w 516712"/>
              <a:gd name="connsiteY2" fmla="*/ 252424 h 517168"/>
              <a:gd name="connsiteX3" fmla="*/ 445275 w 516712"/>
              <a:gd name="connsiteY3" fmla="*/ 203725 h 517168"/>
              <a:gd name="connsiteX4" fmla="*/ 445275 w 516712"/>
              <a:gd name="connsiteY4" fmla="*/ 195401 h 517168"/>
              <a:gd name="connsiteX5" fmla="*/ 437028 w 516712"/>
              <a:gd name="connsiteY5" fmla="*/ 195401 h 517168"/>
              <a:gd name="connsiteX6" fmla="*/ 380083 w 516712"/>
              <a:gd name="connsiteY6" fmla="*/ 252424 h 517168"/>
              <a:gd name="connsiteX7" fmla="*/ 317848 w 516712"/>
              <a:gd name="connsiteY7" fmla="*/ 252424 h 517168"/>
              <a:gd name="connsiteX8" fmla="*/ 305246 w 516712"/>
              <a:gd name="connsiteY8" fmla="*/ 217728 h 517168"/>
              <a:gd name="connsiteX9" fmla="*/ 347488 w 516712"/>
              <a:gd name="connsiteY9" fmla="*/ 175486 h 517168"/>
              <a:gd name="connsiteX10" fmla="*/ 428004 w 516712"/>
              <a:gd name="connsiteY10" fmla="*/ 175486 h 517168"/>
              <a:gd name="connsiteX11" fmla="*/ 433839 w 516712"/>
              <a:gd name="connsiteY11" fmla="*/ 169651 h 517168"/>
              <a:gd name="connsiteX12" fmla="*/ 428004 w 516712"/>
              <a:gd name="connsiteY12" fmla="*/ 163817 h 517168"/>
              <a:gd name="connsiteX13" fmla="*/ 359157 w 516712"/>
              <a:gd name="connsiteY13" fmla="*/ 163817 h 517168"/>
              <a:gd name="connsiteX14" fmla="*/ 409100 w 516712"/>
              <a:gd name="connsiteY14" fmla="*/ 113873 h 517168"/>
              <a:gd name="connsiteX15" fmla="*/ 409100 w 516712"/>
              <a:gd name="connsiteY15" fmla="*/ 113484 h 517168"/>
              <a:gd name="connsiteX16" fmla="*/ 443664 w 516712"/>
              <a:gd name="connsiteY16" fmla="*/ 105705 h 517168"/>
              <a:gd name="connsiteX17" fmla="*/ 435885 w 516712"/>
              <a:gd name="connsiteY17" fmla="*/ 71141 h 517168"/>
              <a:gd name="connsiteX18" fmla="*/ 401321 w 516712"/>
              <a:gd name="connsiteY18" fmla="*/ 78920 h 517168"/>
              <a:gd name="connsiteX19" fmla="*/ 401321 w 516712"/>
              <a:gd name="connsiteY19" fmla="*/ 105705 h 517168"/>
              <a:gd name="connsiteX20" fmla="*/ 401321 w 516712"/>
              <a:gd name="connsiteY20" fmla="*/ 105705 h 517168"/>
              <a:gd name="connsiteX21" fmla="*/ 351144 w 516712"/>
              <a:gd name="connsiteY21" fmla="*/ 155726 h 517168"/>
              <a:gd name="connsiteX22" fmla="*/ 351144 w 516712"/>
              <a:gd name="connsiteY22" fmla="*/ 86878 h 517168"/>
              <a:gd name="connsiteX23" fmla="*/ 345310 w 516712"/>
              <a:gd name="connsiteY23" fmla="*/ 81044 h 517168"/>
              <a:gd name="connsiteX24" fmla="*/ 339475 w 516712"/>
              <a:gd name="connsiteY24" fmla="*/ 86878 h 517168"/>
              <a:gd name="connsiteX25" fmla="*/ 339475 w 516712"/>
              <a:gd name="connsiteY25" fmla="*/ 167395 h 517168"/>
              <a:gd name="connsiteX26" fmla="*/ 297544 w 516712"/>
              <a:gd name="connsiteY26" fmla="*/ 209326 h 517168"/>
              <a:gd name="connsiteX27" fmla="*/ 263082 w 516712"/>
              <a:gd name="connsiteY27" fmla="*/ 194312 h 517168"/>
              <a:gd name="connsiteX28" fmla="*/ 263082 w 516712"/>
              <a:gd name="connsiteY28" fmla="*/ 136822 h 517168"/>
              <a:gd name="connsiteX29" fmla="*/ 320027 w 516712"/>
              <a:gd name="connsiteY29" fmla="*/ 79877 h 517168"/>
              <a:gd name="connsiteX30" fmla="*/ 320027 w 516712"/>
              <a:gd name="connsiteY30" fmla="*/ 71631 h 517168"/>
              <a:gd name="connsiteX31" fmla="*/ 311889 w 516712"/>
              <a:gd name="connsiteY31" fmla="*/ 71522 h 517168"/>
              <a:gd name="connsiteX32" fmla="*/ 311780 w 516712"/>
              <a:gd name="connsiteY32" fmla="*/ 71631 h 517168"/>
              <a:gd name="connsiteX33" fmla="*/ 263082 w 516712"/>
              <a:gd name="connsiteY33" fmla="*/ 120330 h 517168"/>
              <a:gd name="connsiteX34" fmla="*/ 263082 w 516712"/>
              <a:gd name="connsiteY34" fmla="*/ 49615 h 517168"/>
              <a:gd name="connsiteX35" fmla="*/ 263082 w 516712"/>
              <a:gd name="connsiteY35" fmla="*/ 49226 h 517168"/>
              <a:gd name="connsiteX36" fmla="*/ 281705 w 516712"/>
              <a:gd name="connsiteY36" fmla="*/ 19089 h 517168"/>
              <a:gd name="connsiteX37" fmla="*/ 251568 w 516712"/>
              <a:gd name="connsiteY37" fmla="*/ 465 h 517168"/>
              <a:gd name="connsiteX38" fmla="*/ 232944 w 516712"/>
              <a:gd name="connsiteY38" fmla="*/ 30602 h 517168"/>
              <a:gd name="connsiteX39" fmla="*/ 251568 w 516712"/>
              <a:gd name="connsiteY39" fmla="*/ 49226 h 517168"/>
              <a:gd name="connsiteX40" fmla="*/ 251568 w 516712"/>
              <a:gd name="connsiteY40" fmla="*/ 49615 h 517168"/>
              <a:gd name="connsiteX41" fmla="*/ 251568 w 516712"/>
              <a:gd name="connsiteY41" fmla="*/ 120330 h 517168"/>
              <a:gd name="connsiteX42" fmla="*/ 202869 w 516712"/>
              <a:gd name="connsiteY42" fmla="*/ 71631 h 517168"/>
              <a:gd name="connsiteX43" fmla="*/ 194732 w 516712"/>
              <a:gd name="connsiteY43" fmla="*/ 71522 h 517168"/>
              <a:gd name="connsiteX44" fmla="*/ 194623 w 516712"/>
              <a:gd name="connsiteY44" fmla="*/ 71631 h 517168"/>
              <a:gd name="connsiteX45" fmla="*/ 194623 w 516712"/>
              <a:gd name="connsiteY45" fmla="*/ 79877 h 517168"/>
              <a:gd name="connsiteX46" fmla="*/ 251568 w 516712"/>
              <a:gd name="connsiteY46" fmla="*/ 136822 h 517168"/>
              <a:gd name="connsiteX47" fmla="*/ 251568 w 516712"/>
              <a:gd name="connsiteY47" fmla="*/ 194312 h 517168"/>
              <a:gd name="connsiteX48" fmla="*/ 217494 w 516712"/>
              <a:gd name="connsiteY48" fmla="*/ 209015 h 517168"/>
              <a:gd name="connsiteX49" fmla="*/ 176808 w 516712"/>
              <a:gd name="connsiteY49" fmla="*/ 168251 h 517168"/>
              <a:gd name="connsiteX50" fmla="*/ 176808 w 516712"/>
              <a:gd name="connsiteY50" fmla="*/ 87501 h 517168"/>
              <a:gd name="connsiteX51" fmla="*/ 170974 w 516712"/>
              <a:gd name="connsiteY51" fmla="*/ 81666 h 517168"/>
              <a:gd name="connsiteX52" fmla="*/ 165139 w 516712"/>
              <a:gd name="connsiteY52" fmla="*/ 87501 h 517168"/>
              <a:gd name="connsiteX53" fmla="*/ 165139 w 516712"/>
              <a:gd name="connsiteY53" fmla="*/ 156348 h 517168"/>
              <a:gd name="connsiteX54" fmla="*/ 115118 w 516712"/>
              <a:gd name="connsiteY54" fmla="*/ 106405 h 517168"/>
              <a:gd name="connsiteX55" fmla="*/ 115118 w 516712"/>
              <a:gd name="connsiteY55" fmla="*/ 106405 h 517168"/>
              <a:gd name="connsiteX56" fmla="*/ 111539 w 516712"/>
              <a:gd name="connsiteY56" fmla="*/ 75287 h 517168"/>
              <a:gd name="connsiteX57" fmla="*/ 76065 w 516712"/>
              <a:gd name="connsiteY57" fmla="*/ 75287 h 517168"/>
              <a:gd name="connsiteX58" fmla="*/ 76019 w 516712"/>
              <a:gd name="connsiteY58" fmla="*/ 110714 h 517168"/>
              <a:gd name="connsiteX59" fmla="*/ 93802 w 516712"/>
              <a:gd name="connsiteY59" fmla="*/ 118074 h 517168"/>
              <a:gd name="connsiteX60" fmla="*/ 106949 w 516712"/>
              <a:gd name="connsiteY60" fmla="*/ 114262 h 517168"/>
              <a:gd name="connsiteX61" fmla="*/ 106949 w 516712"/>
              <a:gd name="connsiteY61" fmla="*/ 114651 h 517168"/>
              <a:gd name="connsiteX62" fmla="*/ 156971 w 516712"/>
              <a:gd name="connsiteY62" fmla="*/ 164595 h 517168"/>
              <a:gd name="connsiteX63" fmla="*/ 88046 w 516712"/>
              <a:gd name="connsiteY63" fmla="*/ 164595 h 517168"/>
              <a:gd name="connsiteX64" fmla="*/ 82211 w 516712"/>
              <a:gd name="connsiteY64" fmla="*/ 170429 h 517168"/>
              <a:gd name="connsiteX65" fmla="*/ 88046 w 516712"/>
              <a:gd name="connsiteY65" fmla="*/ 176264 h 517168"/>
              <a:gd name="connsiteX66" fmla="*/ 168640 w 516712"/>
              <a:gd name="connsiteY66" fmla="*/ 176264 h 517168"/>
              <a:gd name="connsiteX67" fmla="*/ 209559 w 516712"/>
              <a:gd name="connsiteY67" fmla="*/ 217261 h 517168"/>
              <a:gd name="connsiteX68" fmla="*/ 196646 w 516712"/>
              <a:gd name="connsiteY68" fmla="*/ 252346 h 517168"/>
              <a:gd name="connsiteX69" fmla="*/ 137133 w 516712"/>
              <a:gd name="connsiteY69" fmla="*/ 252346 h 517168"/>
              <a:gd name="connsiteX70" fmla="*/ 80188 w 516712"/>
              <a:gd name="connsiteY70" fmla="*/ 195323 h 517168"/>
              <a:gd name="connsiteX71" fmla="*/ 71942 w 516712"/>
              <a:gd name="connsiteY71" fmla="*/ 195323 h 517168"/>
              <a:gd name="connsiteX72" fmla="*/ 71942 w 516712"/>
              <a:gd name="connsiteY72" fmla="*/ 203647 h 517168"/>
              <a:gd name="connsiteX73" fmla="*/ 120641 w 516712"/>
              <a:gd name="connsiteY73" fmla="*/ 252346 h 517168"/>
              <a:gd name="connsiteX74" fmla="*/ 49538 w 516712"/>
              <a:gd name="connsiteY74" fmla="*/ 252346 h 517168"/>
              <a:gd name="connsiteX75" fmla="*/ 19354 w 516712"/>
              <a:gd name="connsiteY75" fmla="*/ 233598 h 517168"/>
              <a:gd name="connsiteX76" fmla="*/ 598 w 516712"/>
              <a:gd name="connsiteY76" fmla="*/ 263782 h 517168"/>
              <a:gd name="connsiteX77" fmla="*/ 30789 w 516712"/>
              <a:gd name="connsiteY77" fmla="*/ 282530 h 517168"/>
              <a:gd name="connsiteX78" fmla="*/ 49538 w 516712"/>
              <a:gd name="connsiteY78" fmla="*/ 263782 h 517168"/>
              <a:gd name="connsiteX79" fmla="*/ 49538 w 516712"/>
              <a:gd name="connsiteY79" fmla="*/ 263782 h 517168"/>
              <a:gd name="connsiteX80" fmla="*/ 120252 w 516712"/>
              <a:gd name="connsiteY80" fmla="*/ 263782 h 517168"/>
              <a:gd name="connsiteX81" fmla="*/ 71553 w 516712"/>
              <a:gd name="connsiteY81" fmla="*/ 312403 h 517168"/>
              <a:gd name="connsiteX82" fmla="*/ 71553 w 516712"/>
              <a:gd name="connsiteY82" fmla="*/ 320727 h 517168"/>
              <a:gd name="connsiteX83" fmla="*/ 79799 w 516712"/>
              <a:gd name="connsiteY83" fmla="*/ 320727 h 517168"/>
              <a:gd name="connsiteX84" fmla="*/ 136744 w 516712"/>
              <a:gd name="connsiteY84" fmla="*/ 263782 h 517168"/>
              <a:gd name="connsiteX85" fmla="*/ 196879 w 516712"/>
              <a:gd name="connsiteY85" fmla="*/ 263782 h 517168"/>
              <a:gd name="connsiteX86" fmla="*/ 211427 w 516712"/>
              <a:gd name="connsiteY86" fmla="*/ 294899 h 517168"/>
              <a:gd name="connsiteX87" fmla="*/ 167395 w 516712"/>
              <a:gd name="connsiteY87" fmla="*/ 338930 h 517168"/>
              <a:gd name="connsiteX88" fmla="*/ 86956 w 516712"/>
              <a:gd name="connsiteY88" fmla="*/ 338930 h 517168"/>
              <a:gd name="connsiteX89" fmla="*/ 81122 w 516712"/>
              <a:gd name="connsiteY89" fmla="*/ 344765 h 517168"/>
              <a:gd name="connsiteX90" fmla="*/ 86956 w 516712"/>
              <a:gd name="connsiteY90" fmla="*/ 350599 h 517168"/>
              <a:gd name="connsiteX91" fmla="*/ 155882 w 516712"/>
              <a:gd name="connsiteY91" fmla="*/ 350599 h 517168"/>
              <a:gd name="connsiteX92" fmla="*/ 105860 w 516712"/>
              <a:gd name="connsiteY92" fmla="*/ 400621 h 517168"/>
              <a:gd name="connsiteX93" fmla="*/ 105860 w 516712"/>
              <a:gd name="connsiteY93" fmla="*/ 401010 h 517168"/>
              <a:gd name="connsiteX94" fmla="*/ 74743 w 516712"/>
              <a:gd name="connsiteY94" fmla="*/ 404511 h 517168"/>
              <a:gd name="connsiteX95" fmla="*/ 74556 w 516712"/>
              <a:gd name="connsiteY95" fmla="*/ 439938 h 517168"/>
              <a:gd name="connsiteX96" fmla="*/ 109976 w 516712"/>
              <a:gd name="connsiteY96" fmla="*/ 440125 h 517168"/>
              <a:gd name="connsiteX97" fmla="*/ 113640 w 516712"/>
              <a:gd name="connsiteY97" fmla="*/ 409100 h 517168"/>
              <a:gd name="connsiteX98" fmla="*/ 113640 w 516712"/>
              <a:gd name="connsiteY98" fmla="*/ 409100 h 517168"/>
              <a:gd name="connsiteX99" fmla="*/ 163661 w 516712"/>
              <a:gd name="connsiteY99" fmla="*/ 359157 h 517168"/>
              <a:gd name="connsiteX100" fmla="*/ 163661 w 516712"/>
              <a:gd name="connsiteY100" fmla="*/ 428004 h 517168"/>
              <a:gd name="connsiteX101" fmla="*/ 169496 w 516712"/>
              <a:gd name="connsiteY101" fmla="*/ 433839 h 517168"/>
              <a:gd name="connsiteX102" fmla="*/ 175330 w 516712"/>
              <a:gd name="connsiteY102" fmla="*/ 428004 h 517168"/>
              <a:gd name="connsiteX103" fmla="*/ 175330 w 516712"/>
              <a:gd name="connsiteY103" fmla="*/ 347410 h 517168"/>
              <a:gd name="connsiteX104" fmla="*/ 219673 w 516712"/>
              <a:gd name="connsiteY104" fmla="*/ 302990 h 517168"/>
              <a:gd name="connsiteX105" fmla="*/ 251179 w 516712"/>
              <a:gd name="connsiteY105" fmla="*/ 315437 h 517168"/>
              <a:gd name="connsiteX106" fmla="*/ 251179 w 516712"/>
              <a:gd name="connsiteY106" fmla="*/ 316603 h 517168"/>
              <a:gd name="connsiteX107" fmla="*/ 251179 w 516712"/>
              <a:gd name="connsiteY107" fmla="*/ 379694 h 517168"/>
              <a:gd name="connsiteX108" fmla="*/ 194234 w 516712"/>
              <a:gd name="connsiteY108" fmla="*/ 436639 h 517168"/>
              <a:gd name="connsiteX109" fmla="*/ 194234 w 516712"/>
              <a:gd name="connsiteY109" fmla="*/ 444886 h 517168"/>
              <a:gd name="connsiteX110" fmla="*/ 202371 w 516712"/>
              <a:gd name="connsiteY110" fmla="*/ 444994 h 517168"/>
              <a:gd name="connsiteX111" fmla="*/ 202480 w 516712"/>
              <a:gd name="connsiteY111" fmla="*/ 444886 h 517168"/>
              <a:gd name="connsiteX112" fmla="*/ 251179 w 516712"/>
              <a:gd name="connsiteY112" fmla="*/ 396264 h 517168"/>
              <a:gd name="connsiteX113" fmla="*/ 251179 w 516712"/>
              <a:gd name="connsiteY113" fmla="*/ 466901 h 517168"/>
              <a:gd name="connsiteX114" fmla="*/ 251179 w 516712"/>
              <a:gd name="connsiteY114" fmla="*/ 467368 h 517168"/>
              <a:gd name="connsiteX115" fmla="*/ 232477 w 516712"/>
              <a:gd name="connsiteY115" fmla="*/ 497583 h 517168"/>
              <a:gd name="connsiteX116" fmla="*/ 262693 w 516712"/>
              <a:gd name="connsiteY116" fmla="*/ 516284 h 517168"/>
              <a:gd name="connsiteX117" fmla="*/ 281394 w 516712"/>
              <a:gd name="connsiteY117" fmla="*/ 486069 h 517168"/>
              <a:gd name="connsiteX118" fmla="*/ 262693 w 516712"/>
              <a:gd name="connsiteY118" fmla="*/ 467368 h 517168"/>
              <a:gd name="connsiteX119" fmla="*/ 262693 w 516712"/>
              <a:gd name="connsiteY119" fmla="*/ 466901 h 517168"/>
              <a:gd name="connsiteX120" fmla="*/ 262693 w 516712"/>
              <a:gd name="connsiteY120" fmla="*/ 396187 h 517168"/>
              <a:gd name="connsiteX121" fmla="*/ 311391 w 516712"/>
              <a:gd name="connsiteY121" fmla="*/ 444886 h 517168"/>
              <a:gd name="connsiteX122" fmla="*/ 315515 w 516712"/>
              <a:gd name="connsiteY122" fmla="*/ 446597 h 517168"/>
              <a:gd name="connsiteX123" fmla="*/ 319638 w 516712"/>
              <a:gd name="connsiteY123" fmla="*/ 444886 h 517168"/>
              <a:gd name="connsiteX124" fmla="*/ 319638 w 516712"/>
              <a:gd name="connsiteY124" fmla="*/ 436639 h 517168"/>
              <a:gd name="connsiteX125" fmla="*/ 262693 w 516712"/>
              <a:gd name="connsiteY125" fmla="*/ 379694 h 517168"/>
              <a:gd name="connsiteX126" fmla="*/ 262693 w 516712"/>
              <a:gd name="connsiteY126" fmla="*/ 316603 h 517168"/>
              <a:gd name="connsiteX127" fmla="*/ 262693 w 516712"/>
              <a:gd name="connsiteY127" fmla="*/ 315437 h 517168"/>
              <a:gd name="connsiteX128" fmla="*/ 294821 w 516712"/>
              <a:gd name="connsiteY128" fmla="*/ 302523 h 517168"/>
              <a:gd name="connsiteX129" fmla="*/ 295599 w 516712"/>
              <a:gd name="connsiteY129" fmla="*/ 303612 h 517168"/>
              <a:gd name="connsiteX130" fmla="*/ 340175 w 516712"/>
              <a:gd name="connsiteY130" fmla="*/ 348266 h 517168"/>
              <a:gd name="connsiteX131" fmla="*/ 340175 w 516712"/>
              <a:gd name="connsiteY131" fmla="*/ 428782 h 517168"/>
              <a:gd name="connsiteX132" fmla="*/ 346010 w 516712"/>
              <a:gd name="connsiteY132" fmla="*/ 434617 h 517168"/>
              <a:gd name="connsiteX133" fmla="*/ 351844 w 516712"/>
              <a:gd name="connsiteY133" fmla="*/ 428782 h 517168"/>
              <a:gd name="connsiteX134" fmla="*/ 351844 w 516712"/>
              <a:gd name="connsiteY134" fmla="*/ 359935 h 517168"/>
              <a:gd name="connsiteX135" fmla="*/ 401788 w 516712"/>
              <a:gd name="connsiteY135" fmla="*/ 409878 h 517168"/>
              <a:gd name="connsiteX136" fmla="*/ 402177 w 516712"/>
              <a:gd name="connsiteY136" fmla="*/ 409878 h 517168"/>
              <a:gd name="connsiteX137" fmla="*/ 398365 w 516712"/>
              <a:gd name="connsiteY137" fmla="*/ 423025 h 517168"/>
              <a:gd name="connsiteX138" fmla="*/ 423430 w 516712"/>
              <a:gd name="connsiteY138" fmla="*/ 448215 h 517168"/>
              <a:gd name="connsiteX139" fmla="*/ 448620 w 516712"/>
              <a:gd name="connsiteY139" fmla="*/ 423150 h 517168"/>
              <a:gd name="connsiteX140" fmla="*/ 441229 w 516712"/>
              <a:gd name="connsiteY140" fmla="*/ 405288 h 517168"/>
              <a:gd name="connsiteX141" fmla="*/ 410112 w 516712"/>
              <a:gd name="connsiteY141" fmla="*/ 401788 h 517168"/>
              <a:gd name="connsiteX142" fmla="*/ 410112 w 516712"/>
              <a:gd name="connsiteY142" fmla="*/ 401399 h 517168"/>
              <a:gd name="connsiteX143" fmla="*/ 360168 w 516712"/>
              <a:gd name="connsiteY143" fmla="*/ 351455 h 517168"/>
              <a:gd name="connsiteX144" fmla="*/ 429016 w 516712"/>
              <a:gd name="connsiteY144" fmla="*/ 351455 h 517168"/>
              <a:gd name="connsiteX145" fmla="*/ 434850 w 516712"/>
              <a:gd name="connsiteY145" fmla="*/ 345621 h 517168"/>
              <a:gd name="connsiteX146" fmla="*/ 429016 w 516712"/>
              <a:gd name="connsiteY146" fmla="*/ 339786 h 517168"/>
              <a:gd name="connsiteX147" fmla="*/ 348577 w 516712"/>
              <a:gd name="connsiteY147" fmla="*/ 339786 h 517168"/>
              <a:gd name="connsiteX148" fmla="*/ 304001 w 516712"/>
              <a:gd name="connsiteY148" fmla="*/ 295755 h 517168"/>
              <a:gd name="connsiteX149" fmla="*/ 303145 w 516712"/>
              <a:gd name="connsiteY149" fmla="*/ 295210 h 517168"/>
              <a:gd name="connsiteX150" fmla="*/ 317459 w 516712"/>
              <a:gd name="connsiteY150" fmla="*/ 264093 h 517168"/>
              <a:gd name="connsiteX151" fmla="*/ 379694 w 516712"/>
              <a:gd name="connsiteY151" fmla="*/ 264093 h 517168"/>
              <a:gd name="connsiteX152" fmla="*/ 436639 w 516712"/>
              <a:gd name="connsiteY152" fmla="*/ 321038 h 517168"/>
              <a:gd name="connsiteX153" fmla="*/ 440763 w 516712"/>
              <a:gd name="connsiteY153" fmla="*/ 322749 h 517168"/>
              <a:gd name="connsiteX154" fmla="*/ 444886 w 516712"/>
              <a:gd name="connsiteY154" fmla="*/ 321038 h 517168"/>
              <a:gd name="connsiteX155" fmla="*/ 444886 w 516712"/>
              <a:gd name="connsiteY155" fmla="*/ 312714 h 517168"/>
              <a:gd name="connsiteX156" fmla="*/ 396187 w 516712"/>
              <a:gd name="connsiteY156" fmla="*/ 264093 h 517168"/>
              <a:gd name="connsiteX157" fmla="*/ 466824 w 516712"/>
              <a:gd name="connsiteY157" fmla="*/ 264093 h 517168"/>
              <a:gd name="connsiteX158" fmla="*/ 467290 w 516712"/>
              <a:gd name="connsiteY158" fmla="*/ 264093 h 517168"/>
              <a:gd name="connsiteX159" fmla="*/ 497661 w 516712"/>
              <a:gd name="connsiteY159" fmla="*/ 282327 h 517168"/>
              <a:gd name="connsiteX160" fmla="*/ 515896 w 516712"/>
              <a:gd name="connsiteY160" fmla="*/ 251957 h 517168"/>
              <a:gd name="connsiteX161" fmla="*/ 491640 w 516712"/>
              <a:gd name="connsiteY161" fmla="*/ 232975 h 517168"/>
              <a:gd name="connsiteX162" fmla="*/ 413301 w 516712"/>
              <a:gd name="connsiteY162" fmla="*/ 82678 h 517168"/>
              <a:gd name="connsiteX163" fmla="*/ 432112 w 516712"/>
              <a:gd name="connsiteY163" fmla="*/ 82507 h 517168"/>
              <a:gd name="connsiteX164" fmla="*/ 432283 w 516712"/>
              <a:gd name="connsiteY164" fmla="*/ 82678 h 517168"/>
              <a:gd name="connsiteX165" fmla="*/ 432283 w 516712"/>
              <a:gd name="connsiteY165" fmla="*/ 101582 h 517168"/>
              <a:gd name="connsiteX166" fmla="*/ 413301 w 516712"/>
              <a:gd name="connsiteY166" fmla="*/ 101582 h 517168"/>
              <a:gd name="connsiteX167" fmla="*/ 413099 w 516712"/>
              <a:gd name="connsiteY167" fmla="*/ 82880 h 517168"/>
              <a:gd name="connsiteX168" fmla="*/ 413301 w 516712"/>
              <a:gd name="connsiteY168" fmla="*/ 82678 h 517168"/>
              <a:gd name="connsiteX169" fmla="*/ 102826 w 516712"/>
              <a:gd name="connsiteY169" fmla="*/ 102515 h 517168"/>
              <a:gd name="connsiteX170" fmla="*/ 83845 w 516712"/>
              <a:gd name="connsiteY170" fmla="*/ 102515 h 517168"/>
              <a:gd name="connsiteX171" fmla="*/ 83845 w 516712"/>
              <a:gd name="connsiteY171" fmla="*/ 83533 h 517168"/>
              <a:gd name="connsiteX172" fmla="*/ 102655 w 516712"/>
              <a:gd name="connsiteY172" fmla="*/ 83362 h 517168"/>
              <a:gd name="connsiteX173" fmla="*/ 102826 w 516712"/>
              <a:gd name="connsiteY173" fmla="*/ 83533 h 517168"/>
              <a:gd name="connsiteX174" fmla="*/ 102826 w 516712"/>
              <a:gd name="connsiteY174" fmla="*/ 102515 h 517168"/>
              <a:gd name="connsiteX175" fmla="*/ 25033 w 516712"/>
              <a:gd name="connsiteY175" fmla="*/ 271561 h 517168"/>
              <a:gd name="connsiteX176" fmla="*/ 11497 w 516712"/>
              <a:gd name="connsiteY176" fmla="*/ 258180 h 517168"/>
              <a:gd name="connsiteX177" fmla="*/ 24877 w 516712"/>
              <a:gd name="connsiteY177" fmla="*/ 244644 h 517168"/>
              <a:gd name="connsiteX178" fmla="*/ 38413 w 516712"/>
              <a:gd name="connsiteY178" fmla="*/ 258025 h 517168"/>
              <a:gd name="connsiteX179" fmla="*/ 38413 w 516712"/>
              <a:gd name="connsiteY179" fmla="*/ 258180 h 517168"/>
              <a:gd name="connsiteX180" fmla="*/ 24955 w 516712"/>
              <a:gd name="connsiteY180" fmla="*/ 271561 h 517168"/>
              <a:gd name="connsiteX181" fmla="*/ 102048 w 516712"/>
              <a:gd name="connsiteY181" fmla="*/ 431894 h 517168"/>
              <a:gd name="connsiteX182" fmla="*/ 83067 w 516712"/>
              <a:gd name="connsiteY182" fmla="*/ 431894 h 517168"/>
              <a:gd name="connsiteX183" fmla="*/ 83067 w 516712"/>
              <a:gd name="connsiteY183" fmla="*/ 412912 h 517168"/>
              <a:gd name="connsiteX184" fmla="*/ 102048 w 516712"/>
              <a:gd name="connsiteY184" fmla="*/ 412912 h 517168"/>
              <a:gd name="connsiteX185" fmla="*/ 101971 w 516712"/>
              <a:gd name="connsiteY185" fmla="*/ 431894 h 517168"/>
              <a:gd name="connsiteX186" fmla="*/ 414235 w 516712"/>
              <a:gd name="connsiteY186" fmla="*/ 413768 h 517168"/>
              <a:gd name="connsiteX187" fmla="*/ 423726 w 516712"/>
              <a:gd name="connsiteY187" fmla="*/ 409878 h 517168"/>
              <a:gd name="connsiteX188" fmla="*/ 437106 w 516712"/>
              <a:gd name="connsiteY188" fmla="*/ 423103 h 517168"/>
              <a:gd name="connsiteX189" fmla="*/ 437106 w 516712"/>
              <a:gd name="connsiteY189" fmla="*/ 423259 h 517168"/>
              <a:gd name="connsiteX190" fmla="*/ 433217 w 516712"/>
              <a:gd name="connsiteY190" fmla="*/ 432749 h 517168"/>
              <a:gd name="connsiteX191" fmla="*/ 414235 w 516712"/>
              <a:gd name="connsiteY191" fmla="*/ 432749 h 517168"/>
              <a:gd name="connsiteX192" fmla="*/ 414064 w 516712"/>
              <a:gd name="connsiteY192" fmla="*/ 413939 h 517168"/>
              <a:gd name="connsiteX193" fmla="*/ 414235 w 516712"/>
              <a:gd name="connsiteY193" fmla="*/ 413768 h 517168"/>
              <a:gd name="connsiteX194" fmla="*/ 243944 w 516712"/>
              <a:gd name="connsiteY194" fmla="*/ 24799 h 517168"/>
              <a:gd name="connsiteX195" fmla="*/ 257403 w 516712"/>
              <a:gd name="connsiteY195" fmla="*/ 11341 h 517168"/>
              <a:gd name="connsiteX196" fmla="*/ 270861 w 516712"/>
              <a:gd name="connsiteY196" fmla="*/ 24799 h 517168"/>
              <a:gd name="connsiteX197" fmla="*/ 257403 w 516712"/>
              <a:gd name="connsiteY197" fmla="*/ 38257 h 517168"/>
              <a:gd name="connsiteX198" fmla="*/ 257325 w 516712"/>
              <a:gd name="connsiteY198" fmla="*/ 38257 h 517168"/>
              <a:gd name="connsiteX199" fmla="*/ 243867 w 516712"/>
              <a:gd name="connsiteY199" fmla="*/ 24963 h 517168"/>
              <a:gd name="connsiteX200" fmla="*/ 243867 w 516712"/>
              <a:gd name="connsiteY200" fmla="*/ 24566 h 517168"/>
              <a:gd name="connsiteX201" fmla="*/ 270783 w 516712"/>
              <a:gd name="connsiteY201" fmla="*/ 491951 h 517168"/>
              <a:gd name="connsiteX202" fmla="*/ 257325 w 516712"/>
              <a:gd name="connsiteY202" fmla="*/ 505409 h 517168"/>
              <a:gd name="connsiteX203" fmla="*/ 243867 w 516712"/>
              <a:gd name="connsiteY203" fmla="*/ 491951 h 517168"/>
              <a:gd name="connsiteX204" fmla="*/ 257325 w 516712"/>
              <a:gd name="connsiteY204" fmla="*/ 478492 h 517168"/>
              <a:gd name="connsiteX205" fmla="*/ 270705 w 516712"/>
              <a:gd name="connsiteY205" fmla="*/ 491717 h 517168"/>
              <a:gd name="connsiteX206" fmla="*/ 257325 w 516712"/>
              <a:gd name="connsiteY206" fmla="*/ 304312 h 517168"/>
              <a:gd name="connsiteX207" fmla="*/ 208004 w 516712"/>
              <a:gd name="connsiteY207" fmla="*/ 254991 h 517168"/>
              <a:gd name="connsiteX208" fmla="*/ 257325 w 516712"/>
              <a:gd name="connsiteY208" fmla="*/ 205670 h 517168"/>
              <a:gd name="connsiteX209" fmla="*/ 306646 w 516712"/>
              <a:gd name="connsiteY209" fmla="*/ 254991 h 517168"/>
              <a:gd name="connsiteX210" fmla="*/ 257247 w 516712"/>
              <a:gd name="connsiteY210" fmla="*/ 304079 h 517168"/>
              <a:gd name="connsiteX211" fmla="*/ 492106 w 516712"/>
              <a:gd name="connsiteY211" fmla="*/ 271794 h 517168"/>
              <a:gd name="connsiteX212" fmla="*/ 478648 w 516712"/>
              <a:gd name="connsiteY212" fmla="*/ 258336 h 517168"/>
              <a:gd name="connsiteX213" fmla="*/ 492106 w 516712"/>
              <a:gd name="connsiteY213" fmla="*/ 244878 h 517168"/>
              <a:gd name="connsiteX214" fmla="*/ 505565 w 516712"/>
              <a:gd name="connsiteY214" fmla="*/ 258336 h 517168"/>
              <a:gd name="connsiteX215" fmla="*/ 505565 w 516712"/>
              <a:gd name="connsiteY215" fmla="*/ 258414 h 517168"/>
              <a:gd name="connsiteX216" fmla="*/ 492029 w 516712"/>
              <a:gd name="connsiteY216" fmla="*/ 271561 h 5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516712" h="517168">
                <a:moveTo>
                  <a:pt x="492029" y="233053"/>
                </a:moveTo>
                <a:cubicBezTo>
                  <a:pt x="480398" y="233076"/>
                  <a:pt x="470316" y="241097"/>
                  <a:pt x="467679" y="252424"/>
                </a:cubicBezTo>
                <a:lnTo>
                  <a:pt x="396576" y="252424"/>
                </a:lnTo>
                <a:lnTo>
                  <a:pt x="445275" y="203725"/>
                </a:lnTo>
                <a:cubicBezTo>
                  <a:pt x="447515" y="201407"/>
                  <a:pt x="447515" y="197719"/>
                  <a:pt x="445275" y="195401"/>
                </a:cubicBezTo>
                <a:cubicBezTo>
                  <a:pt x="442995" y="193129"/>
                  <a:pt x="439308" y="193129"/>
                  <a:pt x="437028" y="195401"/>
                </a:cubicBezTo>
                <a:lnTo>
                  <a:pt x="380083" y="252424"/>
                </a:lnTo>
                <a:lnTo>
                  <a:pt x="317848" y="252424"/>
                </a:lnTo>
                <a:cubicBezTo>
                  <a:pt x="317358" y="239829"/>
                  <a:pt x="312955" y="227701"/>
                  <a:pt x="305246" y="217728"/>
                </a:cubicBezTo>
                <a:lnTo>
                  <a:pt x="347488" y="175486"/>
                </a:lnTo>
                <a:lnTo>
                  <a:pt x="428004" y="175486"/>
                </a:lnTo>
                <a:cubicBezTo>
                  <a:pt x="431225" y="175486"/>
                  <a:pt x="433839" y="172872"/>
                  <a:pt x="433839" y="169651"/>
                </a:cubicBezTo>
                <a:cubicBezTo>
                  <a:pt x="433839" y="166430"/>
                  <a:pt x="431225" y="163817"/>
                  <a:pt x="428004" y="163817"/>
                </a:cubicBezTo>
                <a:lnTo>
                  <a:pt x="359157" y="163817"/>
                </a:lnTo>
                <a:lnTo>
                  <a:pt x="409100" y="113873"/>
                </a:lnTo>
                <a:cubicBezTo>
                  <a:pt x="409124" y="113741"/>
                  <a:pt x="409124" y="113616"/>
                  <a:pt x="409100" y="113484"/>
                </a:cubicBezTo>
                <a:cubicBezTo>
                  <a:pt x="420793" y="120882"/>
                  <a:pt x="436266" y="117397"/>
                  <a:pt x="443664" y="105705"/>
                </a:cubicBezTo>
                <a:cubicBezTo>
                  <a:pt x="451055" y="94012"/>
                  <a:pt x="447577" y="78539"/>
                  <a:pt x="435885" y="71141"/>
                </a:cubicBezTo>
                <a:cubicBezTo>
                  <a:pt x="424192" y="63750"/>
                  <a:pt x="408719" y="67228"/>
                  <a:pt x="401321" y="78920"/>
                </a:cubicBezTo>
                <a:cubicBezTo>
                  <a:pt x="396148" y="87104"/>
                  <a:pt x="396148" y="97529"/>
                  <a:pt x="401321" y="105705"/>
                </a:cubicBezTo>
                <a:lnTo>
                  <a:pt x="401321" y="105705"/>
                </a:lnTo>
                <a:lnTo>
                  <a:pt x="351144" y="155726"/>
                </a:lnTo>
                <a:lnTo>
                  <a:pt x="351144" y="86878"/>
                </a:lnTo>
                <a:cubicBezTo>
                  <a:pt x="351144" y="83658"/>
                  <a:pt x="348530" y="81044"/>
                  <a:pt x="345310" y="81044"/>
                </a:cubicBezTo>
                <a:cubicBezTo>
                  <a:pt x="342089" y="81044"/>
                  <a:pt x="339475" y="83658"/>
                  <a:pt x="339475" y="86878"/>
                </a:cubicBezTo>
                <a:lnTo>
                  <a:pt x="339475" y="167395"/>
                </a:lnTo>
                <a:lnTo>
                  <a:pt x="297544" y="209326"/>
                </a:lnTo>
                <a:cubicBezTo>
                  <a:pt x="287921" y="200815"/>
                  <a:pt x="275863" y="195564"/>
                  <a:pt x="263082" y="194312"/>
                </a:cubicBezTo>
                <a:lnTo>
                  <a:pt x="263082" y="136822"/>
                </a:lnTo>
                <a:lnTo>
                  <a:pt x="320027" y="79877"/>
                </a:lnTo>
                <a:cubicBezTo>
                  <a:pt x="322298" y="77598"/>
                  <a:pt x="322298" y="73910"/>
                  <a:pt x="320027" y="71631"/>
                </a:cubicBezTo>
                <a:cubicBezTo>
                  <a:pt x="317810" y="69352"/>
                  <a:pt x="314161" y="69305"/>
                  <a:pt x="311889" y="71522"/>
                </a:cubicBezTo>
                <a:cubicBezTo>
                  <a:pt x="311850" y="71561"/>
                  <a:pt x="311812" y="71592"/>
                  <a:pt x="311780" y="71631"/>
                </a:cubicBezTo>
                <a:lnTo>
                  <a:pt x="263082" y="120330"/>
                </a:lnTo>
                <a:lnTo>
                  <a:pt x="263082" y="49615"/>
                </a:lnTo>
                <a:cubicBezTo>
                  <a:pt x="263089" y="49483"/>
                  <a:pt x="263089" y="49359"/>
                  <a:pt x="263082" y="49226"/>
                </a:cubicBezTo>
                <a:cubicBezTo>
                  <a:pt x="276548" y="46045"/>
                  <a:pt x="284887" y="32555"/>
                  <a:pt x="281705" y="19089"/>
                </a:cubicBezTo>
                <a:cubicBezTo>
                  <a:pt x="278524" y="5623"/>
                  <a:pt x="265034" y="-2709"/>
                  <a:pt x="251568" y="465"/>
                </a:cubicBezTo>
                <a:cubicBezTo>
                  <a:pt x="238102" y="3647"/>
                  <a:pt x="229770" y="17136"/>
                  <a:pt x="232944" y="30602"/>
                </a:cubicBezTo>
                <a:cubicBezTo>
                  <a:pt x="235122" y="39837"/>
                  <a:pt x="242334" y="47048"/>
                  <a:pt x="251568" y="49226"/>
                </a:cubicBezTo>
                <a:cubicBezTo>
                  <a:pt x="251560" y="49359"/>
                  <a:pt x="251560" y="49483"/>
                  <a:pt x="251568" y="49615"/>
                </a:cubicBezTo>
                <a:lnTo>
                  <a:pt x="251568" y="120330"/>
                </a:lnTo>
                <a:lnTo>
                  <a:pt x="202869" y="71631"/>
                </a:lnTo>
                <a:cubicBezTo>
                  <a:pt x="200652" y="69352"/>
                  <a:pt x="197004" y="69305"/>
                  <a:pt x="194732" y="71522"/>
                </a:cubicBezTo>
                <a:cubicBezTo>
                  <a:pt x="194693" y="71561"/>
                  <a:pt x="194654" y="71592"/>
                  <a:pt x="194623" y="71631"/>
                </a:cubicBezTo>
                <a:cubicBezTo>
                  <a:pt x="192351" y="73910"/>
                  <a:pt x="192351" y="77598"/>
                  <a:pt x="194623" y="79877"/>
                </a:cubicBezTo>
                <a:lnTo>
                  <a:pt x="251568" y="136822"/>
                </a:lnTo>
                <a:lnTo>
                  <a:pt x="251568" y="194312"/>
                </a:lnTo>
                <a:cubicBezTo>
                  <a:pt x="238958" y="195541"/>
                  <a:pt x="227040" y="200683"/>
                  <a:pt x="217494" y="209015"/>
                </a:cubicBezTo>
                <a:lnTo>
                  <a:pt x="176808" y="168251"/>
                </a:lnTo>
                <a:lnTo>
                  <a:pt x="176808" y="87501"/>
                </a:lnTo>
                <a:cubicBezTo>
                  <a:pt x="176808" y="84280"/>
                  <a:pt x="174194" y="81666"/>
                  <a:pt x="170974" y="81666"/>
                </a:cubicBezTo>
                <a:cubicBezTo>
                  <a:pt x="167753" y="81666"/>
                  <a:pt x="165139" y="84280"/>
                  <a:pt x="165139" y="87501"/>
                </a:cubicBezTo>
                <a:lnTo>
                  <a:pt x="165139" y="156348"/>
                </a:lnTo>
                <a:lnTo>
                  <a:pt x="115118" y="106405"/>
                </a:lnTo>
                <a:lnTo>
                  <a:pt x="115118" y="106405"/>
                </a:lnTo>
                <a:cubicBezTo>
                  <a:pt x="121326" y="96470"/>
                  <a:pt x="119840" y="83557"/>
                  <a:pt x="111539" y="75287"/>
                </a:cubicBezTo>
                <a:cubicBezTo>
                  <a:pt x="101613" y="65804"/>
                  <a:pt x="85992" y="65804"/>
                  <a:pt x="76065" y="75287"/>
                </a:cubicBezTo>
                <a:cubicBezTo>
                  <a:pt x="66271" y="85058"/>
                  <a:pt x="66248" y="100920"/>
                  <a:pt x="76019" y="110714"/>
                </a:cubicBezTo>
                <a:cubicBezTo>
                  <a:pt x="80725" y="115437"/>
                  <a:pt x="87128" y="118089"/>
                  <a:pt x="93802" y="118074"/>
                </a:cubicBezTo>
                <a:cubicBezTo>
                  <a:pt x="98462" y="118089"/>
                  <a:pt x="103021" y="116767"/>
                  <a:pt x="106949" y="114262"/>
                </a:cubicBezTo>
                <a:lnTo>
                  <a:pt x="106949" y="114651"/>
                </a:lnTo>
                <a:lnTo>
                  <a:pt x="156971" y="164595"/>
                </a:lnTo>
                <a:lnTo>
                  <a:pt x="88046" y="164595"/>
                </a:lnTo>
                <a:cubicBezTo>
                  <a:pt x="84825" y="164595"/>
                  <a:pt x="82211" y="167208"/>
                  <a:pt x="82211" y="170429"/>
                </a:cubicBezTo>
                <a:cubicBezTo>
                  <a:pt x="82211" y="173650"/>
                  <a:pt x="84825" y="176264"/>
                  <a:pt x="88046" y="176264"/>
                </a:cubicBezTo>
                <a:lnTo>
                  <a:pt x="168640" y="176264"/>
                </a:lnTo>
                <a:lnTo>
                  <a:pt x="209559" y="217261"/>
                </a:lnTo>
                <a:cubicBezTo>
                  <a:pt x="201671" y="227312"/>
                  <a:pt x="197159" y="239588"/>
                  <a:pt x="196646" y="252346"/>
                </a:cubicBezTo>
                <a:lnTo>
                  <a:pt x="137133" y="252346"/>
                </a:lnTo>
                <a:lnTo>
                  <a:pt x="80188" y="195323"/>
                </a:lnTo>
                <a:cubicBezTo>
                  <a:pt x="77909" y="193051"/>
                  <a:pt x="74222" y="193051"/>
                  <a:pt x="71942" y="195323"/>
                </a:cubicBezTo>
                <a:cubicBezTo>
                  <a:pt x="69702" y="197641"/>
                  <a:pt x="69702" y="201329"/>
                  <a:pt x="71942" y="203647"/>
                </a:cubicBezTo>
                <a:lnTo>
                  <a:pt x="120641" y="252346"/>
                </a:lnTo>
                <a:lnTo>
                  <a:pt x="49538" y="252346"/>
                </a:lnTo>
                <a:cubicBezTo>
                  <a:pt x="46379" y="238833"/>
                  <a:pt x="32866" y="230439"/>
                  <a:pt x="19354" y="233598"/>
                </a:cubicBezTo>
                <a:cubicBezTo>
                  <a:pt x="5841" y="236756"/>
                  <a:pt x="-2553" y="250269"/>
                  <a:pt x="598" y="263782"/>
                </a:cubicBezTo>
                <a:cubicBezTo>
                  <a:pt x="3756" y="277294"/>
                  <a:pt x="17277" y="285688"/>
                  <a:pt x="30789" y="282530"/>
                </a:cubicBezTo>
                <a:cubicBezTo>
                  <a:pt x="40093" y="280359"/>
                  <a:pt x="47359" y="273086"/>
                  <a:pt x="49538" y="263782"/>
                </a:cubicBezTo>
                <a:lnTo>
                  <a:pt x="49538" y="263782"/>
                </a:lnTo>
                <a:lnTo>
                  <a:pt x="120252" y="263782"/>
                </a:lnTo>
                <a:lnTo>
                  <a:pt x="71553" y="312403"/>
                </a:lnTo>
                <a:cubicBezTo>
                  <a:pt x="69313" y="314721"/>
                  <a:pt x="69313" y="318408"/>
                  <a:pt x="71553" y="320727"/>
                </a:cubicBezTo>
                <a:cubicBezTo>
                  <a:pt x="73833" y="322998"/>
                  <a:pt x="77520" y="322998"/>
                  <a:pt x="79799" y="320727"/>
                </a:cubicBezTo>
                <a:lnTo>
                  <a:pt x="136744" y="263782"/>
                </a:lnTo>
                <a:lnTo>
                  <a:pt x="196879" y="263782"/>
                </a:lnTo>
                <a:cubicBezTo>
                  <a:pt x="198676" y="275326"/>
                  <a:pt x="203725" y="286116"/>
                  <a:pt x="211427" y="294899"/>
                </a:cubicBezTo>
                <a:lnTo>
                  <a:pt x="167395" y="338930"/>
                </a:lnTo>
                <a:lnTo>
                  <a:pt x="86956" y="338930"/>
                </a:lnTo>
                <a:cubicBezTo>
                  <a:pt x="83736" y="338930"/>
                  <a:pt x="81122" y="341544"/>
                  <a:pt x="81122" y="344765"/>
                </a:cubicBezTo>
                <a:cubicBezTo>
                  <a:pt x="81122" y="347985"/>
                  <a:pt x="83736" y="350599"/>
                  <a:pt x="86956" y="350599"/>
                </a:cubicBezTo>
                <a:lnTo>
                  <a:pt x="155882" y="350599"/>
                </a:lnTo>
                <a:lnTo>
                  <a:pt x="105860" y="400621"/>
                </a:lnTo>
                <a:lnTo>
                  <a:pt x="105860" y="401010"/>
                </a:lnTo>
                <a:cubicBezTo>
                  <a:pt x="95879" y="395035"/>
                  <a:pt x="83145" y="396474"/>
                  <a:pt x="74743" y="404511"/>
                </a:cubicBezTo>
                <a:cubicBezTo>
                  <a:pt x="64910" y="414242"/>
                  <a:pt x="64824" y="430105"/>
                  <a:pt x="74556" y="439938"/>
                </a:cubicBezTo>
                <a:cubicBezTo>
                  <a:pt x="84280" y="449771"/>
                  <a:pt x="100142" y="449856"/>
                  <a:pt x="109976" y="440125"/>
                </a:cubicBezTo>
                <a:cubicBezTo>
                  <a:pt x="118284" y="431902"/>
                  <a:pt x="119809" y="419027"/>
                  <a:pt x="113640" y="409100"/>
                </a:cubicBezTo>
                <a:lnTo>
                  <a:pt x="113640" y="409100"/>
                </a:lnTo>
                <a:lnTo>
                  <a:pt x="163661" y="359157"/>
                </a:lnTo>
                <a:lnTo>
                  <a:pt x="163661" y="428004"/>
                </a:lnTo>
                <a:cubicBezTo>
                  <a:pt x="163661" y="431225"/>
                  <a:pt x="166275" y="433839"/>
                  <a:pt x="169496" y="433839"/>
                </a:cubicBezTo>
                <a:cubicBezTo>
                  <a:pt x="172716" y="433839"/>
                  <a:pt x="175330" y="431225"/>
                  <a:pt x="175330" y="428004"/>
                </a:cubicBezTo>
                <a:lnTo>
                  <a:pt x="175330" y="347410"/>
                </a:lnTo>
                <a:lnTo>
                  <a:pt x="219673" y="302990"/>
                </a:lnTo>
                <a:cubicBezTo>
                  <a:pt x="228759" y="310077"/>
                  <a:pt x="239697" y="314402"/>
                  <a:pt x="251179" y="315437"/>
                </a:cubicBezTo>
                <a:cubicBezTo>
                  <a:pt x="251140" y="315825"/>
                  <a:pt x="251140" y="316215"/>
                  <a:pt x="251179" y="316603"/>
                </a:cubicBezTo>
                <a:lnTo>
                  <a:pt x="251179" y="379694"/>
                </a:lnTo>
                <a:lnTo>
                  <a:pt x="194234" y="436639"/>
                </a:lnTo>
                <a:cubicBezTo>
                  <a:pt x="191963" y="438919"/>
                  <a:pt x="191963" y="442606"/>
                  <a:pt x="194234" y="444886"/>
                </a:cubicBezTo>
                <a:cubicBezTo>
                  <a:pt x="196451" y="447165"/>
                  <a:pt x="200100" y="447211"/>
                  <a:pt x="202371" y="444994"/>
                </a:cubicBezTo>
                <a:cubicBezTo>
                  <a:pt x="202410" y="444955"/>
                  <a:pt x="202449" y="444924"/>
                  <a:pt x="202480" y="444886"/>
                </a:cubicBezTo>
                <a:lnTo>
                  <a:pt x="251179" y="396264"/>
                </a:lnTo>
                <a:lnTo>
                  <a:pt x="251179" y="466901"/>
                </a:lnTo>
                <a:cubicBezTo>
                  <a:pt x="251179" y="466901"/>
                  <a:pt x="251179" y="466901"/>
                  <a:pt x="251179" y="467368"/>
                </a:cubicBezTo>
                <a:cubicBezTo>
                  <a:pt x="237674" y="470550"/>
                  <a:pt x="229296" y="484078"/>
                  <a:pt x="232477" y="497583"/>
                </a:cubicBezTo>
                <a:cubicBezTo>
                  <a:pt x="235659" y="511096"/>
                  <a:pt x="249188" y="519466"/>
                  <a:pt x="262693" y="516284"/>
                </a:cubicBezTo>
                <a:cubicBezTo>
                  <a:pt x="276198" y="513103"/>
                  <a:pt x="284576" y="499582"/>
                  <a:pt x="281394" y="486069"/>
                </a:cubicBezTo>
                <a:cubicBezTo>
                  <a:pt x="279208" y="476796"/>
                  <a:pt x="271966" y="469554"/>
                  <a:pt x="262693" y="467368"/>
                </a:cubicBezTo>
                <a:cubicBezTo>
                  <a:pt x="262693" y="467368"/>
                  <a:pt x="262693" y="467368"/>
                  <a:pt x="262693" y="466901"/>
                </a:cubicBezTo>
                <a:lnTo>
                  <a:pt x="262693" y="396187"/>
                </a:lnTo>
                <a:lnTo>
                  <a:pt x="311391" y="444886"/>
                </a:lnTo>
                <a:cubicBezTo>
                  <a:pt x="312481" y="445990"/>
                  <a:pt x="313966" y="446605"/>
                  <a:pt x="315515" y="446597"/>
                </a:cubicBezTo>
                <a:cubicBezTo>
                  <a:pt x="317063" y="446612"/>
                  <a:pt x="318556" y="445998"/>
                  <a:pt x="319638" y="444886"/>
                </a:cubicBezTo>
                <a:cubicBezTo>
                  <a:pt x="321909" y="442606"/>
                  <a:pt x="321909" y="438919"/>
                  <a:pt x="319638" y="436639"/>
                </a:cubicBezTo>
                <a:lnTo>
                  <a:pt x="262693" y="379694"/>
                </a:lnTo>
                <a:lnTo>
                  <a:pt x="262693" y="316603"/>
                </a:lnTo>
                <a:cubicBezTo>
                  <a:pt x="262732" y="316215"/>
                  <a:pt x="262732" y="315825"/>
                  <a:pt x="262693" y="315437"/>
                </a:cubicBezTo>
                <a:cubicBezTo>
                  <a:pt x="274432" y="314363"/>
                  <a:pt x="285603" y="309874"/>
                  <a:pt x="294821" y="302523"/>
                </a:cubicBezTo>
                <a:cubicBezTo>
                  <a:pt x="295008" y="302935"/>
                  <a:pt x="295273" y="303301"/>
                  <a:pt x="295599" y="303612"/>
                </a:cubicBezTo>
                <a:lnTo>
                  <a:pt x="340175" y="348266"/>
                </a:lnTo>
                <a:lnTo>
                  <a:pt x="340175" y="428782"/>
                </a:lnTo>
                <a:cubicBezTo>
                  <a:pt x="340175" y="432003"/>
                  <a:pt x="342789" y="434617"/>
                  <a:pt x="346010" y="434617"/>
                </a:cubicBezTo>
                <a:cubicBezTo>
                  <a:pt x="349230" y="434617"/>
                  <a:pt x="351844" y="432003"/>
                  <a:pt x="351844" y="428782"/>
                </a:cubicBezTo>
                <a:lnTo>
                  <a:pt x="351844" y="359935"/>
                </a:lnTo>
                <a:lnTo>
                  <a:pt x="401788" y="409878"/>
                </a:lnTo>
                <a:lnTo>
                  <a:pt x="402177" y="409878"/>
                </a:lnTo>
                <a:cubicBezTo>
                  <a:pt x="399726" y="413830"/>
                  <a:pt x="398404" y="418373"/>
                  <a:pt x="398365" y="423025"/>
                </a:cubicBezTo>
                <a:cubicBezTo>
                  <a:pt x="398334" y="436904"/>
                  <a:pt x="409552" y="448184"/>
                  <a:pt x="423430" y="448215"/>
                </a:cubicBezTo>
                <a:cubicBezTo>
                  <a:pt x="437308" y="448246"/>
                  <a:pt x="448589" y="437028"/>
                  <a:pt x="448620" y="423150"/>
                </a:cubicBezTo>
                <a:cubicBezTo>
                  <a:pt x="448635" y="416444"/>
                  <a:pt x="445975" y="410018"/>
                  <a:pt x="441229" y="405288"/>
                </a:cubicBezTo>
                <a:cubicBezTo>
                  <a:pt x="432828" y="397252"/>
                  <a:pt x="420093" y="395813"/>
                  <a:pt x="410112" y="401788"/>
                </a:cubicBezTo>
                <a:lnTo>
                  <a:pt x="410112" y="401399"/>
                </a:lnTo>
                <a:lnTo>
                  <a:pt x="360168" y="351455"/>
                </a:lnTo>
                <a:lnTo>
                  <a:pt x="429016" y="351455"/>
                </a:lnTo>
                <a:cubicBezTo>
                  <a:pt x="432236" y="351455"/>
                  <a:pt x="434850" y="348841"/>
                  <a:pt x="434850" y="345621"/>
                </a:cubicBezTo>
                <a:cubicBezTo>
                  <a:pt x="434850" y="342400"/>
                  <a:pt x="432236" y="339786"/>
                  <a:pt x="429016" y="339786"/>
                </a:cubicBezTo>
                <a:lnTo>
                  <a:pt x="348577" y="339786"/>
                </a:lnTo>
                <a:lnTo>
                  <a:pt x="304001" y="295755"/>
                </a:lnTo>
                <a:lnTo>
                  <a:pt x="303145" y="295210"/>
                </a:lnTo>
                <a:cubicBezTo>
                  <a:pt x="310769" y="286404"/>
                  <a:pt x="315740" y="275614"/>
                  <a:pt x="317459" y="264093"/>
                </a:cubicBezTo>
                <a:lnTo>
                  <a:pt x="379694" y="264093"/>
                </a:lnTo>
                <a:lnTo>
                  <a:pt x="436639" y="321038"/>
                </a:lnTo>
                <a:cubicBezTo>
                  <a:pt x="437744" y="322119"/>
                  <a:pt x="439222" y="322734"/>
                  <a:pt x="440763" y="322749"/>
                </a:cubicBezTo>
                <a:cubicBezTo>
                  <a:pt x="442303" y="322718"/>
                  <a:pt x="443773" y="322103"/>
                  <a:pt x="444886" y="321038"/>
                </a:cubicBezTo>
                <a:cubicBezTo>
                  <a:pt x="447126" y="318719"/>
                  <a:pt x="447126" y="315032"/>
                  <a:pt x="444886" y="312714"/>
                </a:cubicBezTo>
                <a:lnTo>
                  <a:pt x="396187" y="264093"/>
                </a:lnTo>
                <a:lnTo>
                  <a:pt x="466824" y="264093"/>
                </a:lnTo>
                <a:lnTo>
                  <a:pt x="467290" y="264093"/>
                </a:lnTo>
                <a:cubicBezTo>
                  <a:pt x="470643" y="277512"/>
                  <a:pt x="484242" y="285680"/>
                  <a:pt x="497661" y="282327"/>
                </a:cubicBezTo>
                <a:cubicBezTo>
                  <a:pt x="511080" y="278975"/>
                  <a:pt x="519249" y="265376"/>
                  <a:pt x="515896" y="251957"/>
                </a:cubicBezTo>
                <a:cubicBezTo>
                  <a:pt x="513118" y="240817"/>
                  <a:pt x="503122" y="232999"/>
                  <a:pt x="491640" y="232975"/>
                </a:cubicBezTo>
                <a:close/>
                <a:moveTo>
                  <a:pt x="413301" y="82678"/>
                </a:moveTo>
                <a:cubicBezTo>
                  <a:pt x="418451" y="77434"/>
                  <a:pt x="426869" y="77356"/>
                  <a:pt x="432112" y="82507"/>
                </a:cubicBezTo>
                <a:cubicBezTo>
                  <a:pt x="432174" y="82561"/>
                  <a:pt x="432229" y="82623"/>
                  <a:pt x="432283" y="82678"/>
                </a:cubicBezTo>
                <a:cubicBezTo>
                  <a:pt x="437495" y="87898"/>
                  <a:pt x="437495" y="96361"/>
                  <a:pt x="432283" y="101582"/>
                </a:cubicBezTo>
                <a:cubicBezTo>
                  <a:pt x="427001" y="106716"/>
                  <a:pt x="418584" y="106716"/>
                  <a:pt x="413301" y="101582"/>
                </a:cubicBezTo>
                <a:cubicBezTo>
                  <a:pt x="408081" y="96470"/>
                  <a:pt x="407988" y="88100"/>
                  <a:pt x="413099" y="82880"/>
                </a:cubicBezTo>
                <a:cubicBezTo>
                  <a:pt x="413169" y="82810"/>
                  <a:pt x="413231" y="82748"/>
                  <a:pt x="413301" y="82678"/>
                </a:cubicBezTo>
                <a:close/>
                <a:moveTo>
                  <a:pt x="102826" y="102515"/>
                </a:moveTo>
                <a:cubicBezTo>
                  <a:pt x="97513" y="107572"/>
                  <a:pt x="89158" y="107572"/>
                  <a:pt x="83845" y="102515"/>
                </a:cubicBezTo>
                <a:cubicBezTo>
                  <a:pt x="78625" y="97264"/>
                  <a:pt x="78625" y="88784"/>
                  <a:pt x="83845" y="83533"/>
                </a:cubicBezTo>
                <a:cubicBezTo>
                  <a:pt x="88995" y="78290"/>
                  <a:pt x="97412" y="78212"/>
                  <a:pt x="102655" y="83362"/>
                </a:cubicBezTo>
                <a:cubicBezTo>
                  <a:pt x="102717" y="83417"/>
                  <a:pt x="102772" y="83479"/>
                  <a:pt x="102826" y="83533"/>
                </a:cubicBezTo>
                <a:cubicBezTo>
                  <a:pt x="108046" y="88784"/>
                  <a:pt x="108046" y="97264"/>
                  <a:pt x="102826" y="102515"/>
                </a:cubicBezTo>
                <a:close/>
                <a:moveTo>
                  <a:pt x="25033" y="271561"/>
                </a:moveTo>
                <a:cubicBezTo>
                  <a:pt x="17603" y="271608"/>
                  <a:pt x="11543" y="265610"/>
                  <a:pt x="11497" y="258180"/>
                </a:cubicBezTo>
                <a:cubicBezTo>
                  <a:pt x="11458" y="250751"/>
                  <a:pt x="17448" y="244691"/>
                  <a:pt x="24877" y="244644"/>
                </a:cubicBezTo>
                <a:cubicBezTo>
                  <a:pt x="32306" y="244605"/>
                  <a:pt x="38366" y="250596"/>
                  <a:pt x="38413" y="258025"/>
                </a:cubicBezTo>
                <a:cubicBezTo>
                  <a:pt x="38413" y="258079"/>
                  <a:pt x="38413" y="258126"/>
                  <a:pt x="38413" y="258180"/>
                </a:cubicBezTo>
                <a:cubicBezTo>
                  <a:pt x="38374" y="265586"/>
                  <a:pt x="32361" y="271561"/>
                  <a:pt x="24955" y="271561"/>
                </a:cubicBezTo>
                <a:close/>
                <a:moveTo>
                  <a:pt x="102048" y="431894"/>
                </a:moveTo>
                <a:cubicBezTo>
                  <a:pt x="96735" y="436950"/>
                  <a:pt x="88380" y="436950"/>
                  <a:pt x="83067" y="431894"/>
                </a:cubicBezTo>
                <a:cubicBezTo>
                  <a:pt x="77847" y="426643"/>
                  <a:pt x="77847" y="418163"/>
                  <a:pt x="83067" y="412912"/>
                </a:cubicBezTo>
                <a:cubicBezTo>
                  <a:pt x="88380" y="407856"/>
                  <a:pt x="96735" y="407856"/>
                  <a:pt x="102048" y="412912"/>
                </a:cubicBezTo>
                <a:cubicBezTo>
                  <a:pt x="107245" y="418187"/>
                  <a:pt x="107214" y="426666"/>
                  <a:pt x="101971" y="431894"/>
                </a:cubicBezTo>
                <a:close/>
                <a:moveTo>
                  <a:pt x="414235" y="413768"/>
                </a:moveTo>
                <a:cubicBezTo>
                  <a:pt x="416755" y="411263"/>
                  <a:pt x="420171" y="409863"/>
                  <a:pt x="423726" y="409878"/>
                </a:cubicBezTo>
                <a:cubicBezTo>
                  <a:pt x="431069" y="409832"/>
                  <a:pt x="437060" y="415759"/>
                  <a:pt x="437106" y="423103"/>
                </a:cubicBezTo>
                <a:cubicBezTo>
                  <a:pt x="437106" y="423158"/>
                  <a:pt x="437106" y="423204"/>
                  <a:pt x="437106" y="423259"/>
                </a:cubicBezTo>
                <a:cubicBezTo>
                  <a:pt x="437122" y="426814"/>
                  <a:pt x="435722" y="430229"/>
                  <a:pt x="433217" y="432749"/>
                </a:cubicBezTo>
                <a:cubicBezTo>
                  <a:pt x="427934" y="437892"/>
                  <a:pt x="419517" y="437892"/>
                  <a:pt x="414235" y="432749"/>
                </a:cubicBezTo>
                <a:cubicBezTo>
                  <a:pt x="408992" y="427600"/>
                  <a:pt x="408914" y="419182"/>
                  <a:pt x="414064" y="413939"/>
                </a:cubicBezTo>
                <a:cubicBezTo>
                  <a:pt x="414118" y="413877"/>
                  <a:pt x="414180" y="413822"/>
                  <a:pt x="414235" y="413768"/>
                </a:cubicBezTo>
                <a:close/>
                <a:moveTo>
                  <a:pt x="243944" y="24799"/>
                </a:moveTo>
                <a:cubicBezTo>
                  <a:pt x="243944" y="17370"/>
                  <a:pt x="249973" y="11341"/>
                  <a:pt x="257403" y="11341"/>
                </a:cubicBezTo>
                <a:cubicBezTo>
                  <a:pt x="264832" y="11341"/>
                  <a:pt x="270861" y="17370"/>
                  <a:pt x="270861" y="24799"/>
                </a:cubicBezTo>
                <a:cubicBezTo>
                  <a:pt x="270861" y="32236"/>
                  <a:pt x="264832" y="38257"/>
                  <a:pt x="257403" y="38257"/>
                </a:cubicBezTo>
                <a:cubicBezTo>
                  <a:pt x="257379" y="38257"/>
                  <a:pt x="257348" y="38257"/>
                  <a:pt x="257325" y="38257"/>
                </a:cubicBezTo>
                <a:cubicBezTo>
                  <a:pt x="249934" y="38304"/>
                  <a:pt x="243905" y="32345"/>
                  <a:pt x="243867" y="24963"/>
                </a:cubicBezTo>
                <a:cubicBezTo>
                  <a:pt x="243859" y="24830"/>
                  <a:pt x="243867" y="24698"/>
                  <a:pt x="243867" y="24566"/>
                </a:cubicBezTo>
                <a:close/>
                <a:moveTo>
                  <a:pt x="270783" y="491951"/>
                </a:moveTo>
                <a:cubicBezTo>
                  <a:pt x="270783" y="499380"/>
                  <a:pt x="264754" y="505409"/>
                  <a:pt x="257325" y="505409"/>
                </a:cubicBezTo>
                <a:cubicBezTo>
                  <a:pt x="249895" y="505409"/>
                  <a:pt x="243867" y="499380"/>
                  <a:pt x="243867" y="491951"/>
                </a:cubicBezTo>
                <a:cubicBezTo>
                  <a:pt x="243867" y="484521"/>
                  <a:pt x="249895" y="478492"/>
                  <a:pt x="257325" y="478492"/>
                </a:cubicBezTo>
                <a:cubicBezTo>
                  <a:pt x="264637" y="478531"/>
                  <a:pt x="270581" y="484405"/>
                  <a:pt x="270705" y="491717"/>
                </a:cubicBezTo>
                <a:close/>
                <a:moveTo>
                  <a:pt x="257325" y="304312"/>
                </a:moveTo>
                <a:cubicBezTo>
                  <a:pt x="230089" y="304312"/>
                  <a:pt x="208004" y="282234"/>
                  <a:pt x="208004" y="254991"/>
                </a:cubicBezTo>
                <a:cubicBezTo>
                  <a:pt x="208004" y="227755"/>
                  <a:pt x="230089" y="205670"/>
                  <a:pt x="257325" y="205670"/>
                </a:cubicBezTo>
                <a:cubicBezTo>
                  <a:pt x="284560" y="205670"/>
                  <a:pt x="306646" y="227755"/>
                  <a:pt x="306646" y="254991"/>
                </a:cubicBezTo>
                <a:cubicBezTo>
                  <a:pt x="306475" y="282149"/>
                  <a:pt x="284405" y="304079"/>
                  <a:pt x="257247" y="304079"/>
                </a:cubicBezTo>
                <a:close/>
                <a:moveTo>
                  <a:pt x="492106" y="271794"/>
                </a:moveTo>
                <a:cubicBezTo>
                  <a:pt x="484677" y="271794"/>
                  <a:pt x="478648" y="265765"/>
                  <a:pt x="478648" y="258336"/>
                </a:cubicBezTo>
                <a:cubicBezTo>
                  <a:pt x="478648" y="250907"/>
                  <a:pt x="484677" y="244878"/>
                  <a:pt x="492106" y="244878"/>
                </a:cubicBezTo>
                <a:cubicBezTo>
                  <a:pt x="499544" y="244878"/>
                  <a:pt x="505565" y="250907"/>
                  <a:pt x="505565" y="258336"/>
                </a:cubicBezTo>
                <a:cubicBezTo>
                  <a:pt x="505565" y="258359"/>
                  <a:pt x="505565" y="258390"/>
                  <a:pt x="505565" y="258414"/>
                </a:cubicBezTo>
                <a:cubicBezTo>
                  <a:pt x="505440" y="265773"/>
                  <a:pt x="499388" y="271646"/>
                  <a:pt x="492029" y="27156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900" decel="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900" decel="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 animBg="1"/>
          <p:bldP spid="96" grpId="0" animBg="1"/>
          <p:bldP spid="97" grpId="0" animBg="1"/>
          <p:bldP spid="98" grpId="0" animBg="1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38" grpId="0" animBg="1"/>
          <p:bldP spid="160" grpId="0" animBg="1"/>
          <p:bldP spid="182" grpId="0" animBg="1"/>
          <p:bldP spid="261" grpId="0" animBg="1"/>
          <p:bldP spid="262" grpId="0" animBg="1"/>
          <p:bldP spid="278" grpId="0" animBg="1"/>
          <p:bldP spid="279" grpId="0" animBg="1"/>
          <p:bldP spid="28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9">
      <a:dk1>
        <a:srgbClr val="2F2036"/>
      </a:dk1>
      <a:lt1>
        <a:srgbClr val="F3E8E0"/>
      </a:lt1>
      <a:dk2>
        <a:srgbClr val="FFFFFF"/>
      </a:dk2>
      <a:lt2>
        <a:srgbClr val="2E767D"/>
      </a:lt2>
      <a:accent1>
        <a:srgbClr val="6CC9CF"/>
      </a:accent1>
      <a:accent2>
        <a:srgbClr val="EE775C"/>
      </a:accent2>
      <a:accent3>
        <a:srgbClr val="FAB208"/>
      </a:accent3>
      <a:accent4>
        <a:srgbClr val="FFCC00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13710</TotalTime>
  <Words>900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Gobold 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146</dc:title>
  <dc:creator>Slide Ocean</dc:creator>
  <cp:lastModifiedBy>SO</cp:lastModifiedBy>
  <cp:revision>3276</cp:revision>
  <dcterms:created xsi:type="dcterms:W3CDTF">2024-04-24T08:43:56Z</dcterms:created>
  <dcterms:modified xsi:type="dcterms:W3CDTF">2025-12-22T01:26:14Z</dcterms:modified>
</cp:coreProperties>
</file>