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45" r:id="rId29"/>
    <p:sldId id="2147378257" r:id="rId30"/>
    <p:sldId id="2147378261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7960E6ED-4DC3-2B0D-B567-FBB7E0B94CD9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7A6608FC-3A51-E44F-6F80-9B15654DC497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A0EF80-73FA-8A6B-E0BC-821B88CB7E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98A0EA-39A0-F82D-1906-9CACF087C69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E95887-7DF1-D26F-7595-63C6D8A7584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40C7CB-CA43-4D97-EADD-35481591310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A89DD33-E7C9-9DAC-1D84-FE182D0E2FC2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B5C0A07-4678-8458-1F45-B298FF0EFB87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FC58D4C8-2C52-6B92-0F42-5D6FE7091306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A6CB356-D007-DF62-4E8A-7CF9470528DB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27448A84-FDDF-8626-CB23-AA504B6A312B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78C1FEFA-8DD7-4BE2-0B0E-42BDAA416813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B970984E-B193-43F7-06D6-0247A168814B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6A81F4-8123-2A15-D309-E62BBE875225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46A62C42-4AA1-CD29-6A11-27B65DF9200E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3060CD8-6DF2-850A-4F4F-AA36859F01D5}"/>
                </a:ext>
              </a:extLst>
            </p:cNvPr>
            <p:cNvCxnSpPr>
              <a:cxnSpLocks/>
              <a:endCxn id="43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EFE48BD8-E961-4668-4913-F72A8FF6A838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70AA0EA-7AF8-4807-AE72-B2DAC712757C}"/>
                </a:ext>
              </a:extLst>
            </p:cNvPr>
            <p:cNvCxnSpPr>
              <a:cxnSpLocks/>
              <a:stCxn id="51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C6AA6061-682D-AD2A-8958-7ABF44759142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8A0B101-6BF8-DCAE-B6F2-A7E2484C5545}"/>
                </a:ext>
              </a:extLst>
            </p:cNvPr>
            <p:cNvCxnSpPr>
              <a:cxnSpLocks/>
              <a:stCxn id="51" idx="0"/>
              <a:endCxn id="58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710B857A-4699-6838-777A-5E7F68AD56F5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D7753A8-7308-CF02-FC38-1640E52F1CFF}"/>
                </a:ext>
              </a:extLst>
            </p:cNvPr>
            <p:cNvCxnSpPr>
              <a:cxnSpLocks/>
              <a:stCxn id="60" idx="2"/>
              <a:endCxn id="58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8F304731-DDA9-20DD-74B3-3D0FC688858B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994DD8E-2739-0EB3-5A73-1AEBEC47A864}"/>
                </a:ext>
              </a:extLst>
            </p:cNvPr>
            <p:cNvCxnSpPr>
              <a:cxnSpLocks/>
              <a:stCxn id="60" idx="0"/>
              <a:endCxn id="64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49745F16-5F97-8821-9B04-67A2710230C4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2F02B02-6A47-7470-4F12-C1BBD161B973}"/>
                </a:ext>
              </a:extLst>
            </p:cNvPr>
            <p:cNvCxnSpPr>
              <a:cxnSpLocks/>
              <a:stCxn id="77" idx="7"/>
              <a:endCxn id="64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8376C84-ECDD-546E-9498-6871DD345594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CC42E925-F1B1-AC45-CE06-24D37F9D88E9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A98C3F8F-DD77-96BB-64DC-E57A32EB4DFE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103614D-A70D-9A13-5260-AD2ED9AE2840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5B5DA9D5-24A4-ABDB-E7F1-7C9F08875FFC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F1E5EDC7-237A-F88C-3FA7-6D23C06AE35C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F9411A8B-CD8B-FE9B-056D-B4D520168E0B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200252D7-48CD-515D-F386-27510264BFAC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73068CA1-9237-6FF5-36B7-38C05C1BBC58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0213F817-3AFF-8F8D-B12F-93F648E7EF0A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CE8D8547-B4D8-28F7-3808-78D66E7FBD0F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193E6BA-5B69-339E-6757-BEBDB23D78CC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A9B8C51-4A17-10E0-F272-A6FC07376675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CD8BB575-387C-2139-2D80-61DACA398FB5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B6E2CAD4-93AD-21BC-92CE-5A7C5F8D82F3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26E625D5-1BF1-CB30-AA9E-A9CBB53D85D7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0B0AE7BC-3AA7-E282-17A0-D1887AE58581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5E028462-67CC-8933-4279-58DFED974BFC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A2E905C-F496-657E-1721-15A5606B1CFC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F0191B91-A57A-99B8-817F-7CF30A14D1F4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F25E3D88-DBBD-FC0D-6F1E-710E42CFDA4F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15F88532-DCAA-1708-6258-EBD90DF67873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146C9D79-1DB5-DB96-001D-362B96B7A4CA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EEC26D19-D47B-4EC1-E067-F48271DC9A75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4A65899C-007D-9BCF-8FDC-9B370A29CF9A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2BCA68F-35E2-8760-0554-17663719E0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1F795CE1-7CD9-1476-6F90-A26D0B773BFB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AA246539-8772-B0E1-D321-0C1D810154E1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28EBE48F-6DCD-24AB-9912-C92754C6BFD8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D6F860D3-FACF-4C1D-BD02-4800E8E5983A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BAB1BF27-C677-1FAF-6F81-60CA42C15FBA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2C7FF569-DB1F-83A4-CBA4-A8910A19D6D6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CE3A90A7-AED4-C1C2-FC80-D2541E10DA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D228DA19-032D-D3FE-9577-42769E5EE63B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1FFF1942-9F03-496D-C384-56AEB3E0B518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FD8F9D50-9A43-68C8-B3B0-2520A76D74A0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DC876A00-8ECA-5C31-BE9D-0434934FB711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67DF9325-7A97-F055-0375-E76B82733441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0EAD0CE7-8324-D522-BEFE-C58C48FE2B38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4D88D104-8AEE-D89A-1FA3-7E62317B86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788A9985-C752-604A-8A94-E7216721C3E2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9EA7468B-0F51-DC50-9BE7-C69DB8ADECCA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8E112A87-21A8-F28A-1425-2A588A10D2B3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Ra </a:t>
              </a:r>
              <a:r>
                <a:rPr lang="en-US" sz="1400" dirty="0" err="1"/>
                <a:t>mắt</a:t>
              </a:r>
              <a:r>
                <a:rPr lang="en-US" sz="1400" dirty="0"/>
                <a:t> </a:t>
              </a:r>
              <a:r>
                <a:rPr lang="en-US" sz="1400" dirty="0" err="1"/>
                <a:t>sản</a:t>
              </a:r>
              <a:r>
                <a:rPr lang="en-US" sz="1400" dirty="0"/>
                <a:t> </a:t>
              </a:r>
              <a:r>
                <a:rPr lang="en-US" sz="1400" dirty="0" err="1"/>
                <a:t>phẩm</a:t>
              </a:r>
              <a:r>
                <a:rPr lang="en-US" sz="1400" dirty="0"/>
                <a:t> </a:t>
              </a:r>
              <a:r>
                <a:rPr lang="en-US" sz="1400" dirty="0" err="1"/>
                <a:t>cốt</a:t>
              </a:r>
              <a:r>
                <a:rPr lang="en-US" sz="1400" dirty="0"/>
                <a:t> </a:t>
              </a:r>
              <a:r>
                <a:rPr lang="en-US" sz="1400" dirty="0" err="1"/>
                <a:t>lõi</a:t>
              </a:r>
              <a:r>
                <a:rPr lang="en-US" sz="1400" dirty="0"/>
                <a:t>, </a:t>
              </a:r>
              <a:r>
                <a:rPr lang="en-US" sz="1400" dirty="0" err="1"/>
                <a:t>xây</a:t>
              </a:r>
              <a:r>
                <a:rPr lang="en-US" sz="1400" dirty="0"/>
                <a:t> </a:t>
              </a:r>
              <a:r>
                <a:rPr lang="en-US" sz="1400" dirty="0" err="1"/>
                <a:t>dựng</a:t>
              </a:r>
              <a:r>
                <a:rPr lang="en-US" sz="1400" dirty="0"/>
                <a:t> </a:t>
              </a:r>
              <a:r>
                <a:rPr lang="en-US" sz="1400" dirty="0" err="1"/>
                <a:t>đội</a:t>
              </a:r>
              <a:r>
                <a:rPr lang="en-US" sz="1400" dirty="0"/>
                <a:t> </a:t>
              </a:r>
              <a:r>
                <a:rPr lang="en-US" sz="1400" dirty="0" err="1"/>
                <a:t>ngũ</a:t>
              </a:r>
              <a:r>
                <a:rPr lang="en-US" sz="1400" dirty="0"/>
                <a:t> </a:t>
              </a:r>
              <a:r>
                <a:rPr lang="en-US" sz="1400" dirty="0" err="1"/>
                <a:t>kỹ</a:t>
              </a:r>
              <a:r>
                <a:rPr lang="en-US" sz="1400" dirty="0"/>
                <a:t> </a:t>
              </a:r>
              <a:r>
                <a:rPr lang="en-US" sz="1400" dirty="0" err="1"/>
                <a:t>thuật</a:t>
              </a:r>
              <a:r>
                <a:rPr lang="en-US" sz="1400" dirty="0"/>
                <a:t> </a:t>
              </a:r>
              <a:r>
                <a:rPr lang="en-US" sz="1400" dirty="0" err="1"/>
                <a:t>và</a:t>
              </a:r>
              <a:r>
                <a:rPr lang="en-US" sz="1400" dirty="0"/>
                <a:t> </a:t>
              </a:r>
              <a:r>
                <a:rPr lang="en-US" sz="1400" dirty="0" err="1"/>
                <a:t>khách</a:t>
              </a:r>
              <a:r>
                <a:rPr lang="en-US" sz="1400" dirty="0"/>
                <a:t> </a:t>
              </a:r>
              <a:r>
                <a:rPr lang="en-US" sz="1400" dirty="0" err="1"/>
                <a:t>hàng</a:t>
              </a:r>
              <a:r>
                <a:rPr lang="en-US" sz="1400" dirty="0"/>
                <a:t> </a:t>
              </a:r>
              <a:r>
                <a:rPr lang="en-US" sz="1400" dirty="0" err="1"/>
                <a:t>đầu</a:t>
              </a:r>
              <a:r>
                <a:rPr lang="en-US" sz="1400" dirty="0"/>
                <a:t> </a:t>
              </a:r>
              <a:r>
                <a:rPr lang="en-US" sz="1400" dirty="0" err="1"/>
                <a:t>tiên</a:t>
              </a:r>
              <a:r>
                <a:rPr lang="en-US" sz="1400" dirty="0"/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FBC7DD5B-1418-E2D1-EEA6-6218E8711799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BB51454C-12C5-EE73-D059-655B46244690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Text" lastClr="000000"/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31" name="Textbox 200">
            <a:extLst>
              <a:ext uri="{FF2B5EF4-FFF2-40B4-BE49-F238E27FC236}">
                <a16:creationId xmlns:a16="http://schemas.microsoft.com/office/drawing/2014/main" id="{1408B8D6-A58D-A422-92D3-C7883874048A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232" name="Textbox 200">
            <a:extLst>
              <a:ext uri="{FF2B5EF4-FFF2-40B4-BE49-F238E27FC236}">
                <a16:creationId xmlns:a16="http://schemas.microsoft.com/office/drawing/2014/main" id="{27A41AEB-DEA8-C633-5EBD-C4DA4C722BB2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235" name="Textbox 200">
            <a:extLst>
              <a:ext uri="{FF2B5EF4-FFF2-40B4-BE49-F238E27FC236}">
                <a16:creationId xmlns:a16="http://schemas.microsoft.com/office/drawing/2014/main" id="{67DDDA85-5828-AFFB-9FC4-C5E1B8F35457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236" name="Textbox 200">
            <a:extLst>
              <a:ext uri="{FF2B5EF4-FFF2-40B4-BE49-F238E27FC236}">
                <a16:creationId xmlns:a16="http://schemas.microsoft.com/office/drawing/2014/main" id="{EF8411FF-405E-2BA3-179C-26AA9304D692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238" name="Textbox 200">
            <a:extLst>
              <a:ext uri="{FF2B5EF4-FFF2-40B4-BE49-F238E27FC236}">
                <a16:creationId xmlns:a16="http://schemas.microsoft.com/office/drawing/2014/main" id="{E4D52B34-E238-CD6C-7D36-3E6C5B6F6ED0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239" name="Textbox 200">
            <a:extLst>
              <a:ext uri="{FF2B5EF4-FFF2-40B4-BE49-F238E27FC236}">
                <a16:creationId xmlns:a16="http://schemas.microsoft.com/office/drawing/2014/main" id="{0481DC4D-5D09-B070-3FE1-2A4AEBA9832B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DEC73D7-6FE5-F998-077D-481DEFB21F23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54158302-89E1-8C74-21EF-0B1FB4CBBA14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3F1C52E7-642E-2516-3FC6-54072DD1BAA5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4519D33-3F27-0891-0D7A-180D91755A0A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E716A230-6358-8CB9-F6B9-3140705CF343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34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114" grpId="0" animBg="1"/>
          <p:bldP spid="231" grpId="0"/>
          <p:bldP spid="232" grpId="0"/>
          <p:bldP spid="235" grpId="0"/>
          <p:bldP spid="236" grpId="0"/>
          <p:bldP spid="238" grpId="0"/>
          <p:bldP spid="239" grpId="0"/>
          <p:bldP spid="249" grpId="0" animBg="1"/>
          <p:bldP spid="250" grpId="0" animBg="1"/>
          <p:bldP spid="251" grpId="0" animBg="1"/>
          <p:bldP spid="253" grpId="0" animBg="1"/>
          <p:bldP spid="25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34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114" grpId="0" animBg="1"/>
          <p:bldP spid="231" grpId="0"/>
          <p:bldP spid="232" grpId="0"/>
          <p:bldP spid="235" grpId="0"/>
          <p:bldP spid="236" grpId="0"/>
          <p:bldP spid="238" grpId="0"/>
          <p:bldP spid="239" grpId="0"/>
          <p:bldP spid="249" grpId="0" animBg="1"/>
          <p:bldP spid="250" grpId="0" animBg="1"/>
          <p:bldP spid="251" grpId="0" animBg="1"/>
          <p:bldP spid="253" grpId="0" animBg="1"/>
          <p:bldP spid="25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Rectangle 315">
            <a:extLst>
              <a:ext uri="{FF2B5EF4-FFF2-40B4-BE49-F238E27FC236}">
                <a16:creationId xmlns:a16="http://schemas.microsoft.com/office/drawing/2014/main" id="{FF51B1B5-083F-38C9-467B-06AD4A66A9F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317" name="!!MainTitle1">
            <a:extLst>
              <a:ext uri="{FF2B5EF4-FFF2-40B4-BE49-F238E27FC236}">
                <a16:creationId xmlns:a16="http://schemas.microsoft.com/office/drawing/2014/main" id="{9D2FF1DE-C771-537A-8010-A1A3DF4CA80E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8" name="!!SubTitle">
            <a:extLst>
              <a:ext uri="{FF2B5EF4-FFF2-40B4-BE49-F238E27FC236}">
                <a16:creationId xmlns:a16="http://schemas.microsoft.com/office/drawing/2014/main" id="{9A4F6381-DF36-F8BD-3C3C-8860890018E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9" name="Oval 318">
            <a:extLst>
              <a:ext uri="{FF2B5EF4-FFF2-40B4-BE49-F238E27FC236}">
                <a16:creationId xmlns:a16="http://schemas.microsoft.com/office/drawing/2014/main" id="{89799D1D-E2A4-D02B-FAAC-E6F8C08D1A2C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1469EBB3-873F-96E9-5802-DAAA39A4108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Oval 320">
            <a:extLst>
              <a:ext uri="{FF2B5EF4-FFF2-40B4-BE49-F238E27FC236}">
                <a16:creationId xmlns:a16="http://schemas.microsoft.com/office/drawing/2014/main" id="{FA848B30-2C6C-5F6F-DDD6-A0357BC7B9B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2" name="Oval 321">
            <a:extLst>
              <a:ext uri="{FF2B5EF4-FFF2-40B4-BE49-F238E27FC236}">
                <a16:creationId xmlns:a16="http://schemas.microsoft.com/office/drawing/2014/main" id="{97F6ED52-A94D-A2A5-5640-86F193B5F9C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958B4AF6-13A4-F9E6-37D5-D0AF999ADD76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9989CC8A-4F37-52CA-D549-C7BF519AD536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0779AD19-066C-2719-D967-B15852B4FD36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DD3DE607-EFF1-1BF8-1AD6-A0500D9D0B62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D2557B86-9D1A-5E7D-A3DB-0D2F2E699653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71711B6D-1539-1AD4-D45B-A6273E00E2F3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8F6D40CD-FA38-5939-23D2-961CBC9A4D7E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69CCC174-7274-4A2E-CFE8-D9B538638FA7}"/>
                </a:ext>
              </a:extLst>
            </p:cNvPr>
            <p:cNvCxnSpPr>
              <a:cxnSpLocks/>
              <a:stCxn id="331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Arc 330">
              <a:extLst>
                <a:ext uri="{FF2B5EF4-FFF2-40B4-BE49-F238E27FC236}">
                  <a16:creationId xmlns:a16="http://schemas.microsoft.com/office/drawing/2014/main" id="{06E5AAC0-ACAC-D460-34EA-0C2E54769154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0B1C238C-F6F9-8604-8127-70B90407315D}"/>
                </a:ext>
              </a:extLst>
            </p:cNvPr>
            <p:cNvCxnSpPr>
              <a:cxnSpLocks/>
              <a:endCxn id="333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Arc 332">
              <a:extLst>
                <a:ext uri="{FF2B5EF4-FFF2-40B4-BE49-F238E27FC236}">
                  <a16:creationId xmlns:a16="http://schemas.microsoft.com/office/drawing/2014/main" id="{CE13D5DC-A2C0-A14B-7060-FF68C2246727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5F1103EE-B4E4-AE16-6EA1-C1BFF600DAC8}"/>
                </a:ext>
              </a:extLst>
            </p:cNvPr>
            <p:cNvCxnSpPr>
              <a:cxnSpLocks/>
              <a:stCxn id="335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Arc 334">
              <a:extLst>
                <a:ext uri="{FF2B5EF4-FFF2-40B4-BE49-F238E27FC236}">
                  <a16:creationId xmlns:a16="http://schemas.microsoft.com/office/drawing/2014/main" id="{CD99E4A5-CB94-0895-FFC9-CCCC6E8E3827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9B09C08-39DA-D7BA-45EC-3B7F1630083E}"/>
                </a:ext>
              </a:extLst>
            </p:cNvPr>
            <p:cNvCxnSpPr>
              <a:cxnSpLocks/>
              <a:stCxn id="335" idx="0"/>
              <a:endCxn id="337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Arc 336">
              <a:extLst>
                <a:ext uri="{FF2B5EF4-FFF2-40B4-BE49-F238E27FC236}">
                  <a16:creationId xmlns:a16="http://schemas.microsoft.com/office/drawing/2014/main" id="{3315765D-2D29-AC62-842D-A3A7AA8167E9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961C2FE8-C9E6-4A35-A825-9DFCB998EE32}"/>
                </a:ext>
              </a:extLst>
            </p:cNvPr>
            <p:cNvCxnSpPr>
              <a:cxnSpLocks/>
              <a:stCxn id="339" idx="2"/>
              <a:endCxn id="337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Arc 338">
              <a:extLst>
                <a:ext uri="{FF2B5EF4-FFF2-40B4-BE49-F238E27FC236}">
                  <a16:creationId xmlns:a16="http://schemas.microsoft.com/office/drawing/2014/main" id="{3DDB1DD7-4F05-2F38-A044-A42F9B7F2A9D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8FF357C-F5D6-B492-908E-918BB2A28F5F}"/>
                </a:ext>
              </a:extLst>
            </p:cNvPr>
            <p:cNvCxnSpPr>
              <a:cxnSpLocks/>
              <a:stCxn id="339" idx="0"/>
              <a:endCxn id="341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Arc 340">
              <a:extLst>
                <a:ext uri="{FF2B5EF4-FFF2-40B4-BE49-F238E27FC236}">
                  <a16:creationId xmlns:a16="http://schemas.microsoft.com/office/drawing/2014/main" id="{A5144C01-AFD8-771A-3A9A-59097E21D116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C0A39D41-A43F-CF5A-BCDF-F9F8CEBFF27C}"/>
                </a:ext>
              </a:extLst>
            </p:cNvPr>
            <p:cNvCxnSpPr>
              <a:cxnSpLocks/>
              <a:stCxn id="343" idx="7"/>
              <a:endCxn id="341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12D99554-B933-9BC0-9353-C4A47DD4E809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4" name="Isosceles Triangle 343">
              <a:extLst>
                <a:ext uri="{FF2B5EF4-FFF2-40B4-BE49-F238E27FC236}">
                  <a16:creationId xmlns:a16="http://schemas.microsoft.com/office/drawing/2014/main" id="{186F0759-9068-F21B-1D19-E849C5F0D5D1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DA95B8F6-B70A-CAAD-F865-A4868214440B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D359942-E3D5-877C-0E7C-B552AB2C000D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D55F24BD-9628-5CBA-C8C5-2448C9E04544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A87B112F-700B-4E5A-B3AD-F6E692144ACF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391275A4-A623-6B63-EA5D-37884AD39643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50" name="Textbox 200">
              <a:extLst>
                <a:ext uri="{FF2B5EF4-FFF2-40B4-BE49-F238E27FC236}">
                  <a16:creationId xmlns:a16="http://schemas.microsoft.com/office/drawing/2014/main" id="{87E426BD-4922-8D1A-EF83-9E55F8176180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351" name="Textbox 200">
              <a:extLst>
                <a:ext uri="{FF2B5EF4-FFF2-40B4-BE49-F238E27FC236}">
                  <a16:creationId xmlns:a16="http://schemas.microsoft.com/office/drawing/2014/main" id="{4EED9ADC-0405-63F5-EBB1-076A24D1090A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E516ED24-9505-C0DD-CF65-4F2CB094B67C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120472A3-5E69-1EE4-42DC-DFDE4980AE0F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0900C736-FBC2-5B3B-E384-78D9BEE58CC1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88DE62AE-57BE-7CFF-05B3-4E4C6F15BCDC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F66D85A4-DF42-27F2-3BE0-2A3CF36AA8DB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357" name="Textbox 200">
              <a:extLst>
                <a:ext uri="{FF2B5EF4-FFF2-40B4-BE49-F238E27FC236}">
                  <a16:creationId xmlns:a16="http://schemas.microsoft.com/office/drawing/2014/main" id="{48A79B24-B595-A242-FDD2-37B09D8F6C0D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58" name="Textbox 200">
              <a:extLst>
                <a:ext uri="{FF2B5EF4-FFF2-40B4-BE49-F238E27FC236}">
                  <a16:creationId xmlns:a16="http://schemas.microsoft.com/office/drawing/2014/main" id="{B5780EDF-1F38-6B83-EF23-0AA8D712A494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359" name="Textbox 200">
              <a:extLst>
                <a:ext uri="{FF2B5EF4-FFF2-40B4-BE49-F238E27FC236}">
                  <a16:creationId xmlns:a16="http://schemas.microsoft.com/office/drawing/2014/main" id="{FA5F1D56-9122-3003-4EB3-E935041D6DA7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A563A24B-DF19-A46C-C848-E13B95559986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88C0D715-FC89-B736-D413-C4912F3944F7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2A9F01C2-0684-726F-39B2-4E65CFEB89BE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8D8ABA84-198F-BD4A-2A34-A3DE0F856EAB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364" name="Textbox 200">
              <a:extLst>
                <a:ext uri="{FF2B5EF4-FFF2-40B4-BE49-F238E27FC236}">
                  <a16:creationId xmlns:a16="http://schemas.microsoft.com/office/drawing/2014/main" id="{7A3A0DCB-DE0B-95F7-8AFD-4E2BFAC69B3E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65" name="Textbox 200">
              <a:extLst>
                <a:ext uri="{FF2B5EF4-FFF2-40B4-BE49-F238E27FC236}">
                  <a16:creationId xmlns:a16="http://schemas.microsoft.com/office/drawing/2014/main" id="{86D26CBB-05A7-E731-2946-2C975404FAD7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6" name="Textbox 200">
              <a:extLst>
                <a:ext uri="{FF2B5EF4-FFF2-40B4-BE49-F238E27FC236}">
                  <a16:creationId xmlns:a16="http://schemas.microsoft.com/office/drawing/2014/main" id="{EF191997-ABC1-B624-29A6-1E9B02FC0817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D3AE907E-D341-FCBB-08D5-BA9341FE9514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id="{EDCEE592-24FB-8B36-85BE-F09A9805D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9F5504F0-0DCD-C2B6-74AC-C18549A5573F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C4AE3952-4758-3782-D855-4B5C63F56317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371" name="Textbox 200">
              <a:extLst>
                <a:ext uri="{FF2B5EF4-FFF2-40B4-BE49-F238E27FC236}">
                  <a16:creationId xmlns:a16="http://schemas.microsoft.com/office/drawing/2014/main" id="{A2C60E44-7B40-E43F-8981-9824F170D656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2" name="Textbox 200">
              <a:extLst>
                <a:ext uri="{FF2B5EF4-FFF2-40B4-BE49-F238E27FC236}">
                  <a16:creationId xmlns:a16="http://schemas.microsoft.com/office/drawing/2014/main" id="{029C163C-355D-4384-0320-50F18AEDC320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373" name="Textbox 200">
              <a:extLst>
                <a:ext uri="{FF2B5EF4-FFF2-40B4-BE49-F238E27FC236}">
                  <a16:creationId xmlns:a16="http://schemas.microsoft.com/office/drawing/2014/main" id="{7F735013-B544-CC8B-8447-C6BC221DC362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02A1949E-8E93-DB07-9678-1C4CE0088D26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15C8542B-863B-047F-D795-C40B34716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B5A037AA-E8BB-5CC3-4C9E-A35599C4DEF6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7E391B24-EBCC-BADF-E178-D00B829A91B6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378" name="Textbox 200">
              <a:extLst>
                <a:ext uri="{FF2B5EF4-FFF2-40B4-BE49-F238E27FC236}">
                  <a16:creationId xmlns:a16="http://schemas.microsoft.com/office/drawing/2014/main" id="{B4D9004D-B270-C87C-9F31-53AD9CD5746C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9" name="Textbox 200">
              <a:extLst>
                <a:ext uri="{FF2B5EF4-FFF2-40B4-BE49-F238E27FC236}">
                  <a16:creationId xmlns:a16="http://schemas.microsoft.com/office/drawing/2014/main" id="{49E015DC-810A-3C4C-A044-67B8A69D116B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380" name="Textbox 200">
              <a:extLst>
                <a:ext uri="{FF2B5EF4-FFF2-40B4-BE49-F238E27FC236}">
                  <a16:creationId xmlns:a16="http://schemas.microsoft.com/office/drawing/2014/main" id="{A1C127A5-AF9B-56BA-F502-AA0662F4D63A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15185D01-A42E-FB7D-3D2C-F44C3AF935BF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F001D105-BB70-1D76-C38C-F36E04B556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6EF5FC52-BC22-C1EF-64E1-548C51238F02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580F4FAA-6485-CFEB-A244-F7B40F2AC8CB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385" name="Textbox 200">
              <a:extLst>
                <a:ext uri="{FF2B5EF4-FFF2-40B4-BE49-F238E27FC236}">
                  <a16:creationId xmlns:a16="http://schemas.microsoft.com/office/drawing/2014/main" id="{6FC03618-A18E-0D98-9C4B-C862D124EE47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Ra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phẩm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ngũ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kỹ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thuật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đầu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86" name="Textbox 200">
              <a:extLst>
                <a:ext uri="{FF2B5EF4-FFF2-40B4-BE49-F238E27FC236}">
                  <a16:creationId xmlns:a16="http://schemas.microsoft.com/office/drawing/2014/main" id="{6BD0937A-434B-432A-A85C-7D96BABFF019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387" name="Textbox 200">
              <a:extLst>
                <a:ext uri="{FF2B5EF4-FFF2-40B4-BE49-F238E27FC236}">
                  <a16:creationId xmlns:a16="http://schemas.microsoft.com/office/drawing/2014/main" id="{9789E88E-0A8A-0237-2931-5562F6F5B190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88" name="Textbox 200">
            <a:extLst>
              <a:ext uri="{FF2B5EF4-FFF2-40B4-BE49-F238E27FC236}">
                <a16:creationId xmlns:a16="http://schemas.microsoft.com/office/drawing/2014/main" id="{98DF0686-C9AF-95F1-9AE7-F89D90A54A71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389" name="Textbox 200">
            <a:extLst>
              <a:ext uri="{FF2B5EF4-FFF2-40B4-BE49-F238E27FC236}">
                <a16:creationId xmlns:a16="http://schemas.microsoft.com/office/drawing/2014/main" id="{0B8C1C95-AB37-B5A7-B3A4-C5F7B262C04D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390" name="Textbox 200">
            <a:extLst>
              <a:ext uri="{FF2B5EF4-FFF2-40B4-BE49-F238E27FC236}">
                <a16:creationId xmlns:a16="http://schemas.microsoft.com/office/drawing/2014/main" id="{2396ADB5-8557-7A91-ADB8-47AE00CC39A2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391" name="Textbox 200">
            <a:extLst>
              <a:ext uri="{FF2B5EF4-FFF2-40B4-BE49-F238E27FC236}">
                <a16:creationId xmlns:a16="http://schemas.microsoft.com/office/drawing/2014/main" id="{0EF4FC14-9E07-3B1F-A3AB-A5C59DD5BA56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392" name="Textbox 200">
            <a:extLst>
              <a:ext uri="{FF2B5EF4-FFF2-40B4-BE49-F238E27FC236}">
                <a16:creationId xmlns:a16="http://schemas.microsoft.com/office/drawing/2014/main" id="{FFB1FFA0-A0B1-2B95-8176-0FE9369532D4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393" name="Textbox 200">
            <a:extLst>
              <a:ext uri="{FF2B5EF4-FFF2-40B4-BE49-F238E27FC236}">
                <a16:creationId xmlns:a16="http://schemas.microsoft.com/office/drawing/2014/main" id="{97F04DEC-E60E-3F1F-9F56-3B1CAE85CD2B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54115334-540D-9979-6E85-6F703844B379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9007143A-2D64-0CF9-D275-EA4B978D0A3B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140AFEC8-EB4F-9BAC-6CDE-3F7B2B166154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BC88A5DF-D631-0BF2-7BE8-66C22A0CED36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B3F1D0DA-B284-9609-E94C-A731257BC065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7" grpId="0"/>
          <p:bldP spid="318" grpId="0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52" grpId="0" animBg="1"/>
          <p:bldP spid="388" grpId="0"/>
          <p:bldP spid="389" grpId="0"/>
          <p:bldP spid="390" grpId="0"/>
          <p:bldP spid="391" grpId="0"/>
          <p:bldP spid="392" grpId="0"/>
          <p:bldP spid="393" grpId="0"/>
          <p:bldP spid="394" grpId="0" animBg="1"/>
          <p:bldP spid="395" grpId="0" animBg="1"/>
          <p:bldP spid="396" grpId="0" animBg="1"/>
          <p:bldP spid="397" grpId="0" animBg="1"/>
          <p:bldP spid="39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7" grpId="0"/>
          <p:bldP spid="318" grpId="0"/>
          <p:bldP spid="319" grpId="0" animBg="1"/>
          <p:bldP spid="320" grpId="0" animBg="1"/>
          <p:bldP spid="321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52" grpId="0" animBg="1"/>
          <p:bldP spid="388" grpId="0"/>
          <p:bldP spid="389" grpId="0"/>
          <p:bldP spid="390" grpId="0"/>
          <p:bldP spid="391" grpId="0"/>
          <p:bldP spid="392" grpId="0"/>
          <p:bldP spid="393" grpId="0"/>
          <p:bldP spid="394" grpId="0" animBg="1"/>
          <p:bldP spid="395" grpId="0" animBg="1"/>
          <p:bldP spid="396" grpId="0" animBg="1"/>
          <p:bldP spid="397" grpId="0" animBg="1"/>
          <p:bldP spid="39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tangle 367">
            <a:extLst>
              <a:ext uri="{FF2B5EF4-FFF2-40B4-BE49-F238E27FC236}">
                <a16:creationId xmlns:a16="http://schemas.microsoft.com/office/drawing/2014/main" id="{C29A7915-FB85-784F-6A34-9BFDC55DB44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369" name="!!MainTitle1">
            <a:extLst>
              <a:ext uri="{FF2B5EF4-FFF2-40B4-BE49-F238E27FC236}">
                <a16:creationId xmlns:a16="http://schemas.microsoft.com/office/drawing/2014/main" id="{AC5F60AF-4B18-73F4-0117-4A743F476513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0" name="!!SubTitle">
            <a:extLst>
              <a:ext uri="{FF2B5EF4-FFF2-40B4-BE49-F238E27FC236}">
                <a16:creationId xmlns:a16="http://schemas.microsoft.com/office/drawing/2014/main" id="{6A216FB7-D958-CEA0-9D54-2C713A4DD2E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1" name="Oval 370">
            <a:extLst>
              <a:ext uri="{FF2B5EF4-FFF2-40B4-BE49-F238E27FC236}">
                <a16:creationId xmlns:a16="http://schemas.microsoft.com/office/drawing/2014/main" id="{23356F65-8A5C-F4AE-3A77-4E451146BF1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2" name="Oval 371">
            <a:extLst>
              <a:ext uri="{FF2B5EF4-FFF2-40B4-BE49-F238E27FC236}">
                <a16:creationId xmlns:a16="http://schemas.microsoft.com/office/drawing/2014/main" id="{77B8787F-B102-43AE-D453-8B864B4F610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3" name="Oval 372">
            <a:extLst>
              <a:ext uri="{FF2B5EF4-FFF2-40B4-BE49-F238E27FC236}">
                <a16:creationId xmlns:a16="http://schemas.microsoft.com/office/drawing/2014/main" id="{D9FE1CEE-876D-6D04-7499-305D6933FAF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4" name="Oval 373">
            <a:extLst>
              <a:ext uri="{FF2B5EF4-FFF2-40B4-BE49-F238E27FC236}">
                <a16:creationId xmlns:a16="http://schemas.microsoft.com/office/drawing/2014/main" id="{BA3ED7FF-8EA6-5812-5567-2A49C11109E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0698724A-9F88-323A-87E4-3C937318F585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07A97ABE-2B0E-16E6-B2C7-30661A79CAFE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838B6906-4D5B-C00F-2790-756BB06BA157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46441F0B-7111-5395-6DDE-0680C087FD91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01812A71-A122-25A0-16CA-87109E2172A5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278E977C-9DAB-90D2-60B2-F332CD6D4BC7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2051127A-D3E4-F752-196A-054A240995DD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0BE0EFEB-EA8D-0F2E-A951-F10FB3510897}"/>
                </a:ext>
              </a:extLst>
            </p:cNvPr>
            <p:cNvCxnSpPr>
              <a:cxnSpLocks/>
              <a:stCxn id="383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Arc 382">
              <a:extLst>
                <a:ext uri="{FF2B5EF4-FFF2-40B4-BE49-F238E27FC236}">
                  <a16:creationId xmlns:a16="http://schemas.microsoft.com/office/drawing/2014/main" id="{E034C8C0-473A-D7BB-0E33-0100D5256EED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AB8E800F-704C-B0F4-7F78-435338AA6099}"/>
                </a:ext>
              </a:extLst>
            </p:cNvPr>
            <p:cNvCxnSpPr>
              <a:cxnSpLocks/>
              <a:endCxn id="385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5" name="Arc 384">
              <a:extLst>
                <a:ext uri="{FF2B5EF4-FFF2-40B4-BE49-F238E27FC236}">
                  <a16:creationId xmlns:a16="http://schemas.microsoft.com/office/drawing/2014/main" id="{4F50F204-3780-EC83-1DC2-D6666A807529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759398C1-0FB7-502E-3A21-EBD4891E4EEF}"/>
                </a:ext>
              </a:extLst>
            </p:cNvPr>
            <p:cNvCxnSpPr>
              <a:cxnSpLocks/>
              <a:stCxn id="387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Arc 386">
              <a:extLst>
                <a:ext uri="{FF2B5EF4-FFF2-40B4-BE49-F238E27FC236}">
                  <a16:creationId xmlns:a16="http://schemas.microsoft.com/office/drawing/2014/main" id="{EBA25552-F4B6-7A2A-1590-F7C487A21692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D2BFC9F8-92A5-73DD-FD97-8205F6120BD4}"/>
                </a:ext>
              </a:extLst>
            </p:cNvPr>
            <p:cNvCxnSpPr>
              <a:cxnSpLocks/>
              <a:stCxn id="387" idx="0"/>
              <a:endCxn id="389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" name="Arc 388">
              <a:extLst>
                <a:ext uri="{FF2B5EF4-FFF2-40B4-BE49-F238E27FC236}">
                  <a16:creationId xmlns:a16="http://schemas.microsoft.com/office/drawing/2014/main" id="{78B65F74-1181-A8F3-4405-F79E7F4F497C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51E816E0-0307-B858-0171-3CF326E3AF11}"/>
                </a:ext>
              </a:extLst>
            </p:cNvPr>
            <p:cNvCxnSpPr>
              <a:cxnSpLocks/>
              <a:stCxn id="391" idx="2"/>
              <a:endCxn id="389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Arc 390">
              <a:extLst>
                <a:ext uri="{FF2B5EF4-FFF2-40B4-BE49-F238E27FC236}">
                  <a16:creationId xmlns:a16="http://schemas.microsoft.com/office/drawing/2014/main" id="{F039AE44-B6D5-064B-72C5-244EA1FCC3A8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F3ADBC0D-83B8-7CEA-3DA9-4F7B26B8AFF2}"/>
                </a:ext>
              </a:extLst>
            </p:cNvPr>
            <p:cNvCxnSpPr>
              <a:cxnSpLocks/>
              <a:stCxn id="391" idx="0"/>
              <a:endCxn id="393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Arc 392">
              <a:extLst>
                <a:ext uri="{FF2B5EF4-FFF2-40B4-BE49-F238E27FC236}">
                  <a16:creationId xmlns:a16="http://schemas.microsoft.com/office/drawing/2014/main" id="{E2DD9F66-E5F8-993A-C0CF-D4151C3461C2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8420CEDD-C651-3DB6-9A3A-3793D9E1533B}"/>
                </a:ext>
              </a:extLst>
            </p:cNvPr>
            <p:cNvCxnSpPr>
              <a:cxnSpLocks/>
              <a:stCxn id="395" idx="7"/>
              <a:endCxn id="393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D64D4C4F-D3B1-957A-416A-892140F88390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6" name="Isosceles Triangle 395">
              <a:extLst>
                <a:ext uri="{FF2B5EF4-FFF2-40B4-BE49-F238E27FC236}">
                  <a16:creationId xmlns:a16="http://schemas.microsoft.com/office/drawing/2014/main" id="{948CD9F6-3136-AB0C-1529-0919DF540BAD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A929AA4-DFCC-C78B-24AD-0A522894D038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6AF71290-11F5-D8ED-F6B7-5F295685F6F0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99606EBD-F572-6055-8ACB-AE41D6CCABEF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D9317EB8-4D00-9391-263D-FB1D16D28F8A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401" name="Textbox 200">
              <a:extLst>
                <a:ext uri="{FF2B5EF4-FFF2-40B4-BE49-F238E27FC236}">
                  <a16:creationId xmlns:a16="http://schemas.microsoft.com/office/drawing/2014/main" id="{1685C343-9CE0-1640-E1AB-76DCD166705A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2" name="Textbox 200">
              <a:extLst>
                <a:ext uri="{FF2B5EF4-FFF2-40B4-BE49-F238E27FC236}">
                  <a16:creationId xmlns:a16="http://schemas.microsoft.com/office/drawing/2014/main" id="{D52751C1-A96F-E7EA-B51B-9F1722720274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403" name="Textbox 200">
              <a:extLst>
                <a:ext uri="{FF2B5EF4-FFF2-40B4-BE49-F238E27FC236}">
                  <a16:creationId xmlns:a16="http://schemas.microsoft.com/office/drawing/2014/main" id="{C31EB130-1149-FFF7-630B-3360B85F2CFF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AE7659D8-0284-C44B-7A55-8CF4DA5B76AC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22541C2E-75F9-74D7-5FC9-45CEA839BE58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406" name="Straight Connector 405">
              <a:extLst>
                <a:ext uri="{FF2B5EF4-FFF2-40B4-BE49-F238E27FC236}">
                  <a16:creationId xmlns:a16="http://schemas.microsoft.com/office/drawing/2014/main" id="{A8B2F5FF-032C-1A7A-C82E-A5791C942725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7" name="Oval 406">
              <a:extLst>
                <a:ext uri="{FF2B5EF4-FFF2-40B4-BE49-F238E27FC236}">
                  <a16:creationId xmlns:a16="http://schemas.microsoft.com/office/drawing/2014/main" id="{EB1DC651-AC45-D195-3097-86A52F53918D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8F27139A-C79D-B10D-7625-74EA1DA25DDD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409" name="Textbox 200">
              <a:extLst>
                <a:ext uri="{FF2B5EF4-FFF2-40B4-BE49-F238E27FC236}">
                  <a16:creationId xmlns:a16="http://schemas.microsoft.com/office/drawing/2014/main" id="{3502A5C1-C560-6738-9917-97B1C6330E87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10" name="Textbox 200">
              <a:extLst>
                <a:ext uri="{FF2B5EF4-FFF2-40B4-BE49-F238E27FC236}">
                  <a16:creationId xmlns:a16="http://schemas.microsoft.com/office/drawing/2014/main" id="{DB007332-5EC1-8196-B1A9-6B87B427F25D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411" name="Textbox 200">
              <a:extLst>
                <a:ext uri="{FF2B5EF4-FFF2-40B4-BE49-F238E27FC236}">
                  <a16:creationId xmlns:a16="http://schemas.microsoft.com/office/drawing/2014/main" id="{F0CFDBAB-2D45-46A3-803C-403EA6E80D67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8104A643-B23D-165D-BFA9-E819B6C50CBF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413" name="Straight Connector 412">
              <a:extLst>
                <a:ext uri="{FF2B5EF4-FFF2-40B4-BE49-F238E27FC236}">
                  <a16:creationId xmlns:a16="http://schemas.microsoft.com/office/drawing/2014/main" id="{DF8AC471-99A2-40A4-8C3F-25DEE0EDCDC2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C6382EF7-117E-7C29-6D27-C3F186D0D985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A948D067-159C-3612-BC09-086FD59686BC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416" name="Textbox 200">
              <a:extLst>
                <a:ext uri="{FF2B5EF4-FFF2-40B4-BE49-F238E27FC236}">
                  <a16:creationId xmlns:a16="http://schemas.microsoft.com/office/drawing/2014/main" id="{AA3FF64E-E3F1-01FF-1072-7BE030A794A2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17" name="Textbox 200">
              <a:extLst>
                <a:ext uri="{FF2B5EF4-FFF2-40B4-BE49-F238E27FC236}">
                  <a16:creationId xmlns:a16="http://schemas.microsoft.com/office/drawing/2014/main" id="{734A40EC-B368-553F-D742-BAF26970957D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418" name="Textbox 200">
              <a:extLst>
                <a:ext uri="{FF2B5EF4-FFF2-40B4-BE49-F238E27FC236}">
                  <a16:creationId xmlns:a16="http://schemas.microsoft.com/office/drawing/2014/main" id="{D0E0F1F1-36DA-3E25-376B-F1860E57400E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02BAC5D3-6E9C-3067-3925-390AD54B1043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420" name="Straight Connector 419">
              <a:extLst>
                <a:ext uri="{FF2B5EF4-FFF2-40B4-BE49-F238E27FC236}">
                  <a16:creationId xmlns:a16="http://schemas.microsoft.com/office/drawing/2014/main" id="{2CE44A86-C05C-4214-7E4B-0EE0B4AF0E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1" name="Oval 420">
              <a:extLst>
                <a:ext uri="{FF2B5EF4-FFF2-40B4-BE49-F238E27FC236}">
                  <a16:creationId xmlns:a16="http://schemas.microsoft.com/office/drawing/2014/main" id="{0B2658AA-158D-D24C-665E-F465019C8678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80F8F04D-10DF-9383-F7DE-346E70A25B5B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423" name="Textbox 200">
              <a:extLst>
                <a:ext uri="{FF2B5EF4-FFF2-40B4-BE49-F238E27FC236}">
                  <a16:creationId xmlns:a16="http://schemas.microsoft.com/office/drawing/2014/main" id="{8C3AAC46-E239-52A5-E515-378E88218E05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24" name="Textbox 200">
              <a:extLst>
                <a:ext uri="{FF2B5EF4-FFF2-40B4-BE49-F238E27FC236}">
                  <a16:creationId xmlns:a16="http://schemas.microsoft.com/office/drawing/2014/main" id="{E933F6BC-107B-35B5-3CC5-E20FF169CC1D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425" name="Textbox 200">
              <a:extLst>
                <a:ext uri="{FF2B5EF4-FFF2-40B4-BE49-F238E27FC236}">
                  <a16:creationId xmlns:a16="http://schemas.microsoft.com/office/drawing/2014/main" id="{967E4653-F36B-9969-553D-8DB8C1B6A5DE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2D8DF7B2-5212-7109-DDB4-EF34C22D31AF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427" name="Straight Connector 426">
              <a:extLst>
                <a:ext uri="{FF2B5EF4-FFF2-40B4-BE49-F238E27FC236}">
                  <a16:creationId xmlns:a16="http://schemas.microsoft.com/office/drawing/2014/main" id="{7E0B131B-E54C-069C-F9E2-B7CC2E81C2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8" name="Oval 427">
              <a:extLst>
                <a:ext uri="{FF2B5EF4-FFF2-40B4-BE49-F238E27FC236}">
                  <a16:creationId xmlns:a16="http://schemas.microsoft.com/office/drawing/2014/main" id="{0C3DDC51-5FAF-5243-A0E4-E315ADC58EAA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9" name="Group 428">
            <a:extLst>
              <a:ext uri="{FF2B5EF4-FFF2-40B4-BE49-F238E27FC236}">
                <a16:creationId xmlns:a16="http://schemas.microsoft.com/office/drawing/2014/main" id="{2EF35F31-E8C9-91F2-B7E7-4543C43DC7C8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430" name="Textbox 200">
              <a:extLst>
                <a:ext uri="{FF2B5EF4-FFF2-40B4-BE49-F238E27FC236}">
                  <a16:creationId xmlns:a16="http://schemas.microsoft.com/office/drawing/2014/main" id="{364F14C1-A6BF-F11F-BFC6-60C228F75DB8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1" name="Textbox 200">
              <a:extLst>
                <a:ext uri="{FF2B5EF4-FFF2-40B4-BE49-F238E27FC236}">
                  <a16:creationId xmlns:a16="http://schemas.microsoft.com/office/drawing/2014/main" id="{F0713B6D-EDFB-3CB9-09B1-E667FAE32D39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432" name="Textbox 200">
              <a:extLst>
                <a:ext uri="{FF2B5EF4-FFF2-40B4-BE49-F238E27FC236}">
                  <a16:creationId xmlns:a16="http://schemas.microsoft.com/office/drawing/2014/main" id="{AF710C54-E6C6-FEA8-E325-CB3339D76A0F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433" name="Group 432">
            <a:extLst>
              <a:ext uri="{FF2B5EF4-FFF2-40B4-BE49-F238E27FC236}">
                <a16:creationId xmlns:a16="http://schemas.microsoft.com/office/drawing/2014/main" id="{636A5BC6-10FA-84D2-254E-403D4D495765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1081F6F8-136F-56BF-A5C0-CAA3673729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Oval 434">
              <a:extLst>
                <a:ext uri="{FF2B5EF4-FFF2-40B4-BE49-F238E27FC236}">
                  <a16:creationId xmlns:a16="http://schemas.microsoft.com/office/drawing/2014/main" id="{5C0790CD-3C3C-6795-58B3-37B31F9EB86E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65B1E00B-2C2B-6EA7-93C3-0193CE1D2E90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437" name="Textbox 200">
              <a:extLst>
                <a:ext uri="{FF2B5EF4-FFF2-40B4-BE49-F238E27FC236}">
                  <a16:creationId xmlns:a16="http://schemas.microsoft.com/office/drawing/2014/main" id="{01BFB43E-6961-9F87-70BA-48A7EAC3E7DA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Ra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mắt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sản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phẩm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cốt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lõi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đội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ngũ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kỹ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thuật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khách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hàng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đầu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tiên</a:t>
              </a:r>
              <a:r>
                <a:rPr lang="en-US" sz="14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8" name="Textbox 200">
              <a:extLst>
                <a:ext uri="{FF2B5EF4-FFF2-40B4-BE49-F238E27FC236}">
                  <a16:creationId xmlns:a16="http://schemas.microsoft.com/office/drawing/2014/main" id="{CE66FFF0-BB83-20FF-76D8-9351AEA2BA88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439" name="Textbox 200">
              <a:extLst>
                <a:ext uri="{FF2B5EF4-FFF2-40B4-BE49-F238E27FC236}">
                  <a16:creationId xmlns:a16="http://schemas.microsoft.com/office/drawing/2014/main" id="{44F39BBE-95BB-4784-844F-7D7921B9E9F8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40" name="Textbox 200">
            <a:extLst>
              <a:ext uri="{FF2B5EF4-FFF2-40B4-BE49-F238E27FC236}">
                <a16:creationId xmlns:a16="http://schemas.microsoft.com/office/drawing/2014/main" id="{B9209613-4AC3-71EF-63AD-534F5FAA8BF2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441" name="Textbox 200">
            <a:extLst>
              <a:ext uri="{FF2B5EF4-FFF2-40B4-BE49-F238E27FC236}">
                <a16:creationId xmlns:a16="http://schemas.microsoft.com/office/drawing/2014/main" id="{E3FCBB42-C61F-0239-613B-30FE73998C34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442" name="Textbox 200">
            <a:extLst>
              <a:ext uri="{FF2B5EF4-FFF2-40B4-BE49-F238E27FC236}">
                <a16:creationId xmlns:a16="http://schemas.microsoft.com/office/drawing/2014/main" id="{EEB02214-7D66-2083-4AB4-89A3C9FC4E1F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443" name="Textbox 200">
            <a:extLst>
              <a:ext uri="{FF2B5EF4-FFF2-40B4-BE49-F238E27FC236}">
                <a16:creationId xmlns:a16="http://schemas.microsoft.com/office/drawing/2014/main" id="{D8D34A03-0A87-1BF1-4A16-5C971E91A05E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444" name="Textbox 200">
            <a:extLst>
              <a:ext uri="{FF2B5EF4-FFF2-40B4-BE49-F238E27FC236}">
                <a16:creationId xmlns:a16="http://schemas.microsoft.com/office/drawing/2014/main" id="{D512F0AA-16D0-F3BC-BA28-39AF68CA1F91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445" name="Textbox 200">
            <a:extLst>
              <a:ext uri="{FF2B5EF4-FFF2-40B4-BE49-F238E27FC236}">
                <a16:creationId xmlns:a16="http://schemas.microsoft.com/office/drawing/2014/main" id="{5B14FD4E-2F3B-F8CC-FA7F-3042D1B8ADDD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417567A9-87E1-19A9-B1CF-9772B828FEC7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53DDA98E-EEF2-939D-641C-2C64A417C2C9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6960FA9B-6811-1175-71A8-61C9761D8C15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4C8AC3F5-D7F6-E29F-8F8F-649096D2B766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EB694707-8339-C560-4C7D-301C53A9386D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9" grpId="0"/>
          <p:bldP spid="370" grpId="0"/>
          <p:bldP spid="371" grpId="0" animBg="1"/>
          <p:bldP spid="372" grpId="0" animBg="1"/>
          <p:bldP spid="373" grpId="0" animBg="1"/>
          <p:bldP spid="374" grpId="0" animBg="1"/>
          <p:bldP spid="375" grpId="0" animBg="1"/>
          <p:bldP spid="376" grpId="0" animBg="1"/>
          <p:bldP spid="377" grpId="0" animBg="1"/>
          <p:bldP spid="378" grpId="0" animBg="1"/>
          <p:bldP spid="379" grpId="0" animBg="1"/>
          <p:bldP spid="380" grpId="0" animBg="1"/>
          <p:bldP spid="404" grpId="0" animBg="1"/>
          <p:bldP spid="440" grpId="0"/>
          <p:bldP spid="441" grpId="0"/>
          <p:bldP spid="442" grpId="0"/>
          <p:bldP spid="443" grpId="0"/>
          <p:bldP spid="444" grpId="0"/>
          <p:bldP spid="445" grpId="0"/>
          <p:bldP spid="446" grpId="0" animBg="1"/>
          <p:bldP spid="447" grpId="0" animBg="1"/>
          <p:bldP spid="448" grpId="0" animBg="1"/>
          <p:bldP spid="449" grpId="0" animBg="1"/>
          <p:bldP spid="4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9" grpId="0"/>
          <p:bldP spid="370" grpId="0"/>
          <p:bldP spid="371" grpId="0" animBg="1"/>
          <p:bldP spid="372" grpId="0" animBg="1"/>
          <p:bldP spid="373" grpId="0" animBg="1"/>
          <p:bldP spid="374" grpId="0" animBg="1"/>
          <p:bldP spid="375" grpId="0" animBg="1"/>
          <p:bldP spid="376" grpId="0" animBg="1"/>
          <p:bldP spid="377" grpId="0" animBg="1"/>
          <p:bldP spid="378" grpId="0" animBg="1"/>
          <p:bldP spid="379" grpId="0" animBg="1"/>
          <p:bldP spid="380" grpId="0" animBg="1"/>
          <p:bldP spid="404" grpId="0" animBg="1"/>
          <p:bldP spid="440" grpId="0"/>
          <p:bldP spid="441" grpId="0"/>
          <p:bldP spid="442" grpId="0"/>
          <p:bldP spid="443" grpId="0"/>
          <p:bldP spid="444" grpId="0"/>
          <p:bldP spid="445" grpId="0"/>
          <p:bldP spid="446" grpId="0" animBg="1"/>
          <p:bldP spid="447" grpId="0" animBg="1"/>
          <p:bldP spid="448" grpId="0" animBg="1"/>
          <p:bldP spid="449" grpId="0" animBg="1"/>
          <p:bldP spid="45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Rectangle 168">
            <a:extLst>
              <a:ext uri="{FF2B5EF4-FFF2-40B4-BE49-F238E27FC236}">
                <a16:creationId xmlns:a16="http://schemas.microsoft.com/office/drawing/2014/main" id="{ECC09054-7232-4DFE-D319-29D5B0404C2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70" name="!!MainTitle1">
            <a:extLst>
              <a:ext uri="{FF2B5EF4-FFF2-40B4-BE49-F238E27FC236}">
                <a16:creationId xmlns:a16="http://schemas.microsoft.com/office/drawing/2014/main" id="{61CFECFC-52EA-3B54-90C9-01D574EF8BAE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1" name="!!SubTitle">
            <a:extLst>
              <a:ext uri="{FF2B5EF4-FFF2-40B4-BE49-F238E27FC236}">
                <a16:creationId xmlns:a16="http://schemas.microsoft.com/office/drawing/2014/main" id="{C36515C7-A151-AD0C-B7EF-B1F70C89E22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A50CADCE-08DA-CDC6-F686-2FA7645312A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73AD37E5-403D-B03F-6E8D-1DDC6B0AFD3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30E81800-A40D-AE6C-57FC-84D369A7358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490E8B13-BE85-C8D8-867D-ACEB69B3ED8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9BD3813-9E0B-D235-7BA0-A9932858EC7B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F33ED80D-A94F-C779-3E1D-2738171034C3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A05C57DB-66AE-E263-F768-F117B283C0F1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9DF9B05B-B8D3-61E6-98EF-A19B1E13AECD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2432F466-315A-0259-B5CE-93BE4141315B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9C8CE54D-5AAC-4306-D4F3-FFF538FD8DC5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452F30A-21E2-4EDA-5F87-BDE8F7CBCBCD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FFEE30C1-D3DF-920C-1284-96CFCDFA2612}"/>
                </a:ext>
              </a:extLst>
            </p:cNvPr>
            <p:cNvCxnSpPr>
              <a:cxnSpLocks/>
              <a:stCxn id="184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Arc 183">
              <a:extLst>
                <a:ext uri="{FF2B5EF4-FFF2-40B4-BE49-F238E27FC236}">
                  <a16:creationId xmlns:a16="http://schemas.microsoft.com/office/drawing/2014/main" id="{921E13FB-DA96-BBEF-5BC9-FCD2482F4F91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F28671C-32EF-9F79-1598-F27E66B666F9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Arc 185">
              <a:extLst>
                <a:ext uri="{FF2B5EF4-FFF2-40B4-BE49-F238E27FC236}">
                  <a16:creationId xmlns:a16="http://schemas.microsoft.com/office/drawing/2014/main" id="{79FD8BE1-3731-3139-56F7-314AC8A400FD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F8EA9A90-F5B9-40BB-C332-1C07FF558855}"/>
                </a:ext>
              </a:extLst>
            </p:cNvPr>
            <p:cNvCxnSpPr>
              <a:cxnSpLocks/>
              <a:stCxn id="188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Arc 187">
              <a:extLst>
                <a:ext uri="{FF2B5EF4-FFF2-40B4-BE49-F238E27FC236}">
                  <a16:creationId xmlns:a16="http://schemas.microsoft.com/office/drawing/2014/main" id="{F3F0232D-857D-6F73-2E1E-F15670598BB6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DA7EECD-A6AC-310D-6BF2-715A7C9623BE}"/>
                </a:ext>
              </a:extLst>
            </p:cNvPr>
            <p:cNvCxnSpPr>
              <a:cxnSpLocks/>
              <a:stCxn id="188" idx="0"/>
              <a:endCxn id="190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Arc 189">
              <a:extLst>
                <a:ext uri="{FF2B5EF4-FFF2-40B4-BE49-F238E27FC236}">
                  <a16:creationId xmlns:a16="http://schemas.microsoft.com/office/drawing/2014/main" id="{32ACB193-9292-03B6-5EE9-4C096C62B9FF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12F92003-DF22-A1C3-0EE6-FAD3FBB5B49B}"/>
                </a:ext>
              </a:extLst>
            </p:cNvPr>
            <p:cNvCxnSpPr>
              <a:cxnSpLocks/>
              <a:stCxn id="192" idx="2"/>
              <a:endCxn id="190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Arc 191">
              <a:extLst>
                <a:ext uri="{FF2B5EF4-FFF2-40B4-BE49-F238E27FC236}">
                  <a16:creationId xmlns:a16="http://schemas.microsoft.com/office/drawing/2014/main" id="{9882EA77-1811-36EF-016E-412148B3B995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4E6F19CA-2F8B-8516-0288-4BE0E1C78331}"/>
                </a:ext>
              </a:extLst>
            </p:cNvPr>
            <p:cNvCxnSpPr>
              <a:cxnSpLocks/>
              <a:stCxn id="192" idx="0"/>
              <a:endCxn id="194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Arc 193">
              <a:extLst>
                <a:ext uri="{FF2B5EF4-FFF2-40B4-BE49-F238E27FC236}">
                  <a16:creationId xmlns:a16="http://schemas.microsoft.com/office/drawing/2014/main" id="{161293F4-E17C-02AF-89E7-58831E51A9F6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502B8896-B11C-AB88-9A75-0DE6A84D3855}"/>
                </a:ext>
              </a:extLst>
            </p:cNvPr>
            <p:cNvCxnSpPr>
              <a:cxnSpLocks/>
              <a:stCxn id="196" idx="7"/>
              <a:endCxn id="194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44EBA12-706B-9BE8-98AF-B44A5E434A81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Isosceles Triangle 196">
              <a:extLst>
                <a:ext uri="{FF2B5EF4-FFF2-40B4-BE49-F238E27FC236}">
                  <a16:creationId xmlns:a16="http://schemas.microsoft.com/office/drawing/2014/main" id="{38CB7AE2-F918-8B5E-D38D-0C7870BAA30D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EEE6AF11-443D-B4FD-941E-B0BD88921F17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02BBF0F3-DD3B-CF70-C127-CF205ED1BE8F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3778823C-C4A6-7C95-7765-C515B670457E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7F6E161E-4296-CD8E-804F-4CC41E45B271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72FAF77D-D0F7-ED37-BFD2-EECF0CB39993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701DF4FF-ACE0-6CC7-F7D3-DD848071DAAD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4BDA3FA0-A4B6-C52E-ABBE-151160B64305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8EC98CA3-753B-1BFC-2C4F-4B0818EB25D3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C7001FF1-F6CE-BD12-2A72-829F6EE13CCE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5FD1C07-5141-42D2-D5C3-3620E123FCD8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28AE6A7E-AAC4-7650-293D-0D53B0CA17A7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EFD98661-700D-A01B-BDC2-5EFDF5C3AEC4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47333995-77B7-0E28-6AF3-964293C91A61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15272CA3-33C3-C1AD-E8EB-A7E22D8EF6DA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172EE3BC-BE96-78A7-896A-69C94BB17C6E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8E8DD2B2-B044-9B66-5870-B695F2F86FDD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3BD12CEB-C4BE-845D-2EA3-7DF06FF63FCE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3F08CD57-76FF-61D0-11B3-CD051A8E28D6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187F1182-7847-FBC2-9D05-18C5DB271EBF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E4567AF2-8DE7-1ABF-EA79-361C69D1022A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C3D3CA50-AB3B-33AB-D14D-D3F64642E49A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37AD1C3D-28C5-68B5-89F7-F970E0ED0ADE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70ABFC41-682B-DCD1-BD63-8837A8D11FFC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E3F7A7FA-923F-3D84-94E0-03DFBFF045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1599306C-83E2-434B-5D4A-5BC12622A62B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8260C445-BC6D-1388-4357-6529FD42E281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7623B95B-8256-3368-2DF4-0532B6441BCC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DD3BAA96-2F49-2E23-7AB9-991C4B5769F5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9A94C9C3-CEA9-CF6A-347D-A415680488A1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728AB2EC-68E0-03D2-5506-EC01A364F7CF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57ACC2F8-2DDF-272D-D67F-77C675AEB8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F6880C93-2513-78E1-9618-796DF6FF85EF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D4BF48FE-F427-6CF5-18A6-D98E2F7369C2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A4CA4814-2E08-522B-AC97-75BEB8D0A19A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062048F3-099F-8CCC-5FEE-4FF5B8F67C60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4C583E95-D6EE-034B-FC6E-66119B546F3E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06854A5D-6AD6-7C0D-B570-6901A8C895FA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341E5859-5AA6-1FA9-243D-0C9434359B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C7EECCA7-E732-B384-C91E-CBCB865072BF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6E355FD7-C85F-29C5-69A2-C2EB8887831B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80BD639D-53EF-3374-9127-C6A32964C9F5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Ra </a:t>
              </a:r>
              <a:r>
                <a:rPr lang="en-US" sz="1400" dirty="0" err="1"/>
                <a:t>mắt</a:t>
              </a:r>
              <a:r>
                <a:rPr lang="en-US" sz="1400" dirty="0"/>
                <a:t> </a:t>
              </a:r>
              <a:r>
                <a:rPr lang="en-US" sz="1400" dirty="0" err="1"/>
                <a:t>sản</a:t>
              </a:r>
              <a:r>
                <a:rPr lang="en-US" sz="1400" dirty="0"/>
                <a:t> </a:t>
              </a:r>
              <a:r>
                <a:rPr lang="en-US" sz="1400" dirty="0" err="1"/>
                <a:t>phẩm</a:t>
              </a:r>
              <a:r>
                <a:rPr lang="en-US" sz="1400" dirty="0"/>
                <a:t> </a:t>
              </a:r>
              <a:r>
                <a:rPr lang="en-US" sz="1400" dirty="0" err="1"/>
                <a:t>cốt</a:t>
              </a:r>
              <a:r>
                <a:rPr lang="en-US" sz="1400" dirty="0"/>
                <a:t> </a:t>
              </a:r>
              <a:r>
                <a:rPr lang="en-US" sz="1400" dirty="0" err="1"/>
                <a:t>lõi</a:t>
              </a:r>
              <a:r>
                <a:rPr lang="en-US" sz="1400" dirty="0"/>
                <a:t>, </a:t>
              </a:r>
              <a:r>
                <a:rPr lang="en-US" sz="1400" dirty="0" err="1"/>
                <a:t>xây</a:t>
              </a:r>
              <a:r>
                <a:rPr lang="en-US" sz="1400" dirty="0"/>
                <a:t> </a:t>
              </a:r>
              <a:r>
                <a:rPr lang="en-US" sz="1400" dirty="0" err="1"/>
                <a:t>dựng</a:t>
              </a:r>
              <a:r>
                <a:rPr lang="en-US" sz="1400" dirty="0"/>
                <a:t> </a:t>
              </a:r>
              <a:r>
                <a:rPr lang="en-US" sz="1400" dirty="0" err="1"/>
                <a:t>đội</a:t>
              </a:r>
              <a:r>
                <a:rPr lang="en-US" sz="1400" dirty="0"/>
                <a:t> </a:t>
              </a:r>
              <a:r>
                <a:rPr lang="en-US" sz="1400" dirty="0" err="1"/>
                <a:t>ngũ</a:t>
              </a:r>
              <a:r>
                <a:rPr lang="en-US" sz="1400" dirty="0"/>
                <a:t> </a:t>
              </a:r>
              <a:r>
                <a:rPr lang="en-US" sz="1400" dirty="0" err="1"/>
                <a:t>kỹ</a:t>
              </a:r>
              <a:r>
                <a:rPr lang="en-US" sz="1400" dirty="0"/>
                <a:t> </a:t>
              </a:r>
              <a:r>
                <a:rPr lang="en-US" sz="1400" dirty="0" err="1"/>
                <a:t>thuật</a:t>
              </a:r>
              <a:r>
                <a:rPr lang="en-US" sz="1400" dirty="0"/>
                <a:t> </a:t>
              </a:r>
              <a:r>
                <a:rPr lang="en-US" sz="1400" dirty="0" err="1"/>
                <a:t>và</a:t>
              </a:r>
              <a:r>
                <a:rPr lang="en-US" sz="1400" dirty="0"/>
                <a:t> </a:t>
              </a:r>
              <a:r>
                <a:rPr lang="en-US" sz="1400" dirty="0" err="1"/>
                <a:t>khách</a:t>
              </a:r>
              <a:r>
                <a:rPr lang="en-US" sz="1400" dirty="0"/>
                <a:t> </a:t>
              </a:r>
              <a:r>
                <a:rPr lang="en-US" sz="1400" dirty="0" err="1"/>
                <a:t>hàng</a:t>
              </a:r>
              <a:r>
                <a:rPr lang="en-US" sz="1400" dirty="0"/>
                <a:t> </a:t>
              </a:r>
              <a:r>
                <a:rPr lang="en-US" sz="1400" dirty="0" err="1"/>
                <a:t>đầu</a:t>
              </a:r>
              <a:r>
                <a:rPr lang="en-US" sz="1400" dirty="0"/>
                <a:t> </a:t>
              </a:r>
              <a:r>
                <a:rPr lang="en-US" sz="1400" dirty="0" err="1"/>
                <a:t>tiên</a:t>
              </a:r>
              <a:r>
                <a:rPr lang="en-US" sz="1400" dirty="0"/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BD9017F5-1AAC-90A3-2460-FDFB324445C3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904B1142-1B45-79E2-8685-EE2E150EE26F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Text" lastClr="000000"/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1" name="Textbox 200">
            <a:extLst>
              <a:ext uri="{FF2B5EF4-FFF2-40B4-BE49-F238E27FC236}">
                <a16:creationId xmlns:a16="http://schemas.microsoft.com/office/drawing/2014/main" id="{E2BA9DEA-443B-65D4-8F87-5C1A366C2A02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489BA721-35F4-6DEF-9354-323EFDA12216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243" name="Textbox 200">
            <a:extLst>
              <a:ext uri="{FF2B5EF4-FFF2-40B4-BE49-F238E27FC236}">
                <a16:creationId xmlns:a16="http://schemas.microsoft.com/office/drawing/2014/main" id="{D0F23FCD-CF67-AFBC-4038-7832BDB2FA59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37B9037E-71CD-A0D1-205C-5286AA5EEAA2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245" name="Textbox 200">
            <a:extLst>
              <a:ext uri="{FF2B5EF4-FFF2-40B4-BE49-F238E27FC236}">
                <a16:creationId xmlns:a16="http://schemas.microsoft.com/office/drawing/2014/main" id="{D89CFF1D-B68B-37B2-6F0C-2851034D3942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90679E41-0634-6D3B-F010-08B3F4E891D0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A6783F33-DF92-DE77-0C86-80030C8D808A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E8512EF7-B59E-973D-6E63-60C339F5A7DD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26F530BD-6961-DD47-9441-40A53147934B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59257CBE-5575-295B-17BE-40CB64D69DC3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A477DC3E-3178-B80C-C12B-DE25E79124E0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81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Rectangle 251">
            <a:extLst>
              <a:ext uri="{FF2B5EF4-FFF2-40B4-BE49-F238E27FC236}">
                <a16:creationId xmlns:a16="http://schemas.microsoft.com/office/drawing/2014/main" id="{FB9F5EC3-9C81-5120-1225-9B4BABF7492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253" name="!!MainTitle1">
            <a:extLst>
              <a:ext uri="{FF2B5EF4-FFF2-40B4-BE49-F238E27FC236}">
                <a16:creationId xmlns:a16="http://schemas.microsoft.com/office/drawing/2014/main" id="{D5F53F33-6B8F-A08B-44B4-7B5DA4000886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4" name="!!SubTitle">
            <a:extLst>
              <a:ext uri="{FF2B5EF4-FFF2-40B4-BE49-F238E27FC236}">
                <a16:creationId xmlns:a16="http://schemas.microsoft.com/office/drawing/2014/main" id="{D2C06886-A5AC-FB6E-12EA-F764FEB4B54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FFD7331C-5E61-12E7-4348-F8635444C0F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AECAD9C1-00DE-47F5-FFB2-E3A18684D3E9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96F3AD3B-669C-C8D2-BCDC-AE3EDFF3E74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59EEE37F-63AE-E566-953D-F10AFA9292A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3960B11A-F322-AB2B-DBA8-B780DB807620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C4321EF0-9206-B79C-5C46-06E15FD0F7DB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6990B332-1958-A6C1-72DA-67DFC3F4ECE3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A4554156-16D4-16B1-F5A9-5790B0206975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E4D5DDDD-B618-689D-6913-D497476C3C2E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53DEB158-7C00-714A-BEFE-8C8CA4F6765F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41EF9A8-7C0C-C85D-A879-AB1C07FBEB0E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834BA22D-32C1-E7A2-9F24-1D0D8A401FF7}"/>
                </a:ext>
              </a:extLst>
            </p:cNvPr>
            <p:cNvCxnSpPr>
              <a:cxnSpLocks/>
              <a:stCxn id="267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Arc 266">
              <a:extLst>
                <a:ext uri="{FF2B5EF4-FFF2-40B4-BE49-F238E27FC236}">
                  <a16:creationId xmlns:a16="http://schemas.microsoft.com/office/drawing/2014/main" id="{EF00CB24-8649-8292-3587-B059A3DDCC3C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4C058856-6D70-C187-C7CF-7EF76AFE0BAF}"/>
                </a:ext>
              </a:extLst>
            </p:cNvPr>
            <p:cNvCxnSpPr>
              <a:cxnSpLocks/>
              <a:endCxn id="269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Arc 268">
              <a:extLst>
                <a:ext uri="{FF2B5EF4-FFF2-40B4-BE49-F238E27FC236}">
                  <a16:creationId xmlns:a16="http://schemas.microsoft.com/office/drawing/2014/main" id="{A6478191-B69F-5679-EFF3-33265D97EF9E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3C6962A4-3FA6-ED7D-2A26-7C73154440E7}"/>
                </a:ext>
              </a:extLst>
            </p:cNvPr>
            <p:cNvCxnSpPr>
              <a:cxnSpLocks/>
              <a:stCxn id="271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Arc 270">
              <a:extLst>
                <a:ext uri="{FF2B5EF4-FFF2-40B4-BE49-F238E27FC236}">
                  <a16:creationId xmlns:a16="http://schemas.microsoft.com/office/drawing/2014/main" id="{C4F9B25B-51AE-9F5D-5CC1-E32676DA09DF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25083CB7-C0E1-866D-B11C-8B78F7C43748}"/>
                </a:ext>
              </a:extLst>
            </p:cNvPr>
            <p:cNvCxnSpPr>
              <a:cxnSpLocks/>
              <a:stCxn id="271" idx="0"/>
              <a:endCxn id="273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Arc 272">
              <a:extLst>
                <a:ext uri="{FF2B5EF4-FFF2-40B4-BE49-F238E27FC236}">
                  <a16:creationId xmlns:a16="http://schemas.microsoft.com/office/drawing/2014/main" id="{6873FA19-F63E-D7E8-C758-303CF29C6EFA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5154F757-D809-6312-46C1-01A0D8762D97}"/>
                </a:ext>
              </a:extLst>
            </p:cNvPr>
            <p:cNvCxnSpPr>
              <a:cxnSpLocks/>
              <a:stCxn id="275" idx="2"/>
              <a:endCxn id="273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Arc 274">
              <a:extLst>
                <a:ext uri="{FF2B5EF4-FFF2-40B4-BE49-F238E27FC236}">
                  <a16:creationId xmlns:a16="http://schemas.microsoft.com/office/drawing/2014/main" id="{6695CDB5-AA8B-1A6B-ED37-225A0593BB95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EFADFFE5-1687-F494-02B9-7A380EA2FC51}"/>
                </a:ext>
              </a:extLst>
            </p:cNvPr>
            <p:cNvCxnSpPr>
              <a:cxnSpLocks/>
              <a:stCxn id="275" idx="0"/>
              <a:endCxn id="277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Arc 276">
              <a:extLst>
                <a:ext uri="{FF2B5EF4-FFF2-40B4-BE49-F238E27FC236}">
                  <a16:creationId xmlns:a16="http://schemas.microsoft.com/office/drawing/2014/main" id="{945AEE53-270F-FBB4-7F84-106D0A634F30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111ADBCE-5FEF-9F5D-0534-12311B0CCF6F}"/>
                </a:ext>
              </a:extLst>
            </p:cNvPr>
            <p:cNvCxnSpPr>
              <a:cxnSpLocks/>
              <a:stCxn id="279" idx="7"/>
              <a:endCxn id="277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AD91290A-DE4E-10A7-2AF7-EC7C8BEE000D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0" name="Isosceles Triangle 279">
              <a:extLst>
                <a:ext uri="{FF2B5EF4-FFF2-40B4-BE49-F238E27FC236}">
                  <a16:creationId xmlns:a16="http://schemas.microsoft.com/office/drawing/2014/main" id="{2E0CB5BC-27D7-71A4-3D21-D9C618750FE6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7C61B42C-2DAB-303F-044D-3ED54DABB2BB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B3191C49-3ECD-5C3C-0A39-7CDF5C3E7F5F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4D9DD10A-928B-37C3-A457-975A232D4BA7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1FD35DCB-C831-34E9-4F47-6B12C8E9C4EF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2505A4C3-FA0C-A292-0FDA-5C25381A0854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6" name="Textbox 200">
              <a:extLst>
                <a:ext uri="{FF2B5EF4-FFF2-40B4-BE49-F238E27FC236}">
                  <a16:creationId xmlns:a16="http://schemas.microsoft.com/office/drawing/2014/main" id="{6FF04308-5F8F-D0C4-D50C-7695C2D200FC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287" name="Textbox 200">
              <a:extLst>
                <a:ext uri="{FF2B5EF4-FFF2-40B4-BE49-F238E27FC236}">
                  <a16:creationId xmlns:a16="http://schemas.microsoft.com/office/drawing/2014/main" id="{284FC085-6BB1-2045-42EC-E5443A8764B3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50EC752B-FA8F-992D-AD1B-31579693906D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9F2E7BC3-2304-8F09-F1A4-C1B5A77C1229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F3A1544A-0A86-5A21-DD8B-DAA8E5A62484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8A0517D9-5A78-BA35-825A-1C1C8D439DAF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9BFCC4CB-7842-8B26-FFC6-F96B2F3968F6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293" name="Textbox 200">
              <a:extLst>
                <a:ext uri="{FF2B5EF4-FFF2-40B4-BE49-F238E27FC236}">
                  <a16:creationId xmlns:a16="http://schemas.microsoft.com/office/drawing/2014/main" id="{FF66A8D5-59D2-D8A7-01AB-F1EBA1F00F43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94" name="Textbox 200">
              <a:extLst>
                <a:ext uri="{FF2B5EF4-FFF2-40B4-BE49-F238E27FC236}">
                  <a16:creationId xmlns:a16="http://schemas.microsoft.com/office/drawing/2014/main" id="{45CEB86C-5F8A-340D-5CC2-9DFEDC6866CD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295" name="Textbox 200">
              <a:extLst>
                <a:ext uri="{FF2B5EF4-FFF2-40B4-BE49-F238E27FC236}">
                  <a16:creationId xmlns:a16="http://schemas.microsoft.com/office/drawing/2014/main" id="{2E62A95C-698C-948C-EB86-420D6721EAF6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ADD83061-C50F-91B4-8078-55F24225E4BB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6BDF797A-125C-37DC-9BA0-138E4899AF3D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58BDABBD-63BF-451F-F6D7-C6033D9ED265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F4D49443-0B35-23D3-2AB4-DFD3BDE5A2F2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2465F5B5-6C39-CE4F-2010-F616B73FE7DB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A9AFF6E4-E3F2-CF2A-12B5-86F7FEFB9C80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52E1CF62-69D1-A8A9-F776-8F458F126E9E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41B67519-0BBB-385D-07A6-89AAADE2B19E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6C417D0C-8DD0-2DAB-9F27-9F564DC24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CC577E3F-B4B8-DA83-08C4-6A8751C88E2B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8C3074A1-6446-E9B6-E711-5355595BAE22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6AB1E972-76E5-54D0-C9D0-61E293974A74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0A132BFF-45D5-FD9F-8AA2-3868136821F9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309" name="Textbox 200">
              <a:extLst>
                <a:ext uri="{FF2B5EF4-FFF2-40B4-BE49-F238E27FC236}">
                  <a16:creationId xmlns:a16="http://schemas.microsoft.com/office/drawing/2014/main" id="{54701666-50BD-B95F-BBB4-C34C56F8F467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FB9E88C-BC66-228B-DD00-80E5E8F9F66E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B8C42334-C8CF-B2C1-FF66-3C399E5068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906D270A-4C9C-675B-A67F-0C1A2BE4AF7F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8A65DF60-050E-7E55-A9F9-C385750AC06B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A505B7CF-6416-93FA-EBC2-9B2C3323CCDB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5" name="Textbox 200">
              <a:extLst>
                <a:ext uri="{FF2B5EF4-FFF2-40B4-BE49-F238E27FC236}">
                  <a16:creationId xmlns:a16="http://schemas.microsoft.com/office/drawing/2014/main" id="{C8999A3B-4CA6-FB13-26A6-D7B96B46E2E6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138C7BC2-60D8-0428-974C-F48974F5DDF4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A687D85C-003F-84E8-B5A2-0F6C67D25C52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8F0456B9-ED36-CC47-B066-352861015A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7304877F-9716-22C5-1277-CCBED0118D90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7CC085C1-D3F5-50C8-1CCB-FB21C3A2C33F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321" name="Textbox 200">
              <a:extLst>
                <a:ext uri="{FF2B5EF4-FFF2-40B4-BE49-F238E27FC236}">
                  <a16:creationId xmlns:a16="http://schemas.microsoft.com/office/drawing/2014/main" id="{F91A067E-1636-95A6-D1E6-50D8478D1F55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Ra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phẩm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ngũ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kỹ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thuật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đầu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F3224D5D-2165-6BD7-AD54-536F348A1773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99E2A211-EF6F-5108-439C-4F4FB3B29446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24" name="Textbox 200">
            <a:extLst>
              <a:ext uri="{FF2B5EF4-FFF2-40B4-BE49-F238E27FC236}">
                <a16:creationId xmlns:a16="http://schemas.microsoft.com/office/drawing/2014/main" id="{600AEDE1-2FC5-E8F0-6189-2130B91762FE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325" name="Textbox 200">
            <a:extLst>
              <a:ext uri="{FF2B5EF4-FFF2-40B4-BE49-F238E27FC236}">
                <a16:creationId xmlns:a16="http://schemas.microsoft.com/office/drawing/2014/main" id="{9156D11D-9890-7520-371A-F6295533227E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326" name="Textbox 200">
            <a:extLst>
              <a:ext uri="{FF2B5EF4-FFF2-40B4-BE49-F238E27FC236}">
                <a16:creationId xmlns:a16="http://schemas.microsoft.com/office/drawing/2014/main" id="{738A58F4-A899-C1AB-09B4-C3333E345476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327" name="Textbox 200">
            <a:extLst>
              <a:ext uri="{FF2B5EF4-FFF2-40B4-BE49-F238E27FC236}">
                <a16:creationId xmlns:a16="http://schemas.microsoft.com/office/drawing/2014/main" id="{E2267931-963C-B3DB-4906-05A82CA12920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328" name="Textbox 200">
            <a:extLst>
              <a:ext uri="{FF2B5EF4-FFF2-40B4-BE49-F238E27FC236}">
                <a16:creationId xmlns:a16="http://schemas.microsoft.com/office/drawing/2014/main" id="{588A997D-6DBF-2D97-32FD-3195311EE55C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329" name="Textbox 200">
            <a:extLst>
              <a:ext uri="{FF2B5EF4-FFF2-40B4-BE49-F238E27FC236}">
                <a16:creationId xmlns:a16="http://schemas.microsoft.com/office/drawing/2014/main" id="{07D156EF-B68E-D9D8-0DAA-BE201E6508F9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9C0D42AC-E069-E127-2874-3E09C02C7B6C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424A250F-F244-0EDF-93DE-2FD68E912B9B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1693CD23-97E1-6880-8A36-8460E4287899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5BAE9A36-61BD-B868-A4B8-51494F407444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50718C93-F4AD-64BC-0CA0-5FED60A22DA0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 isInverted="1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3" grpId="0"/>
          <p:bldP spid="254" grpId="0"/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88" grpId="0" animBg="1"/>
          <p:bldP spid="324" grpId="0"/>
          <p:bldP spid="325" grpId="0"/>
          <p:bldP spid="326" grpId="0"/>
          <p:bldP spid="327" grpId="0"/>
          <p:bldP spid="328" grpId="0"/>
          <p:bldP spid="329" grpId="0"/>
          <p:bldP spid="330" grpId="0" animBg="1"/>
          <p:bldP spid="331" grpId="0" animBg="1"/>
          <p:bldP spid="332" grpId="0" animBg="1"/>
          <p:bldP spid="333" grpId="0" animBg="1"/>
          <p:bldP spid="3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3" grpId="0"/>
          <p:bldP spid="254" grpId="0"/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88" grpId="0" animBg="1"/>
          <p:bldP spid="324" grpId="0"/>
          <p:bldP spid="325" grpId="0"/>
          <p:bldP spid="326" grpId="0"/>
          <p:bldP spid="327" grpId="0"/>
          <p:bldP spid="328" grpId="0"/>
          <p:bldP spid="329" grpId="0"/>
          <p:bldP spid="330" grpId="0" animBg="1"/>
          <p:bldP spid="331" grpId="0" animBg="1"/>
          <p:bldP spid="332" grpId="0" animBg="1"/>
          <p:bldP spid="333" grpId="0" animBg="1"/>
          <p:bldP spid="33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8339B378-B57F-50FA-A5C7-6B1654AD842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12" name="!!MainTitle1">
            <a:extLst>
              <a:ext uri="{FF2B5EF4-FFF2-40B4-BE49-F238E27FC236}">
                <a16:creationId xmlns:a16="http://schemas.microsoft.com/office/drawing/2014/main" id="{E7250FCA-2458-AD60-7109-05F1C5648BFC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3" name="!!SubTitle">
            <a:extLst>
              <a:ext uri="{FF2B5EF4-FFF2-40B4-BE49-F238E27FC236}">
                <a16:creationId xmlns:a16="http://schemas.microsoft.com/office/drawing/2014/main" id="{51D9194A-B660-AF9E-35B3-C25BDA2AB3E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91B02B0-8DED-4356-A635-C8AB1BA743E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174A8CA5-3C19-6BE1-9ECF-A577E50D5C3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07B96AC1-1852-098F-A9BE-2A4529A7C4E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5E8B786A-72E6-1929-3A38-C9C816451C5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C2C37456-5432-5355-55A3-6993895B435A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BA57A3F9-3A38-CD02-D265-C10659D28DAF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C3AF65E-B1C2-4F90-C720-585AD32AE108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A36C1605-4DDE-D73D-99E6-1CE4C22F3AB7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D7876E7-02CA-0CE9-35A7-BA3654D6BAF7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6019C6BB-2576-6239-7E62-CB6DF5FE9407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2AC4B3F-BECB-3B43-9F11-50C3A12E88B3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94005F9-E588-D595-AE9C-0C61EFE85A43}"/>
                </a:ext>
              </a:extLst>
            </p:cNvPr>
            <p:cNvCxnSpPr>
              <a:cxnSpLocks/>
              <a:stCxn id="126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C56DC226-1B49-9B74-879F-D037B87D4ED6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81D694A1-CD63-1E95-B4DB-F4C9B6C05F8C}"/>
                </a:ext>
              </a:extLst>
            </p:cNvPr>
            <p:cNvCxnSpPr>
              <a:cxnSpLocks/>
              <a:endCxn id="128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Arc 127">
              <a:extLst>
                <a:ext uri="{FF2B5EF4-FFF2-40B4-BE49-F238E27FC236}">
                  <a16:creationId xmlns:a16="http://schemas.microsoft.com/office/drawing/2014/main" id="{7D390253-3217-3FC9-0F67-8F1CCACA66C9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B07F59EF-BC62-01BC-C203-5B04392999F8}"/>
                </a:ext>
              </a:extLst>
            </p:cNvPr>
            <p:cNvCxnSpPr>
              <a:cxnSpLocks/>
              <a:stCxn id="130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A0835A64-80B3-DFA3-A30B-BB83AD4AEED3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C5F00D7A-2CC1-1276-9CEB-98BE4D082C6E}"/>
                </a:ext>
              </a:extLst>
            </p:cNvPr>
            <p:cNvCxnSpPr>
              <a:cxnSpLocks/>
              <a:stCxn id="130" idx="0"/>
              <a:endCxn id="132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243F0EB7-0BB5-6224-D69C-1448ACB3E137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B85F06A-0B02-F076-2A28-3E021C70916E}"/>
                </a:ext>
              </a:extLst>
            </p:cNvPr>
            <p:cNvCxnSpPr>
              <a:cxnSpLocks/>
              <a:stCxn id="134" idx="2"/>
              <a:endCxn id="132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0B522502-4979-D961-64F4-EE0EC780A494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C7A7313C-4012-A89C-1363-ADA813555961}"/>
                </a:ext>
              </a:extLst>
            </p:cNvPr>
            <p:cNvCxnSpPr>
              <a:cxnSpLocks/>
              <a:stCxn id="134" idx="0"/>
              <a:endCxn id="136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745D344A-1815-EA97-632C-C5A26E66B9EF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366CD1F5-BE19-C977-67A6-7AF9EC2601FD}"/>
                </a:ext>
              </a:extLst>
            </p:cNvPr>
            <p:cNvCxnSpPr>
              <a:cxnSpLocks/>
              <a:stCxn id="196" idx="7"/>
              <a:endCxn id="136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73A50E-E611-CA97-4ECA-1677BA6C0FDF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Isosceles Triangle 196">
              <a:extLst>
                <a:ext uri="{FF2B5EF4-FFF2-40B4-BE49-F238E27FC236}">
                  <a16:creationId xmlns:a16="http://schemas.microsoft.com/office/drawing/2014/main" id="{5DCCF528-7BD5-6151-94FA-68D9E82A561E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997433DC-DCA7-2AE8-4259-536A00F4B36F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D931B789-1BF4-E431-9CBE-4DFA3C5E91CE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677FA103-D3E3-9C65-60DA-40F3BC5C4612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42561291-7E62-B331-A45B-E72D9D0FF6A1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0458EBE6-61BD-206C-935C-F27823765401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8269FD6C-2F21-6782-B9DF-9B0AE75DC2EC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99B06852-D6F6-4B33-675A-27A089A725D7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D513B7BC-DEF0-C10A-AA72-CAC0FC42676A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941CB597-996E-2B27-A2D2-45830EBD1508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31C9EDE6-CD4E-71EC-3257-6AC24480CC45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67A6DF12-0449-E7F2-1833-DD51F789BE7B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2B704083-0F1E-4F75-EE90-7027C63E7689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D929AAF1-DF4D-F6DA-CCD8-848FA24F9C81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29C191D8-B418-FE04-E081-6270A76B77EA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463AF39C-2A16-F0B5-492F-0EDE54D8526C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F9E0FA6B-A341-7C52-6074-25DBE8DD55B0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B98B4EE6-8B89-BBE3-8311-2225BCAE1655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FA4D72B4-FF64-9508-93A6-1A185DB7B291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36671705-0468-D17A-4CED-233231A351B3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7CA9BC37-ED18-D251-B5EB-25748ABF2164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6644143C-89F7-0372-6FEB-5CB3DDE01C26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9CE941C6-AF4D-601E-3C35-0B36F1C6B64C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1520043-792D-F86C-F777-AF36652D05A4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7661454F-7851-81B1-0D0E-294A03ED0C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33A15D18-EE89-4E0A-817D-7976A26C7E29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4E48C1FE-9B54-0BDA-5E76-8B3E6F8BA9D2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D8455224-4AA9-2D6C-2503-45F1984BBB8A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F8F0470B-D0C2-64F3-954A-9CD4B3BFDCAC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38F74074-380F-9326-FA42-CDEC70050B33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C6C2F899-3CD6-A5DF-610B-BD64F916BCBC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1C3D13FA-9025-50A6-E5FD-6A2C058315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03AEBE7A-8363-54EE-0F04-2CDC570790FC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B22FFA2F-9944-1A36-1470-57D6988A3B42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75B114A3-569A-F0DE-0792-2F41D86FD7E2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CC620328-590C-89F9-A782-89573613F967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FFC84E90-44ED-BB2A-196E-4035A9B2C2C3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608B1927-CF29-CBC5-EC0E-FC515FC6604D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00F88CAB-DA11-14AC-2252-1E86296032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1BA5D8BA-B073-3E2B-8253-C86BEA895A4F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756DD214-6A58-A7DB-B469-C37144D2BEB7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5D5581D9-7642-F078-FE6E-62A966A26579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Ra </a:t>
              </a:r>
              <a:r>
                <a:rPr lang="en-US" sz="1400" dirty="0" err="1"/>
                <a:t>mắt</a:t>
              </a:r>
              <a:r>
                <a:rPr lang="en-US" sz="1400" dirty="0"/>
                <a:t> </a:t>
              </a:r>
              <a:r>
                <a:rPr lang="en-US" sz="1400" dirty="0" err="1"/>
                <a:t>sản</a:t>
              </a:r>
              <a:r>
                <a:rPr lang="en-US" sz="1400" dirty="0"/>
                <a:t> </a:t>
              </a:r>
              <a:r>
                <a:rPr lang="en-US" sz="1400" dirty="0" err="1"/>
                <a:t>phẩm</a:t>
              </a:r>
              <a:r>
                <a:rPr lang="en-US" sz="1400" dirty="0"/>
                <a:t> </a:t>
              </a:r>
              <a:r>
                <a:rPr lang="en-US" sz="1400" dirty="0" err="1"/>
                <a:t>cốt</a:t>
              </a:r>
              <a:r>
                <a:rPr lang="en-US" sz="1400" dirty="0"/>
                <a:t> </a:t>
              </a:r>
              <a:r>
                <a:rPr lang="en-US" sz="1400" dirty="0" err="1"/>
                <a:t>lõi</a:t>
              </a:r>
              <a:r>
                <a:rPr lang="en-US" sz="1400" dirty="0"/>
                <a:t>, </a:t>
              </a:r>
              <a:r>
                <a:rPr lang="en-US" sz="1400" dirty="0" err="1"/>
                <a:t>xây</a:t>
              </a:r>
              <a:r>
                <a:rPr lang="en-US" sz="1400" dirty="0"/>
                <a:t> </a:t>
              </a:r>
              <a:r>
                <a:rPr lang="en-US" sz="1400" dirty="0" err="1"/>
                <a:t>dựng</a:t>
              </a:r>
              <a:r>
                <a:rPr lang="en-US" sz="1400" dirty="0"/>
                <a:t> </a:t>
              </a:r>
              <a:r>
                <a:rPr lang="en-US" sz="1400" dirty="0" err="1"/>
                <a:t>đội</a:t>
              </a:r>
              <a:r>
                <a:rPr lang="en-US" sz="1400" dirty="0"/>
                <a:t> </a:t>
              </a:r>
              <a:r>
                <a:rPr lang="en-US" sz="1400" dirty="0" err="1"/>
                <a:t>ngũ</a:t>
              </a:r>
              <a:r>
                <a:rPr lang="en-US" sz="1400" dirty="0"/>
                <a:t> </a:t>
              </a:r>
              <a:r>
                <a:rPr lang="en-US" sz="1400" dirty="0" err="1"/>
                <a:t>kỹ</a:t>
              </a:r>
              <a:r>
                <a:rPr lang="en-US" sz="1400" dirty="0"/>
                <a:t> </a:t>
              </a:r>
              <a:r>
                <a:rPr lang="en-US" sz="1400" dirty="0" err="1"/>
                <a:t>thuật</a:t>
              </a:r>
              <a:r>
                <a:rPr lang="en-US" sz="1400" dirty="0"/>
                <a:t> </a:t>
              </a:r>
              <a:r>
                <a:rPr lang="en-US" sz="1400" dirty="0" err="1"/>
                <a:t>và</a:t>
              </a:r>
              <a:r>
                <a:rPr lang="en-US" sz="1400" dirty="0"/>
                <a:t> </a:t>
              </a:r>
              <a:r>
                <a:rPr lang="en-US" sz="1400" dirty="0" err="1"/>
                <a:t>khách</a:t>
              </a:r>
              <a:r>
                <a:rPr lang="en-US" sz="1400" dirty="0"/>
                <a:t> </a:t>
              </a:r>
              <a:r>
                <a:rPr lang="en-US" sz="1400" dirty="0" err="1"/>
                <a:t>hàng</a:t>
              </a:r>
              <a:r>
                <a:rPr lang="en-US" sz="1400" dirty="0"/>
                <a:t> </a:t>
              </a:r>
              <a:r>
                <a:rPr lang="en-US" sz="1400" dirty="0" err="1"/>
                <a:t>đầu</a:t>
              </a:r>
              <a:r>
                <a:rPr lang="en-US" sz="1400" dirty="0"/>
                <a:t> </a:t>
              </a:r>
              <a:r>
                <a:rPr lang="en-US" sz="1400" dirty="0" err="1"/>
                <a:t>tiên</a:t>
              </a:r>
              <a:r>
                <a:rPr lang="en-US" sz="1400" dirty="0"/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2D5665C3-F1C7-67B6-0188-0C24028DC97D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5693D5B2-24DC-55DB-C791-3B0E2F9594AA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Text" lastClr="000000"/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1" name="Textbox 200">
            <a:extLst>
              <a:ext uri="{FF2B5EF4-FFF2-40B4-BE49-F238E27FC236}">
                <a16:creationId xmlns:a16="http://schemas.microsoft.com/office/drawing/2014/main" id="{B39AF96A-A84E-244B-6CAF-5BD9E6744B40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CD12F25B-A515-D0A2-B8A0-9C8D63461CDF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243" name="Textbox 200">
            <a:extLst>
              <a:ext uri="{FF2B5EF4-FFF2-40B4-BE49-F238E27FC236}">
                <a16:creationId xmlns:a16="http://schemas.microsoft.com/office/drawing/2014/main" id="{E70CF282-FA5C-A08A-FF7B-4DF80939E933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E2A4F1A1-0199-DFF9-4217-88592A232D0E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245" name="Textbox 200">
            <a:extLst>
              <a:ext uri="{FF2B5EF4-FFF2-40B4-BE49-F238E27FC236}">
                <a16:creationId xmlns:a16="http://schemas.microsoft.com/office/drawing/2014/main" id="{0FC12147-AA45-6300-6E36-8A60678333AD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08DFCA3D-30EC-8AAC-323F-3015F11D7ED8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4DAE85D6-D0DF-14A9-EAB1-18ED56E179D6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8D0D953A-3A28-9C6D-1B89-4002EE64C8D7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DBC739B2-25DB-CF3A-E6CD-1FDC20DDF9EE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6A2136D8-5F7B-98D7-1678-4E52E2A54DF3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823F3369-96EE-40D1-542F-FA2EF27E4448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tangle 334">
            <a:extLst>
              <a:ext uri="{FF2B5EF4-FFF2-40B4-BE49-F238E27FC236}">
                <a16:creationId xmlns:a16="http://schemas.microsoft.com/office/drawing/2014/main" id="{1D5AECD6-3563-A01C-F145-126B616EFE8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336" name="!!MainTitle1">
            <a:extLst>
              <a:ext uri="{FF2B5EF4-FFF2-40B4-BE49-F238E27FC236}">
                <a16:creationId xmlns:a16="http://schemas.microsoft.com/office/drawing/2014/main" id="{DEF083CB-6500-FDC6-4F98-990B69A85C88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7" name="!!SubTitle">
            <a:extLst>
              <a:ext uri="{FF2B5EF4-FFF2-40B4-BE49-F238E27FC236}">
                <a16:creationId xmlns:a16="http://schemas.microsoft.com/office/drawing/2014/main" id="{6AED8830-54AB-82CA-39E2-B92B061E3806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F92F56D8-C7E4-2951-E089-4A566B81B79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25E3DF6F-096F-ADA8-C03A-9B05E631387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0" name="Oval 339">
            <a:extLst>
              <a:ext uri="{FF2B5EF4-FFF2-40B4-BE49-F238E27FC236}">
                <a16:creationId xmlns:a16="http://schemas.microsoft.com/office/drawing/2014/main" id="{767E150F-359F-0B8C-5652-B4FD953BA264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92676B3D-74A3-4D5C-76CA-8BAF84CB1C2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C4552147-E8D5-C774-7A0E-538FCBF4ED54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18A0F0DF-6035-4EF6-A741-C16C9DCEC89A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7001F0DF-02C0-5DD6-7D30-DA2199BCA8C5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2C6F8F32-7A0F-6E06-3397-E444A82B5068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1876399E-E196-6712-921C-894043D9F0F9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30C16E8E-DD2B-C8B2-456E-9DF21F4F1D5E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1EFDFB49-E25E-4145-43DA-43F017E112C0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55C93BBA-04C2-6DE5-86A4-40B729DF5150}"/>
                </a:ext>
              </a:extLst>
            </p:cNvPr>
            <p:cNvCxnSpPr>
              <a:cxnSpLocks/>
              <a:stCxn id="350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Arc 349">
              <a:extLst>
                <a:ext uri="{FF2B5EF4-FFF2-40B4-BE49-F238E27FC236}">
                  <a16:creationId xmlns:a16="http://schemas.microsoft.com/office/drawing/2014/main" id="{65E19A05-B594-D9A2-187B-622447963B81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9C971B61-2934-6BEB-92D6-0BCB5C06AC6E}"/>
                </a:ext>
              </a:extLst>
            </p:cNvPr>
            <p:cNvCxnSpPr>
              <a:cxnSpLocks/>
              <a:endCxn id="352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" name="Arc 351">
              <a:extLst>
                <a:ext uri="{FF2B5EF4-FFF2-40B4-BE49-F238E27FC236}">
                  <a16:creationId xmlns:a16="http://schemas.microsoft.com/office/drawing/2014/main" id="{1B8555BD-940C-EAB8-A97B-2C33E09347CD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47260AB0-AAC0-1556-E563-385E71844228}"/>
                </a:ext>
              </a:extLst>
            </p:cNvPr>
            <p:cNvCxnSpPr>
              <a:cxnSpLocks/>
              <a:stCxn id="354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Arc 353">
              <a:extLst>
                <a:ext uri="{FF2B5EF4-FFF2-40B4-BE49-F238E27FC236}">
                  <a16:creationId xmlns:a16="http://schemas.microsoft.com/office/drawing/2014/main" id="{046436D9-85BD-E531-5082-29D5EA56C6B5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0A8CE9BD-AADD-76A9-5871-498DBD01A6E2}"/>
                </a:ext>
              </a:extLst>
            </p:cNvPr>
            <p:cNvCxnSpPr>
              <a:cxnSpLocks/>
              <a:stCxn id="354" idx="0"/>
              <a:endCxn id="356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Arc 355">
              <a:extLst>
                <a:ext uri="{FF2B5EF4-FFF2-40B4-BE49-F238E27FC236}">
                  <a16:creationId xmlns:a16="http://schemas.microsoft.com/office/drawing/2014/main" id="{F614FD4C-9A5A-1AD0-6438-7FC02169F909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D08FB1A3-BCC5-3D52-7303-82C8DFFFCC1D}"/>
                </a:ext>
              </a:extLst>
            </p:cNvPr>
            <p:cNvCxnSpPr>
              <a:cxnSpLocks/>
              <a:stCxn id="358" idx="2"/>
              <a:endCxn id="356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Arc 357">
              <a:extLst>
                <a:ext uri="{FF2B5EF4-FFF2-40B4-BE49-F238E27FC236}">
                  <a16:creationId xmlns:a16="http://schemas.microsoft.com/office/drawing/2014/main" id="{FAE25A44-3BF6-101F-DF74-D31CA4E9E117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CE9BA949-F033-97D4-F59E-205A40FB09F2}"/>
                </a:ext>
              </a:extLst>
            </p:cNvPr>
            <p:cNvCxnSpPr>
              <a:cxnSpLocks/>
              <a:stCxn id="358" idx="0"/>
              <a:endCxn id="360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Arc 359">
              <a:extLst>
                <a:ext uri="{FF2B5EF4-FFF2-40B4-BE49-F238E27FC236}">
                  <a16:creationId xmlns:a16="http://schemas.microsoft.com/office/drawing/2014/main" id="{C33C0A66-C338-C878-4A29-E41D8443C32B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00A364CB-075A-0429-870C-F4B25420B76B}"/>
                </a:ext>
              </a:extLst>
            </p:cNvPr>
            <p:cNvCxnSpPr>
              <a:cxnSpLocks/>
              <a:stCxn id="362" idx="7"/>
              <a:endCxn id="360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81CB73EE-A484-33D0-CE93-D0EC69003F75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3" name="Isosceles Triangle 362">
              <a:extLst>
                <a:ext uri="{FF2B5EF4-FFF2-40B4-BE49-F238E27FC236}">
                  <a16:creationId xmlns:a16="http://schemas.microsoft.com/office/drawing/2014/main" id="{5F6BD95F-A50D-5BF8-E35C-E1AAFB146131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1DA8D160-92E6-2C8F-B21B-78CBE64D3A68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B5C9049A-E928-8E94-5A5E-B19F591FE12E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672F1E1A-DA7D-08D9-1720-EDF5A1173BFE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DAA26A3C-7E1F-C2CA-6D85-703AB18DDD1E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368" name="Textbox 200">
              <a:extLst>
                <a:ext uri="{FF2B5EF4-FFF2-40B4-BE49-F238E27FC236}">
                  <a16:creationId xmlns:a16="http://schemas.microsoft.com/office/drawing/2014/main" id="{10A4ED0B-405D-E996-853C-4343797F6B1A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69" name="Textbox 200">
              <a:extLst>
                <a:ext uri="{FF2B5EF4-FFF2-40B4-BE49-F238E27FC236}">
                  <a16:creationId xmlns:a16="http://schemas.microsoft.com/office/drawing/2014/main" id="{6578B5C9-D01A-D0F9-A931-1B2D1F0102B6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370" name="Textbox 200">
              <a:extLst>
                <a:ext uri="{FF2B5EF4-FFF2-40B4-BE49-F238E27FC236}">
                  <a16:creationId xmlns:a16="http://schemas.microsoft.com/office/drawing/2014/main" id="{8E4646D5-5483-FAFF-2966-37A8529E3ED9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81A2B8DD-7239-BB26-CB87-56A62108A840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4ADE94A1-AD1C-E069-34BD-DF396AFA867D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F44165D7-4684-346C-7352-3559409FBCC0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61D325BA-DB22-ED59-358C-74A24B1810D5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4F877BF6-797C-2E77-729D-8DF90FF10E4D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376" name="Textbox 200">
              <a:extLst>
                <a:ext uri="{FF2B5EF4-FFF2-40B4-BE49-F238E27FC236}">
                  <a16:creationId xmlns:a16="http://schemas.microsoft.com/office/drawing/2014/main" id="{19F177BB-EC55-4E5D-7749-EE42F0E01FB6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7" name="Textbox 200">
              <a:extLst>
                <a:ext uri="{FF2B5EF4-FFF2-40B4-BE49-F238E27FC236}">
                  <a16:creationId xmlns:a16="http://schemas.microsoft.com/office/drawing/2014/main" id="{7E4710A5-C490-428C-211F-0FD00A47220E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378" name="Textbox 200">
              <a:extLst>
                <a:ext uri="{FF2B5EF4-FFF2-40B4-BE49-F238E27FC236}">
                  <a16:creationId xmlns:a16="http://schemas.microsoft.com/office/drawing/2014/main" id="{636E6E87-0338-1049-8D2E-50CA06A03DEE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1D9FFD5B-50ED-BF08-829A-6B28D61CE6B0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8EE1140A-FF56-7740-4972-1F140EB13680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D4FB1102-3880-F91D-9451-50F617F1E2D7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AC5529FA-A399-F3FD-1710-01841DA019A4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383" name="Textbox 200">
              <a:extLst>
                <a:ext uri="{FF2B5EF4-FFF2-40B4-BE49-F238E27FC236}">
                  <a16:creationId xmlns:a16="http://schemas.microsoft.com/office/drawing/2014/main" id="{2FB591AB-24F5-A0FC-4CA5-773E024229CF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84" name="Textbox 200">
              <a:extLst>
                <a:ext uri="{FF2B5EF4-FFF2-40B4-BE49-F238E27FC236}">
                  <a16:creationId xmlns:a16="http://schemas.microsoft.com/office/drawing/2014/main" id="{B569DE0D-0103-CAF7-DCBE-B57264275850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85" name="Textbox 200">
              <a:extLst>
                <a:ext uri="{FF2B5EF4-FFF2-40B4-BE49-F238E27FC236}">
                  <a16:creationId xmlns:a16="http://schemas.microsoft.com/office/drawing/2014/main" id="{AC8096C5-8DEE-462E-0037-362DA81120B9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35D08E04-D138-2FE4-8B14-F917E4413909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D0089D2F-3DDE-EC9A-5CA0-CAABD504D6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254C293C-A5AD-BE9E-221A-830BD0E59069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C207BA52-6748-A691-60D9-7109EEDDCE44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390" name="Textbox 200">
              <a:extLst>
                <a:ext uri="{FF2B5EF4-FFF2-40B4-BE49-F238E27FC236}">
                  <a16:creationId xmlns:a16="http://schemas.microsoft.com/office/drawing/2014/main" id="{1350508E-8FFB-B6C9-B071-CC02AE3A09F0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1" name="Textbox 200">
              <a:extLst>
                <a:ext uri="{FF2B5EF4-FFF2-40B4-BE49-F238E27FC236}">
                  <a16:creationId xmlns:a16="http://schemas.microsoft.com/office/drawing/2014/main" id="{5FACE6C7-01A8-C469-DD77-DF6C1CCDBF5E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392" name="Textbox 200">
              <a:extLst>
                <a:ext uri="{FF2B5EF4-FFF2-40B4-BE49-F238E27FC236}">
                  <a16:creationId xmlns:a16="http://schemas.microsoft.com/office/drawing/2014/main" id="{3B095615-181E-5E56-B713-4DA655B4A479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C61D1B7E-DB6A-DDC1-6B40-6D6D6F108CFE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54C96376-075E-EDA2-3495-3CFD15072F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CC523845-5585-6B35-CEC5-7953C395431E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E56EA488-336F-3898-6204-A237EB07F7CF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397" name="Textbox 200">
              <a:extLst>
                <a:ext uri="{FF2B5EF4-FFF2-40B4-BE49-F238E27FC236}">
                  <a16:creationId xmlns:a16="http://schemas.microsoft.com/office/drawing/2014/main" id="{1F69004F-C453-DBA1-94BA-36CF9EB28058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8" name="Textbox 200">
              <a:extLst>
                <a:ext uri="{FF2B5EF4-FFF2-40B4-BE49-F238E27FC236}">
                  <a16:creationId xmlns:a16="http://schemas.microsoft.com/office/drawing/2014/main" id="{68B1386F-BFCE-84B6-ACA6-E4690D985E41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399" name="Textbox 200">
              <a:extLst>
                <a:ext uri="{FF2B5EF4-FFF2-40B4-BE49-F238E27FC236}">
                  <a16:creationId xmlns:a16="http://schemas.microsoft.com/office/drawing/2014/main" id="{C60CCA14-DED0-9B53-BD07-43401DDC8654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C306BCDC-3882-2293-63E4-6A1EB990C69B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11DADC30-3D10-2626-1CA2-5900EEF76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Oval 401">
              <a:extLst>
                <a:ext uri="{FF2B5EF4-FFF2-40B4-BE49-F238E27FC236}">
                  <a16:creationId xmlns:a16="http://schemas.microsoft.com/office/drawing/2014/main" id="{57A14178-D2EE-1D1A-D941-4F55BA1D9D47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EEE9F1C4-A09C-2B43-87EC-932D3E6B0215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13B43E74-49D9-5750-AD4E-DC3E404849AF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Ra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phẩm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ngũ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kỹ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thuật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đầu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BC3210BA-8205-B5ED-59EF-B5AB7F049F3F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406" name="Textbox 200">
              <a:extLst>
                <a:ext uri="{FF2B5EF4-FFF2-40B4-BE49-F238E27FC236}">
                  <a16:creationId xmlns:a16="http://schemas.microsoft.com/office/drawing/2014/main" id="{C5D512C7-6270-6F88-5C81-6ECEED1DC355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07" name="Textbox 200">
            <a:extLst>
              <a:ext uri="{FF2B5EF4-FFF2-40B4-BE49-F238E27FC236}">
                <a16:creationId xmlns:a16="http://schemas.microsoft.com/office/drawing/2014/main" id="{C6B18447-15D8-8498-40F1-BBD1471A0325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408" name="Textbox 200">
            <a:extLst>
              <a:ext uri="{FF2B5EF4-FFF2-40B4-BE49-F238E27FC236}">
                <a16:creationId xmlns:a16="http://schemas.microsoft.com/office/drawing/2014/main" id="{3E0BD02A-65AF-A80B-E85D-66C0518B9F89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409" name="Textbox 200">
            <a:extLst>
              <a:ext uri="{FF2B5EF4-FFF2-40B4-BE49-F238E27FC236}">
                <a16:creationId xmlns:a16="http://schemas.microsoft.com/office/drawing/2014/main" id="{26852275-F720-7BFA-BE2B-573ED2540596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410" name="Textbox 200">
            <a:extLst>
              <a:ext uri="{FF2B5EF4-FFF2-40B4-BE49-F238E27FC236}">
                <a16:creationId xmlns:a16="http://schemas.microsoft.com/office/drawing/2014/main" id="{9E61EBB6-9C30-A07C-48C9-7E05EBC0C9BA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411" name="Textbox 200">
            <a:extLst>
              <a:ext uri="{FF2B5EF4-FFF2-40B4-BE49-F238E27FC236}">
                <a16:creationId xmlns:a16="http://schemas.microsoft.com/office/drawing/2014/main" id="{518C289B-7D72-ECF3-85D6-26C96EAF56BB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412" name="Textbox 200">
            <a:extLst>
              <a:ext uri="{FF2B5EF4-FFF2-40B4-BE49-F238E27FC236}">
                <a16:creationId xmlns:a16="http://schemas.microsoft.com/office/drawing/2014/main" id="{A330A814-D838-F27F-B3A6-EFD2D581C529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06E784D4-D931-998A-3660-83F080F3772D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7D7C5418-3E4C-0D4B-E8A3-A10532C6F14A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E31F9097-B81A-96ED-568E-34165A5095EF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91507BC9-D6C1-EF23-CF93-9EE2F75B4181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6B96A2F7-61E1-5591-5C0F-91F37F88D0CC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47" grpId="0" animBg="1"/>
          <p:bldP spid="371" grpId="0" animBg="1"/>
          <p:bldP spid="407" grpId="0"/>
          <p:bldP spid="408" grpId="0"/>
          <p:bldP spid="409" grpId="0"/>
          <p:bldP spid="410" grpId="0"/>
          <p:bldP spid="411" grpId="0"/>
          <p:bldP spid="412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47" grpId="0" animBg="1"/>
          <p:bldP spid="371" grpId="0" animBg="1"/>
          <p:bldP spid="407" grpId="0"/>
          <p:bldP spid="408" grpId="0"/>
          <p:bldP spid="409" grpId="0"/>
          <p:bldP spid="410" grpId="0"/>
          <p:bldP spid="411" grpId="0"/>
          <p:bldP spid="412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26B7F0CE-6CF8-99E2-159B-B685AE8A952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12" name="!!MainTitle1">
            <a:extLst>
              <a:ext uri="{FF2B5EF4-FFF2-40B4-BE49-F238E27FC236}">
                <a16:creationId xmlns:a16="http://schemas.microsoft.com/office/drawing/2014/main" id="{6ACFCA84-D636-7505-234C-FA3F802EB457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3" name="!!SubTitle">
            <a:extLst>
              <a:ext uri="{FF2B5EF4-FFF2-40B4-BE49-F238E27FC236}">
                <a16:creationId xmlns:a16="http://schemas.microsoft.com/office/drawing/2014/main" id="{A30EDE7F-AB7D-3925-4DFE-92988E753FD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C80B8533-1F94-60F8-64DB-F9687623944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BD6E5BDC-9F4E-EA7F-A8B2-FA80C50E306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EA2AF111-285B-7951-2C1E-2A1CD9F58D4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055C1D53-7088-F9CD-7314-C931F984290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18D4FB81-D4E3-8E0A-816F-C233E982FC3B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AC76365E-F089-4B17-B3C4-94D6DCC447E1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E2E31B9-4423-A6F2-A356-92B36616BB10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B93FF72-D54B-2E69-A611-B48071F521EF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AF0B7FED-5EB3-1F2D-15E0-41F62A5A8A15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96C4D32-A88C-158C-B03D-220A210F06CE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185506A-FABF-0DA2-4BE3-5091BD482712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5D225AB-4B81-1820-F372-D71FA02DE935}"/>
                </a:ext>
              </a:extLst>
            </p:cNvPr>
            <p:cNvCxnSpPr>
              <a:cxnSpLocks/>
              <a:stCxn id="126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EC833750-2956-549C-E9E5-C4BE11CF7BD5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ED61575-DB93-F9A6-4471-AAD44AE8E71E}"/>
                </a:ext>
              </a:extLst>
            </p:cNvPr>
            <p:cNvCxnSpPr>
              <a:cxnSpLocks/>
              <a:endCxn id="128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Arc 127">
              <a:extLst>
                <a:ext uri="{FF2B5EF4-FFF2-40B4-BE49-F238E27FC236}">
                  <a16:creationId xmlns:a16="http://schemas.microsoft.com/office/drawing/2014/main" id="{25040ED9-2B4F-D41E-CD10-61BA81A4C24F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CE3A57E7-C4F4-D7A0-FC0B-67FCD4CAD83A}"/>
                </a:ext>
              </a:extLst>
            </p:cNvPr>
            <p:cNvCxnSpPr>
              <a:cxnSpLocks/>
              <a:stCxn id="130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75373CF6-69CB-6097-1FBF-0017D22C8947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38F6B432-5AAE-E452-8390-40070C95A0A1}"/>
                </a:ext>
              </a:extLst>
            </p:cNvPr>
            <p:cNvCxnSpPr>
              <a:cxnSpLocks/>
              <a:stCxn id="130" idx="0"/>
              <a:endCxn id="132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5A79A234-7F13-084F-8EA1-A0ACE329500E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6873CB0A-5BD6-62CD-A717-49315C7CAA4C}"/>
                </a:ext>
              </a:extLst>
            </p:cNvPr>
            <p:cNvCxnSpPr>
              <a:cxnSpLocks/>
              <a:stCxn id="134" idx="2"/>
              <a:endCxn id="132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3A0DAE58-9F4F-2D46-335F-7F6BED2CBD2D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D6B951C-8C41-8465-3128-FA046B1628B8}"/>
                </a:ext>
              </a:extLst>
            </p:cNvPr>
            <p:cNvCxnSpPr>
              <a:cxnSpLocks/>
              <a:stCxn id="134" idx="0"/>
              <a:endCxn id="136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4CD59388-C015-CB71-4365-3A49ACAD9880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B366ED5-21B9-4276-F4CE-63FF2E4A45C3}"/>
                </a:ext>
              </a:extLst>
            </p:cNvPr>
            <p:cNvCxnSpPr>
              <a:cxnSpLocks/>
              <a:stCxn id="196" idx="7"/>
              <a:endCxn id="136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22F0BBDA-1274-8134-18E9-82B69164741D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Isosceles Triangle 196">
              <a:extLst>
                <a:ext uri="{FF2B5EF4-FFF2-40B4-BE49-F238E27FC236}">
                  <a16:creationId xmlns:a16="http://schemas.microsoft.com/office/drawing/2014/main" id="{FC060762-C4D1-86BC-E6C9-6CF1FC2F2B32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0668484-84D5-A26E-1B27-3F0575B9AD5B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4FAA4989-D878-A47A-29DC-63670D8607B7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ABE23E73-F044-AD21-1D7D-E2B6292B06B4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FBD00AC8-C8F1-D353-E001-7AFF43B8FF6C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B7A77107-A64D-C3EB-61C5-6DCEA285A9B2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6B2CDBF4-F0F1-F95B-D53C-1A819BF0889A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B3B6A779-F6CD-283C-C2F2-8F1EFA62E126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C0BB915E-09C7-FE5D-E4C1-2AC88BB1204B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8828C082-40F2-15DC-57DD-8C1C58E50510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F6B5E493-3850-0747-BFE7-231BDC58978E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9B96FCE9-3C95-17EE-5666-C46914B9211C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821EBD5-2E84-282E-4A66-CC5D1672BCCE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C513EF42-4CC8-9449-5BF3-1E5E6542E93C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D122650A-FD0A-B623-9777-324D970062D5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9D494300-6269-1EED-952E-25494012117F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0818275D-B677-08FD-9962-C01BC8028A62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B71B6D39-3FB2-1AF6-7FCF-EF1D2911809C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B4B9489C-E415-0099-C211-4031CC8D72BC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E5EBC7C6-9206-28E6-F638-E080A96EFA9A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C34C7A71-0482-711B-BA24-972F49F78B9E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1C2CEBDE-C888-AB92-F967-4AE1036F3A86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D130307A-08B6-1F9D-9AC3-7413F93B4485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8843FCEA-2047-14B3-A9B2-5054B2FD7924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15993D6B-C57B-F007-1865-21434637E5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D8E67157-8671-0640-5E91-0124BA0DCAB9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3C1C54BE-584B-6E03-B14B-2F973E637859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E2D0F84A-39FA-4ACD-7F0E-2993BD6C5E29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1344F5BA-7E45-63B5-7754-F48C085C3354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9EC4B655-741F-8F63-2084-B17F43FC2653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01E14519-3AEF-48C6-B578-F88C3D426612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B0C3E995-3A28-C63D-2382-4753A4E4D7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C515D7E5-B7CB-9859-59DE-1BB311DE3980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7AFBA2D-71FD-579C-2601-78C44AC76A7C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B7A4D8E2-BB69-75BD-E5EA-F96521166308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1CC74A05-B60E-2AB0-F7B7-B576117521B2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BD3884DC-59BC-C97E-482E-B4F8C3D86AB2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FA9CB756-6B21-AF5A-43D6-63CF90182301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2B314D7E-67E6-F2FD-DFB6-CE7F7FA235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E15626F5-9A8F-C6D0-35AD-6BA1B09AEEDA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07360D7C-399C-8C7D-FC34-D5F69D7BC773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DFBAF636-D44B-1FC3-5022-341F6A4B79D8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Ra </a:t>
              </a:r>
              <a:r>
                <a:rPr lang="en-US" sz="1400" dirty="0" err="1"/>
                <a:t>mắt</a:t>
              </a:r>
              <a:r>
                <a:rPr lang="en-US" sz="1400" dirty="0"/>
                <a:t> </a:t>
              </a:r>
              <a:r>
                <a:rPr lang="en-US" sz="1400" dirty="0" err="1"/>
                <a:t>sản</a:t>
              </a:r>
              <a:r>
                <a:rPr lang="en-US" sz="1400" dirty="0"/>
                <a:t> </a:t>
              </a:r>
              <a:r>
                <a:rPr lang="en-US" sz="1400" dirty="0" err="1"/>
                <a:t>phẩm</a:t>
              </a:r>
              <a:r>
                <a:rPr lang="en-US" sz="1400" dirty="0"/>
                <a:t> </a:t>
              </a:r>
              <a:r>
                <a:rPr lang="en-US" sz="1400" dirty="0" err="1"/>
                <a:t>cốt</a:t>
              </a:r>
              <a:r>
                <a:rPr lang="en-US" sz="1400" dirty="0"/>
                <a:t> </a:t>
              </a:r>
              <a:r>
                <a:rPr lang="en-US" sz="1400" dirty="0" err="1"/>
                <a:t>lõi</a:t>
              </a:r>
              <a:r>
                <a:rPr lang="en-US" sz="1400" dirty="0"/>
                <a:t>, </a:t>
              </a:r>
              <a:r>
                <a:rPr lang="en-US" sz="1400" dirty="0" err="1"/>
                <a:t>xây</a:t>
              </a:r>
              <a:r>
                <a:rPr lang="en-US" sz="1400" dirty="0"/>
                <a:t> </a:t>
              </a:r>
              <a:r>
                <a:rPr lang="en-US" sz="1400" dirty="0" err="1"/>
                <a:t>dựng</a:t>
              </a:r>
              <a:r>
                <a:rPr lang="en-US" sz="1400" dirty="0"/>
                <a:t> </a:t>
              </a:r>
              <a:r>
                <a:rPr lang="en-US" sz="1400" dirty="0" err="1"/>
                <a:t>đội</a:t>
              </a:r>
              <a:r>
                <a:rPr lang="en-US" sz="1400" dirty="0"/>
                <a:t> </a:t>
              </a:r>
              <a:r>
                <a:rPr lang="en-US" sz="1400" dirty="0" err="1"/>
                <a:t>ngũ</a:t>
              </a:r>
              <a:r>
                <a:rPr lang="en-US" sz="1400" dirty="0"/>
                <a:t> </a:t>
              </a:r>
              <a:r>
                <a:rPr lang="en-US" sz="1400" dirty="0" err="1"/>
                <a:t>kỹ</a:t>
              </a:r>
              <a:r>
                <a:rPr lang="en-US" sz="1400" dirty="0"/>
                <a:t> </a:t>
              </a:r>
              <a:r>
                <a:rPr lang="en-US" sz="1400" dirty="0" err="1"/>
                <a:t>thuật</a:t>
              </a:r>
              <a:r>
                <a:rPr lang="en-US" sz="1400" dirty="0"/>
                <a:t> </a:t>
              </a:r>
              <a:r>
                <a:rPr lang="en-US" sz="1400" dirty="0" err="1"/>
                <a:t>và</a:t>
              </a:r>
              <a:r>
                <a:rPr lang="en-US" sz="1400" dirty="0"/>
                <a:t> </a:t>
              </a:r>
              <a:r>
                <a:rPr lang="en-US" sz="1400" dirty="0" err="1"/>
                <a:t>khách</a:t>
              </a:r>
              <a:r>
                <a:rPr lang="en-US" sz="1400" dirty="0"/>
                <a:t> </a:t>
              </a:r>
              <a:r>
                <a:rPr lang="en-US" sz="1400" dirty="0" err="1"/>
                <a:t>hàng</a:t>
              </a:r>
              <a:r>
                <a:rPr lang="en-US" sz="1400" dirty="0"/>
                <a:t> </a:t>
              </a:r>
              <a:r>
                <a:rPr lang="en-US" sz="1400" dirty="0" err="1"/>
                <a:t>đầu</a:t>
              </a:r>
              <a:r>
                <a:rPr lang="en-US" sz="1400" dirty="0"/>
                <a:t> </a:t>
              </a:r>
              <a:r>
                <a:rPr lang="en-US" sz="1400" dirty="0" err="1"/>
                <a:t>tiên</a:t>
              </a:r>
              <a:r>
                <a:rPr lang="en-US" sz="1400" dirty="0"/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07BA2CE7-E254-F627-157A-672E1F4127FA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9056467A-E4D7-92DE-F74C-77F11831F577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Text" lastClr="000000"/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1" name="Textbox 200">
            <a:extLst>
              <a:ext uri="{FF2B5EF4-FFF2-40B4-BE49-F238E27FC236}">
                <a16:creationId xmlns:a16="http://schemas.microsoft.com/office/drawing/2014/main" id="{B987CBE4-0467-D9FC-0864-0BF2F7B6E624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90771A7A-4F73-A434-5111-AED12014A5F5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243" name="Textbox 200">
            <a:extLst>
              <a:ext uri="{FF2B5EF4-FFF2-40B4-BE49-F238E27FC236}">
                <a16:creationId xmlns:a16="http://schemas.microsoft.com/office/drawing/2014/main" id="{5D2E5EFC-510B-F500-C15C-C5D2F7174E07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3E5F0189-F5C4-53D1-D096-7718956699E3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245" name="Textbox 200">
            <a:extLst>
              <a:ext uri="{FF2B5EF4-FFF2-40B4-BE49-F238E27FC236}">
                <a16:creationId xmlns:a16="http://schemas.microsoft.com/office/drawing/2014/main" id="{DCC0C2D8-B402-8BCE-5A03-85870E63DC4F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FE383257-3600-4243-D289-C4847829B6C0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158C82C3-4CD9-0EE7-84B0-F5197C9624EE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AE04C5E1-8072-97DE-3DEF-DDE2B50B48E0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D958D933-2C1C-6F54-4FED-7E37A4D44A04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1D90020C-15A7-8924-74D6-3C932F56DDF7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A4EAEB22-34B4-4406-3E1E-CE1835278CE7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tangle 334">
            <a:extLst>
              <a:ext uri="{FF2B5EF4-FFF2-40B4-BE49-F238E27FC236}">
                <a16:creationId xmlns:a16="http://schemas.microsoft.com/office/drawing/2014/main" id="{F65A208C-74EE-E749-E2EC-C92BE7FAAF9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336" name="!!MainTitle1">
            <a:extLst>
              <a:ext uri="{FF2B5EF4-FFF2-40B4-BE49-F238E27FC236}">
                <a16:creationId xmlns:a16="http://schemas.microsoft.com/office/drawing/2014/main" id="{E9361DA3-5DA2-F586-3D18-BFD3B65E8EC2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37" name="!!SubTitle">
            <a:extLst>
              <a:ext uri="{FF2B5EF4-FFF2-40B4-BE49-F238E27FC236}">
                <a16:creationId xmlns:a16="http://schemas.microsoft.com/office/drawing/2014/main" id="{AC77B543-2F4D-2473-1765-FEEE1C116C04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A8F84AB3-0C4E-6930-0B94-75A8D2952A6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Oval 338">
            <a:extLst>
              <a:ext uri="{FF2B5EF4-FFF2-40B4-BE49-F238E27FC236}">
                <a16:creationId xmlns:a16="http://schemas.microsoft.com/office/drawing/2014/main" id="{C13B7F8A-16F4-5508-D8D3-3D68FBC83FB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0" name="Oval 339">
            <a:extLst>
              <a:ext uri="{FF2B5EF4-FFF2-40B4-BE49-F238E27FC236}">
                <a16:creationId xmlns:a16="http://schemas.microsoft.com/office/drawing/2014/main" id="{0211DC57-52B6-6ADA-41AC-42A31001F6B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2A43BFD6-ED8F-8652-F6A5-3B3825334F7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584E2055-8D4D-76CF-3595-7BD14751155F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A1E98DBA-9982-FB8E-94F5-61B31B195852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558FB321-532F-6A02-0750-0EA044036D45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2A1F2261-1ACD-C6F3-DB1E-DF9E95215CA2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5A1BF1FE-4EBA-5B4E-07D6-F14B938EE123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93A1F51A-787F-1264-ED63-06D598586905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0A07B360-CDBA-8074-1968-18CB29D806A8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ED91F640-F51F-CF2B-E152-5144728B9B55}"/>
                </a:ext>
              </a:extLst>
            </p:cNvPr>
            <p:cNvCxnSpPr>
              <a:cxnSpLocks/>
              <a:stCxn id="350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Arc 349">
              <a:extLst>
                <a:ext uri="{FF2B5EF4-FFF2-40B4-BE49-F238E27FC236}">
                  <a16:creationId xmlns:a16="http://schemas.microsoft.com/office/drawing/2014/main" id="{A2DF5E85-48D2-8B06-CEBB-59020CAFC391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E16E8BC4-F026-2F48-748B-FED290AEC2D0}"/>
                </a:ext>
              </a:extLst>
            </p:cNvPr>
            <p:cNvCxnSpPr>
              <a:cxnSpLocks/>
              <a:endCxn id="352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" name="Arc 351">
              <a:extLst>
                <a:ext uri="{FF2B5EF4-FFF2-40B4-BE49-F238E27FC236}">
                  <a16:creationId xmlns:a16="http://schemas.microsoft.com/office/drawing/2014/main" id="{33606661-207B-C2C9-484F-267FE00CDCCD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BD544187-1226-A3D7-EC36-478CC5028C39}"/>
                </a:ext>
              </a:extLst>
            </p:cNvPr>
            <p:cNvCxnSpPr>
              <a:cxnSpLocks/>
              <a:stCxn id="354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Arc 353">
              <a:extLst>
                <a:ext uri="{FF2B5EF4-FFF2-40B4-BE49-F238E27FC236}">
                  <a16:creationId xmlns:a16="http://schemas.microsoft.com/office/drawing/2014/main" id="{77A9FBE9-723B-FFC6-0D98-33B92549FFD6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24D1A8F1-3862-9A6F-1920-D5BBFB45435E}"/>
                </a:ext>
              </a:extLst>
            </p:cNvPr>
            <p:cNvCxnSpPr>
              <a:cxnSpLocks/>
              <a:stCxn id="354" idx="0"/>
              <a:endCxn id="356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Arc 355">
              <a:extLst>
                <a:ext uri="{FF2B5EF4-FFF2-40B4-BE49-F238E27FC236}">
                  <a16:creationId xmlns:a16="http://schemas.microsoft.com/office/drawing/2014/main" id="{76406DCC-782F-2791-2599-29963C3CED2C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91038A42-7BB8-94FD-D5F6-5C0335FE5B7F}"/>
                </a:ext>
              </a:extLst>
            </p:cNvPr>
            <p:cNvCxnSpPr>
              <a:cxnSpLocks/>
              <a:stCxn id="358" idx="2"/>
              <a:endCxn id="356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Arc 357">
              <a:extLst>
                <a:ext uri="{FF2B5EF4-FFF2-40B4-BE49-F238E27FC236}">
                  <a16:creationId xmlns:a16="http://schemas.microsoft.com/office/drawing/2014/main" id="{56988086-1D29-B208-C323-8119F6A7CF1B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089ECB2E-037F-A7DA-6F19-496DF12A9E25}"/>
                </a:ext>
              </a:extLst>
            </p:cNvPr>
            <p:cNvCxnSpPr>
              <a:cxnSpLocks/>
              <a:stCxn id="358" idx="0"/>
              <a:endCxn id="360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Arc 359">
              <a:extLst>
                <a:ext uri="{FF2B5EF4-FFF2-40B4-BE49-F238E27FC236}">
                  <a16:creationId xmlns:a16="http://schemas.microsoft.com/office/drawing/2014/main" id="{87355AB6-4482-46D1-E13E-9E019D9ADB42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65194D0D-051A-137A-3D50-C1D4043D404D}"/>
                </a:ext>
              </a:extLst>
            </p:cNvPr>
            <p:cNvCxnSpPr>
              <a:cxnSpLocks/>
              <a:stCxn id="362" idx="7"/>
              <a:endCxn id="360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AEB82519-6798-9BCD-A2A6-04E79137D053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bg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3" name="Isosceles Triangle 362">
              <a:extLst>
                <a:ext uri="{FF2B5EF4-FFF2-40B4-BE49-F238E27FC236}">
                  <a16:creationId xmlns:a16="http://schemas.microsoft.com/office/drawing/2014/main" id="{34B9C0BB-7022-F50C-2577-5CAB37259A32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C4FAE47F-86E0-243B-1A86-BC02338D4336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57BBF221-5D80-5437-F0EF-7884F7C76520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3D89DA8C-C725-2AC0-085C-29709FB8C0EB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A09E050A-B43B-0242-AF54-B4AE4D42A9A4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368" name="Textbox 200">
              <a:extLst>
                <a:ext uri="{FF2B5EF4-FFF2-40B4-BE49-F238E27FC236}">
                  <a16:creationId xmlns:a16="http://schemas.microsoft.com/office/drawing/2014/main" id="{C45B1A8D-F124-A9D5-454F-54CE3975253F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69" name="Textbox 200">
              <a:extLst>
                <a:ext uri="{FF2B5EF4-FFF2-40B4-BE49-F238E27FC236}">
                  <a16:creationId xmlns:a16="http://schemas.microsoft.com/office/drawing/2014/main" id="{2ED251A0-D961-022C-C36C-4629EE529136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370" name="Textbox 200">
              <a:extLst>
                <a:ext uri="{FF2B5EF4-FFF2-40B4-BE49-F238E27FC236}">
                  <a16:creationId xmlns:a16="http://schemas.microsoft.com/office/drawing/2014/main" id="{1F5931B9-0020-BFEF-31C4-154DF7D5962C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74614BB2-9C5D-2D27-FB70-719DBD6E6EC7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4EB2242B-6BC2-5289-B54D-C10C604C029C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91D0E9E5-1DC0-3376-C432-97CB60B462CF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BA419876-D0CA-1580-EB47-8EE65315BE6E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951CC7A6-BFD6-1240-A244-AE6D598E5357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376" name="Textbox 200">
              <a:extLst>
                <a:ext uri="{FF2B5EF4-FFF2-40B4-BE49-F238E27FC236}">
                  <a16:creationId xmlns:a16="http://schemas.microsoft.com/office/drawing/2014/main" id="{301B1E8B-D972-7FF6-A5EC-A3BC01E4BE2C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7" name="Textbox 200">
              <a:extLst>
                <a:ext uri="{FF2B5EF4-FFF2-40B4-BE49-F238E27FC236}">
                  <a16:creationId xmlns:a16="http://schemas.microsoft.com/office/drawing/2014/main" id="{57D26136-43BB-B698-684F-F9AE0018ECEE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378" name="Textbox 200">
              <a:extLst>
                <a:ext uri="{FF2B5EF4-FFF2-40B4-BE49-F238E27FC236}">
                  <a16:creationId xmlns:a16="http://schemas.microsoft.com/office/drawing/2014/main" id="{C9BCD38A-283A-9055-FDE5-0632A9B328AB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B4E464A1-73D5-3683-31D2-7FDD0F43D645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B3F3D4CD-C552-7519-774F-93C55F081AAC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98211573-8B12-B802-183F-BF589626BD8F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34B9C999-AEA6-FD13-7D83-E55FD841660A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383" name="Textbox 200">
              <a:extLst>
                <a:ext uri="{FF2B5EF4-FFF2-40B4-BE49-F238E27FC236}">
                  <a16:creationId xmlns:a16="http://schemas.microsoft.com/office/drawing/2014/main" id="{5872206E-C3BA-EEFA-A6E1-A079CDBD3311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84" name="Textbox 200">
              <a:extLst>
                <a:ext uri="{FF2B5EF4-FFF2-40B4-BE49-F238E27FC236}">
                  <a16:creationId xmlns:a16="http://schemas.microsoft.com/office/drawing/2014/main" id="{448E1898-80A9-9437-3040-D04B7312119F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85" name="Textbox 200">
              <a:extLst>
                <a:ext uri="{FF2B5EF4-FFF2-40B4-BE49-F238E27FC236}">
                  <a16:creationId xmlns:a16="http://schemas.microsoft.com/office/drawing/2014/main" id="{FB93DF28-E23A-979A-BA7E-7FA1A8E97AF3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093827E3-AB7C-7B86-E92A-A43BF2CDFED9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80E31B02-8F3C-5850-AE64-C7806DF782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00E9CCEA-9CBF-127D-3E83-394539DCCD96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37AB4564-9502-1655-95EE-F98CD13F4558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390" name="Textbox 200">
              <a:extLst>
                <a:ext uri="{FF2B5EF4-FFF2-40B4-BE49-F238E27FC236}">
                  <a16:creationId xmlns:a16="http://schemas.microsoft.com/office/drawing/2014/main" id="{90D95C7C-CEF4-5188-A573-D8BC99D1CD97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1" name="Textbox 200">
              <a:extLst>
                <a:ext uri="{FF2B5EF4-FFF2-40B4-BE49-F238E27FC236}">
                  <a16:creationId xmlns:a16="http://schemas.microsoft.com/office/drawing/2014/main" id="{E1402AB7-9BB6-4D57-CACE-FA2E10035BBE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392" name="Textbox 200">
              <a:extLst>
                <a:ext uri="{FF2B5EF4-FFF2-40B4-BE49-F238E27FC236}">
                  <a16:creationId xmlns:a16="http://schemas.microsoft.com/office/drawing/2014/main" id="{257CA107-818D-DCE9-A1C2-FE10640F8E16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0D159616-1C05-E423-9CE4-5E45D6B6D440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EE262AE9-3C88-4B80-2256-3CFF5B422D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DAD6CA98-FD47-9F9C-89ED-406A7700969B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974C2529-2CB6-4D4D-4536-1D3BBCD80404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397" name="Textbox 200">
              <a:extLst>
                <a:ext uri="{FF2B5EF4-FFF2-40B4-BE49-F238E27FC236}">
                  <a16:creationId xmlns:a16="http://schemas.microsoft.com/office/drawing/2014/main" id="{86BCFF36-1A51-1892-D88F-950270109346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8" name="Textbox 200">
              <a:extLst>
                <a:ext uri="{FF2B5EF4-FFF2-40B4-BE49-F238E27FC236}">
                  <a16:creationId xmlns:a16="http://schemas.microsoft.com/office/drawing/2014/main" id="{82EEA1F8-9C77-A2B2-4139-3455D02212F8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399" name="Textbox 200">
              <a:extLst>
                <a:ext uri="{FF2B5EF4-FFF2-40B4-BE49-F238E27FC236}">
                  <a16:creationId xmlns:a16="http://schemas.microsoft.com/office/drawing/2014/main" id="{D92BEFCE-544D-1FA5-E23B-216EA3980982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161024C1-CDE6-5969-8A5A-33BE1FFCC686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17B86566-29D0-385F-490D-3E8261C022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Oval 401">
              <a:extLst>
                <a:ext uri="{FF2B5EF4-FFF2-40B4-BE49-F238E27FC236}">
                  <a16:creationId xmlns:a16="http://schemas.microsoft.com/office/drawing/2014/main" id="{FC482CA0-1C7D-C923-4FF9-9E021D336E1B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5746DF9C-3D44-D03B-D493-3BA093928DB3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6ED90555-0927-49BB-8077-2383F2CE5F85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Ra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mắt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sản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phẩm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đội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ngũ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kỹ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thuật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đầu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tiên</a:t>
              </a:r>
              <a:r>
                <a:rPr lang="en-US" sz="14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9D98239F-4F79-3772-B85D-A06B8CB7A03A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406" name="Textbox 200">
              <a:extLst>
                <a:ext uri="{FF2B5EF4-FFF2-40B4-BE49-F238E27FC236}">
                  <a16:creationId xmlns:a16="http://schemas.microsoft.com/office/drawing/2014/main" id="{599774C7-9BFE-64DA-B647-836C88CE4528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07" name="Textbox 200">
            <a:extLst>
              <a:ext uri="{FF2B5EF4-FFF2-40B4-BE49-F238E27FC236}">
                <a16:creationId xmlns:a16="http://schemas.microsoft.com/office/drawing/2014/main" id="{0CB0F947-236D-2384-FAE1-A1A8EB036D4A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408" name="Textbox 200">
            <a:extLst>
              <a:ext uri="{FF2B5EF4-FFF2-40B4-BE49-F238E27FC236}">
                <a16:creationId xmlns:a16="http://schemas.microsoft.com/office/drawing/2014/main" id="{6B6BBEB5-8F0F-5B14-580D-B26FC49139F9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409" name="Textbox 200">
            <a:extLst>
              <a:ext uri="{FF2B5EF4-FFF2-40B4-BE49-F238E27FC236}">
                <a16:creationId xmlns:a16="http://schemas.microsoft.com/office/drawing/2014/main" id="{0C79CD4E-258B-A503-E626-D578798C9496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410" name="Textbox 200">
            <a:extLst>
              <a:ext uri="{FF2B5EF4-FFF2-40B4-BE49-F238E27FC236}">
                <a16:creationId xmlns:a16="http://schemas.microsoft.com/office/drawing/2014/main" id="{96356DEB-AD6F-707E-9FEA-29B6E6F8AECC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411" name="Textbox 200">
            <a:extLst>
              <a:ext uri="{FF2B5EF4-FFF2-40B4-BE49-F238E27FC236}">
                <a16:creationId xmlns:a16="http://schemas.microsoft.com/office/drawing/2014/main" id="{C3BFA0FB-5990-2224-2AF0-0C134B3470F9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412" name="Textbox 200">
            <a:extLst>
              <a:ext uri="{FF2B5EF4-FFF2-40B4-BE49-F238E27FC236}">
                <a16:creationId xmlns:a16="http://schemas.microsoft.com/office/drawing/2014/main" id="{CDD773F9-3D0E-0730-7E46-2E2D2BF11D82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7B2AA5EF-822F-29BC-89FB-38FF46F283EB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3482FF0F-8F58-6D43-CD98-893D9C5B3CD2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434EAB51-27D0-DE94-9B7E-873EB0C28D19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8B1E3AEB-3C69-8718-F61F-A95EBE9C6FF0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C9154A6A-C18E-75EB-21F1-B86A50BAE036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47" grpId="0" animBg="1"/>
          <p:bldP spid="371" grpId="0" animBg="1"/>
          <p:bldP spid="407" grpId="0"/>
          <p:bldP spid="408" grpId="0"/>
          <p:bldP spid="409" grpId="0"/>
          <p:bldP spid="410" grpId="0"/>
          <p:bldP spid="411" grpId="0"/>
          <p:bldP spid="412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6" grpId="0"/>
          <p:bldP spid="337" grpId="0"/>
          <p:bldP spid="338" grpId="0" animBg="1"/>
          <p:bldP spid="339" grpId="0" animBg="1"/>
          <p:bldP spid="340" grpId="0" animBg="1"/>
          <p:bldP spid="341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47" grpId="0" animBg="1"/>
          <p:bldP spid="371" grpId="0" animBg="1"/>
          <p:bldP spid="407" grpId="0"/>
          <p:bldP spid="408" grpId="0"/>
          <p:bldP spid="409" grpId="0"/>
          <p:bldP spid="410" grpId="0"/>
          <p:bldP spid="411" grpId="0"/>
          <p:bldP spid="412" grpId="0"/>
          <p:bldP spid="413" grpId="0" animBg="1"/>
          <p:bldP spid="414" grpId="0" animBg="1"/>
          <p:bldP spid="415" grpId="0" animBg="1"/>
          <p:bldP spid="416" grpId="0" animBg="1"/>
          <p:bldP spid="4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F2130EA0-A897-4F74-FD20-CE08B0BEAE7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#145 – </a:t>
            </a:r>
            <a:r>
              <a:rPr lang="en-US" sz="3000" b="1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X’MAS 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THEME </a:t>
            </a:r>
          </a:p>
        </p:txBody>
      </p:sp>
      <p:sp>
        <p:nvSpPr>
          <p:cNvPr id="112" name="!!MainTitle1">
            <a:extLst>
              <a:ext uri="{FF2B5EF4-FFF2-40B4-BE49-F238E27FC236}">
                <a16:creationId xmlns:a16="http://schemas.microsoft.com/office/drawing/2014/main" id="{27C6620B-8311-91C5-B764-895967FC9171}"/>
              </a:ext>
            </a:extLst>
          </p:cNvPr>
          <p:cNvSpPr txBox="1"/>
          <p:nvPr/>
        </p:nvSpPr>
        <p:spPr>
          <a:xfrm>
            <a:off x="6976495" y="1190307"/>
            <a:ext cx="1043106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Company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Milestones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3" name="!!SubTitle">
            <a:extLst>
              <a:ext uri="{FF2B5EF4-FFF2-40B4-BE49-F238E27FC236}">
                <a16:creationId xmlns:a16="http://schemas.microsoft.com/office/drawing/2014/main" id="{8D9287B5-EC89-ED45-ED90-9A5441A4F50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latin typeface="+mj-lt"/>
              </a:rPr>
              <a:t>we sell </a:t>
            </a:r>
            <a:r>
              <a:rPr lang="en-US" sz="1900" b="1" dirty="0">
                <a:latin typeface="+mj-lt"/>
              </a:rPr>
              <a:t>CONFIDENCE</a:t>
            </a:r>
            <a:r>
              <a:rPr lang="en-US" sz="1900" dirty="0">
                <a:latin typeface="+mj-lt"/>
              </a:rPr>
              <a:t> </a:t>
            </a:r>
            <a:r>
              <a:rPr lang="en-US" sz="2500" dirty="0"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7EFCBE5-E37F-AC04-CC40-1717D13AD20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A3CEF569-F94B-BFB9-EA1A-BAA0CEA74687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8F127800-0B44-3AED-6ED7-F52760585B7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3F17091F-AE6B-6423-734E-C1EB439EFEA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9874604-DCBE-EB89-ADE3-684AC563D489}"/>
              </a:ext>
            </a:extLst>
          </p:cNvPr>
          <p:cNvSpPr/>
          <p:nvPr/>
        </p:nvSpPr>
        <p:spPr>
          <a:xfrm>
            <a:off x="10499141" y="5367728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BCC70406-DF29-1C6F-77E1-F877E1B2360A}"/>
              </a:ext>
            </a:extLst>
          </p:cNvPr>
          <p:cNvSpPr/>
          <p:nvPr/>
        </p:nvSpPr>
        <p:spPr>
          <a:xfrm>
            <a:off x="10499141" y="8030636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0E6673D9-3D5B-B4D6-7666-143904D39FA0}"/>
              </a:ext>
            </a:extLst>
          </p:cNvPr>
          <p:cNvSpPr/>
          <p:nvPr/>
        </p:nvSpPr>
        <p:spPr>
          <a:xfrm>
            <a:off x="10499141" y="1069354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EAE27179-A967-97D7-87D4-BCDA01ACBA4C}"/>
              </a:ext>
            </a:extLst>
          </p:cNvPr>
          <p:cNvSpPr/>
          <p:nvPr/>
        </p:nvSpPr>
        <p:spPr>
          <a:xfrm flipH="1">
            <a:off x="11569323" y="4036274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456C454-5B63-D0E1-CFAD-6E0273FCED79}"/>
              </a:ext>
            </a:extLst>
          </p:cNvPr>
          <p:cNvSpPr/>
          <p:nvPr/>
        </p:nvSpPr>
        <p:spPr>
          <a:xfrm flipH="1">
            <a:off x="11569323" y="6699182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645A3F5C-A753-D3F8-6B89-CA31537E2E55}"/>
              </a:ext>
            </a:extLst>
          </p:cNvPr>
          <p:cNvSpPr/>
          <p:nvPr/>
        </p:nvSpPr>
        <p:spPr>
          <a:xfrm flipH="1">
            <a:off x="11569323" y="9362090"/>
            <a:ext cx="1808669" cy="1962451"/>
          </a:xfrm>
          <a:custGeom>
            <a:avLst/>
            <a:gdLst>
              <a:gd name="csX0" fmla="*/ 316358 w 1808669"/>
              <a:gd name="csY0" fmla="*/ 864 h 1962451"/>
              <a:gd name="csX1" fmla="*/ 513910 w 1808669"/>
              <a:gd name="csY1" fmla="*/ 46524 h 1962451"/>
              <a:gd name="csX2" fmla="*/ 1636335 w 1808669"/>
              <a:gd name="csY2" fmla="*/ 694556 h 1962451"/>
              <a:gd name="csX3" fmla="*/ 1797931 w 1808669"/>
              <a:gd name="csY3" fmla="*/ 905153 h 1962451"/>
              <a:gd name="csX4" fmla="*/ 1808294 w 1808669"/>
              <a:gd name="csY4" fmla="*/ 966911 h 1962451"/>
              <a:gd name="csX5" fmla="*/ 1808669 w 1808669"/>
              <a:gd name="csY5" fmla="*/ 981188 h 1962451"/>
              <a:gd name="csX6" fmla="*/ 1808291 w 1808669"/>
              <a:gd name="csY6" fmla="*/ 995569 h 1962451"/>
              <a:gd name="csX7" fmla="*/ 1797933 w 1808669"/>
              <a:gd name="csY7" fmla="*/ 1057298 h 1962451"/>
              <a:gd name="csX8" fmla="*/ 1636337 w 1808669"/>
              <a:gd name="csY8" fmla="*/ 1267895 h 1962451"/>
              <a:gd name="csX9" fmla="*/ 513912 w 1808669"/>
              <a:gd name="csY9" fmla="*/ 1915927 h 1962451"/>
              <a:gd name="csX10" fmla="*/ 449855 w 1808669"/>
              <a:gd name="csY10" fmla="*/ 1944774 h 1962451"/>
              <a:gd name="csX11" fmla="*/ 394556 w 1808669"/>
              <a:gd name="csY11" fmla="*/ 1957292 h 1962451"/>
              <a:gd name="csX12" fmla="*/ 383370 w 1808669"/>
              <a:gd name="csY12" fmla="*/ 1959824 h 1962451"/>
              <a:gd name="csX13" fmla="*/ 250732 w 1808669"/>
              <a:gd name="csY13" fmla="*/ 1950575 h 1962451"/>
              <a:gd name="csX14" fmla="*/ 227463 w 1808669"/>
              <a:gd name="csY14" fmla="*/ 1941887 h 1962451"/>
              <a:gd name="csX15" fmla="*/ 195893 w 1808669"/>
              <a:gd name="csY15" fmla="*/ 1932087 h 1962451"/>
              <a:gd name="csX16" fmla="*/ 116720 w 1808669"/>
              <a:gd name="csY16" fmla="*/ 1884051 h 1962451"/>
              <a:gd name="csX17" fmla="*/ 87117 w 1808669"/>
              <a:gd name="csY17" fmla="*/ 1851472 h 1962451"/>
              <a:gd name="csX18" fmla="*/ 81186 w 1808669"/>
              <a:gd name="csY18" fmla="*/ 1845989 h 1962451"/>
              <a:gd name="csX19" fmla="*/ 77565 w 1808669"/>
              <a:gd name="csY19" fmla="*/ 1840960 h 1962451"/>
              <a:gd name="csX20" fmla="*/ 54777 w 1808669"/>
              <a:gd name="csY20" fmla="*/ 1815881 h 1962451"/>
              <a:gd name="csX21" fmla="*/ 40298 w 1808669"/>
              <a:gd name="csY21" fmla="*/ 1789205 h 1962451"/>
              <a:gd name="csX22" fmla="*/ 25205 w 1808669"/>
              <a:gd name="csY22" fmla="*/ 1761399 h 1962451"/>
              <a:gd name="csX23" fmla="*/ 0 w 1808669"/>
              <a:gd name="csY23" fmla="*/ 1636553 h 1962451"/>
              <a:gd name="csX24" fmla="*/ 0 w 1808669"/>
              <a:gd name="csY24" fmla="*/ 320644 h 1962451"/>
              <a:gd name="csX25" fmla="*/ 6516 w 1808669"/>
              <a:gd name="csY25" fmla="*/ 256004 h 1962451"/>
              <a:gd name="csX26" fmla="*/ 22834 w 1808669"/>
              <a:gd name="csY26" fmla="*/ 203436 h 1962451"/>
              <a:gd name="csX27" fmla="*/ 40133 w 1808669"/>
              <a:gd name="csY27" fmla="*/ 173473 h 1962451"/>
              <a:gd name="csX28" fmla="*/ 316358 w 1808669"/>
              <a:gd name="csY28" fmla="*/ 864 h 19624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808669" h="1962451">
                <a:moveTo>
                  <a:pt x="316358" y="864"/>
                </a:moveTo>
                <a:cubicBezTo>
                  <a:pt x="382995" y="-3846"/>
                  <a:pt x="451703" y="10609"/>
                  <a:pt x="513910" y="46524"/>
                </a:cubicBezTo>
                <a:lnTo>
                  <a:pt x="1636335" y="694556"/>
                </a:lnTo>
                <a:cubicBezTo>
                  <a:pt x="1719278" y="742443"/>
                  <a:pt x="1774958" y="819416"/>
                  <a:pt x="1797931" y="905153"/>
                </a:cubicBezTo>
                <a:lnTo>
                  <a:pt x="1808294" y="966911"/>
                </a:lnTo>
                <a:lnTo>
                  <a:pt x="1808669" y="981188"/>
                </a:lnTo>
                <a:lnTo>
                  <a:pt x="1808291" y="995569"/>
                </a:lnTo>
                <a:lnTo>
                  <a:pt x="1797933" y="1057298"/>
                </a:lnTo>
                <a:cubicBezTo>
                  <a:pt x="1774960" y="1143035"/>
                  <a:pt x="1719280" y="1220008"/>
                  <a:pt x="1636337" y="1267895"/>
                </a:cubicBezTo>
                <a:lnTo>
                  <a:pt x="513912" y="1915927"/>
                </a:lnTo>
                <a:cubicBezTo>
                  <a:pt x="493177" y="1927899"/>
                  <a:pt x="471718" y="1937486"/>
                  <a:pt x="449855" y="1944774"/>
                </a:cubicBezTo>
                <a:lnTo>
                  <a:pt x="394556" y="1957292"/>
                </a:lnTo>
                <a:lnTo>
                  <a:pt x="383370" y="1959824"/>
                </a:lnTo>
                <a:cubicBezTo>
                  <a:pt x="338660" y="1965372"/>
                  <a:pt x="293600" y="1962062"/>
                  <a:pt x="250732" y="1950575"/>
                </a:cubicBezTo>
                <a:lnTo>
                  <a:pt x="227463" y="1941887"/>
                </a:lnTo>
                <a:lnTo>
                  <a:pt x="195893" y="1932087"/>
                </a:lnTo>
                <a:cubicBezTo>
                  <a:pt x="167114" y="1919915"/>
                  <a:pt x="140481" y="1903661"/>
                  <a:pt x="116720" y="1884051"/>
                </a:cubicBezTo>
                <a:lnTo>
                  <a:pt x="87117" y="1851472"/>
                </a:lnTo>
                <a:lnTo>
                  <a:pt x="81186" y="1845989"/>
                </a:lnTo>
                <a:lnTo>
                  <a:pt x="77565" y="1840960"/>
                </a:lnTo>
                <a:lnTo>
                  <a:pt x="54777" y="1815881"/>
                </a:lnTo>
                <a:lnTo>
                  <a:pt x="40298" y="1789205"/>
                </a:lnTo>
                <a:lnTo>
                  <a:pt x="25205" y="1761399"/>
                </a:lnTo>
                <a:cubicBezTo>
                  <a:pt x="8975" y="1723027"/>
                  <a:pt x="0" y="1680838"/>
                  <a:pt x="0" y="1636553"/>
                </a:cubicBezTo>
                <a:lnTo>
                  <a:pt x="0" y="320644"/>
                </a:lnTo>
                <a:cubicBezTo>
                  <a:pt x="0" y="298502"/>
                  <a:pt x="2244" y="276884"/>
                  <a:pt x="6516" y="256004"/>
                </a:cubicBezTo>
                <a:lnTo>
                  <a:pt x="22834" y="203436"/>
                </a:lnTo>
                <a:lnTo>
                  <a:pt x="40133" y="173473"/>
                </a:lnTo>
                <a:cubicBezTo>
                  <a:pt x="99992" y="69794"/>
                  <a:pt x="205298" y="8713"/>
                  <a:pt x="316358" y="8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94B2BFE-9BDA-FCF2-3DE3-BEDF086DA418}"/>
              </a:ext>
            </a:extLst>
          </p:cNvPr>
          <p:cNvGrpSpPr/>
          <p:nvPr/>
        </p:nvGrpSpPr>
        <p:grpSpPr>
          <a:xfrm>
            <a:off x="10931793" y="3757273"/>
            <a:ext cx="1996442" cy="9297293"/>
            <a:chOff x="10931793" y="3300894"/>
            <a:chExt cx="1996442" cy="9297293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A83D406F-E9CA-66F4-BA89-526D7CBB4667}"/>
                </a:ext>
              </a:extLst>
            </p:cNvPr>
            <p:cNvCxnSpPr>
              <a:cxnSpLocks/>
              <a:stCxn id="126" idx="2"/>
            </p:cNvCxnSpPr>
            <p:nvPr/>
          </p:nvCxnSpPr>
          <p:spPr>
            <a:xfrm flipV="1">
              <a:off x="11263194" y="3337560"/>
              <a:ext cx="1632251" cy="101899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41B51F7F-BF5D-5CBF-0B7E-875C5F563C9C}"/>
                </a:ext>
              </a:extLst>
            </p:cNvPr>
            <p:cNvSpPr/>
            <p:nvPr/>
          </p:nvSpPr>
          <p:spPr>
            <a:xfrm rot="13500000">
              <a:off x="11126253" y="432789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49200FA1-716B-B330-F088-0D58677320C7}"/>
                </a:ext>
              </a:extLst>
            </p:cNvPr>
            <p:cNvCxnSpPr>
              <a:cxnSpLocks/>
              <a:endCxn id="128" idx="0"/>
            </p:cNvCxnSpPr>
            <p:nvPr/>
          </p:nvCxnSpPr>
          <p:spPr>
            <a:xfrm>
              <a:off x="11253299" y="4800481"/>
              <a:ext cx="1407798" cy="875125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Arc 127">
              <a:extLst>
                <a:ext uri="{FF2B5EF4-FFF2-40B4-BE49-F238E27FC236}">
                  <a16:creationId xmlns:a16="http://schemas.microsoft.com/office/drawing/2014/main" id="{CF128511-5707-380F-7204-93C9444C7B88}"/>
                </a:ext>
              </a:extLst>
            </p:cNvPr>
            <p:cNvSpPr/>
            <p:nvPr/>
          </p:nvSpPr>
          <p:spPr>
            <a:xfrm rot="2700000">
              <a:off x="12285946" y="5644992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F75A4F9D-354A-FB38-326F-6192D2B85CE8}"/>
                </a:ext>
              </a:extLst>
            </p:cNvPr>
            <p:cNvCxnSpPr>
              <a:cxnSpLocks/>
              <a:stCxn id="130" idx="2"/>
            </p:cNvCxnSpPr>
            <p:nvPr/>
          </p:nvCxnSpPr>
          <p:spPr>
            <a:xfrm flipV="1">
              <a:off x="11263194" y="6119530"/>
              <a:ext cx="1397903" cy="845562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32181D9A-6DEF-7925-0CEA-0CAE8107049C}"/>
                </a:ext>
              </a:extLst>
            </p:cNvPr>
            <p:cNvSpPr/>
            <p:nvPr/>
          </p:nvSpPr>
          <p:spPr>
            <a:xfrm rot="13500000">
              <a:off x="11126253" y="6936428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27CF7B37-4E06-1350-3281-FC26A4D41D19}"/>
                </a:ext>
              </a:extLst>
            </p:cNvPr>
            <p:cNvCxnSpPr>
              <a:cxnSpLocks/>
              <a:stCxn id="130" idx="0"/>
              <a:endCxn id="132" idx="0"/>
            </p:cNvCxnSpPr>
            <p:nvPr/>
          </p:nvCxnSpPr>
          <p:spPr>
            <a:xfrm>
              <a:off x="11259516" y="7414230"/>
              <a:ext cx="1401581" cy="920379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E86657A0-E9FC-1EEA-5178-F43003C0963C}"/>
                </a:ext>
              </a:extLst>
            </p:cNvPr>
            <p:cNvSpPr/>
            <p:nvPr/>
          </p:nvSpPr>
          <p:spPr>
            <a:xfrm rot="2700000">
              <a:off x="12285946" y="8303995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862F16DF-A932-C0E6-C7D6-005F2E6772E6}"/>
                </a:ext>
              </a:extLst>
            </p:cNvPr>
            <p:cNvCxnSpPr>
              <a:cxnSpLocks/>
              <a:stCxn id="134" idx="2"/>
              <a:endCxn id="132" idx="2"/>
            </p:cNvCxnSpPr>
            <p:nvPr/>
          </p:nvCxnSpPr>
          <p:spPr>
            <a:xfrm flipV="1">
              <a:off x="11263194" y="8783747"/>
              <a:ext cx="1394225" cy="840348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65A45067-AD4F-0C4D-0B1D-AC83FF5639A2}"/>
                </a:ext>
              </a:extLst>
            </p:cNvPr>
            <p:cNvSpPr/>
            <p:nvPr/>
          </p:nvSpPr>
          <p:spPr>
            <a:xfrm rot="13500000">
              <a:off x="11126253" y="9595431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97CAB39B-9C35-72F6-DE22-A264EE5B0B52}"/>
                </a:ext>
              </a:extLst>
            </p:cNvPr>
            <p:cNvCxnSpPr>
              <a:cxnSpLocks/>
              <a:stCxn id="134" idx="0"/>
              <a:endCxn id="136" idx="0"/>
            </p:cNvCxnSpPr>
            <p:nvPr/>
          </p:nvCxnSpPr>
          <p:spPr>
            <a:xfrm>
              <a:off x="11259516" y="10073233"/>
              <a:ext cx="1401581" cy="958234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Arc 135">
              <a:extLst>
                <a:ext uri="{FF2B5EF4-FFF2-40B4-BE49-F238E27FC236}">
                  <a16:creationId xmlns:a16="http://schemas.microsoft.com/office/drawing/2014/main" id="{C72B3BCB-6048-E69C-CFBE-038E11B18120}"/>
                </a:ext>
              </a:extLst>
            </p:cNvPr>
            <p:cNvSpPr/>
            <p:nvPr/>
          </p:nvSpPr>
          <p:spPr>
            <a:xfrm rot="2700000">
              <a:off x="12285946" y="11000853"/>
              <a:ext cx="508414" cy="508416"/>
            </a:xfrm>
            <a:prstGeom prst="arc">
              <a:avLst>
                <a:gd name="adj1" fmla="val 15204573"/>
                <a:gd name="adj2" fmla="val 1051730"/>
              </a:avLst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3FD9868E-4A42-310E-C03A-7E177052057A}"/>
                </a:ext>
              </a:extLst>
            </p:cNvPr>
            <p:cNvCxnSpPr>
              <a:cxnSpLocks/>
              <a:stCxn id="196" idx="7"/>
              <a:endCxn id="136" idx="2"/>
            </p:cNvCxnSpPr>
            <p:nvPr/>
          </p:nvCxnSpPr>
          <p:spPr>
            <a:xfrm flipV="1">
              <a:off x="11055548" y="11480605"/>
              <a:ext cx="1601871" cy="993827"/>
            </a:xfrm>
            <a:prstGeom prst="line">
              <a:avLst/>
            </a:prstGeom>
            <a:noFill/>
            <a:ln w="2857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38AB6C46-4B65-8537-DC33-0CE5A02C8A58}"/>
                </a:ext>
              </a:extLst>
            </p:cNvPr>
            <p:cNvSpPr/>
            <p:nvPr/>
          </p:nvSpPr>
          <p:spPr>
            <a:xfrm>
              <a:off x="10931793" y="12453199"/>
              <a:ext cx="144988" cy="14498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Isosceles Triangle 196">
              <a:extLst>
                <a:ext uri="{FF2B5EF4-FFF2-40B4-BE49-F238E27FC236}">
                  <a16:creationId xmlns:a16="http://schemas.microsoft.com/office/drawing/2014/main" id="{C24B3FB5-E38D-C3B2-D2E8-B4CA8F4833B8}"/>
                </a:ext>
              </a:extLst>
            </p:cNvPr>
            <p:cNvSpPr/>
            <p:nvPr/>
          </p:nvSpPr>
          <p:spPr>
            <a:xfrm rot="3420000">
              <a:off x="12684848" y="3269317"/>
              <a:ext cx="211810" cy="274964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4A0410A2-34BC-36E1-EB8A-7A3CB15387C6}"/>
              </a:ext>
            </a:extLst>
          </p:cNvPr>
          <p:cNvGrpSpPr/>
          <p:nvPr/>
        </p:nvGrpSpPr>
        <p:grpSpPr>
          <a:xfrm>
            <a:off x="13435013" y="4923275"/>
            <a:ext cx="4620925" cy="188448"/>
            <a:chOff x="13435013" y="4923275"/>
            <a:chExt cx="4620925" cy="188448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8117A63B-981A-D7AB-64C7-9EAE31B45D91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501749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701BBA0E-CF62-E4F5-5DB3-B0EEA90A517D}"/>
                </a:ext>
              </a:extLst>
            </p:cNvPr>
            <p:cNvSpPr/>
            <p:nvPr/>
          </p:nvSpPr>
          <p:spPr>
            <a:xfrm>
              <a:off x="17867490" y="492327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EBE6520E-D354-8915-B60E-AF9DE631D528}"/>
              </a:ext>
            </a:extLst>
          </p:cNvPr>
          <p:cNvGrpSpPr/>
          <p:nvPr/>
        </p:nvGrpSpPr>
        <p:grpSpPr>
          <a:xfrm>
            <a:off x="14197499" y="3663077"/>
            <a:ext cx="2850484" cy="1324702"/>
            <a:chOff x="14042104" y="3663077"/>
            <a:chExt cx="2850484" cy="1324702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65AD8FD3-B2F9-FF83-5519-7C5BCD2E5889}"/>
                </a:ext>
              </a:extLst>
            </p:cNvPr>
            <p:cNvSpPr txBox="1"/>
            <p:nvPr/>
          </p:nvSpPr>
          <p:spPr>
            <a:xfrm>
              <a:off x="14042104" y="424911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 ngành, xây dựng hệ sinh thái công nghệ bền vững.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B9EF8291-049D-53FE-B1C4-212F246F076C}"/>
                </a:ext>
              </a:extLst>
            </p:cNvPr>
            <p:cNvSpPr txBox="1"/>
            <p:nvPr/>
          </p:nvSpPr>
          <p:spPr>
            <a:xfrm>
              <a:off x="14042104" y="389264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leading</a:t>
              </a: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82C117F9-CED4-B0D0-2711-E8DAC173CA8B}"/>
                </a:ext>
              </a:extLst>
            </p:cNvPr>
            <p:cNvSpPr txBox="1"/>
            <p:nvPr/>
          </p:nvSpPr>
          <p:spPr>
            <a:xfrm>
              <a:off x="14042104" y="366307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DẪN ĐẦU</a:t>
              </a:r>
            </a:p>
          </p:txBody>
        </p:sp>
      </p:grp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F1BAC650-1B3C-E231-37B3-20B03424CA7A}"/>
              </a:ext>
            </a:extLst>
          </p:cNvPr>
          <p:cNvSpPr/>
          <p:nvPr/>
        </p:nvSpPr>
        <p:spPr>
          <a:xfrm>
            <a:off x="18400882" y="4549608"/>
            <a:ext cx="854330" cy="935782"/>
          </a:xfrm>
          <a:custGeom>
            <a:avLst/>
            <a:gdLst>
              <a:gd name="connsiteX0" fmla="*/ 477278 w 477342"/>
              <a:gd name="connsiteY0" fmla="*/ 492770 h 522851"/>
              <a:gd name="connsiteX1" fmla="*/ 339272 w 477342"/>
              <a:gd name="connsiteY1" fmla="*/ 306609 h 522851"/>
              <a:gd name="connsiteX2" fmla="*/ 414109 w 477342"/>
              <a:gd name="connsiteY2" fmla="*/ 306609 h 522851"/>
              <a:gd name="connsiteX3" fmla="*/ 302086 w 477342"/>
              <a:gd name="connsiteY3" fmla="*/ 155534 h 522851"/>
              <a:gd name="connsiteX4" fmla="*/ 354053 w 477342"/>
              <a:gd name="connsiteY4" fmla="*/ 155534 h 522851"/>
              <a:gd name="connsiteX5" fmla="*/ 238607 w 477342"/>
              <a:gd name="connsiteY5" fmla="*/ -209 h 522851"/>
              <a:gd name="connsiteX6" fmla="*/ 123161 w 477342"/>
              <a:gd name="connsiteY6" fmla="*/ 155378 h 522851"/>
              <a:gd name="connsiteX7" fmla="*/ 175127 w 477342"/>
              <a:gd name="connsiteY7" fmla="*/ 155378 h 522851"/>
              <a:gd name="connsiteX8" fmla="*/ 63104 w 477342"/>
              <a:gd name="connsiteY8" fmla="*/ 306454 h 522851"/>
              <a:gd name="connsiteX9" fmla="*/ 137942 w 477342"/>
              <a:gd name="connsiteY9" fmla="*/ 306454 h 522851"/>
              <a:gd name="connsiteX10" fmla="*/ -65 w 477342"/>
              <a:gd name="connsiteY10" fmla="*/ 492770 h 522851"/>
              <a:gd name="connsiteX11" fmla="*/ 72050 w 477342"/>
              <a:gd name="connsiteY11" fmla="*/ 492770 h 522851"/>
              <a:gd name="connsiteX12" fmla="*/ 49957 w 477342"/>
              <a:gd name="connsiteY12" fmla="*/ 522643 h 522851"/>
              <a:gd name="connsiteX13" fmla="*/ 427257 w 477342"/>
              <a:gd name="connsiteY13" fmla="*/ 522643 h 522851"/>
              <a:gd name="connsiteX14" fmla="*/ 405163 w 477342"/>
              <a:gd name="connsiteY14" fmla="*/ 492770 h 522851"/>
              <a:gd name="connsiteX15" fmla="*/ 73139 w 477342"/>
              <a:gd name="connsiteY15" fmla="*/ 510818 h 522851"/>
              <a:gd name="connsiteX16" fmla="*/ 95233 w 477342"/>
              <a:gd name="connsiteY16" fmla="*/ 480945 h 522851"/>
              <a:gd name="connsiteX17" fmla="*/ 23118 w 477342"/>
              <a:gd name="connsiteY17" fmla="*/ 480945 h 522851"/>
              <a:gd name="connsiteX18" fmla="*/ 160813 w 477342"/>
              <a:gd name="connsiteY18" fmla="*/ 294940 h 522851"/>
              <a:gd name="connsiteX19" fmla="*/ 86286 w 477342"/>
              <a:gd name="connsiteY19" fmla="*/ 294940 h 522851"/>
              <a:gd name="connsiteX20" fmla="*/ 198232 w 477342"/>
              <a:gd name="connsiteY20" fmla="*/ 143865 h 522851"/>
              <a:gd name="connsiteX21" fmla="*/ 146343 w 477342"/>
              <a:gd name="connsiteY21" fmla="*/ 143865 h 522851"/>
              <a:gd name="connsiteX22" fmla="*/ 238607 w 477342"/>
              <a:gd name="connsiteY22" fmla="*/ 19395 h 522851"/>
              <a:gd name="connsiteX23" fmla="*/ 330870 w 477342"/>
              <a:gd name="connsiteY23" fmla="*/ 143865 h 522851"/>
              <a:gd name="connsiteX24" fmla="*/ 278982 w 477342"/>
              <a:gd name="connsiteY24" fmla="*/ 143865 h 522851"/>
              <a:gd name="connsiteX25" fmla="*/ 390927 w 477342"/>
              <a:gd name="connsiteY25" fmla="*/ 294940 h 522851"/>
              <a:gd name="connsiteX26" fmla="*/ 316400 w 477342"/>
              <a:gd name="connsiteY26" fmla="*/ 294940 h 522851"/>
              <a:gd name="connsiteX27" fmla="*/ 454407 w 477342"/>
              <a:gd name="connsiteY27" fmla="*/ 481101 h 522851"/>
              <a:gd name="connsiteX28" fmla="*/ 382292 w 477342"/>
              <a:gd name="connsiteY28" fmla="*/ 481101 h 522851"/>
              <a:gd name="connsiteX29" fmla="*/ 404385 w 477342"/>
              <a:gd name="connsiteY29" fmla="*/ 510973 h 52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7342" h="522851">
                <a:moveTo>
                  <a:pt x="477278" y="492770"/>
                </a:moveTo>
                <a:lnTo>
                  <a:pt x="339272" y="306609"/>
                </a:lnTo>
                <a:lnTo>
                  <a:pt x="414109" y="306609"/>
                </a:lnTo>
                <a:lnTo>
                  <a:pt x="302086" y="155534"/>
                </a:lnTo>
                <a:lnTo>
                  <a:pt x="354053" y="155534"/>
                </a:lnTo>
                <a:lnTo>
                  <a:pt x="238607" y="-209"/>
                </a:lnTo>
                <a:lnTo>
                  <a:pt x="123161" y="155378"/>
                </a:lnTo>
                <a:lnTo>
                  <a:pt x="175127" y="155378"/>
                </a:lnTo>
                <a:lnTo>
                  <a:pt x="63104" y="306454"/>
                </a:lnTo>
                <a:lnTo>
                  <a:pt x="137942" y="306454"/>
                </a:lnTo>
                <a:lnTo>
                  <a:pt x="-65" y="492770"/>
                </a:lnTo>
                <a:lnTo>
                  <a:pt x="72050" y="492770"/>
                </a:lnTo>
                <a:lnTo>
                  <a:pt x="49957" y="522643"/>
                </a:lnTo>
                <a:lnTo>
                  <a:pt x="427257" y="522643"/>
                </a:lnTo>
                <a:lnTo>
                  <a:pt x="405163" y="492770"/>
                </a:lnTo>
                <a:close/>
                <a:moveTo>
                  <a:pt x="73139" y="510818"/>
                </a:moveTo>
                <a:lnTo>
                  <a:pt x="95233" y="480945"/>
                </a:lnTo>
                <a:lnTo>
                  <a:pt x="23118" y="480945"/>
                </a:lnTo>
                <a:lnTo>
                  <a:pt x="160813" y="294940"/>
                </a:lnTo>
                <a:lnTo>
                  <a:pt x="86286" y="294940"/>
                </a:lnTo>
                <a:lnTo>
                  <a:pt x="198232" y="143865"/>
                </a:lnTo>
                <a:lnTo>
                  <a:pt x="146343" y="143865"/>
                </a:lnTo>
                <a:lnTo>
                  <a:pt x="238607" y="19395"/>
                </a:lnTo>
                <a:lnTo>
                  <a:pt x="330870" y="143865"/>
                </a:lnTo>
                <a:lnTo>
                  <a:pt x="278982" y="143865"/>
                </a:lnTo>
                <a:lnTo>
                  <a:pt x="390927" y="294940"/>
                </a:lnTo>
                <a:lnTo>
                  <a:pt x="316400" y="294940"/>
                </a:lnTo>
                <a:lnTo>
                  <a:pt x="454407" y="481101"/>
                </a:lnTo>
                <a:lnTo>
                  <a:pt x="382292" y="481101"/>
                </a:lnTo>
                <a:lnTo>
                  <a:pt x="404385" y="510973"/>
                </a:lnTo>
                <a:close/>
              </a:path>
            </a:pathLst>
          </a:custGeom>
          <a:solidFill>
            <a:schemeClr val="accent1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1307DB84-C784-CE58-EADB-F2A02F6DA974}"/>
              </a:ext>
            </a:extLst>
          </p:cNvPr>
          <p:cNvGrpSpPr/>
          <p:nvPr/>
        </p:nvGrpSpPr>
        <p:grpSpPr>
          <a:xfrm>
            <a:off x="13435013" y="7533413"/>
            <a:ext cx="4620925" cy="188448"/>
            <a:chOff x="13435013" y="7533413"/>
            <a:chExt cx="4620925" cy="188448"/>
          </a:xfrm>
        </p:grpSpPr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E8C4CEB-9618-0924-7088-8A311F8FD58A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7627637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777BAFE2-4F9C-8BC3-3441-308B02B9D2B0}"/>
                </a:ext>
              </a:extLst>
            </p:cNvPr>
            <p:cNvSpPr/>
            <p:nvPr/>
          </p:nvSpPr>
          <p:spPr>
            <a:xfrm>
              <a:off x="17867490" y="7533413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2FC31800-9903-67BA-0F1C-5E78CEACF2AE}"/>
              </a:ext>
            </a:extLst>
          </p:cNvPr>
          <p:cNvGrpSpPr/>
          <p:nvPr/>
        </p:nvGrpSpPr>
        <p:grpSpPr>
          <a:xfrm>
            <a:off x="14197499" y="6273215"/>
            <a:ext cx="2850484" cy="1324702"/>
            <a:chOff x="14042104" y="6273215"/>
            <a:chExt cx="2850484" cy="1324702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656AE1BA-9E01-5399-B94E-C21CEBBCFC96}"/>
                </a:ext>
              </a:extLst>
            </p:cNvPr>
            <p:cNvSpPr txBox="1"/>
            <p:nvPr/>
          </p:nvSpPr>
          <p:spPr>
            <a:xfrm>
              <a:off x="14042104" y="6859253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sang thị trường mới, đa dạng hóa sản phẩm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và dịch vụ.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39020E6E-418A-1AE4-BD21-940DF08E3EC4}"/>
                </a:ext>
              </a:extLst>
            </p:cNvPr>
            <p:cNvSpPr txBox="1"/>
            <p:nvPr/>
          </p:nvSpPr>
          <p:spPr>
            <a:xfrm>
              <a:off x="14042104" y="650278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expansion</a:t>
              </a: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1567AE25-90B1-E9E5-E499-E6D4513F7ABC}"/>
                </a:ext>
              </a:extLst>
            </p:cNvPr>
            <p:cNvSpPr txBox="1"/>
            <p:nvPr/>
          </p:nvSpPr>
          <p:spPr>
            <a:xfrm>
              <a:off x="14042104" y="6273215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BỨT PHÁ</a:t>
              </a: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03069E96-E643-8165-BA65-488579342B3B}"/>
              </a:ext>
            </a:extLst>
          </p:cNvPr>
          <p:cNvGrpSpPr/>
          <p:nvPr/>
        </p:nvGrpSpPr>
        <p:grpSpPr>
          <a:xfrm>
            <a:off x="13435013" y="10217325"/>
            <a:ext cx="4620925" cy="188448"/>
            <a:chOff x="13435013" y="10217325"/>
            <a:chExt cx="4620925" cy="188448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778C51DF-68DE-FDFD-D840-BC55309E3831}"/>
                </a:ext>
              </a:extLst>
            </p:cNvPr>
            <p:cNvCxnSpPr>
              <a:cxnSpLocks/>
            </p:cNvCxnSpPr>
            <p:nvPr/>
          </p:nvCxnSpPr>
          <p:spPr>
            <a:xfrm>
              <a:off x="13435013" y="10311549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7C8D9494-4ADF-460A-353E-7807559314BE}"/>
                </a:ext>
              </a:extLst>
            </p:cNvPr>
            <p:cNvSpPr/>
            <p:nvPr/>
          </p:nvSpPr>
          <p:spPr>
            <a:xfrm>
              <a:off x="17867490" y="10217325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93125984-80BC-E198-834D-B92F62DF93A7}"/>
              </a:ext>
            </a:extLst>
          </p:cNvPr>
          <p:cNvGrpSpPr/>
          <p:nvPr/>
        </p:nvGrpSpPr>
        <p:grpSpPr>
          <a:xfrm>
            <a:off x="14197499" y="8957127"/>
            <a:ext cx="2850484" cy="1324702"/>
            <a:chOff x="14042104" y="8957127"/>
            <a:chExt cx="2850484" cy="1324702"/>
          </a:xfrm>
        </p:grpSpPr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0FD2A367-60EC-0B95-7431-BCF76F0510AF}"/>
                </a:ext>
              </a:extLst>
            </p:cNvPr>
            <p:cNvSpPr txBox="1"/>
            <p:nvPr/>
          </p:nvSpPr>
          <p:spPr>
            <a:xfrm>
              <a:off x="14042104" y="9543165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Hoàn thiện product–market fit, tăng trưởng người dùng và doanh thu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1EBF8312-E71C-55A2-C545-A91646873711}"/>
                </a:ext>
              </a:extLst>
            </p:cNvPr>
            <p:cNvSpPr txBox="1"/>
            <p:nvPr/>
          </p:nvSpPr>
          <p:spPr>
            <a:xfrm>
              <a:off x="14042104" y="9186696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market fit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FDB9BEA2-D0CC-A465-B4AA-B8FC02432C56}"/>
                </a:ext>
              </a:extLst>
            </p:cNvPr>
            <p:cNvSpPr txBox="1"/>
            <p:nvPr/>
          </p:nvSpPr>
          <p:spPr>
            <a:xfrm>
              <a:off x="14042104" y="8957127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BẮT NHỊP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16E982F3-EC61-A49E-B049-613103EA11EE}"/>
              </a:ext>
            </a:extLst>
          </p:cNvPr>
          <p:cNvGrpSpPr/>
          <p:nvPr/>
        </p:nvGrpSpPr>
        <p:grpSpPr>
          <a:xfrm>
            <a:off x="5804427" y="6255422"/>
            <a:ext cx="4620925" cy="188448"/>
            <a:chOff x="5804427" y="6255422"/>
            <a:chExt cx="4620925" cy="188448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00276592-5E1C-4ADD-C06E-0C3F8D3E92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634964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60943B0F-F5C5-5192-AEF6-2345363481BC}"/>
                </a:ext>
              </a:extLst>
            </p:cNvPr>
            <p:cNvSpPr/>
            <p:nvPr/>
          </p:nvSpPr>
          <p:spPr>
            <a:xfrm flipH="1">
              <a:off x="5804427" y="625542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6A000F2-8F8F-7750-6E01-D9F2C7656866}"/>
              </a:ext>
            </a:extLst>
          </p:cNvPr>
          <p:cNvGrpSpPr/>
          <p:nvPr/>
        </p:nvGrpSpPr>
        <p:grpSpPr>
          <a:xfrm>
            <a:off x="6814996" y="4995224"/>
            <a:ext cx="2850484" cy="1324702"/>
            <a:chOff x="6967777" y="4995224"/>
            <a:chExt cx="2850484" cy="1324702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63181C08-A34D-ADCB-8410-5C87D1A2B080}"/>
                </a:ext>
              </a:extLst>
            </p:cNvPr>
            <p:cNvSpPr txBox="1"/>
            <p:nvPr/>
          </p:nvSpPr>
          <p:spPr>
            <a:xfrm flipH="1">
              <a:off x="6967777" y="558126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dữ liệu và tự động hóa để nâng cao trải nghiệm khách hàng.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0C4D4168-B73F-13B5-954C-6F0D94A21152}"/>
                </a:ext>
              </a:extLst>
            </p:cNvPr>
            <p:cNvSpPr txBox="1"/>
            <p:nvPr/>
          </p:nvSpPr>
          <p:spPr>
            <a:xfrm flipH="1">
              <a:off x="6967777" y="522479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intelligence</a:t>
              </a:r>
            </a:p>
          </p:txBody>
        </p:sp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1AC0025E-2A5D-6114-49A7-FC831FDFC96B}"/>
                </a:ext>
              </a:extLst>
            </p:cNvPr>
            <p:cNvSpPr txBox="1"/>
            <p:nvPr/>
          </p:nvSpPr>
          <p:spPr>
            <a:xfrm flipH="1">
              <a:off x="6967777" y="499522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TRÍ TUỆ</a:t>
              </a: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24BCE136-009E-D49C-8198-AD16C0E424CF}"/>
              </a:ext>
            </a:extLst>
          </p:cNvPr>
          <p:cNvGrpSpPr/>
          <p:nvPr/>
        </p:nvGrpSpPr>
        <p:grpSpPr>
          <a:xfrm>
            <a:off x="5804427" y="8865560"/>
            <a:ext cx="4620925" cy="188448"/>
            <a:chOff x="5804427" y="8865560"/>
            <a:chExt cx="4620925" cy="188448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62093CCA-0BDC-4090-58E5-ECC0FF325C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8959784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41196D4-1381-7429-944E-6D0050F3C4FD}"/>
                </a:ext>
              </a:extLst>
            </p:cNvPr>
            <p:cNvSpPr/>
            <p:nvPr/>
          </p:nvSpPr>
          <p:spPr>
            <a:xfrm flipH="1">
              <a:off x="5804427" y="8865560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E926139-BF92-83F8-EF36-2B905C5A024B}"/>
              </a:ext>
            </a:extLst>
          </p:cNvPr>
          <p:cNvGrpSpPr/>
          <p:nvPr/>
        </p:nvGrpSpPr>
        <p:grpSpPr>
          <a:xfrm>
            <a:off x="6814996" y="7605362"/>
            <a:ext cx="2850484" cy="1324702"/>
            <a:chOff x="6967777" y="7605362"/>
            <a:chExt cx="2850484" cy="1324702"/>
          </a:xfrm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B6ED1287-0B32-B217-AE04-70905C01DA8E}"/>
                </a:ext>
              </a:extLst>
            </p:cNvPr>
            <p:cNvSpPr txBox="1"/>
            <p:nvPr/>
          </p:nvSpPr>
          <p:spPr>
            <a:xfrm flipH="1">
              <a:off x="6967777" y="8191400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Mở rộng hạ tầng, tối ưu hệ thống, phục vụ lượng người dùng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lớn hơn.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8F1689D5-04F8-2A05-DCB7-40F6BE2B6767}"/>
                </a:ext>
              </a:extLst>
            </p:cNvPr>
            <p:cNvSpPr txBox="1"/>
            <p:nvPr/>
          </p:nvSpPr>
          <p:spPr>
            <a:xfrm flipH="1">
              <a:off x="6967777" y="7834931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scaling</a:t>
              </a: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2C4162A4-ECA2-74F8-D2CF-AC0C557F78EE}"/>
                </a:ext>
              </a:extLst>
            </p:cNvPr>
            <p:cNvSpPr txBox="1"/>
            <p:nvPr/>
          </p:nvSpPr>
          <p:spPr>
            <a:xfrm flipH="1">
              <a:off x="6967777" y="7605362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MỞ RỘNG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BD88AD83-2ECB-BD94-23F8-F7C242B890FC}"/>
              </a:ext>
            </a:extLst>
          </p:cNvPr>
          <p:cNvGrpSpPr/>
          <p:nvPr/>
        </p:nvGrpSpPr>
        <p:grpSpPr>
          <a:xfrm>
            <a:off x="5804427" y="11549472"/>
            <a:ext cx="4620925" cy="188448"/>
            <a:chOff x="5804427" y="11549472"/>
            <a:chExt cx="4620925" cy="188448"/>
          </a:xfrm>
        </p:grpSpPr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56EF0FCA-A56D-0DDF-4027-CE8EAAA8E5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3845" y="11643696"/>
              <a:ext cx="4441507" cy="0"/>
            </a:xfrm>
            <a:prstGeom prst="line">
              <a:avLst/>
            </a:prstGeom>
            <a:grpFill/>
            <a:ln w="28575" cap="rnd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F4305958-E4E8-1A8E-C9E0-AF67027BDBD2}"/>
                </a:ext>
              </a:extLst>
            </p:cNvPr>
            <p:cNvSpPr/>
            <p:nvPr/>
          </p:nvSpPr>
          <p:spPr>
            <a:xfrm flipH="1">
              <a:off x="5804427" y="11549472"/>
              <a:ext cx="188448" cy="188448"/>
            </a:xfrm>
            <a:prstGeom prst="ellipse">
              <a:avLst/>
            </a:prstGeom>
            <a:noFill/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D726119-FADE-86D9-A871-7A1652DD6A94}"/>
              </a:ext>
            </a:extLst>
          </p:cNvPr>
          <p:cNvGrpSpPr/>
          <p:nvPr/>
        </p:nvGrpSpPr>
        <p:grpSpPr>
          <a:xfrm>
            <a:off x="6814996" y="10289274"/>
            <a:ext cx="2850484" cy="1324702"/>
            <a:chOff x="6967777" y="10289274"/>
            <a:chExt cx="2850484" cy="1324702"/>
          </a:xfrm>
        </p:grpSpPr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197F5CEF-4B76-D298-E398-7E8506D0B7F1}"/>
                </a:ext>
              </a:extLst>
            </p:cNvPr>
            <p:cNvSpPr txBox="1"/>
            <p:nvPr/>
          </p:nvSpPr>
          <p:spPr>
            <a:xfrm flipH="1">
              <a:off x="6967777" y="10875312"/>
              <a:ext cx="2850484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>
                <a:defRPr/>
              </a:pPr>
              <a:r>
                <a:rPr lang="en-US" sz="1400" dirty="0"/>
                <a:t>Ra </a:t>
              </a:r>
              <a:r>
                <a:rPr lang="en-US" sz="1400" dirty="0" err="1"/>
                <a:t>mắt</a:t>
              </a:r>
              <a:r>
                <a:rPr lang="en-US" sz="1400" dirty="0"/>
                <a:t> </a:t>
              </a:r>
              <a:r>
                <a:rPr lang="en-US" sz="1400" dirty="0" err="1"/>
                <a:t>sản</a:t>
              </a:r>
              <a:r>
                <a:rPr lang="en-US" sz="1400" dirty="0"/>
                <a:t> </a:t>
              </a:r>
              <a:r>
                <a:rPr lang="en-US" sz="1400" dirty="0" err="1"/>
                <a:t>phẩm</a:t>
              </a:r>
              <a:r>
                <a:rPr lang="en-US" sz="1400" dirty="0"/>
                <a:t> </a:t>
              </a:r>
              <a:r>
                <a:rPr lang="en-US" sz="1400" dirty="0" err="1"/>
                <a:t>cốt</a:t>
              </a:r>
              <a:r>
                <a:rPr lang="en-US" sz="1400" dirty="0"/>
                <a:t> </a:t>
              </a:r>
              <a:r>
                <a:rPr lang="en-US" sz="1400" dirty="0" err="1"/>
                <a:t>lõi</a:t>
              </a:r>
              <a:r>
                <a:rPr lang="en-US" sz="1400" dirty="0"/>
                <a:t>, </a:t>
              </a:r>
              <a:r>
                <a:rPr lang="en-US" sz="1400" dirty="0" err="1"/>
                <a:t>xây</a:t>
              </a:r>
              <a:r>
                <a:rPr lang="en-US" sz="1400" dirty="0"/>
                <a:t> </a:t>
              </a:r>
              <a:r>
                <a:rPr lang="en-US" sz="1400" dirty="0" err="1"/>
                <a:t>dựng</a:t>
              </a:r>
              <a:r>
                <a:rPr lang="en-US" sz="1400" dirty="0"/>
                <a:t> </a:t>
              </a:r>
              <a:r>
                <a:rPr lang="en-US" sz="1400" dirty="0" err="1"/>
                <a:t>đội</a:t>
              </a:r>
              <a:r>
                <a:rPr lang="en-US" sz="1400" dirty="0"/>
                <a:t> </a:t>
              </a:r>
              <a:r>
                <a:rPr lang="en-US" sz="1400" dirty="0" err="1"/>
                <a:t>ngũ</a:t>
              </a:r>
              <a:r>
                <a:rPr lang="en-US" sz="1400" dirty="0"/>
                <a:t> </a:t>
              </a:r>
              <a:r>
                <a:rPr lang="en-US" sz="1400" dirty="0" err="1"/>
                <a:t>kỹ</a:t>
              </a:r>
              <a:r>
                <a:rPr lang="en-US" sz="1400" dirty="0"/>
                <a:t> </a:t>
              </a:r>
              <a:r>
                <a:rPr lang="en-US" sz="1400" dirty="0" err="1"/>
                <a:t>thuật</a:t>
              </a:r>
              <a:r>
                <a:rPr lang="en-US" sz="1400" dirty="0"/>
                <a:t> </a:t>
              </a:r>
              <a:r>
                <a:rPr lang="en-US" sz="1400" dirty="0" err="1"/>
                <a:t>và</a:t>
              </a:r>
              <a:r>
                <a:rPr lang="en-US" sz="1400" dirty="0"/>
                <a:t> </a:t>
              </a:r>
              <a:r>
                <a:rPr lang="en-US" sz="1400" dirty="0" err="1"/>
                <a:t>khách</a:t>
              </a:r>
              <a:r>
                <a:rPr lang="en-US" sz="1400" dirty="0"/>
                <a:t> </a:t>
              </a:r>
              <a:r>
                <a:rPr lang="en-US" sz="1400" dirty="0" err="1"/>
                <a:t>hàng</a:t>
              </a:r>
              <a:r>
                <a:rPr lang="en-US" sz="1400" dirty="0"/>
                <a:t> </a:t>
              </a:r>
              <a:r>
                <a:rPr lang="en-US" sz="1400" dirty="0" err="1"/>
                <a:t>đầu</a:t>
              </a:r>
              <a:r>
                <a:rPr lang="en-US" sz="1400" dirty="0"/>
                <a:t> </a:t>
              </a:r>
              <a:r>
                <a:rPr lang="en-US" sz="1400" dirty="0" err="1"/>
                <a:t>tiên</a:t>
              </a:r>
              <a:r>
                <a:rPr lang="en-US" sz="1400" dirty="0"/>
                <a:t>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4634154F-C4A5-024E-868C-AE55E975267B}"/>
                </a:ext>
              </a:extLst>
            </p:cNvPr>
            <p:cNvSpPr txBox="1"/>
            <p:nvPr/>
          </p:nvSpPr>
          <p:spPr>
            <a:xfrm flipH="1">
              <a:off x="6967777" y="10518843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foundation</a:t>
              </a: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20E2BD31-EFC2-A456-C8F2-5D82FC82798B}"/>
                </a:ext>
              </a:extLst>
            </p:cNvPr>
            <p:cNvSpPr txBox="1"/>
            <p:nvPr/>
          </p:nvSpPr>
          <p:spPr>
            <a:xfrm flipH="1">
              <a:off x="6967777" y="10289274"/>
              <a:ext cx="28504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ysClr val="windowText" lastClr="000000"/>
                  </a:solidFill>
                  <a:latin typeface="+mj-lt"/>
                </a:rPr>
                <a:t>KHỞI NỀN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1" name="Textbox 200">
            <a:extLst>
              <a:ext uri="{FF2B5EF4-FFF2-40B4-BE49-F238E27FC236}">
                <a16:creationId xmlns:a16="http://schemas.microsoft.com/office/drawing/2014/main" id="{CB114AD8-1D32-2EA7-1F80-04F556C87898}"/>
              </a:ext>
            </a:extLst>
          </p:cNvPr>
          <p:cNvSpPr txBox="1"/>
          <p:nvPr/>
        </p:nvSpPr>
        <p:spPr>
          <a:xfrm>
            <a:off x="11938410" y="4786667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2028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2DE78D7C-F3CA-F697-A774-C0A3CA59B893}"/>
              </a:ext>
            </a:extLst>
          </p:cNvPr>
          <p:cNvSpPr txBox="1"/>
          <p:nvPr/>
        </p:nvSpPr>
        <p:spPr>
          <a:xfrm>
            <a:off x="10506220" y="6127835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2027</a:t>
            </a:r>
          </a:p>
        </p:txBody>
      </p:sp>
      <p:sp>
        <p:nvSpPr>
          <p:cNvPr id="243" name="Textbox 200">
            <a:extLst>
              <a:ext uri="{FF2B5EF4-FFF2-40B4-BE49-F238E27FC236}">
                <a16:creationId xmlns:a16="http://schemas.microsoft.com/office/drawing/2014/main" id="{74922DDE-BCD3-932D-D9AD-4320462D71F8}"/>
              </a:ext>
            </a:extLst>
          </p:cNvPr>
          <p:cNvSpPr txBox="1"/>
          <p:nvPr/>
        </p:nvSpPr>
        <p:spPr>
          <a:xfrm>
            <a:off x="11938410" y="7390694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2026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890A696D-24D0-12F2-5FBD-B8188A4383CB}"/>
              </a:ext>
            </a:extLst>
          </p:cNvPr>
          <p:cNvSpPr txBox="1"/>
          <p:nvPr/>
        </p:nvSpPr>
        <p:spPr>
          <a:xfrm>
            <a:off x="10506220" y="8731862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2025</a:t>
            </a:r>
          </a:p>
        </p:txBody>
      </p:sp>
      <p:sp>
        <p:nvSpPr>
          <p:cNvPr id="245" name="Textbox 200">
            <a:extLst>
              <a:ext uri="{FF2B5EF4-FFF2-40B4-BE49-F238E27FC236}">
                <a16:creationId xmlns:a16="http://schemas.microsoft.com/office/drawing/2014/main" id="{A042FF9D-0233-937E-7B05-D4548E26B80A}"/>
              </a:ext>
            </a:extLst>
          </p:cNvPr>
          <p:cNvSpPr txBox="1"/>
          <p:nvPr/>
        </p:nvSpPr>
        <p:spPr>
          <a:xfrm>
            <a:off x="11938410" y="10077725"/>
            <a:ext cx="143105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2024</a:t>
            </a:r>
          </a:p>
        </p:txBody>
      </p:sp>
      <p:sp>
        <p:nvSpPr>
          <p:cNvPr id="246" name="Textbox 200">
            <a:extLst>
              <a:ext uri="{FF2B5EF4-FFF2-40B4-BE49-F238E27FC236}">
                <a16:creationId xmlns:a16="http://schemas.microsoft.com/office/drawing/2014/main" id="{A96B44FE-730A-91E6-C901-20A9C30767F3}"/>
              </a:ext>
            </a:extLst>
          </p:cNvPr>
          <p:cNvSpPr txBox="1"/>
          <p:nvPr/>
        </p:nvSpPr>
        <p:spPr>
          <a:xfrm>
            <a:off x="10506220" y="11418893"/>
            <a:ext cx="143219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2023</a:t>
            </a:r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849310C4-8477-7F56-C277-64CC23D789CA}"/>
              </a:ext>
            </a:extLst>
          </p:cNvPr>
          <p:cNvSpPr/>
          <p:nvPr/>
        </p:nvSpPr>
        <p:spPr>
          <a:xfrm>
            <a:off x="4664517" y="11209080"/>
            <a:ext cx="918060" cy="835510"/>
          </a:xfrm>
          <a:custGeom>
            <a:avLst/>
            <a:gdLst>
              <a:gd name="connsiteX0" fmla="*/ 508007 w 513905"/>
              <a:gd name="connsiteY0" fmla="*/ 455818 h 467696"/>
              <a:gd name="connsiteX1" fmla="*/ 476189 w 513905"/>
              <a:gd name="connsiteY1" fmla="*/ 455818 h 467696"/>
              <a:gd name="connsiteX2" fmla="*/ 476189 w 513905"/>
              <a:gd name="connsiteY2" fmla="*/ 88397 h 467696"/>
              <a:gd name="connsiteX3" fmla="*/ 490270 w 513905"/>
              <a:gd name="connsiteY3" fmla="*/ 88397 h 467696"/>
              <a:gd name="connsiteX4" fmla="*/ 496104 w 513905"/>
              <a:gd name="connsiteY4" fmla="*/ 82719 h 467696"/>
              <a:gd name="connsiteX5" fmla="*/ 496104 w 513905"/>
              <a:gd name="connsiteY5" fmla="*/ 82563 h 467696"/>
              <a:gd name="connsiteX6" fmla="*/ 496104 w 513905"/>
              <a:gd name="connsiteY6" fmla="*/ 5625 h 467696"/>
              <a:gd name="connsiteX7" fmla="*/ 490270 w 513905"/>
              <a:gd name="connsiteY7" fmla="*/ -209 h 467696"/>
              <a:gd name="connsiteX8" fmla="*/ 5770 w 513905"/>
              <a:gd name="connsiteY8" fmla="*/ -209 h 467696"/>
              <a:gd name="connsiteX9" fmla="*/ -65 w 513905"/>
              <a:gd name="connsiteY9" fmla="*/ 5625 h 467696"/>
              <a:gd name="connsiteX10" fmla="*/ -65 w 513905"/>
              <a:gd name="connsiteY10" fmla="*/ 82563 h 467696"/>
              <a:gd name="connsiteX11" fmla="*/ 5770 w 513905"/>
              <a:gd name="connsiteY11" fmla="*/ 88397 h 467696"/>
              <a:gd name="connsiteX12" fmla="*/ 25607 w 513905"/>
              <a:gd name="connsiteY12" fmla="*/ 88397 h 467696"/>
              <a:gd name="connsiteX13" fmla="*/ 25607 w 513905"/>
              <a:gd name="connsiteY13" fmla="*/ 455818 h 467696"/>
              <a:gd name="connsiteX14" fmla="*/ 5770 w 513905"/>
              <a:gd name="connsiteY14" fmla="*/ 455818 h 467696"/>
              <a:gd name="connsiteX15" fmla="*/ -65 w 513905"/>
              <a:gd name="connsiteY15" fmla="*/ 461652 h 467696"/>
              <a:gd name="connsiteX16" fmla="*/ 5770 w 513905"/>
              <a:gd name="connsiteY16" fmla="*/ 467487 h 467696"/>
              <a:gd name="connsiteX17" fmla="*/ 508007 w 513905"/>
              <a:gd name="connsiteY17" fmla="*/ 467487 h 467696"/>
              <a:gd name="connsiteX18" fmla="*/ 513841 w 513905"/>
              <a:gd name="connsiteY18" fmla="*/ 461652 h 467696"/>
              <a:gd name="connsiteX19" fmla="*/ 508007 w 513905"/>
              <a:gd name="connsiteY19" fmla="*/ 455818 h 467696"/>
              <a:gd name="connsiteX20" fmla="*/ 11604 w 513905"/>
              <a:gd name="connsiteY20" fmla="*/ 11460 h 467696"/>
              <a:gd name="connsiteX21" fmla="*/ 484435 w 513905"/>
              <a:gd name="connsiteY21" fmla="*/ 11460 h 467696"/>
              <a:gd name="connsiteX22" fmla="*/ 484435 w 513905"/>
              <a:gd name="connsiteY22" fmla="*/ 76884 h 467696"/>
              <a:gd name="connsiteX23" fmla="*/ 11604 w 513905"/>
              <a:gd name="connsiteY23" fmla="*/ 76884 h 467696"/>
              <a:gd name="connsiteX24" fmla="*/ 403841 w 513905"/>
              <a:gd name="connsiteY24" fmla="*/ 455818 h 467696"/>
              <a:gd name="connsiteX25" fmla="*/ 315467 w 513905"/>
              <a:gd name="connsiteY25" fmla="*/ 455818 h 467696"/>
              <a:gd name="connsiteX26" fmla="*/ 344095 w 513905"/>
              <a:gd name="connsiteY26" fmla="*/ 393583 h 467696"/>
              <a:gd name="connsiteX27" fmla="*/ 311966 w 513905"/>
              <a:gd name="connsiteY27" fmla="*/ 346906 h 467696"/>
              <a:gd name="connsiteX28" fmla="*/ 279137 w 513905"/>
              <a:gd name="connsiteY28" fmla="*/ 303575 h 467696"/>
              <a:gd name="connsiteX29" fmla="*/ 290884 w 513905"/>
              <a:gd name="connsiteY29" fmla="*/ 245697 h 467696"/>
              <a:gd name="connsiteX30" fmla="*/ 290884 w 513905"/>
              <a:gd name="connsiteY30" fmla="*/ 239318 h 467696"/>
              <a:gd name="connsiteX31" fmla="*/ 285050 w 513905"/>
              <a:gd name="connsiteY31" fmla="*/ 236750 h 467696"/>
              <a:gd name="connsiteX32" fmla="*/ 170070 w 513905"/>
              <a:gd name="connsiteY32" fmla="*/ 347140 h 467696"/>
              <a:gd name="connsiteX33" fmla="*/ 158790 w 513905"/>
              <a:gd name="connsiteY33" fmla="*/ 338505 h 467696"/>
              <a:gd name="connsiteX34" fmla="*/ 152123 w 513905"/>
              <a:gd name="connsiteY34" fmla="*/ 333642 h 467696"/>
              <a:gd name="connsiteX35" fmla="*/ 147666 w 513905"/>
              <a:gd name="connsiteY35" fmla="*/ 337104 h 467696"/>
              <a:gd name="connsiteX36" fmla="*/ 146343 w 513905"/>
              <a:gd name="connsiteY36" fmla="*/ 432713 h 467696"/>
              <a:gd name="connsiteX37" fmla="*/ 161435 w 513905"/>
              <a:gd name="connsiteY37" fmla="*/ 455195 h 467696"/>
              <a:gd name="connsiteX38" fmla="*/ 99200 w 513905"/>
              <a:gd name="connsiteY38" fmla="*/ 455195 h 467696"/>
              <a:gd name="connsiteX39" fmla="*/ 99200 w 513905"/>
              <a:gd name="connsiteY39" fmla="*/ 347606 h 467696"/>
              <a:gd name="connsiteX40" fmla="*/ 248269 w 513905"/>
              <a:gd name="connsiteY40" fmla="*/ 191646 h 467696"/>
              <a:gd name="connsiteX41" fmla="*/ 404230 w 513905"/>
              <a:gd name="connsiteY41" fmla="*/ 340714 h 467696"/>
              <a:gd name="connsiteX42" fmla="*/ 404230 w 513905"/>
              <a:gd name="connsiteY42" fmla="*/ 347606 h 467696"/>
              <a:gd name="connsiteX43" fmla="*/ 178239 w 513905"/>
              <a:gd name="connsiteY43" fmla="*/ 455818 h 467696"/>
              <a:gd name="connsiteX44" fmla="*/ 154901 w 513905"/>
              <a:gd name="connsiteY44" fmla="*/ 352352 h 467696"/>
              <a:gd name="connsiteX45" fmla="*/ 175205 w 513905"/>
              <a:gd name="connsiteY45" fmla="*/ 360987 h 467696"/>
              <a:gd name="connsiteX46" fmla="*/ 180106 w 513905"/>
              <a:gd name="connsiteY46" fmla="*/ 359587 h 467696"/>
              <a:gd name="connsiteX47" fmla="*/ 182051 w 513905"/>
              <a:gd name="connsiteY47" fmla="*/ 354763 h 467696"/>
              <a:gd name="connsiteX48" fmla="*/ 275403 w 513905"/>
              <a:gd name="connsiteY48" fmla="*/ 251375 h 467696"/>
              <a:gd name="connsiteX49" fmla="*/ 267624 w 513905"/>
              <a:gd name="connsiteY49" fmla="*/ 306531 h 467696"/>
              <a:gd name="connsiteX50" fmla="*/ 305587 w 513905"/>
              <a:gd name="connsiteY50" fmla="*/ 357331 h 467696"/>
              <a:gd name="connsiteX51" fmla="*/ 332348 w 513905"/>
              <a:gd name="connsiteY51" fmla="*/ 394671 h 467696"/>
              <a:gd name="connsiteX52" fmla="*/ 304887 w 513905"/>
              <a:gd name="connsiteY52" fmla="*/ 449672 h 467696"/>
              <a:gd name="connsiteX53" fmla="*/ 303253 w 513905"/>
              <a:gd name="connsiteY53" fmla="*/ 455818 h 467696"/>
              <a:gd name="connsiteX54" fmla="*/ 415899 w 513905"/>
              <a:gd name="connsiteY54" fmla="*/ 455818 h 467696"/>
              <a:gd name="connsiteX55" fmla="*/ 415899 w 513905"/>
              <a:gd name="connsiteY55" fmla="*/ 347606 h 467696"/>
              <a:gd name="connsiteX56" fmla="*/ 255286 w 513905"/>
              <a:gd name="connsiteY56" fmla="*/ 179852 h 467696"/>
              <a:gd name="connsiteX57" fmla="*/ 87531 w 513905"/>
              <a:gd name="connsiteY57" fmla="*/ 340457 h 467696"/>
              <a:gd name="connsiteX58" fmla="*/ 87531 w 513905"/>
              <a:gd name="connsiteY58" fmla="*/ 347606 h 467696"/>
              <a:gd name="connsiteX59" fmla="*/ 87531 w 513905"/>
              <a:gd name="connsiteY59" fmla="*/ 455818 h 467696"/>
              <a:gd name="connsiteX60" fmla="*/ 37665 w 513905"/>
              <a:gd name="connsiteY60" fmla="*/ 455818 h 467696"/>
              <a:gd name="connsiteX61" fmla="*/ 37665 w 513905"/>
              <a:gd name="connsiteY61" fmla="*/ 88397 h 467696"/>
              <a:gd name="connsiteX62" fmla="*/ 464909 w 513905"/>
              <a:gd name="connsiteY62" fmla="*/ 88397 h 467696"/>
              <a:gd name="connsiteX63" fmla="*/ 464909 w 513905"/>
              <a:gd name="connsiteY63" fmla="*/ 455818 h 467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13905" h="467696">
                <a:moveTo>
                  <a:pt x="508007" y="455818"/>
                </a:moveTo>
                <a:lnTo>
                  <a:pt x="476189" y="455818"/>
                </a:lnTo>
                <a:lnTo>
                  <a:pt x="476189" y="88397"/>
                </a:lnTo>
                <a:lnTo>
                  <a:pt x="490270" y="88397"/>
                </a:lnTo>
                <a:cubicBezTo>
                  <a:pt x="493451" y="88444"/>
                  <a:pt x="496057" y="85900"/>
                  <a:pt x="496104" y="82719"/>
                </a:cubicBezTo>
                <a:cubicBezTo>
                  <a:pt x="496104" y="82664"/>
                  <a:pt x="496104" y="82618"/>
                  <a:pt x="496104" y="82563"/>
                </a:cubicBezTo>
                <a:lnTo>
                  <a:pt x="496104" y="5625"/>
                </a:lnTo>
                <a:cubicBezTo>
                  <a:pt x="496104" y="2405"/>
                  <a:pt x="493490" y="-209"/>
                  <a:pt x="490270" y="-209"/>
                </a:cubicBezTo>
                <a:lnTo>
                  <a:pt x="5770" y="-209"/>
                </a:lnTo>
                <a:cubicBezTo>
                  <a:pt x="2565" y="-171"/>
                  <a:pt x="-26" y="2420"/>
                  <a:pt x="-65" y="5625"/>
                </a:cubicBezTo>
                <a:lnTo>
                  <a:pt x="-65" y="82563"/>
                </a:lnTo>
                <a:cubicBezTo>
                  <a:pt x="-65" y="85784"/>
                  <a:pt x="2549" y="88397"/>
                  <a:pt x="5770" y="88397"/>
                </a:cubicBezTo>
                <a:lnTo>
                  <a:pt x="25607" y="88397"/>
                </a:lnTo>
                <a:lnTo>
                  <a:pt x="25607" y="455818"/>
                </a:lnTo>
                <a:lnTo>
                  <a:pt x="5770" y="455818"/>
                </a:lnTo>
                <a:cubicBezTo>
                  <a:pt x="2549" y="455818"/>
                  <a:pt x="-65" y="458432"/>
                  <a:pt x="-65" y="461652"/>
                </a:cubicBezTo>
                <a:cubicBezTo>
                  <a:pt x="-65" y="464873"/>
                  <a:pt x="2549" y="467487"/>
                  <a:pt x="5770" y="467487"/>
                </a:cubicBezTo>
                <a:lnTo>
                  <a:pt x="508007" y="467487"/>
                </a:lnTo>
                <a:cubicBezTo>
                  <a:pt x="511227" y="467487"/>
                  <a:pt x="513841" y="464873"/>
                  <a:pt x="513841" y="461652"/>
                </a:cubicBezTo>
                <a:cubicBezTo>
                  <a:pt x="513841" y="458432"/>
                  <a:pt x="511227" y="455818"/>
                  <a:pt x="508007" y="455818"/>
                </a:cubicBezTo>
                <a:close/>
                <a:moveTo>
                  <a:pt x="11604" y="11460"/>
                </a:moveTo>
                <a:lnTo>
                  <a:pt x="484435" y="11460"/>
                </a:lnTo>
                <a:lnTo>
                  <a:pt x="484435" y="76884"/>
                </a:lnTo>
                <a:lnTo>
                  <a:pt x="11604" y="76884"/>
                </a:lnTo>
                <a:close/>
                <a:moveTo>
                  <a:pt x="403841" y="455818"/>
                </a:moveTo>
                <a:lnTo>
                  <a:pt x="315467" y="455818"/>
                </a:lnTo>
                <a:cubicBezTo>
                  <a:pt x="323246" y="448038"/>
                  <a:pt x="346584" y="422600"/>
                  <a:pt x="344095" y="393583"/>
                </a:cubicBezTo>
                <a:cubicBezTo>
                  <a:pt x="342695" y="375612"/>
                  <a:pt x="331881" y="359976"/>
                  <a:pt x="311966" y="346906"/>
                </a:cubicBezTo>
                <a:cubicBezTo>
                  <a:pt x="295575" y="337540"/>
                  <a:pt x="283712" y="321888"/>
                  <a:pt x="279137" y="303575"/>
                </a:cubicBezTo>
                <a:cubicBezTo>
                  <a:pt x="272836" y="273936"/>
                  <a:pt x="290729" y="246008"/>
                  <a:pt x="290884" y="245697"/>
                </a:cubicBezTo>
                <a:cubicBezTo>
                  <a:pt x="292214" y="243775"/>
                  <a:pt x="292214" y="241239"/>
                  <a:pt x="290884" y="239318"/>
                </a:cubicBezTo>
                <a:cubicBezTo>
                  <a:pt x="289616" y="237380"/>
                  <a:pt x="287329" y="236377"/>
                  <a:pt x="285050" y="236750"/>
                </a:cubicBezTo>
                <a:cubicBezTo>
                  <a:pt x="183918" y="254643"/>
                  <a:pt x="171471" y="323568"/>
                  <a:pt x="170070" y="347140"/>
                </a:cubicBezTo>
                <a:cubicBezTo>
                  <a:pt x="160268" y="343717"/>
                  <a:pt x="158790" y="338582"/>
                  <a:pt x="158790" y="338505"/>
                </a:cubicBezTo>
                <a:cubicBezTo>
                  <a:pt x="158292" y="335323"/>
                  <a:pt x="155305" y="333144"/>
                  <a:pt x="152123" y="333642"/>
                </a:cubicBezTo>
                <a:cubicBezTo>
                  <a:pt x="150140" y="333953"/>
                  <a:pt x="148459" y="335261"/>
                  <a:pt x="147666" y="337104"/>
                </a:cubicBezTo>
                <a:cubicBezTo>
                  <a:pt x="129151" y="380358"/>
                  <a:pt x="136697" y="412953"/>
                  <a:pt x="146343" y="432713"/>
                </a:cubicBezTo>
                <a:cubicBezTo>
                  <a:pt x="150342" y="440850"/>
                  <a:pt x="155422" y="448412"/>
                  <a:pt x="161435" y="455195"/>
                </a:cubicBezTo>
                <a:lnTo>
                  <a:pt x="99200" y="455195"/>
                </a:lnTo>
                <a:lnTo>
                  <a:pt x="99200" y="347606"/>
                </a:lnTo>
                <a:cubicBezTo>
                  <a:pt x="97294" y="263371"/>
                  <a:pt x="164041" y="193552"/>
                  <a:pt x="248269" y="191646"/>
                </a:cubicBezTo>
                <a:cubicBezTo>
                  <a:pt x="332504" y="189747"/>
                  <a:pt x="402324" y="256486"/>
                  <a:pt x="404230" y="340714"/>
                </a:cubicBezTo>
                <a:cubicBezTo>
                  <a:pt x="404284" y="343017"/>
                  <a:pt x="404284" y="345312"/>
                  <a:pt x="404230" y="347606"/>
                </a:cubicBezTo>
                <a:close/>
                <a:moveTo>
                  <a:pt x="178239" y="455818"/>
                </a:moveTo>
                <a:cubicBezTo>
                  <a:pt x="170459" y="449361"/>
                  <a:pt x="133352" y="414587"/>
                  <a:pt x="154901" y="352352"/>
                </a:cubicBezTo>
                <a:cubicBezTo>
                  <a:pt x="160782" y="356981"/>
                  <a:pt x="167791" y="359968"/>
                  <a:pt x="175205" y="360987"/>
                </a:cubicBezTo>
                <a:cubicBezTo>
                  <a:pt x="176971" y="361337"/>
                  <a:pt x="178791" y="360816"/>
                  <a:pt x="180106" y="359587"/>
                </a:cubicBezTo>
                <a:cubicBezTo>
                  <a:pt x="181498" y="358388"/>
                  <a:pt x="182222" y="356592"/>
                  <a:pt x="182051" y="354763"/>
                </a:cubicBezTo>
                <a:cubicBezTo>
                  <a:pt x="182051" y="351418"/>
                  <a:pt x="176916" y="274636"/>
                  <a:pt x="275403" y="251375"/>
                </a:cubicBezTo>
                <a:cubicBezTo>
                  <a:pt x="267126" y="268498"/>
                  <a:pt x="264403" y="287783"/>
                  <a:pt x="267624" y="306531"/>
                </a:cubicBezTo>
                <a:cubicBezTo>
                  <a:pt x="272789" y="327948"/>
                  <a:pt x="286512" y="346307"/>
                  <a:pt x="305587" y="357331"/>
                </a:cubicBezTo>
                <a:cubicBezTo>
                  <a:pt x="322235" y="367988"/>
                  <a:pt x="331259" y="380669"/>
                  <a:pt x="332348" y="394671"/>
                </a:cubicBezTo>
                <a:cubicBezTo>
                  <a:pt x="334604" y="422911"/>
                  <a:pt x="305198" y="449127"/>
                  <a:pt x="304887" y="449672"/>
                </a:cubicBezTo>
                <a:cubicBezTo>
                  <a:pt x="303176" y="451220"/>
                  <a:pt x="302538" y="453624"/>
                  <a:pt x="303253" y="455818"/>
                </a:cubicBezTo>
                <a:close/>
                <a:moveTo>
                  <a:pt x="415899" y="455818"/>
                </a:moveTo>
                <a:lnTo>
                  <a:pt x="415899" y="347606"/>
                </a:lnTo>
                <a:cubicBezTo>
                  <a:pt x="417875" y="256930"/>
                  <a:pt x="345962" y="181820"/>
                  <a:pt x="255286" y="179852"/>
                </a:cubicBezTo>
                <a:cubicBezTo>
                  <a:pt x="164609" y="177876"/>
                  <a:pt x="89507" y="249781"/>
                  <a:pt x="87531" y="340457"/>
                </a:cubicBezTo>
                <a:cubicBezTo>
                  <a:pt x="87477" y="342838"/>
                  <a:pt x="87477" y="345226"/>
                  <a:pt x="87531" y="347606"/>
                </a:cubicBezTo>
                <a:lnTo>
                  <a:pt x="87531" y="455818"/>
                </a:lnTo>
                <a:lnTo>
                  <a:pt x="37665" y="455818"/>
                </a:lnTo>
                <a:lnTo>
                  <a:pt x="37665" y="88397"/>
                </a:lnTo>
                <a:lnTo>
                  <a:pt x="464909" y="88397"/>
                </a:lnTo>
                <a:lnTo>
                  <a:pt x="464909" y="455818"/>
                </a:lnTo>
                <a:close/>
              </a:path>
            </a:pathLst>
          </a:custGeom>
          <a:solidFill>
            <a:schemeClr val="accent6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8D0FCF07-A301-DEE6-DB69-93405FF53272}"/>
              </a:ext>
            </a:extLst>
          </p:cNvPr>
          <p:cNvSpPr/>
          <p:nvPr/>
        </p:nvSpPr>
        <p:spPr>
          <a:xfrm>
            <a:off x="18515163" y="9871393"/>
            <a:ext cx="625768" cy="921396"/>
          </a:xfrm>
          <a:custGeom>
            <a:avLst/>
            <a:gdLst>
              <a:gd name="connsiteX0" fmla="*/ 348408 w 350288"/>
              <a:gd name="connsiteY0" fmla="*/ 156000 h 515772"/>
              <a:gd name="connsiteX1" fmla="*/ 331605 w 350288"/>
              <a:gd name="connsiteY1" fmla="*/ 134996 h 515772"/>
              <a:gd name="connsiteX2" fmla="*/ 290297 w 350288"/>
              <a:gd name="connsiteY2" fmla="*/ 129473 h 515772"/>
              <a:gd name="connsiteX3" fmla="*/ 263536 w 350288"/>
              <a:gd name="connsiteY3" fmla="*/ 152344 h 515772"/>
              <a:gd name="connsiteX4" fmla="*/ 248832 w 350288"/>
              <a:gd name="connsiteY4" fmla="*/ 184784 h 515772"/>
              <a:gd name="connsiteX5" fmla="*/ 226584 w 350288"/>
              <a:gd name="connsiteY5" fmla="*/ 64359 h 515772"/>
              <a:gd name="connsiteX6" fmla="*/ 116505 w 350288"/>
              <a:gd name="connsiteY6" fmla="*/ -209 h 515772"/>
              <a:gd name="connsiteX7" fmla="*/ 17941 w 350288"/>
              <a:gd name="connsiteY7" fmla="*/ 64515 h 515772"/>
              <a:gd name="connsiteX8" fmla="*/ 44857 w 350288"/>
              <a:gd name="connsiteY8" fmla="*/ 384247 h 515772"/>
              <a:gd name="connsiteX9" fmla="*/ 45635 w 350288"/>
              <a:gd name="connsiteY9" fmla="*/ 386426 h 515772"/>
              <a:gd name="connsiteX10" fmla="*/ 21542 w 350288"/>
              <a:gd name="connsiteY10" fmla="*/ 481669 h 515772"/>
              <a:gd name="connsiteX11" fmla="*/ 81342 w 350288"/>
              <a:gd name="connsiteY11" fmla="*/ 515563 h 515772"/>
              <a:gd name="connsiteX12" fmla="*/ 237941 w 350288"/>
              <a:gd name="connsiteY12" fmla="*/ 515563 h 515772"/>
              <a:gd name="connsiteX13" fmla="*/ 306400 w 350288"/>
              <a:gd name="connsiteY13" fmla="*/ 444942 h 515772"/>
              <a:gd name="connsiteX14" fmla="*/ 263069 w 350288"/>
              <a:gd name="connsiteY14" fmla="*/ 381602 h 515772"/>
              <a:gd name="connsiteX15" fmla="*/ 319391 w 350288"/>
              <a:gd name="connsiteY15" fmla="*/ 260089 h 515772"/>
              <a:gd name="connsiteX16" fmla="*/ 348408 w 350288"/>
              <a:gd name="connsiteY16" fmla="*/ 156000 h 515772"/>
              <a:gd name="connsiteX17" fmla="*/ 295820 w 350288"/>
              <a:gd name="connsiteY17" fmla="*/ 446016 h 515772"/>
              <a:gd name="connsiteX18" fmla="*/ 237941 w 350288"/>
              <a:gd name="connsiteY18" fmla="*/ 503894 h 515772"/>
              <a:gd name="connsiteX19" fmla="*/ 81342 w 350288"/>
              <a:gd name="connsiteY19" fmla="*/ 503894 h 515772"/>
              <a:gd name="connsiteX20" fmla="*/ 23464 w 350288"/>
              <a:gd name="connsiteY20" fmla="*/ 446016 h 515772"/>
              <a:gd name="connsiteX21" fmla="*/ 81342 w 350288"/>
              <a:gd name="connsiteY21" fmla="*/ 388137 h 515772"/>
              <a:gd name="connsiteX22" fmla="*/ 237941 w 350288"/>
              <a:gd name="connsiteY22" fmla="*/ 388137 h 515772"/>
              <a:gd name="connsiteX23" fmla="*/ 295820 w 350288"/>
              <a:gd name="connsiteY23" fmla="*/ 446094 h 515772"/>
              <a:gd name="connsiteX24" fmla="*/ 252411 w 350288"/>
              <a:gd name="connsiteY24" fmla="*/ 376468 h 515772"/>
              <a:gd name="connsiteX25" fmla="*/ 54581 w 350288"/>
              <a:gd name="connsiteY25" fmla="*/ 376468 h 515772"/>
              <a:gd name="connsiteX26" fmla="*/ 28209 w 350288"/>
              <a:gd name="connsiteY26" fmla="*/ 70194 h 515772"/>
              <a:gd name="connsiteX27" fmla="*/ 116739 w 350288"/>
              <a:gd name="connsiteY27" fmla="*/ 11460 h 515772"/>
              <a:gd name="connsiteX28" fmla="*/ 216470 w 350288"/>
              <a:gd name="connsiteY28" fmla="*/ 70427 h 515772"/>
              <a:gd name="connsiteX29" fmla="*/ 228684 w 350288"/>
              <a:gd name="connsiteY29" fmla="*/ 229516 h 515772"/>
              <a:gd name="connsiteX30" fmla="*/ 239575 w 350288"/>
              <a:gd name="connsiteY30" fmla="*/ 233716 h 515772"/>
              <a:gd name="connsiteX31" fmla="*/ 274038 w 350288"/>
              <a:gd name="connsiteY31" fmla="*/ 157479 h 515772"/>
              <a:gd name="connsiteX32" fmla="*/ 294031 w 350288"/>
              <a:gd name="connsiteY32" fmla="*/ 140597 h 515772"/>
              <a:gd name="connsiteX33" fmla="*/ 326237 w 350288"/>
              <a:gd name="connsiteY33" fmla="*/ 145421 h 515772"/>
              <a:gd name="connsiteX34" fmla="*/ 337128 w 350288"/>
              <a:gd name="connsiteY34" fmla="*/ 159268 h 515772"/>
              <a:gd name="connsiteX35" fmla="*/ 309045 w 350288"/>
              <a:gd name="connsiteY35" fmla="*/ 254332 h 5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50288" h="515772">
                <a:moveTo>
                  <a:pt x="348408" y="156000"/>
                </a:moveTo>
                <a:cubicBezTo>
                  <a:pt x="346044" y="146930"/>
                  <a:pt x="339937" y="139290"/>
                  <a:pt x="331605" y="134996"/>
                </a:cubicBezTo>
                <a:cubicBezTo>
                  <a:pt x="319197" y="127512"/>
                  <a:pt x="304237" y="125505"/>
                  <a:pt x="290297" y="129473"/>
                </a:cubicBezTo>
                <a:cubicBezTo>
                  <a:pt x="278846" y="133503"/>
                  <a:pt x="269300" y="141663"/>
                  <a:pt x="263536" y="152344"/>
                </a:cubicBezTo>
                <a:lnTo>
                  <a:pt x="248832" y="184784"/>
                </a:lnTo>
                <a:cubicBezTo>
                  <a:pt x="252100" y="150866"/>
                  <a:pt x="250233" y="104579"/>
                  <a:pt x="226584" y="64359"/>
                </a:cubicBezTo>
                <a:cubicBezTo>
                  <a:pt x="203844" y="24934"/>
                  <a:pt x="162015" y="397"/>
                  <a:pt x="116505" y="-209"/>
                </a:cubicBezTo>
                <a:cubicBezTo>
                  <a:pt x="75508" y="491"/>
                  <a:pt x="40579" y="23129"/>
                  <a:pt x="17941" y="64515"/>
                </a:cubicBezTo>
                <a:cubicBezTo>
                  <a:pt x="-33637" y="158568"/>
                  <a:pt x="41668" y="375068"/>
                  <a:pt x="44857" y="384247"/>
                </a:cubicBezTo>
                <a:lnTo>
                  <a:pt x="45635" y="386426"/>
                </a:lnTo>
                <a:cubicBezTo>
                  <a:pt x="12682" y="406076"/>
                  <a:pt x="1899" y="448715"/>
                  <a:pt x="21542" y="481669"/>
                </a:cubicBezTo>
                <a:cubicBezTo>
                  <a:pt x="34098" y="502727"/>
                  <a:pt x="56830" y="515610"/>
                  <a:pt x="81342" y="515563"/>
                </a:cubicBezTo>
                <a:lnTo>
                  <a:pt x="237941" y="515563"/>
                </a:lnTo>
                <a:cubicBezTo>
                  <a:pt x="276348" y="514964"/>
                  <a:pt x="306999" y="483349"/>
                  <a:pt x="306400" y="444942"/>
                </a:cubicBezTo>
                <a:cubicBezTo>
                  <a:pt x="305972" y="417053"/>
                  <a:pt x="288912" y="392112"/>
                  <a:pt x="263069" y="381602"/>
                </a:cubicBezTo>
                <a:lnTo>
                  <a:pt x="319391" y="260089"/>
                </a:lnTo>
                <a:cubicBezTo>
                  <a:pt x="321025" y="257132"/>
                  <a:pt x="358833" y="192953"/>
                  <a:pt x="348408" y="156000"/>
                </a:cubicBezTo>
                <a:close/>
                <a:moveTo>
                  <a:pt x="295820" y="446016"/>
                </a:moveTo>
                <a:cubicBezTo>
                  <a:pt x="295773" y="477966"/>
                  <a:pt x="269891" y="503847"/>
                  <a:pt x="237941" y="503894"/>
                </a:cubicBezTo>
                <a:lnTo>
                  <a:pt x="81342" y="503894"/>
                </a:lnTo>
                <a:cubicBezTo>
                  <a:pt x="49377" y="503894"/>
                  <a:pt x="23464" y="477981"/>
                  <a:pt x="23464" y="446016"/>
                </a:cubicBezTo>
                <a:cubicBezTo>
                  <a:pt x="23464" y="414050"/>
                  <a:pt x="49377" y="388137"/>
                  <a:pt x="81342" y="388137"/>
                </a:cubicBezTo>
                <a:lnTo>
                  <a:pt x="237941" y="388137"/>
                </a:lnTo>
                <a:cubicBezTo>
                  <a:pt x="269922" y="388184"/>
                  <a:pt x="295820" y="414112"/>
                  <a:pt x="295820" y="446094"/>
                </a:cubicBezTo>
                <a:close/>
                <a:moveTo>
                  <a:pt x="252411" y="376468"/>
                </a:moveTo>
                <a:lnTo>
                  <a:pt x="54581" y="376468"/>
                </a:lnTo>
                <a:cubicBezTo>
                  <a:pt x="44546" y="346595"/>
                  <a:pt x="-17300" y="153044"/>
                  <a:pt x="28209" y="70194"/>
                </a:cubicBezTo>
                <a:cubicBezTo>
                  <a:pt x="48669" y="32931"/>
                  <a:pt x="80098" y="12082"/>
                  <a:pt x="116739" y="11460"/>
                </a:cubicBezTo>
                <a:cubicBezTo>
                  <a:pt x="158055" y="12152"/>
                  <a:pt x="195948" y="34557"/>
                  <a:pt x="216470" y="70427"/>
                </a:cubicBezTo>
                <a:cubicBezTo>
                  <a:pt x="256534" y="138264"/>
                  <a:pt x="228995" y="228660"/>
                  <a:pt x="228684" y="229516"/>
                </a:cubicBezTo>
                <a:lnTo>
                  <a:pt x="239575" y="233716"/>
                </a:lnTo>
                <a:lnTo>
                  <a:pt x="274038" y="157479"/>
                </a:lnTo>
                <a:cubicBezTo>
                  <a:pt x="278472" y="149645"/>
                  <a:pt x="285559" y="143655"/>
                  <a:pt x="294031" y="140597"/>
                </a:cubicBezTo>
                <a:cubicBezTo>
                  <a:pt x="304976" y="137766"/>
                  <a:pt x="316599" y="139508"/>
                  <a:pt x="326237" y="145421"/>
                </a:cubicBezTo>
                <a:cubicBezTo>
                  <a:pt x="331714" y="148229"/>
                  <a:pt x="335697" y="153285"/>
                  <a:pt x="337128" y="159268"/>
                </a:cubicBezTo>
                <a:cubicBezTo>
                  <a:pt x="346230" y="191319"/>
                  <a:pt x="309745" y="253165"/>
                  <a:pt x="309045" y="254332"/>
                </a:cubicBezTo>
                <a:close/>
              </a:path>
            </a:pathLst>
          </a:custGeom>
          <a:solidFill>
            <a:schemeClr val="accent5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67D1833E-E3A2-4330-09EC-580D7EB25313}"/>
              </a:ext>
            </a:extLst>
          </p:cNvPr>
          <p:cNvSpPr/>
          <p:nvPr/>
        </p:nvSpPr>
        <p:spPr>
          <a:xfrm>
            <a:off x="4660346" y="8578661"/>
            <a:ext cx="926402" cy="897630"/>
          </a:xfrm>
          <a:custGeom>
            <a:avLst/>
            <a:gdLst>
              <a:gd name="connsiteX0" fmla="*/ 54676 w 518575"/>
              <a:gd name="connsiteY0" fmla="*/ 305184 h 502469"/>
              <a:gd name="connsiteX1" fmla="*/ 65178 w 518575"/>
              <a:gd name="connsiteY1" fmla="*/ 366719 h 502469"/>
              <a:gd name="connsiteX2" fmla="*/ 63544 w 518575"/>
              <a:gd name="connsiteY2" fmla="*/ 371853 h 502469"/>
              <a:gd name="connsiteX3" fmla="*/ 18813 w 518575"/>
              <a:gd name="connsiteY3" fmla="*/ 415418 h 502469"/>
              <a:gd name="connsiteX4" fmla="*/ 80347 w 518575"/>
              <a:gd name="connsiteY4" fmla="*/ 424676 h 502469"/>
              <a:gd name="connsiteX5" fmla="*/ 84782 w 518575"/>
              <a:gd name="connsiteY5" fmla="*/ 427865 h 502469"/>
              <a:gd name="connsiteX6" fmla="*/ 112165 w 518575"/>
              <a:gd name="connsiteY6" fmla="*/ 483565 h 502469"/>
              <a:gd name="connsiteX7" fmla="*/ 140015 w 518575"/>
              <a:gd name="connsiteY7" fmla="*/ 427631 h 502469"/>
              <a:gd name="connsiteX8" fmla="*/ 144372 w 518575"/>
              <a:gd name="connsiteY8" fmla="*/ 424442 h 502469"/>
              <a:gd name="connsiteX9" fmla="*/ 206373 w 518575"/>
              <a:gd name="connsiteY9" fmla="*/ 415418 h 502469"/>
              <a:gd name="connsiteX10" fmla="*/ 161720 w 518575"/>
              <a:gd name="connsiteY10" fmla="*/ 371853 h 502469"/>
              <a:gd name="connsiteX11" fmla="*/ 160008 w 518575"/>
              <a:gd name="connsiteY11" fmla="*/ 366719 h 502469"/>
              <a:gd name="connsiteX12" fmla="*/ 170588 w 518575"/>
              <a:gd name="connsiteY12" fmla="*/ 305184 h 502469"/>
              <a:gd name="connsiteX13" fmla="*/ 115355 w 518575"/>
              <a:gd name="connsiteY13" fmla="*/ 334279 h 502469"/>
              <a:gd name="connsiteX14" fmla="*/ 109909 w 518575"/>
              <a:gd name="connsiteY14" fmla="*/ 334279 h 502469"/>
              <a:gd name="connsiteX15" fmla="*/ 49152 w 518575"/>
              <a:gd name="connsiteY15" fmla="*/ 289392 h 502469"/>
              <a:gd name="connsiteX16" fmla="*/ 112165 w 518575"/>
              <a:gd name="connsiteY16" fmla="*/ 322532 h 502469"/>
              <a:gd name="connsiteX17" fmla="*/ 175334 w 518575"/>
              <a:gd name="connsiteY17" fmla="*/ 289470 h 502469"/>
              <a:gd name="connsiteX18" fmla="*/ 181479 w 518575"/>
              <a:gd name="connsiteY18" fmla="*/ 289937 h 502469"/>
              <a:gd name="connsiteX19" fmla="*/ 183813 w 518575"/>
              <a:gd name="connsiteY19" fmla="*/ 295616 h 502469"/>
              <a:gd name="connsiteX20" fmla="*/ 171833 w 518575"/>
              <a:gd name="connsiteY20" fmla="*/ 365630 h 502469"/>
              <a:gd name="connsiteX21" fmla="*/ 222554 w 518575"/>
              <a:gd name="connsiteY21" fmla="*/ 415262 h 502469"/>
              <a:gd name="connsiteX22" fmla="*/ 224033 w 518575"/>
              <a:gd name="connsiteY22" fmla="*/ 421253 h 502469"/>
              <a:gd name="connsiteX23" fmla="*/ 219287 w 518575"/>
              <a:gd name="connsiteY23" fmla="*/ 425220 h 502469"/>
              <a:gd name="connsiteX24" fmla="*/ 148884 w 518575"/>
              <a:gd name="connsiteY24" fmla="*/ 435411 h 502469"/>
              <a:gd name="connsiteX25" fmla="*/ 117377 w 518575"/>
              <a:gd name="connsiteY25" fmla="*/ 499280 h 502469"/>
              <a:gd name="connsiteX26" fmla="*/ 112165 w 518575"/>
              <a:gd name="connsiteY26" fmla="*/ 502469 h 502469"/>
              <a:gd name="connsiteX27" fmla="*/ 106953 w 518575"/>
              <a:gd name="connsiteY27" fmla="*/ 499280 h 502469"/>
              <a:gd name="connsiteX28" fmla="*/ 75446 w 518575"/>
              <a:gd name="connsiteY28" fmla="*/ 435411 h 502469"/>
              <a:gd name="connsiteX29" fmla="*/ 4965 w 518575"/>
              <a:gd name="connsiteY29" fmla="*/ 425220 h 502469"/>
              <a:gd name="connsiteX30" fmla="*/ 298 w 518575"/>
              <a:gd name="connsiteY30" fmla="*/ 421253 h 502469"/>
              <a:gd name="connsiteX31" fmla="*/ 1776 w 518575"/>
              <a:gd name="connsiteY31" fmla="*/ 415262 h 502469"/>
              <a:gd name="connsiteX32" fmla="*/ 52731 w 518575"/>
              <a:gd name="connsiteY32" fmla="*/ 365552 h 502469"/>
              <a:gd name="connsiteX33" fmla="*/ 40673 w 518575"/>
              <a:gd name="connsiteY33" fmla="*/ 295538 h 502469"/>
              <a:gd name="connsiteX34" fmla="*/ 43006 w 518575"/>
              <a:gd name="connsiteY34" fmla="*/ 289859 h 502469"/>
              <a:gd name="connsiteX35" fmla="*/ 49152 w 518575"/>
              <a:gd name="connsiteY35" fmla="*/ 289392 h 502469"/>
              <a:gd name="connsiteX36" fmla="*/ 239280 w 518575"/>
              <a:gd name="connsiteY36" fmla="*/ 275623 h 502469"/>
              <a:gd name="connsiteX37" fmla="*/ 247448 w 518575"/>
              <a:gd name="connsiteY37" fmla="*/ 276867 h 502469"/>
              <a:gd name="connsiteX38" fmla="*/ 246203 w 518575"/>
              <a:gd name="connsiteY38" fmla="*/ 285036 h 502469"/>
              <a:gd name="connsiteX39" fmla="*/ 211274 w 518575"/>
              <a:gd name="connsiteY39" fmla="*/ 314364 h 502469"/>
              <a:gd name="connsiteX40" fmla="*/ 206917 w 518575"/>
              <a:gd name="connsiteY40" fmla="*/ 316153 h 502469"/>
              <a:gd name="connsiteX41" fmla="*/ 202872 w 518575"/>
              <a:gd name="connsiteY41" fmla="*/ 314519 h 502469"/>
              <a:gd name="connsiteX42" fmla="*/ 202872 w 518575"/>
              <a:gd name="connsiteY42" fmla="*/ 306273 h 502469"/>
              <a:gd name="connsiteX43" fmla="*/ 239280 w 518575"/>
              <a:gd name="connsiteY43" fmla="*/ 275623 h 502469"/>
              <a:gd name="connsiteX44" fmla="*/ 446785 w 518575"/>
              <a:gd name="connsiteY44" fmla="*/ 264464 h 502469"/>
              <a:gd name="connsiteX45" fmla="*/ 513192 w 518575"/>
              <a:gd name="connsiteY45" fmla="*/ 270332 h 502469"/>
              <a:gd name="connsiteX46" fmla="*/ 514312 w 518575"/>
              <a:gd name="connsiteY46" fmla="*/ 270535 h 502469"/>
              <a:gd name="connsiteX47" fmla="*/ 518357 w 518575"/>
              <a:gd name="connsiteY47" fmla="*/ 277723 h 502469"/>
              <a:gd name="connsiteX48" fmla="*/ 511169 w 518575"/>
              <a:gd name="connsiteY48" fmla="*/ 281768 h 502469"/>
              <a:gd name="connsiteX49" fmla="*/ 201861 w 518575"/>
              <a:gd name="connsiteY49" fmla="*/ 361974 h 502469"/>
              <a:gd name="connsiteX50" fmla="*/ 198049 w 518575"/>
              <a:gd name="connsiteY50" fmla="*/ 363451 h 502469"/>
              <a:gd name="connsiteX51" fmla="*/ 193615 w 518575"/>
              <a:gd name="connsiteY51" fmla="*/ 361429 h 502469"/>
              <a:gd name="connsiteX52" fmla="*/ 193599 w 518575"/>
              <a:gd name="connsiteY52" fmla="*/ 361413 h 502469"/>
              <a:gd name="connsiteX53" fmla="*/ 194237 w 518575"/>
              <a:gd name="connsiteY53" fmla="*/ 353183 h 502469"/>
              <a:gd name="connsiteX54" fmla="*/ 446785 w 518575"/>
              <a:gd name="connsiteY54" fmla="*/ 264464 h 502469"/>
              <a:gd name="connsiteX55" fmla="*/ 189180 w 518575"/>
              <a:gd name="connsiteY55" fmla="*/ 223967 h 502469"/>
              <a:gd name="connsiteX56" fmla="*/ 190581 w 518575"/>
              <a:gd name="connsiteY56" fmla="*/ 231747 h 502469"/>
              <a:gd name="connsiteX57" fmla="*/ 168487 w 518575"/>
              <a:gd name="connsiteY57" fmla="*/ 267221 h 502469"/>
              <a:gd name="connsiteX58" fmla="*/ 163275 w 518575"/>
              <a:gd name="connsiteY58" fmla="*/ 270488 h 502469"/>
              <a:gd name="connsiteX59" fmla="*/ 160708 w 518575"/>
              <a:gd name="connsiteY59" fmla="*/ 269944 h 502469"/>
              <a:gd name="connsiteX60" fmla="*/ 158063 w 518575"/>
              <a:gd name="connsiteY60" fmla="*/ 262164 h 502469"/>
              <a:gd name="connsiteX61" fmla="*/ 181401 w 518575"/>
              <a:gd name="connsiteY61" fmla="*/ 225057 h 502469"/>
              <a:gd name="connsiteX62" fmla="*/ 189180 w 518575"/>
              <a:gd name="connsiteY62" fmla="*/ 223967 h 502469"/>
              <a:gd name="connsiteX63" fmla="*/ 384910 w 518575"/>
              <a:gd name="connsiteY63" fmla="*/ 206463 h 502469"/>
              <a:gd name="connsiteX64" fmla="*/ 391989 w 518575"/>
              <a:gd name="connsiteY64" fmla="*/ 210665 h 502469"/>
              <a:gd name="connsiteX65" fmla="*/ 387788 w 518575"/>
              <a:gd name="connsiteY65" fmla="*/ 217822 h 502469"/>
              <a:gd name="connsiteX66" fmla="*/ 313806 w 518575"/>
              <a:gd name="connsiteY66" fmla="*/ 244583 h 502469"/>
              <a:gd name="connsiteX67" fmla="*/ 311317 w 518575"/>
              <a:gd name="connsiteY67" fmla="*/ 245205 h 502469"/>
              <a:gd name="connsiteX68" fmla="*/ 306027 w 518575"/>
              <a:gd name="connsiteY68" fmla="*/ 241860 h 502469"/>
              <a:gd name="connsiteX69" fmla="*/ 308750 w 518575"/>
              <a:gd name="connsiteY69" fmla="*/ 234081 h 502469"/>
              <a:gd name="connsiteX70" fmla="*/ 384910 w 518575"/>
              <a:gd name="connsiteY70" fmla="*/ 206463 h 502469"/>
              <a:gd name="connsiteX71" fmla="*/ 465116 w 518575"/>
              <a:gd name="connsiteY71" fmla="*/ 194950 h 502469"/>
              <a:gd name="connsiteX72" fmla="*/ 512570 w 518575"/>
              <a:gd name="connsiteY72" fmla="*/ 196117 h 502469"/>
              <a:gd name="connsiteX73" fmla="*/ 517860 w 518575"/>
              <a:gd name="connsiteY73" fmla="*/ 202497 h 502469"/>
              <a:gd name="connsiteX74" fmla="*/ 512025 w 518575"/>
              <a:gd name="connsiteY74" fmla="*/ 207786 h 502469"/>
              <a:gd name="connsiteX75" fmla="*/ 511559 w 518575"/>
              <a:gd name="connsiteY75" fmla="*/ 207786 h 502469"/>
              <a:gd name="connsiteX76" fmla="*/ 465582 w 518575"/>
              <a:gd name="connsiteY76" fmla="*/ 206619 h 502469"/>
              <a:gd name="connsiteX77" fmla="*/ 465256 w 518575"/>
              <a:gd name="connsiteY77" fmla="*/ 206635 h 502469"/>
              <a:gd name="connsiteX78" fmla="*/ 459515 w 518575"/>
              <a:gd name="connsiteY78" fmla="*/ 201018 h 502469"/>
              <a:gd name="connsiteX79" fmla="*/ 465116 w 518575"/>
              <a:gd name="connsiteY79" fmla="*/ 194950 h 502469"/>
              <a:gd name="connsiteX80" fmla="*/ 278231 w 518575"/>
              <a:gd name="connsiteY80" fmla="*/ 126702 h 502469"/>
              <a:gd name="connsiteX81" fmla="*/ 286267 w 518575"/>
              <a:gd name="connsiteY81" fmla="*/ 128569 h 502469"/>
              <a:gd name="connsiteX82" fmla="*/ 284400 w 518575"/>
              <a:gd name="connsiteY82" fmla="*/ 136605 h 502469"/>
              <a:gd name="connsiteX83" fmla="*/ 233834 w 518575"/>
              <a:gd name="connsiteY83" fmla="*/ 180403 h 502469"/>
              <a:gd name="connsiteX84" fmla="*/ 229633 w 518575"/>
              <a:gd name="connsiteY84" fmla="*/ 182192 h 502469"/>
              <a:gd name="connsiteX85" fmla="*/ 225588 w 518575"/>
              <a:gd name="connsiteY85" fmla="*/ 180481 h 502469"/>
              <a:gd name="connsiteX86" fmla="*/ 225588 w 518575"/>
              <a:gd name="connsiteY86" fmla="*/ 172234 h 502469"/>
              <a:gd name="connsiteX87" fmla="*/ 277632 w 518575"/>
              <a:gd name="connsiteY87" fmla="*/ 127192 h 502469"/>
              <a:gd name="connsiteX88" fmla="*/ 277554 w 518575"/>
              <a:gd name="connsiteY88" fmla="*/ 127192 h 502469"/>
              <a:gd name="connsiteX89" fmla="*/ 278231 w 518575"/>
              <a:gd name="connsiteY89" fmla="*/ 126702 h 502469"/>
              <a:gd name="connsiteX90" fmla="*/ 512336 w 518575"/>
              <a:gd name="connsiteY90" fmla="*/ 122524 h 502469"/>
              <a:gd name="connsiteX91" fmla="*/ 512344 w 518575"/>
              <a:gd name="connsiteY91" fmla="*/ 122524 h 502469"/>
              <a:gd name="connsiteX92" fmla="*/ 518015 w 518575"/>
              <a:gd name="connsiteY92" fmla="*/ 128515 h 502469"/>
              <a:gd name="connsiteX93" fmla="*/ 511947 w 518575"/>
              <a:gd name="connsiteY93" fmla="*/ 134194 h 502469"/>
              <a:gd name="connsiteX94" fmla="*/ 203339 w 518575"/>
              <a:gd name="connsiteY94" fmla="*/ 273756 h 502469"/>
              <a:gd name="connsiteX95" fmla="*/ 198671 w 518575"/>
              <a:gd name="connsiteY95" fmla="*/ 276089 h 502469"/>
              <a:gd name="connsiteX96" fmla="*/ 195171 w 518575"/>
              <a:gd name="connsiteY96" fmla="*/ 274845 h 502469"/>
              <a:gd name="connsiteX97" fmla="*/ 194082 w 518575"/>
              <a:gd name="connsiteY97" fmla="*/ 266677 h 502469"/>
              <a:gd name="connsiteX98" fmla="*/ 512336 w 518575"/>
              <a:gd name="connsiteY98" fmla="*/ 122524 h 502469"/>
              <a:gd name="connsiteX99" fmla="*/ 400920 w 518575"/>
              <a:gd name="connsiteY99" fmla="*/ 67014 h 502469"/>
              <a:gd name="connsiteX100" fmla="*/ 408054 w 518575"/>
              <a:gd name="connsiteY100" fmla="*/ 71064 h 502469"/>
              <a:gd name="connsiteX101" fmla="*/ 403969 w 518575"/>
              <a:gd name="connsiteY101" fmla="*/ 78260 h 502469"/>
              <a:gd name="connsiteX102" fmla="*/ 341734 w 518575"/>
              <a:gd name="connsiteY102" fmla="*/ 102064 h 502469"/>
              <a:gd name="connsiteX103" fmla="*/ 339167 w 518575"/>
              <a:gd name="connsiteY103" fmla="*/ 102609 h 502469"/>
              <a:gd name="connsiteX104" fmla="*/ 334009 w 518575"/>
              <a:gd name="connsiteY104" fmla="*/ 99396 h 502469"/>
              <a:gd name="connsiteX105" fmla="*/ 336600 w 518575"/>
              <a:gd name="connsiteY105" fmla="*/ 91562 h 502469"/>
              <a:gd name="connsiteX106" fmla="*/ 400858 w 518575"/>
              <a:gd name="connsiteY106" fmla="*/ 66979 h 502469"/>
              <a:gd name="connsiteX107" fmla="*/ 401013 w 518575"/>
              <a:gd name="connsiteY107" fmla="*/ 66979 h 502469"/>
              <a:gd name="connsiteX108" fmla="*/ 400920 w 518575"/>
              <a:gd name="connsiteY108" fmla="*/ 67014 h 502469"/>
              <a:gd name="connsiteX109" fmla="*/ 512180 w 518575"/>
              <a:gd name="connsiteY109" fmla="*/ 52199 h 502469"/>
              <a:gd name="connsiteX110" fmla="*/ 518015 w 518575"/>
              <a:gd name="connsiteY110" fmla="*/ 58033 h 502469"/>
              <a:gd name="connsiteX111" fmla="*/ 512180 w 518575"/>
              <a:gd name="connsiteY111" fmla="*/ 63868 h 502469"/>
              <a:gd name="connsiteX112" fmla="*/ 470016 w 518575"/>
              <a:gd name="connsiteY112" fmla="*/ 65890 h 502469"/>
              <a:gd name="connsiteX113" fmla="*/ 469393 w 518575"/>
              <a:gd name="connsiteY113" fmla="*/ 65890 h 502469"/>
              <a:gd name="connsiteX114" fmla="*/ 469393 w 518575"/>
              <a:gd name="connsiteY114" fmla="*/ 65968 h 502469"/>
              <a:gd name="connsiteX115" fmla="*/ 463287 w 518575"/>
              <a:gd name="connsiteY115" fmla="*/ 60406 h 502469"/>
              <a:gd name="connsiteX116" fmla="*/ 468849 w 518575"/>
              <a:gd name="connsiteY116" fmla="*/ 54299 h 502469"/>
              <a:gd name="connsiteX117" fmla="*/ 512180 w 518575"/>
              <a:gd name="connsiteY117" fmla="*/ 52199 h 502469"/>
              <a:gd name="connsiteX118" fmla="*/ 431120 w 518575"/>
              <a:gd name="connsiteY118" fmla="*/ 0 h 502469"/>
              <a:gd name="connsiteX119" fmla="*/ 436378 w 518575"/>
              <a:gd name="connsiteY119" fmla="*/ 3547 h 502469"/>
              <a:gd name="connsiteX120" fmla="*/ 433298 w 518575"/>
              <a:gd name="connsiteY120" fmla="*/ 11202 h 502469"/>
              <a:gd name="connsiteX121" fmla="*/ 118077 w 518575"/>
              <a:gd name="connsiteY121" fmla="*/ 295694 h 502469"/>
              <a:gd name="connsiteX122" fmla="*/ 112398 w 518575"/>
              <a:gd name="connsiteY122" fmla="*/ 300206 h 502469"/>
              <a:gd name="connsiteX123" fmla="*/ 111076 w 518575"/>
              <a:gd name="connsiteY123" fmla="*/ 300206 h 502469"/>
              <a:gd name="connsiteX124" fmla="*/ 106564 w 518575"/>
              <a:gd name="connsiteY124" fmla="*/ 293438 h 502469"/>
              <a:gd name="connsiteX125" fmla="*/ 431120 w 518575"/>
              <a:gd name="connsiteY125" fmla="*/ 0 h 5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18575" h="502469">
                <a:moveTo>
                  <a:pt x="54676" y="305184"/>
                </a:moveTo>
                <a:lnTo>
                  <a:pt x="65178" y="366719"/>
                </a:lnTo>
                <a:cubicBezTo>
                  <a:pt x="65559" y="368602"/>
                  <a:pt x="64944" y="370539"/>
                  <a:pt x="63544" y="371853"/>
                </a:cubicBezTo>
                <a:lnTo>
                  <a:pt x="18813" y="415418"/>
                </a:lnTo>
                <a:lnTo>
                  <a:pt x="80347" y="424676"/>
                </a:lnTo>
                <a:cubicBezTo>
                  <a:pt x="82277" y="424893"/>
                  <a:pt x="83957" y="426107"/>
                  <a:pt x="84782" y="427865"/>
                </a:cubicBezTo>
                <a:lnTo>
                  <a:pt x="112165" y="483565"/>
                </a:lnTo>
                <a:lnTo>
                  <a:pt x="140015" y="427631"/>
                </a:lnTo>
                <a:cubicBezTo>
                  <a:pt x="140824" y="425889"/>
                  <a:pt x="142466" y="424691"/>
                  <a:pt x="144372" y="424442"/>
                </a:cubicBezTo>
                <a:lnTo>
                  <a:pt x="206373" y="415418"/>
                </a:lnTo>
                <a:lnTo>
                  <a:pt x="161720" y="371853"/>
                </a:lnTo>
                <a:cubicBezTo>
                  <a:pt x="160327" y="370531"/>
                  <a:pt x="159689" y="368609"/>
                  <a:pt x="160008" y="366719"/>
                </a:cubicBezTo>
                <a:lnTo>
                  <a:pt x="170588" y="305184"/>
                </a:lnTo>
                <a:lnTo>
                  <a:pt x="115355" y="334279"/>
                </a:lnTo>
                <a:cubicBezTo>
                  <a:pt x="113643" y="335143"/>
                  <a:pt x="111620" y="335143"/>
                  <a:pt x="109909" y="334279"/>
                </a:cubicBezTo>
                <a:close/>
                <a:moveTo>
                  <a:pt x="49152" y="289392"/>
                </a:moveTo>
                <a:lnTo>
                  <a:pt x="112165" y="322532"/>
                </a:lnTo>
                <a:lnTo>
                  <a:pt x="175334" y="289470"/>
                </a:lnTo>
                <a:cubicBezTo>
                  <a:pt x="177302" y="288443"/>
                  <a:pt x="179690" y="288622"/>
                  <a:pt x="181479" y="289937"/>
                </a:cubicBezTo>
                <a:cubicBezTo>
                  <a:pt x="183315" y="291197"/>
                  <a:pt x="184233" y="293430"/>
                  <a:pt x="183813" y="295616"/>
                </a:cubicBezTo>
                <a:lnTo>
                  <a:pt x="171833" y="365630"/>
                </a:lnTo>
                <a:lnTo>
                  <a:pt x="222554" y="415262"/>
                </a:lnTo>
                <a:cubicBezTo>
                  <a:pt x="224103" y="416842"/>
                  <a:pt x="224671" y="419136"/>
                  <a:pt x="224033" y="421253"/>
                </a:cubicBezTo>
                <a:cubicBezTo>
                  <a:pt x="223325" y="423361"/>
                  <a:pt x="221489" y="424893"/>
                  <a:pt x="219287" y="425220"/>
                </a:cubicBezTo>
                <a:lnTo>
                  <a:pt x="148884" y="435411"/>
                </a:lnTo>
                <a:lnTo>
                  <a:pt x="117377" y="499280"/>
                </a:lnTo>
                <a:cubicBezTo>
                  <a:pt x="116366" y="501224"/>
                  <a:pt x="114359" y="502454"/>
                  <a:pt x="112165" y="502469"/>
                </a:cubicBezTo>
                <a:cubicBezTo>
                  <a:pt x="109964" y="502493"/>
                  <a:pt x="107933" y="501256"/>
                  <a:pt x="106953" y="499280"/>
                </a:cubicBezTo>
                <a:lnTo>
                  <a:pt x="75446" y="435411"/>
                </a:lnTo>
                <a:lnTo>
                  <a:pt x="4965" y="425220"/>
                </a:lnTo>
                <a:cubicBezTo>
                  <a:pt x="2787" y="424886"/>
                  <a:pt x="974" y="423353"/>
                  <a:pt x="298" y="421253"/>
                </a:cubicBezTo>
                <a:cubicBezTo>
                  <a:pt x="-410" y="419136"/>
                  <a:pt x="165" y="416803"/>
                  <a:pt x="1776" y="415262"/>
                </a:cubicBezTo>
                <a:lnTo>
                  <a:pt x="52731" y="365552"/>
                </a:lnTo>
                <a:lnTo>
                  <a:pt x="40673" y="295538"/>
                </a:lnTo>
                <a:cubicBezTo>
                  <a:pt x="40291" y="293352"/>
                  <a:pt x="41202" y="291142"/>
                  <a:pt x="43006" y="289859"/>
                </a:cubicBezTo>
                <a:cubicBezTo>
                  <a:pt x="44796" y="288544"/>
                  <a:pt x="47184" y="288365"/>
                  <a:pt x="49152" y="289392"/>
                </a:cubicBezTo>
                <a:close/>
                <a:moveTo>
                  <a:pt x="239280" y="275623"/>
                </a:moveTo>
                <a:cubicBezTo>
                  <a:pt x="241878" y="273709"/>
                  <a:pt x="245534" y="274269"/>
                  <a:pt x="247448" y="276867"/>
                </a:cubicBezTo>
                <a:cubicBezTo>
                  <a:pt x="249362" y="279466"/>
                  <a:pt x="248802" y="283122"/>
                  <a:pt x="246203" y="285036"/>
                </a:cubicBezTo>
                <a:cubicBezTo>
                  <a:pt x="233811" y="293881"/>
                  <a:pt x="222126" y="303683"/>
                  <a:pt x="211274" y="314364"/>
                </a:cubicBezTo>
                <a:cubicBezTo>
                  <a:pt x="210122" y="315523"/>
                  <a:pt x="208551" y="316169"/>
                  <a:pt x="206917" y="316153"/>
                </a:cubicBezTo>
                <a:cubicBezTo>
                  <a:pt x="205408" y="316169"/>
                  <a:pt x="203946" y="315577"/>
                  <a:pt x="202872" y="314519"/>
                </a:cubicBezTo>
                <a:cubicBezTo>
                  <a:pt x="200600" y="312240"/>
                  <a:pt x="200600" y="308553"/>
                  <a:pt x="202872" y="306273"/>
                </a:cubicBezTo>
                <a:cubicBezTo>
                  <a:pt x="214207" y="295141"/>
                  <a:pt x="226381" y="284896"/>
                  <a:pt x="239280" y="275623"/>
                </a:cubicBezTo>
                <a:close/>
                <a:moveTo>
                  <a:pt x="446785" y="264464"/>
                </a:moveTo>
                <a:cubicBezTo>
                  <a:pt x="468034" y="264461"/>
                  <a:pt x="490223" y="266248"/>
                  <a:pt x="513192" y="270332"/>
                </a:cubicBezTo>
                <a:cubicBezTo>
                  <a:pt x="513573" y="270364"/>
                  <a:pt x="513946" y="270426"/>
                  <a:pt x="514312" y="270535"/>
                </a:cubicBezTo>
                <a:cubicBezTo>
                  <a:pt x="517416" y="271398"/>
                  <a:pt x="519229" y="274619"/>
                  <a:pt x="518357" y="277723"/>
                </a:cubicBezTo>
                <a:cubicBezTo>
                  <a:pt x="517494" y="280827"/>
                  <a:pt x="514273" y="282639"/>
                  <a:pt x="511169" y="281768"/>
                </a:cubicBezTo>
                <a:cubicBezTo>
                  <a:pt x="332944" y="250184"/>
                  <a:pt x="203184" y="360885"/>
                  <a:pt x="201861" y="361974"/>
                </a:cubicBezTo>
                <a:cubicBezTo>
                  <a:pt x="200819" y="362930"/>
                  <a:pt x="199457" y="363459"/>
                  <a:pt x="198049" y="363451"/>
                </a:cubicBezTo>
                <a:cubicBezTo>
                  <a:pt x="196346" y="363444"/>
                  <a:pt x="194735" y="362713"/>
                  <a:pt x="193615" y="361429"/>
                </a:cubicBezTo>
                <a:cubicBezTo>
                  <a:pt x="193607" y="361421"/>
                  <a:pt x="193607" y="361413"/>
                  <a:pt x="193599" y="361413"/>
                </a:cubicBezTo>
                <a:cubicBezTo>
                  <a:pt x="191507" y="358963"/>
                  <a:pt x="191787" y="355276"/>
                  <a:pt x="194237" y="353183"/>
                </a:cubicBezTo>
                <a:cubicBezTo>
                  <a:pt x="195394" y="352162"/>
                  <a:pt x="298043" y="264480"/>
                  <a:pt x="446785" y="264464"/>
                </a:cubicBezTo>
                <a:close/>
                <a:moveTo>
                  <a:pt x="189180" y="223967"/>
                </a:moveTo>
                <a:cubicBezTo>
                  <a:pt x="191537" y="225842"/>
                  <a:pt x="192136" y="229172"/>
                  <a:pt x="190581" y="231747"/>
                </a:cubicBezTo>
                <a:cubicBezTo>
                  <a:pt x="182420" y="243058"/>
                  <a:pt x="175037" y="254906"/>
                  <a:pt x="168487" y="267221"/>
                </a:cubicBezTo>
                <a:cubicBezTo>
                  <a:pt x="167538" y="269236"/>
                  <a:pt x="165500" y="270519"/>
                  <a:pt x="163275" y="270488"/>
                </a:cubicBezTo>
                <a:cubicBezTo>
                  <a:pt x="162388" y="270496"/>
                  <a:pt x="161517" y="270309"/>
                  <a:pt x="160708" y="269944"/>
                </a:cubicBezTo>
                <a:cubicBezTo>
                  <a:pt x="157876" y="268489"/>
                  <a:pt x="156701" y="265043"/>
                  <a:pt x="158063" y="262164"/>
                </a:cubicBezTo>
                <a:cubicBezTo>
                  <a:pt x="164940" y="249250"/>
                  <a:pt x="172735" y="236850"/>
                  <a:pt x="181401" y="225057"/>
                </a:cubicBezTo>
                <a:cubicBezTo>
                  <a:pt x="183322" y="222739"/>
                  <a:pt x="186691" y="222272"/>
                  <a:pt x="189180" y="223967"/>
                </a:cubicBezTo>
                <a:close/>
                <a:moveTo>
                  <a:pt x="384910" y="206463"/>
                </a:moveTo>
                <a:cubicBezTo>
                  <a:pt x="388022" y="205678"/>
                  <a:pt x="391188" y="207553"/>
                  <a:pt x="391989" y="210665"/>
                </a:cubicBezTo>
                <a:cubicBezTo>
                  <a:pt x="392783" y="213799"/>
                  <a:pt x="390908" y="216982"/>
                  <a:pt x="387788" y="217822"/>
                </a:cubicBezTo>
                <a:cubicBezTo>
                  <a:pt x="362303" y="224263"/>
                  <a:pt x="337518" y="233225"/>
                  <a:pt x="313806" y="244583"/>
                </a:cubicBezTo>
                <a:cubicBezTo>
                  <a:pt x="313028" y="244971"/>
                  <a:pt x="312180" y="245182"/>
                  <a:pt x="311317" y="245205"/>
                </a:cubicBezTo>
                <a:cubicBezTo>
                  <a:pt x="309061" y="245189"/>
                  <a:pt x="307007" y="243890"/>
                  <a:pt x="306027" y="241860"/>
                </a:cubicBezTo>
                <a:cubicBezTo>
                  <a:pt x="304634" y="238958"/>
                  <a:pt x="305856" y="235481"/>
                  <a:pt x="308750" y="234081"/>
                </a:cubicBezTo>
                <a:cubicBezTo>
                  <a:pt x="333162" y="222388"/>
                  <a:pt x="358678" y="213138"/>
                  <a:pt x="384910" y="206463"/>
                </a:cubicBezTo>
                <a:close/>
                <a:moveTo>
                  <a:pt x="465116" y="194950"/>
                </a:moveTo>
                <a:cubicBezTo>
                  <a:pt x="480939" y="194367"/>
                  <a:pt x="496793" y="194756"/>
                  <a:pt x="512570" y="196117"/>
                </a:cubicBezTo>
                <a:cubicBezTo>
                  <a:pt x="515775" y="196444"/>
                  <a:pt x="518132" y="199283"/>
                  <a:pt x="517860" y="202497"/>
                </a:cubicBezTo>
                <a:cubicBezTo>
                  <a:pt x="517580" y="205507"/>
                  <a:pt x="515044" y="207802"/>
                  <a:pt x="512025" y="207786"/>
                </a:cubicBezTo>
                <a:lnTo>
                  <a:pt x="511559" y="207786"/>
                </a:lnTo>
                <a:cubicBezTo>
                  <a:pt x="496272" y="206464"/>
                  <a:pt x="480916" y="206075"/>
                  <a:pt x="465582" y="206619"/>
                </a:cubicBezTo>
                <a:cubicBezTo>
                  <a:pt x="465474" y="206627"/>
                  <a:pt x="465365" y="206635"/>
                  <a:pt x="465256" y="206635"/>
                </a:cubicBezTo>
                <a:cubicBezTo>
                  <a:pt x="462121" y="206666"/>
                  <a:pt x="459553" y="204153"/>
                  <a:pt x="459515" y="201018"/>
                </a:cubicBezTo>
                <a:cubicBezTo>
                  <a:pt x="459429" y="197813"/>
                  <a:pt x="461911" y="195121"/>
                  <a:pt x="465116" y="194950"/>
                </a:cubicBezTo>
                <a:close/>
                <a:moveTo>
                  <a:pt x="278231" y="126702"/>
                </a:moveTo>
                <a:cubicBezTo>
                  <a:pt x="280962" y="124998"/>
                  <a:pt x="284564" y="125830"/>
                  <a:pt x="286267" y="128569"/>
                </a:cubicBezTo>
                <a:cubicBezTo>
                  <a:pt x="287971" y="131299"/>
                  <a:pt x="287139" y="134901"/>
                  <a:pt x="284400" y="136605"/>
                </a:cubicBezTo>
                <a:cubicBezTo>
                  <a:pt x="266391" y="149814"/>
                  <a:pt x="249479" y="164463"/>
                  <a:pt x="233834" y="180403"/>
                </a:cubicBezTo>
                <a:cubicBezTo>
                  <a:pt x="232730" y="181538"/>
                  <a:pt x="231220" y="182184"/>
                  <a:pt x="229633" y="182192"/>
                </a:cubicBezTo>
                <a:cubicBezTo>
                  <a:pt x="228101" y="182215"/>
                  <a:pt x="226638" y="181593"/>
                  <a:pt x="225588" y="180481"/>
                </a:cubicBezTo>
                <a:cubicBezTo>
                  <a:pt x="223316" y="178201"/>
                  <a:pt x="223316" y="174514"/>
                  <a:pt x="225588" y="172234"/>
                </a:cubicBezTo>
                <a:cubicBezTo>
                  <a:pt x="241668" y="155820"/>
                  <a:pt x="259078" y="140751"/>
                  <a:pt x="277632" y="127192"/>
                </a:cubicBezTo>
                <a:lnTo>
                  <a:pt x="277554" y="127192"/>
                </a:lnTo>
                <a:cubicBezTo>
                  <a:pt x="277764" y="127013"/>
                  <a:pt x="277990" y="126850"/>
                  <a:pt x="278231" y="126702"/>
                </a:cubicBezTo>
                <a:close/>
                <a:moveTo>
                  <a:pt x="512336" y="122524"/>
                </a:moveTo>
                <a:cubicBezTo>
                  <a:pt x="512336" y="122524"/>
                  <a:pt x="512336" y="122524"/>
                  <a:pt x="512344" y="122524"/>
                </a:cubicBezTo>
                <a:cubicBezTo>
                  <a:pt x="515564" y="122610"/>
                  <a:pt x="518100" y="125294"/>
                  <a:pt x="518015" y="128515"/>
                </a:cubicBezTo>
                <a:cubicBezTo>
                  <a:pt x="517890" y="131751"/>
                  <a:pt x="515183" y="134279"/>
                  <a:pt x="511947" y="134194"/>
                </a:cubicBezTo>
                <a:cubicBezTo>
                  <a:pt x="318007" y="127659"/>
                  <a:pt x="204428" y="272355"/>
                  <a:pt x="203339" y="273756"/>
                </a:cubicBezTo>
                <a:cubicBezTo>
                  <a:pt x="202242" y="275234"/>
                  <a:pt x="200507" y="276105"/>
                  <a:pt x="198671" y="276089"/>
                </a:cubicBezTo>
                <a:cubicBezTo>
                  <a:pt x="197396" y="276105"/>
                  <a:pt x="196151" y="275661"/>
                  <a:pt x="195171" y="274845"/>
                </a:cubicBezTo>
                <a:cubicBezTo>
                  <a:pt x="192619" y="272884"/>
                  <a:pt x="192129" y="269236"/>
                  <a:pt x="194082" y="266677"/>
                </a:cubicBezTo>
                <a:cubicBezTo>
                  <a:pt x="195248" y="265198"/>
                  <a:pt x="312484" y="116067"/>
                  <a:pt x="512336" y="122524"/>
                </a:cubicBezTo>
                <a:close/>
                <a:moveTo>
                  <a:pt x="400920" y="67014"/>
                </a:moveTo>
                <a:lnTo>
                  <a:pt x="408054" y="71064"/>
                </a:lnTo>
                <a:cubicBezTo>
                  <a:pt x="408909" y="74175"/>
                  <a:pt x="407081" y="77396"/>
                  <a:pt x="403969" y="78260"/>
                </a:cubicBezTo>
                <a:cubicBezTo>
                  <a:pt x="382545" y="84289"/>
                  <a:pt x="361712" y="92255"/>
                  <a:pt x="341734" y="102064"/>
                </a:cubicBezTo>
                <a:cubicBezTo>
                  <a:pt x="340925" y="102430"/>
                  <a:pt x="340054" y="102617"/>
                  <a:pt x="339167" y="102609"/>
                </a:cubicBezTo>
                <a:cubicBezTo>
                  <a:pt x="336981" y="102586"/>
                  <a:pt x="334990" y="101349"/>
                  <a:pt x="334009" y="99396"/>
                </a:cubicBezTo>
                <a:cubicBezTo>
                  <a:pt x="332562" y="96518"/>
                  <a:pt x="333722" y="93009"/>
                  <a:pt x="336600" y="91562"/>
                </a:cubicBezTo>
                <a:close/>
                <a:moveTo>
                  <a:pt x="400858" y="66979"/>
                </a:moveTo>
                <a:lnTo>
                  <a:pt x="401013" y="66979"/>
                </a:lnTo>
                <a:lnTo>
                  <a:pt x="400920" y="67014"/>
                </a:lnTo>
                <a:close/>
                <a:moveTo>
                  <a:pt x="512180" y="52199"/>
                </a:moveTo>
                <a:cubicBezTo>
                  <a:pt x="515401" y="52199"/>
                  <a:pt x="518015" y="54813"/>
                  <a:pt x="518015" y="58033"/>
                </a:cubicBezTo>
                <a:cubicBezTo>
                  <a:pt x="518015" y="61254"/>
                  <a:pt x="515401" y="63868"/>
                  <a:pt x="512180" y="63868"/>
                </a:cubicBezTo>
                <a:cubicBezTo>
                  <a:pt x="497788" y="63945"/>
                  <a:pt x="483785" y="64568"/>
                  <a:pt x="470016" y="65890"/>
                </a:cubicBezTo>
                <a:lnTo>
                  <a:pt x="469393" y="65890"/>
                </a:lnTo>
                <a:lnTo>
                  <a:pt x="469393" y="65968"/>
                </a:lnTo>
                <a:cubicBezTo>
                  <a:pt x="466173" y="66116"/>
                  <a:pt x="463435" y="63627"/>
                  <a:pt x="463287" y="60406"/>
                </a:cubicBezTo>
                <a:cubicBezTo>
                  <a:pt x="463139" y="57185"/>
                  <a:pt x="465628" y="54447"/>
                  <a:pt x="468849" y="54299"/>
                </a:cubicBezTo>
                <a:cubicBezTo>
                  <a:pt x="483007" y="52899"/>
                  <a:pt x="497633" y="52199"/>
                  <a:pt x="512180" y="52199"/>
                </a:cubicBezTo>
                <a:close/>
                <a:moveTo>
                  <a:pt x="431120" y="0"/>
                </a:moveTo>
                <a:cubicBezTo>
                  <a:pt x="433422" y="39"/>
                  <a:pt x="435484" y="1431"/>
                  <a:pt x="436378" y="3547"/>
                </a:cubicBezTo>
                <a:cubicBezTo>
                  <a:pt x="437646" y="6511"/>
                  <a:pt x="436262" y="9942"/>
                  <a:pt x="433298" y="11202"/>
                </a:cubicBezTo>
                <a:cubicBezTo>
                  <a:pt x="174478" y="55311"/>
                  <a:pt x="118622" y="293282"/>
                  <a:pt x="118077" y="295694"/>
                </a:cubicBezTo>
                <a:cubicBezTo>
                  <a:pt x="117463" y="298331"/>
                  <a:pt x="115113" y="300206"/>
                  <a:pt x="112398" y="300206"/>
                </a:cubicBezTo>
                <a:cubicBezTo>
                  <a:pt x="111963" y="300283"/>
                  <a:pt x="111512" y="300283"/>
                  <a:pt x="111076" y="300206"/>
                </a:cubicBezTo>
                <a:cubicBezTo>
                  <a:pt x="107964" y="299584"/>
                  <a:pt x="105942" y="296550"/>
                  <a:pt x="106564" y="293438"/>
                </a:cubicBezTo>
                <a:cubicBezTo>
                  <a:pt x="107109" y="290949"/>
                  <a:pt x="164676" y="45431"/>
                  <a:pt x="431120" y="0"/>
                </a:cubicBezTo>
                <a:close/>
              </a:path>
            </a:pathLst>
          </a:custGeom>
          <a:solidFill>
            <a:schemeClr val="accent4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96AC1443-8426-BFA1-76F8-029E38ACF084}"/>
              </a:ext>
            </a:extLst>
          </p:cNvPr>
          <p:cNvSpPr/>
          <p:nvPr/>
        </p:nvSpPr>
        <p:spPr>
          <a:xfrm>
            <a:off x="18366008" y="7184361"/>
            <a:ext cx="924078" cy="921414"/>
          </a:xfrm>
          <a:custGeom>
            <a:avLst/>
            <a:gdLst>
              <a:gd name="connsiteX0" fmla="*/ 96177 w 517275"/>
              <a:gd name="connsiteY0" fmla="*/ 317331 h 515783"/>
              <a:gd name="connsiteX1" fmla="*/ 148143 w 517275"/>
              <a:gd name="connsiteY1" fmla="*/ 373109 h 515783"/>
              <a:gd name="connsiteX2" fmla="*/ 142309 w 517275"/>
              <a:gd name="connsiteY2" fmla="*/ 378944 h 515783"/>
              <a:gd name="connsiteX3" fmla="*/ 136474 w 517275"/>
              <a:gd name="connsiteY3" fmla="*/ 373109 h 515783"/>
              <a:gd name="connsiteX4" fmla="*/ 136505 w 517275"/>
              <a:gd name="connsiteY4" fmla="*/ 372417 h 515783"/>
              <a:gd name="connsiteX5" fmla="*/ 95788 w 517275"/>
              <a:gd name="connsiteY5" fmla="*/ 329000 h 515783"/>
              <a:gd name="connsiteX6" fmla="*/ 95625 w 517275"/>
              <a:gd name="connsiteY6" fmla="*/ 328993 h 515783"/>
              <a:gd name="connsiteX7" fmla="*/ 90187 w 517275"/>
              <a:gd name="connsiteY7" fmla="*/ 322933 h 515783"/>
              <a:gd name="connsiteX8" fmla="*/ 96177 w 517275"/>
              <a:gd name="connsiteY8" fmla="*/ 317331 h 515783"/>
              <a:gd name="connsiteX9" fmla="*/ 93501 w 517275"/>
              <a:gd name="connsiteY9" fmla="*/ 291162 h 515783"/>
              <a:gd name="connsiteX10" fmla="*/ 16906 w 517275"/>
              <a:gd name="connsiteY10" fmla="*/ 372721 h 515783"/>
              <a:gd name="connsiteX11" fmla="*/ 95944 w 517275"/>
              <a:gd name="connsiteY11" fmla="*/ 504114 h 515783"/>
              <a:gd name="connsiteX12" fmla="*/ 175060 w 517275"/>
              <a:gd name="connsiteY12" fmla="*/ 372721 h 515783"/>
              <a:gd name="connsiteX13" fmla="*/ 175060 w 517275"/>
              <a:gd name="connsiteY13" fmla="*/ 367757 h 515783"/>
              <a:gd name="connsiteX14" fmla="*/ 93501 w 517275"/>
              <a:gd name="connsiteY14" fmla="*/ 291162 h 515783"/>
              <a:gd name="connsiteX15" fmla="*/ 116326 w 517275"/>
              <a:gd name="connsiteY15" fmla="*/ 233003 h 515783"/>
              <a:gd name="connsiteX16" fmla="*/ 74862 w 517275"/>
              <a:gd name="connsiteY16" fmla="*/ 263654 h 515783"/>
              <a:gd name="connsiteX17" fmla="*/ 74862 w 517275"/>
              <a:gd name="connsiteY17" fmla="*/ 284503 h 515783"/>
              <a:gd name="connsiteX18" fmla="*/ 95944 w 517275"/>
              <a:gd name="connsiteY18" fmla="*/ 281935 h 515783"/>
              <a:gd name="connsiteX19" fmla="*/ 116326 w 517275"/>
              <a:gd name="connsiteY19" fmla="*/ 284269 h 515783"/>
              <a:gd name="connsiteX20" fmla="*/ 231499 w 517275"/>
              <a:gd name="connsiteY20" fmla="*/ 229985 h 515783"/>
              <a:gd name="connsiteX21" fmla="*/ 239714 w 517275"/>
              <a:gd name="connsiteY21" fmla="*/ 230693 h 515783"/>
              <a:gd name="connsiteX22" fmla="*/ 239007 w 517275"/>
              <a:gd name="connsiteY22" fmla="*/ 238916 h 515783"/>
              <a:gd name="connsiteX23" fmla="*/ 238415 w 517275"/>
              <a:gd name="connsiteY23" fmla="*/ 239561 h 515783"/>
              <a:gd name="connsiteX24" fmla="*/ 241340 w 517275"/>
              <a:gd name="connsiteY24" fmla="*/ 298895 h 515783"/>
              <a:gd name="connsiteX25" fmla="*/ 241449 w 517275"/>
              <a:gd name="connsiteY25" fmla="*/ 299003 h 515783"/>
              <a:gd name="connsiteX26" fmla="*/ 241340 w 517275"/>
              <a:gd name="connsiteY26" fmla="*/ 307141 h 515783"/>
              <a:gd name="connsiteX27" fmla="*/ 237217 w 517275"/>
              <a:gd name="connsiteY27" fmla="*/ 308853 h 515783"/>
              <a:gd name="connsiteX28" fmla="*/ 233094 w 517275"/>
              <a:gd name="connsiteY28" fmla="*/ 307297 h 515783"/>
              <a:gd name="connsiteX29" fmla="*/ 230449 w 517275"/>
              <a:gd name="connsiteY29" fmla="*/ 231136 h 515783"/>
              <a:gd name="connsiteX30" fmla="*/ 231499 w 517275"/>
              <a:gd name="connsiteY30" fmla="*/ 229985 h 515783"/>
              <a:gd name="connsiteX31" fmla="*/ 95361 w 517275"/>
              <a:gd name="connsiteY31" fmla="*/ 209082 h 515783"/>
              <a:gd name="connsiteX32" fmla="*/ 74862 w 517275"/>
              <a:gd name="connsiteY32" fmla="*/ 229814 h 515783"/>
              <a:gd name="connsiteX33" fmla="*/ 74862 w 517275"/>
              <a:gd name="connsiteY33" fmla="*/ 249418 h 515783"/>
              <a:gd name="connsiteX34" fmla="*/ 113759 w 517275"/>
              <a:gd name="connsiteY34" fmla="*/ 220167 h 515783"/>
              <a:gd name="connsiteX35" fmla="*/ 95361 w 517275"/>
              <a:gd name="connsiteY35" fmla="*/ 209082 h 515783"/>
              <a:gd name="connsiteX36" fmla="*/ 270556 w 517275"/>
              <a:gd name="connsiteY36" fmla="*/ 191735 h 515783"/>
              <a:gd name="connsiteX37" fmla="*/ 215676 w 517275"/>
              <a:gd name="connsiteY37" fmla="*/ 213866 h 515783"/>
              <a:gd name="connsiteX38" fmla="*/ 213568 w 517275"/>
              <a:gd name="connsiteY38" fmla="*/ 325733 h 515783"/>
              <a:gd name="connsiteX39" fmla="*/ 289651 w 517275"/>
              <a:gd name="connsiteY39" fmla="*/ 367664 h 515783"/>
              <a:gd name="connsiteX40" fmla="*/ 362388 w 517275"/>
              <a:gd name="connsiteY40" fmla="*/ 362763 h 515783"/>
              <a:gd name="connsiteX41" fmla="*/ 367289 w 517275"/>
              <a:gd name="connsiteY41" fmla="*/ 289948 h 515783"/>
              <a:gd name="connsiteX42" fmla="*/ 325436 w 517275"/>
              <a:gd name="connsiteY42" fmla="*/ 213866 h 515783"/>
              <a:gd name="connsiteX43" fmla="*/ 270556 w 517275"/>
              <a:gd name="connsiteY43" fmla="*/ 191735 h 515783"/>
              <a:gd name="connsiteX44" fmla="*/ 193031 w 517275"/>
              <a:gd name="connsiteY44" fmla="*/ 163456 h 515783"/>
              <a:gd name="connsiteX45" fmla="*/ 163314 w 517275"/>
              <a:gd name="connsiteY45" fmla="*/ 192473 h 515783"/>
              <a:gd name="connsiteX46" fmla="*/ 192564 w 517275"/>
              <a:gd name="connsiteY46" fmla="*/ 221723 h 515783"/>
              <a:gd name="connsiteX47" fmla="*/ 205322 w 517275"/>
              <a:gd name="connsiteY47" fmla="*/ 205620 h 515783"/>
              <a:gd name="connsiteX48" fmla="*/ 222048 w 517275"/>
              <a:gd name="connsiteY48" fmla="*/ 192550 h 515783"/>
              <a:gd name="connsiteX49" fmla="*/ 168982 w 517275"/>
              <a:gd name="connsiteY49" fmla="*/ 147803 h 515783"/>
              <a:gd name="connsiteX50" fmla="*/ 154328 w 517275"/>
              <a:gd name="connsiteY50" fmla="*/ 153848 h 515783"/>
              <a:gd name="connsiteX51" fmla="*/ 154289 w 517275"/>
              <a:gd name="connsiteY51" fmla="*/ 183137 h 515783"/>
              <a:gd name="connsiteX52" fmla="*/ 155301 w 517275"/>
              <a:gd name="connsiteY52" fmla="*/ 184226 h 515783"/>
              <a:gd name="connsiteX53" fmla="*/ 185018 w 517275"/>
              <a:gd name="connsiteY53" fmla="*/ 155287 h 515783"/>
              <a:gd name="connsiteX54" fmla="*/ 183618 w 517275"/>
              <a:gd name="connsiteY54" fmla="*/ 153887 h 515783"/>
              <a:gd name="connsiteX55" fmla="*/ 168982 w 517275"/>
              <a:gd name="connsiteY55" fmla="*/ 147803 h 515783"/>
              <a:gd name="connsiteX56" fmla="*/ 324829 w 517275"/>
              <a:gd name="connsiteY56" fmla="*/ 88603 h 515783"/>
              <a:gd name="connsiteX57" fmla="*/ 330571 w 517275"/>
              <a:gd name="connsiteY57" fmla="*/ 94220 h 515783"/>
              <a:gd name="connsiteX58" fmla="*/ 330610 w 517275"/>
              <a:gd name="connsiteY58" fmla="*/ 95145 h 515783"/>
              <a:gd name="connsiteX59" fmla="*/ 374602 w 517275"/>
              <a:gd name="connsiteY59" fmla="*/ 134906 h 515783"/>
              <a:gd name="connsiteX60" fmla="*/ 380436 w 517275"/>
              <a:gd name="connsiteY60" fmla="*/ 140740 h 515783"/>
              <a:gd name="connsiteX61" fmla="*/ 374602 w 517275"/>
              <a:gd name="connsiteY61" fmla="*/ 146575 h 515783"/>
              <a:gd name="connsiteX62" fmla="*/ 318902 w 517275"/>
              <a:gd name="connsiteY62" fmla="*/ 94608 h 515783"/>
              <a:gd name="connsiteX63" fmla="*/ 318902 w 517275"/>
              <a:gd name="connsiteY63" fmla="*/ 94523 h 515783"/>
              <a:gd name="connsiteX64" fmla="*/ 324503 w 517275"/>
              <a:gd name="connsiteY64" fmla="*/ 88619 h 515783"/>
              <a:gd name="connsiteX65" fmla="*/ 324829 w 517275"/>
              <a:gd name="connsiteY65" fmla="*/ 88603 h 515783"/>
              <a:gd name="connsiteX66" fmla="*/ 266235 w 517275"/>
              <a:gd name="connsiteY66" fmla="*/ 73137 h 515783"/>
              <a:gd name="connsiteX67" fmla="*/ 235895 w 517275"/>
              <a:gd name="connsiteY67" fmla="*/ 114601 h 515783"/>
              <a:gd name="connsiteX68" fmla="*/ 285605 w 517275"/>
              <a:gd name="connsiteY68" fmla="*/ 114601 h 515783"/>
              <a:gd name="connsiteX69" fmla="*/ 283194 w 517275"/>
              <a:gd name="connsiteY69" fmla="*/ 94297 h 515783"/>
              <a:gd name="connsiteX70" fmla="*/ 285839 w 517275"/>
              <a:gd name="connsiteY70" fmla="*/ 73137 h 515783"/>
              <a:gd name="connsiteX71" fmla="*/ 231072 w 517275"/>
              <a:gd name="connsiteY71" fmla="*/ 73137 h 515783"/>
              <a:gd name="connsiteX72" fmla="*/ 210379 w 517275"/>
              <a:gd name="connsiteY72" fmla="*/ 93908 h 515783"/>
              <a:gd name="connsiteX73" fmla="*/ 210612 w 517275"/>
              <a:gd name="connsiteY73" fmla="*/ 94063 h 515783"/>
              <a:gd name="connsiteX74" fmla="*/ 222514 w 517275"/>
              <a:gd name="connsiteY74" fmla="*/ 112734 h 515783"/>
              <a:gd name="connsiteX75" fmla="*/ 252154 w 517275"/>
              <a:gd name="connsiteY75" fmla="*/ 73137 h 515783"/>
              <a:gd name="connsiteX76" fmla="*/ 373979 w 517275"/>
              <a:gd name="connsiteY76" fmla="*/ 15181 h 515783"/>
              <a:gd name="connsiteX77" fmla="*/ 374212 w 517275"/>
              <a:gd name="connsiteY77" fmla="*/ 15336 h 515783"/>
              <a:gd name="connsiteX78" fmla="*/ 295096 w 517275"/>
              <a:gd name="connsiteY78" fmla="*/ 94453 h 515783"/>
              <a:gd name="connsiteX79" fmla="*/ 374212 w 517275"/>
              <a:gd name="connsiteY79" fmla="*/ 173569 h 515783"/>
              <a:gd name="connsiteX80" fmla="*/ 505373 w 517275"/>
              <a:gd name="connsiteY80" fmla="*/ 94297 h 515783"/>
              <a:gd name="connsiteX81" fmla="*/ 373979 w 517275"/>
              <a:gd name="connsiteY81" fmla="*/ 15181 h 515783"/>
              <a:gd name="connsiteX82" fmla="*/ 301592 w 517275"/>
              <a:gd name="connsiteY82" fmla="*/ 594 h 515783"/>
              <a:gd name="connsiteX83" fmla="*/ 304276 w 517275"/>
              <a:gd name="connsiteY83" fmla="*/ 8412 h 515783"/>
              <a:gd name="connsiteX84" fmla="*/ 274403 w 517275"/>
              <a:gd name="connsiteY84" fmla="*/ 61623 h 515783"/>
              <a:gd name="connsiteX85" fmla="*/ 289962 w 517275"/>
              <a:gd name="connsiteY85" fmla="*/ 61623 h 515783"/>
              <a:gd name="connsiteX86" fmla="*/ 374212 w 517275"/>
              <a:gd name="connsiteY86" fmla="*/ 3667 h 515783"/>
              <a:gd name="connsiteX87" fmla="*/ 517275 w 517275"/>
              <a:gd name="connsiteY87" fmla="*/ 94453 h 515783"/>
              <a:gd name="connsiteX88" fmla="*/ 374212 w 517275"/>
              <a:gd name="connsiteY88" fmla="*/ 185238 h 515783"/>
              <a:gd name="connsiteX89" fmla="*/ 289417 w 517275"/>
              <a:gd name="connsiteY89" fmla="*/ 126426 h 515783"/>
              <a:gd name="connsiteX90" fmla="*/ 231305 w 517275"/>
              <a:gd name="connsiteY90" fmla="*/ 126426 h 515783"/>
              <a:gd name="connsiteX91" fmla="*/ 227338 w 517275"/>
              <a:gd name="connsiteY91" fmla="*/ 126270 h 515783"/>
              <a:gd name="connsiteX92" fmla="*/ 201588 w 517275"/>
              <a:gd name="connsiteY92" fmla="*/ 155365 h 515783"/>
              <a:gd name="connsiteX93" fmla="*/ 233406 w 517275"/>
              <a:gd name="connsiteY93" fmla="*/ 187261 h 515783"/>
              <a:gd name="connsiteX94" fmla="*/ 334538 w 517275"/>
              <a:gd name="connsiteY94" fmla="*/ 206009 h 515783"/>
              <a:gd name="connsiteX95" fmla="*/ 379347 w 517275"/>
              <a:gd name="connsiteY95" fmla="*/ 286992 h 515783"/>
              <a:gd name="connsiteX96" fmla="*/ 371567 w 517275"/>
              <a:gd name="connsiteY96" fmla="*/ 371398 h 515783"/>
              <a:gd name="connsiteX97" fmla="*/ 329014 w 517275"/>
              <a:gd name="connsiteY97" fmla="*/ 386101 h 515783"/>
              <a:gd name="connsiteX98" fmla="*/ 287239 w 517275"/>
              <a:gd name="connsiteY98" fmla="*/ 379256 h 515783"/>
              <a:gd name="connsiteX99" fmla="*/ 206256 w 517275"/>
              <a:gd name="connsiteY99" fmla="*/ 334368 h 515783"/>
              <a:gd name="connsiteX100" fmla="*/ 187819 w 517275"/>
              <a:gd name="connsiteY100" fmla="*/ 232848 h 515783"/>
              <a:gd name="connsiteX101" fmla="*/ 155612 w 517275"/>
              <a:gd name="connsiteY101" fmla="*/ 200719 h 515783"/>
              <a:gd name="connsiteX102" fmla="*/ 128151 w 517275"/>
              <a:gd name="connsiteY102" fmla="*/ 224057 h 515783"/>
              <a:gd name="connsiteX103" fmla="*/ 128695 w 517275"/>
              <a:gd name="connsiteY103" fmla="*/ 229814 h 515783"/>
              <a:gd name="connsiteX104" fmla="*/ 128695 w 517275"/>
              <a:gd name="connsiteY104" fmla="*/ 287848 h 515783"/>
              <a:gd name="connsiteX105" fmla="*/ 187430 w 517275"/>
              <a:gd name="connsiteY105" fmla="*/ 372721 h 515783"/>
              <a:gd name="connsiteX106" fmla="*/ 96644 w 517275"/>
              <a:gd name="connsiteY106" fmla="*/ 515783 h 515783"/>
              <a:gd name="connsiteX107" fmla="*/ 5937 w 517275"/>
              <a:gd name="connsiteY107" fmla="*/ 372721 h 515783"/>
              <a:gd name="connsiteX108" fmla="*/ 63893 w 517275"/>
              <a:gd name="connsiteY108" fmla="*/ 288159 h 515783"/>
              <a:gd name="connsiteX109" fmla="*/ 63893 w 517275"/>
              <a:gd name="connsiteY109" fmla="*/ 271511 h 515783"/>
              <a:gd name="connsiteX110" fmla="*/ 8348 w 517275"/>
              <a:gd name="connsiteY110" fmla="*/ 304729 h 515783"/>
              <a:gd name="connsiteX111" fmla="*/ 5781 w 517275"/>
              <a:gd name="connsiteY111" fmla="*/ 305351 h 515783"/>
              <a:gd name="connsiteX112" fmla="*/ 623 w 517275"/>
              <a:gd name="connsiteY112" fmla="*/ 302138 h 515783"/>
              <a:gd name="connsiteX113" fmla="*/ 3214 w 517275"/>
              <a:gd name="connsiteY113" fmla="*/ 294304 h 515783"/>
              <a:gd name="connsiteX114" fmla="*/ 63893 w 517275"/>
              <a:gd name="connsiteY114" fmla="*/ 257508 h 515783"/>
              <a:gd name="connsiteX115" fmla="*/ 63893 w 517275"/>
              <a:gd name="connsiteY115" fmla="*/ 229814 h 515783"/>
              <a:gd name="connsiteX116" fmla="*/ 79133 w 517275"/>
              <a:gd name="connsiteY116" fmla="*/ 202360 h 515783"/>
              <a:gd name="connsiteX117" fmla="*/ 123717 w 517275"/>
              <a:gd name="connsiteY117" fmla="*/ 212699 h 515783"/>
              <a:gd name="connsiteX118" fmla="*/ 147055 w 517275"/>
              <a:gd name="connsiteY118" fmla="*/ 192239 h 515783"/>
              <a:gd name="connsiteX119" fmla="*/ 146355 w 517275"/>
              <a:gd name="connsiteY119" fmla="*/ 191539 h 515783"/>
              <a:gd name="connsiteX120" fmla="*/ 146300 w 517275"/>
              <a:gd name="connsiteY120" fmla="*/ 191484 h 515783"/>
              <a:gd name="connsiteX121" fmla="*/ 146355 w 517275"/>
              <a:gd name="connsiteY121" fmla="*/ 145718 h 515783"/>
              <a:gd name="connsiteX122" fmla="*/ 192175 w 517275"/>
              <a:gd name="connsiteY122" fmla="*/ 145718 h 515783"/>
              <a:gd name="connsiteX123" fmla="*/ 193342 w 517275"/>
              <a:gd name="connsiteY123" fmla="*/ 146963 h 515783"/>
              <a:gd name="connsiteX124" fmla="*/ 215513 w 517275"/>
              <a:gd name="connsiteY124" fmla="*/ 121991 h 515783"/>
              <a:gd name="connsiteX125" fmla="*/ 199153 w 517275"/>
              <a:gd name="connsiteY125" fmla="*/ 93729 h 515783"/>
              <a:gd name="connsiteX126" fmla="*/ 231616 w 517275"/>
              <a:gd name="connsiteY126" fmla="*/ 61623 h 515783"/>
              <a:gd name="connsiteX127" fmla="*/ 260478 w 517275"/>
              <a:gd name="connsiteY127" fmla="*/ 61623 h 515783"/>
              <a:gd name="connsiteX128" fmla="*/ 293774 w 517275"/>
              <a:gd name="connsiteY128" fmla="*/ 3278 h 515783"/>
              <a:gd name="connsiteX129" fmla="*/ 301592 w 517275"/>
              <a:gd name="connsiteY129" fmla="*/ 594 h 5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17275" h="515783">
                <a:moveTo>
                  <a:pt x="96177" y="317331"/>
                </a:moveTo>
                <a:cubicBezTo>
                  <a:pt x="96722" y="317331"/>
                  <a:pt x="148143" y="319743"/>
                  <a:pt x="148143" y="373109"/>
                </a:cubicBezTo>
                <a:cubicBezTo>
                  <a:pt x="148143" y="376330"/>
                  <a:pt x="145529" y="378944"/>
                  <a:pt x="142309" y="378944"/>
                </a:cubicBezTo>
                <a:cubicBezTo>
                  <a:pt x="139088" y="378944"/>
                  <a:pt x="136474" y="376330"/>
                  <a:pt x="136474" y="373109"/>
                </a:cubicBezTo>
                <a:cubicBezTo>
                  <a:pt x="136482" y="372876"/>
                  <a:pt x="136498" y="372651"/>
                  <a:pt x="136505" y="372417"/>
                </a:cubicBezTo>
                <a:cubicBezTo>
                  <a:pt x="137252" y="349188"/>
                  <a:pt x="119017" y="329747"/>
                  <a:pt x="95788" y="329000"/>
                </a:cubicBezTo>
                <a:cubicBezTo>
                  <a:pt x="95733" y="329000"/>
                  <a:pt x="95679" y="329000"/>
                  <a:pt x="95625" y="328993"/>
                </a:cubicBezTo>
                <a:cubicBezTo>
                  <a:pt x="92451" y="328821"/>
                  <a:pt x="90016" y="326106"/>
                  <a:pt x="90187" y="322933"/>
                </a:cubicBezTo>
                <a:cubicBezTo>
                  <a:pt x="90350" y="319759"/>
                  <a:pt x="93003" y="317285"/>
                  <a:pt x="96177" y="317331"/>
                </a:cubicBezTo>
                <a:close/>
                <a:moveTo>
                  <a:pt x="93501" y="291162"/>
                </a:moveTo>
                <a:cubicBezTo>
                  <a:pt x="49828" y="292531"/>
                  <a:pt x="15536" y="329047"/>
                  <a:pt x="16906" y="372721"/>
                </a:cubicBezTo>
                <a:cubicBezTo>
                  <a:pt x="16906" y="415974"/>
                  <a:pt x="53391" y="504114"/>
                  <a:pt x="95944" y="504114"/>
                </a:cubicBezTo>
                <a:cubicBezTo>
                  <a:pt x="138497" y="504114"/>
                  <a:pt x="175060" y="415974"/>
                  <a:pt x="175060" y="372721"/>
                </a:cubicBezTo>
                <a:cubicBezTo>
                  <a:pt x="175115" y="371064"/>
                  <a:pt x="175115" y="369414"/>
                  <a:pt x="175060" y="367757"/>
                </a:cubicBezTo>
                <a:cubicBezTo>
                  <a:pt x="173691" y="324084"/>
                  <a:pt x="137175" y="289793"/>
                  <a:pt x="93501" y="291162"/>
                </a:cubicBezTo>
                <a:close/>
                <a:moveTo>
                  <a:pt x="116326" y="233003"/>
                </a:moveTo>
                <a:cubicBezTo>
                  <a:pt x="101623" y="244595"/>
                  <a:pt x="87620" y="254785"/>
                  <a:pt x="74862" y="263654"/>
                </a:cubicBezTo>
                <a:lnTo>
                  <a:pt x="74862" y="284503"/>
                </a:lnTo>
                <a:cubicBezTo>
                  <a:pt x="81762" y="282814"/>
                  <a:pt x="88842" y="281959"/>
                  <a:pt x="95944" y="281935"/>
                </a:cubicBezTo>
                <a:cubicBezTo>
                  <a:pt x="102805" y="281959"/>
                  <a:pt x="109636" y="282736"/>
                  <a:pt x="116326" y="284269"/>
                </a:cubicBezTo>
                <a:close/>
                <a:moveTo>
                  <a:pt x="231499" y="229985"/>
                </a:moveTo>
                <a:cubicBezTo>
                  <a:pt x="233966" y="227908"/>
                  <a:pt x="237645" y="228227"/>
                  <a:pt x="239714" y="230693"/>
                </a:cubicBezTo>
                <a:cubicBezTo>
                  <a:pt x="241792" y="233159"/>
                  <a:pt x="241473" y="236839"/>
                  <a:pt x="239007" y="238916"/>
                </a:cubicBezTo>
                <a:cubicBezTo>
                  <a:pt x="238804" y="239126"/>
                  <a:pt x="238610" y="239344"/>
                  <a:pt x="238415" y="239561"/>
                </a:cubicBezTo>
                <a:cubicBezTo>
                  <a:pt x="222833" y="256754"/>
                  <a:pt x="224148" y="283320"/>
                  <a:pt x="241340" y="298895"/>
                </a:cubicBezTo>
                <a:cubicBezTo>
                  <a:pt x="241379" y="298934"/>
                  <a:pt x="241410" y="298965"/>
                  <a:pt x="241449" y="299003"/>
                </a:cubicBezTo>
                <a:cubicBezTo>
                  <a:pt x="243666" y="301275"/>
                  <a:pt x="243620" y="304924"/>
                  <a:pt x="241340" y="307141"/>
                </a:cubicBezTo>
                <a:cubicBezTo>
                  <a:pt x="240244" y="308238"/>
                  <a:pt x="238765" y="308853"/>
                  <a:pt x="237217" y="308853"/>
                </a:cubicBezTo>
                <a:cubicBezTo>
                  <a:pt x="235700" y="308860"/>
                  <a:pt x="234230" y="308308"/>
                  <a:pt x="233094" y="307297"/>
                </a:cubicBezTo>
                <a:cubicBezTo>
                  <a:pt x="195442" y="269566"/>
                  <a:pt x="230060" y="231136"/>
                  <a:pt x="230449" y="231136"/>
                </a:cubicBezTo>
                <a:cubicBezTo>
                  <a:pt x="230745" y="230708"/>
                  <a:pt x="231095" y="230320"/>
                  <a:pt x="231499" y="229985"/>
                </a:cubicBezTo>
                <a:close/>
                <a:moveTo>
                  <a:pt x="95361" y="209082"/>
                </a:moveTo>
                <a:cubicBezTo>
                  <a:pt x="83972" y="209144"/>
                  <a:pt x="74800" y="218425"/>
                  <a:pt x="74862" y="229814"/>
                </a:cubicBezTo>
                <a:lnTo>
                  <a:pt x="74862" y="249418"/>
                </a:lnTo>
                <a:cubicBezTo>
                  <a:pt x="86920" y="240860"/>
                  <a:pt x="99989" y="231136"/>
                  <a:pt x="113759" y="220167"/>
                </a:cubicBezTo>
                <a:cubicBezTo>
                  <a:pt x="110188" y="213314"/>
                  <a:pt x="103086" y="209035"/>
                  <a:pt x="95361" y="209082"/>
                </a:cubicBezTo>
                <a:close/>
                <a:moveTo>
                  <a:pt x="270556" y="191735"/>
                </a:moveTo>
                <a:cubicBezTo>
                  <a:pt x="250775" y="191735"/>
                  <a:pt x="230994" y="199112"/>
                  <a:pt x="215676" y="213866"/>
                </a:cubicBezTo>
                <a:cubicBezTo>
                  <a:pt x="184201" y="244174"/>
                  <a:pt x="183260" y="294258"/>
                  <a:pt x="213568" y="325733"/>
                </a:cubicBezTo>
                <a:cubicBezTo>
                  <a:pt x="235475" y="345228"/>
                  <a:pt x="261474" y="359550"/>
                  <a:pt x="289651" y="367664"/>
                </a:cubicBezTo>
                <a:cubicBezTo>
                  <a:pt x="322869" y="377622"/>
                  <a:pt x="349707" y="375833"/>
                  <a:pt x="362388" y="362763"/>
                </a:cubicBezTo>
                <a:cubicBezTo>
                  <a:pt x="375068" y="349694"/>
                  <a:pt x="377246" y="323166"/>
                  <a:pt x="367289" y="289948"/>
                </a:cubicBezTo>
                <a:cubicBezTo>
                  <a:pt x="359167" y="261795"/>
                  <a:pt x="344869" y="235796"/>
                  <a:pt x="325436" y="213866"/>
                </a:cubicBezTo>
                <a:cubicBezTo>
                  <a:pt x="310119" y="199112"/>
                  <a:pt x="290338" y="191735"/>
                  <a:pt x="270556" y="191735"/>
                </a:cubicBezTo>
                <a:close/>
                <a:moveTo>
                  <a:pt x="193031" y="163456"/>
                </a:moveTo>
                <a:cubicBezTo>
                  <a:pt x="183151" y="173724"/>
                  <a:pt x="173193" y="183293"/>
                  <a:pt x="163314" y="192473"/>
                </a:cubicBezTo>
                <a:lnTo>
                  <a:pt x="192564" y="221723"/>
                </a:lnTo>
                <a:cubicBezTo>
                  <a:pt x="196205" y="215896"/>
                  <a:pt x="200483" y="210498"/>
                  <a:pt x="205322" y="205620"/>
                </a:cubicBezTo>
                <a:cubicBezTo>
                  <a:pt x="210355" y="200610"/>
                  <a:pt x="215972" y="196222"/>
                  <a:pt x="222048" y="192550"/>
                </a:cubicBezTo>
                <a:close/>
                <a:moveTo>
                  <a:pt x="168982" y="147803"/>
                </a:moveTo>
                <a:cubicBezTo>
                  <a:pt x="163681" y="147796"/>
                  <a:pt x="158378" y="149810"/>
                  <a:pt x="154328" y="153848"/>
                </a:cubicBezTo>
                <a:cubicBezTo>
                  <a:pt x="146230" y="161923"/>
                  <a:pt x="146214" y="175039"/>
                  <a:pt x="154289" y="183137"/>
                </a:cubicBezTo>
                <a:lnTo>
                  <a:pt x="155301" y="184226"/>
                </a:lnTo>
                <a:cubicBezTo>
                  <a:pt x="165180" y="175125"/>
                  <a:pt x="175138" y="165478"/>
                  <a:pt x="185018" y="155287"/>
                </a:cubicBezTo>
                <a:lnTo>
                  <a:pt x="183618" y="153887"/>
                </a:lnTo>
                <a:cubicBezTo>
                  <a:pt x="179581" y="149838"/>
                  <a:pt x="174283" y="147809"/>
                  <a:pt x="168982" y="147803"/>
                </a:cubicBezTo>
                <a:close/>
                <a:moveTo>
                  <a:pt x="324829" y="88603"/>
                </a:moveTo>
                <a:cubicBezTo>
                  <a:pt x="327965" y="88572"/>
                  <a:pt x="330532" y="91084"/>
                  <a:pt x="330571" y="94220"/>
                </a:cubicBezTo>
                <a:cubicBezTo>
                  <a:pt x="330578" y="94531"/>
                  <a:pt x="330594" y="94834"/>
                  <a:pt x="330610" y="95145"/>
                </a:cubicBezTo>
                <a:cubicBezTo>
                  <a:pt x="331776" y="118273"/>
                  <a:pt x="351474" y="136073"/>
                  <a:pt x="374602" y="134906"/>
                </a:cubicBezTo>
                <a:cubicBezTo>
                  <a:pt x="377823" y="134906"/>
                  <a:pt x="380436" y="137519"/>
                  <a:pt x="380436" y="140740"/>
                </a:cubicBezTo>
                <a:cubicBezTo>
                  <a:pt x="380436" y="143961"/>
                  <a:pt x="377823" y="146575"/>
                  <a:pt x="374602" y="146575"/>
                </a:cubicBezTo>
                <a:cubicBezTo>
                  <a:pt x="321080" y="146575"/>
                  <a:pt x="318902" y="95153"/>
                  <a:pt x="318902" y="94608"/>
                </a:cubicBezTo>
                <a:cubicBezTo>
                  <a:pt x="318902" y="94578"/>
                  <a:pt x="318902" y="94554"/>
                  <a:pt x="318902" y="94523"/>
                </a:cubicBezTo>
                <a:cubicBezTo>
                  <a:pt x="318816" y="91341"/>
                  <a:pt x="321321" y="88704"/>
                  <a:pt x="324503" y="88619"/>
                </a:cubicBezTo>
                <a:cubicBezTo>
                  <a:pt x="324612" y="88611"/>
                  <a:pt x="324720" y="88603"/>
                  <a:pt x="324829" y="88603"/>
                </a:cubicBezTo>
                <a:close/>
                <a:moveTo>
                  <a:pt x="266235" y="73137"/>
                </a:moveTo>
                <a:cubicBezTo>
                  <a:pt x="256511" y="87684"/>
                  <a:pt x="246397" y="101454"/>
                  <a:pt x="235895" y="114601"/>
                </a:cubicBezTo>
                <a:lnTo>
                  <a:pt x="285605" y="114601"/>
                </a:lnTo>
                <a:cubicBezTo>
                  <a:pt x="284049" y="107942"/>
                  <a:pt x="283240" y="101135"/>
                  <a:pt x="283194" y="94297"/>
                </a:cubicBezTo>
                <a:cubicBezTo>
                  <a:pt x="283240" y="87163"/>
                  <a:pt x="284127" y="80060"/>
                  <a:pt x="285839" y="73137"/>
                </a:cubicBezTo>
                <a:close/>
                <a:moveTo>
                  <a:pt x="231072" y="73137"/>
                </a:moveTo>
                <a:cubicBezTo>
                  <a:pt x="219629" y="73184"/>
                  <a:pt x="210379" y="82464"/>
                  <a:pt x="210379" y="93908"/>
                </a:cubicBezTo>
                <a:lnTo>
                  <a:pt x="210612" y="94063"/>
                </a:lnTo>
                <a:cubicBezTo>
                  <a:pt x="210659" y="102061"/>
                  <a:pt x="215288" y="109319"/>
                  <a:pt x="222514" y="112734"/>
                </a:cubicBezTo>
                <a:cubicBezTo>
                  <a:pt x="232706" y="100131"/>
                  <a:pt x="242663" y="86984"/>
                  <a:pt x="252154" y="73137"/>
                </a:cubicBezTo>
                <a:close/>
                <a:moveTo>
                  <a:pt x="373979" y="15181"/>
                </a:moveTo>
                <a:lnTo>
                  <a:pt x="374212" y="15336"/>
                </a:lnTo>
                <a:cubicBezTo>
                  <a:pt x="330516" y="15336"/>
                  <a:pt x="295096" y="50756"/>
                  <a:pt x="295096" y="94453"/>
                </a:cubicBezTo>
                <a:cubicBezTo>
                  <a:pt x="295096" y="138149"/>
                  <a:pt x="330516" y="173569"/>
                  <a:pt x="374212" y="173569"/>
                </a:cubicBezTo>
                <a:cubicBezTo>
                  <a:pt x="417544" y="173569"/>
                  <a:pt x="505373" y="136772"/>
                  <a:pt x="505373" y="94297"/>
                </a:cubicBezTo>
                <a:cubicBezTo>
                  <a:pt x="505373" y="51821"/>
                  <a:pt x="417310" y="15181"/>
                  <a:pt x="373979" y="15181"/>
                </a:cubicBezTo>
                <a:close/>
                <a:moveTo>
                  <a:pt x="301592" y="594"/>
                </a:moveTo>
                <a:cubicBezTo>
                  <a:pt x="304494" y="2010"/>
                  <a:pt x="305692" y="5511"/>
                  <a:pt x="304276" y="8412"/>
                </a:cubicBezTo>
                <a:cubicBezTo>
                  <a:pt x="295314" y="26686"/>
                  <a:pt x="285341" y="44455"/>
                  <a:pt x="274403" y="61623"/>
                </a:cubicBezTo>
                <a:lnTo>
                  <a:pt x="289962" y="61623"/>
                </a:lnTo>
                <a:cubicBezTo>
                  <a:pt x="303513" y="26865"/>
                  <a:pt x="336903" y="3892"/>
                  <a:pt x="374212" y="3667"/>
                </a:cubicBezTo>
                <a:cubicBezTo>
                  <a:pt x="422211" y="3667"/>
                  <a:pt x="517275" y="42953"/>
                  <a:pt x="517275" y="94453"/>
                </a:cubicBezTo>
                <a:cubicBezTo>
                  <a:pt x="517275" y="145952"/>
                  <a:pt x="421978" y="185238"/>
                  <a:pt x="374212" y="185238"/>
                </a:cubicBezTo>
                <a:cubicBezTo>
                  <a:pt x="336475" y="185144"/>
                  <a:pt x="302728" y="161736"/>
                  <a:pt x="289417" y="126426"/>
                </a:cubicBezTo>
                <a:lnTo>
                  <a:pt x="231305" y="126426"/>
                </a:lnTo>
                <a:cubicBezTo>
                  <a:pt x="229983" y="126441"/>
                  <a:pt x="228660" y="126394"/>
                  <a:pt x="227338" y="126270"/>
                </a:cubicBezTo>
                <a:cubicBezTo>
                  <a:pt x="218858" y="136383"/>
                  <a:pt x="210223" y="146107"/>
                  <a:pt x="201588" y="155365"/>
                </a:cubicBezTo>
                <a:lnTo>
                  <a:pt x="233406" y="187261"/>
                </a:lnTo>
                <a:cubicBezTo>
                  <a:pt x="267752" y="171990"/>
                  <a:pt x="307948" y="179442"/>
                  <a:pt x="334538" y="206009"/>
                </a:cubicBezTo>
                <a:cubicBezTo>
                  <a:pt x="355417" y="229261"/>
                  <a:pt x="370735" y="256956"/>
                  <a:pt x="379347" y="286992"/>
                </a:cubicBezTo>
                <a:cubicBezTo>
                  <a:pt x="390782" y="324722"/>
                  <a:pt x="387982" y="354984"/>
                  <a:pt x="371567" y="371398"/>
                </a:cubicBezTo>
                <a:cubicBezTo>
                  <a:pt x="359914" y="381776"/>
                  <a:pt x="344589" y="387074"/>
                  <a:pt x="329014" y="386101"/>
                </a:cubicBezTo>
                <a:cubicBezTo>
                  <a:pt x="314832" y="385837"/>
                  <a:pt x="300760" y="383534"/>
                  <a:pt x="287239" y="379256"/>
                </a:cubicBezTo>
                <a:cubicBezTo>
                  <a:pt x="257187" y="370636"/>
                  <a:pt x="229493" y="355287"/>
                  <a:pt x="206256" y="334368"/>
                </a:cubicBezTo>
                <a:cubicBezTo>
                  <a:pt x="179565" y="307669"/>
                  <a:pt x="172221" y="267225"/>
                  <a:pt x="187819" y="232848"/>
                </a:cubicBezTo>
                <a:lnTo>
                  <a:pt x="155612" y="200719"/>
                </a:lnTo>
                <a:cubicBezTo>
                  <a:pt x="146355" y="208498"/>
                  <a:pt x="137097" y="216277"/>
                  <a:pt x="128151" y="224057"/>
                </a:cubicBezTo>
                <a:cubicBezTo>
                  <a:pt x="128493" y="225955"/>
                  <a:pt x="128672" y="227884"/>
                  <a:pt x="128695" y="229814"/>
                </a:cubicBezTo>
                <a:lnTo>
                  <a:pt x="128695" y="287848"/>
                </a:lnTo>
                <a:cubicBezTo>
                  <a:pt x="164014" y="301174"/>
                  <a:pt x="187399" y="334968"/>
                  <a:pt x="187430" y="372721"/>
                </a:cubicBezTo>
                <a:cubicBezTo>
                  <a:pt x="187430" y="420408"/>
                  <a:pt x="148455" y="515783"/>
                  <a:pt x="96644" y="515783"/>
                </a:cubicBezTo>
                <a:cubicBezTo>
                  <a:pt x="44834" y="515783"/>
                  <a:pt x="5937" y="420408"/>
                  <a:pt x="5937" y="372721"/>
                </a:cubicBezTo>
                <a:cubicBezTo>
                  <a:pt x="5991" y="335286"/>
                  <a:pt x="29002" y="301718"/>
                  <a:pt x="63893" y="288159"/>
                </a:cubicBezTo>
                <a:lnTo>
                  <a:pt x="63893" y="271511"/>
                </a:lnTo>
                <a:cubicBezTo>
                  <a:pt x="46016" y="283616"/>
                  <a:pt x="27470" y="294701"/>
                  <a:pt x="8348" y="304729"/>
                </a:cubicBezTo>
                <a:cubicBezTo>
                  <a:pt x="7563" y="305157"/>
                  <a:pt x="6676" y="305367"/>
                  <a:pt x="5781" y="305351"/>
                </a:cubicBezTo>
                <a:cubicBezTo>
                  <a:pt x="3595" y="305328"/>
                  <a:pt x="1604" y="304091"/>
                  <a:pt x="623" y="302138"/>
                </a:cubicBezTo>
                <a:cubicBezTo>
                  <a:pt x="-824" y="299260"/>
                  <a:pt x="335" y="295752"/>
                  <a:pt x="3214" y="294304"/>
                </a:cubicBezTo>
                <a:cubicBezTo>
                  <a:pt x="24125" y="283211"/>
                  <a:pt x="44390" y="270928"/>
                  <a:pt x="63893" y="257508"/>
                </a:cubicBezTo>
                <a:lnTo>
                  <a:pt x="63893" y="229814"/>
                </a:lnTo>
                <a:cubicBezTo>
                  <a:pt x="63893" y="218650"/>
                  <a:pt x="69658" y="208273"/>
                  <a:pt x="79133" y="202360"/>
                </a:cubicBezTo>
                <a:cubicBezTo>
                  <a:pt x="94303" y="192900"/>
                  <a:pt x="114257" y="197529"/>
                  <a:pt x="123717" y="212699"/>
                </a:cubicBezTo>
                <a:cubicBezTo>
                  <a:pt x="131496" y="206242"/>
                  <a:pt x="139275" y="199474"/>
                  <a:pt x="147055" y="192239"/>
                </a:cubicBezTo>
                <a:lnTo>
                  <a:pt x="146355" y="191539"/>
                </a:lnTo>
                <a:cubicBezTo>
                  <a:pt x="146339" y="191523"/>
                  <a:pt x="146316" y="191500"/>
                  <a:pt x="146300" y="191484"/>
                </a:cubicBezTo>
                <a:cubicBezTo>
                  <a:pt x="133674" y="178835"/>
                  <a:pt x="133705" y="158344"/>
                  <a:pt x="146355" y="145718"/>
                </a:cubicBezTo>
                <a:cubicBezTo>
                  <a:pt x="159035" y="133132"/>
                  <a:pt x="179495" y="133132"/>
                  <a:pt x="192175" y="145718"/>
                </a:cubicBezTo>
                <a:lnTo>
                  <a:pt x="193342" y="146963"/>
                </a:lnTo>
                <a:cubicBezTo>
                  <a:pt x="200810" y="138927"/>
                  <a:pt x="208200" y="130603"/>
                  <a:pt x="215513" y="121991"/>
                </a:cubicBezTo>
                <a:cubicBezTo>
                  <a:pt x="205345" y="116227"/>
                  <a:pt x="199091" y="105414"/>
                  <a:pt x="199153" y="93729"/>
                </a:cubicBezTo>
                <a:cubicBezTo>
                  <a:pt x="199254" y="75899"/>
                  <a:pt x="213786" y="61522"/>
                  <a:pt x="231616" y="61623"/>
                </a:cubicBezTo>
                <a:lnTo>
                  <a:pt x="260478" y="61623"/>
                </a:lnTo>
                <a:cubicBezTo>
                  <a:pt x="272816" y="42906"/>
                  <a:pt x="283933" y="23419"/>
                  <a:pt x="293774" y="3278"/>
                </a:cubicBezTo>
                <a:cubicBezTo>
                  <a:pt x="295190" y="376"/>
                  <a:pt x="298690" y="-821"/>
                  <a:pt x="301592" y="594"/>
                </a:cubicBezTo>
                <a:close/>
              </a:path>
            </a:pathLst>
          </a:custGeom>
          <a:solidFill>
            <a:schemeClr val="accent3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C2D49CEB-2B57-5CC3-C9B4-AB301DED4F53}"/>
              </a:ext>
            </a:extLst>
          </p:cNvPr>
          <p:cNvSpPr/>
          <p:nvPr/>
        </p:nvSpPr>
        <p:spPr>
          <a:xfrm>
            <a:off x="4819814" y="5904677"/>
            <a:ext cx="607466" cy="933350"/>
          </a:xfrm>
          <a:custGeom>
            <a:avLst/>
            <a:gdLst>
              <a:gd name="connsiteX0" fmla="*/ 131676 w 340043"/>
              <a:gd name="connsiteY0" fmla="*/ 285113 h 522464"/>
              <a:gd name="connsiteX1" fmla="*/ 98691 w 340043"/>
              <a:gd name="connsiteY1" fmla="*/ 302617 h 522464"/>
              <a:gd name="connsiteX2" fmla="*/ 131676 w 340043"/>
              <a:gd name="connsiteY2" fmla="*/ 309774 h 522464"/>
              <a:gd name="connsiteX3" fmla="*/ 164894 w 340043"/>
              <a:gd name="connsiteY3" fmla="*/ 302617 h 522464"/>
              <a:gd name="connsiteX4" fmla="*/ 131676 w 340043"/>
              <a:gd name="connsiteY4" fmla="*/ 285113 h 522464"/>
              <a:gd name="connsiteX5" fmla="*/ 129575 w 340043"/>
              <a:gd name="connsiteY5" fmla="*/ 268310 h 522464"/>
              <a:gd name="connsiteX6" fmla="*/ 130664 w 340043"/>
              <a:gd name="connsiteY6" fmla="*/ 268310 h 522464"/>
              <a:gd name="connsiteX7" fmla="*/ 131753 w 340043"/>
              <a:gd name="connsiteY7" fmla="*/ 269165 h 522464"/>
              <a:gd name="connsiteX8" fmla="*/ 133309 w 340043"/>
              <a:gd name="connsiteY8" fmla="*/ 269165 h 522464"/>
              <a:gd name="connsiteX9" fmla="*/ 133932 w 340043"/>
              <a:gd name="connsiteY9" fmla="*/ 269165 h 522464"/>
              <a:gd name="connsiteX10" fmla="*/ 135410 w 340043"/>
              <a:gd name="connsiteY10" fmla="*/ 270021 h 522464"/>
              <a:gd name="connsiteX11" fmla="*/ 135799 w 340043"/>
              <a:gd name="connsiteY11" fmla="*/ 270021 h 522464"/>
              <a:gd name="connsiteX12" fmla="*/ 136577 w 340043"/>
              <a:gd name="connsiteY12" fmla="*/ 271110 h 522464"/>
              <a:gd name="connsiteX13" fmla="*/ 137121 w 340043"/>
              <a:gd name="connsiteY13" fmla="*/ 271966 h 522464"/>
              <a:gd name="connsiteX14" fmla="*/ 183797 w 340043"/>
              <a:gd name="connsiteY14" fmla="*/ 291181 h 522464"/>
              <a:gd name="connsiteX15" fmla="*/ 189399 w 340043"/>
              <a:gd name="connsiteY15" fmla="*/ 293904 h 522464"/>
              <a:gd name="connsiteX16" fmla="*/ 188310 w 340043"/>
              <a:gd name="connsiteY16" fmla="*/ 300516 h 522464"/>
              <a:gd name="connsiteX17" fmla="*/ 131676 w 340043"/>
              <a:gd name="connsiteY17" fmla="*/ 320898 h 522464"/>
              <a:gd name="connsiteX18" fmla="*/ 74964 w 340043"/>
              <a:gd name="connsiteY18" fmla="*/ 300516 h 522464"/>
              <a:gd name="connsiteX19" fmla="*/ 73953 w 340043"/>
              <a:gd name="connsiteY19" fmla="*/ 293904 h 522464"/>
              <a:gd name="connsiteX20" fmla="*/ 79787 w 340043"/>
              <a:gd name="connsiteY20" fmla="*/ 290636 h 522464"/>
              <a:gd name="connsiteX21" fmla="*/ 126463 w 340043"/>
              <a:gd name="connsiteY21" fmla="*/ 271422 h 522464"/>
              <a:gd name="connsiteX22" fmla="*/ 127164 w 340043"/>
              <a:gd name="connsiteY22" fmla="*/ 270255 h 522464"/>
              <a:gd name="connsiteX23" fmla="*/ 127630 w 340043"/>
              <a:gd name="connsiteY23" fmla="*/ 269554 h 522464"/>
              <a:gd name="connsiteX24" fmla="*/ 128719 w 340043"/>
              <a:gd name="connsiteY24" fmla="*/ 268776 h 522464"/>
              <a:gd name="connsiteX25" fmla="*/ 102786 w 340043"/>
              <a:gd name="connsiteY25" fmla="*/ 253441 h 522464"/>
              <a:gd name="connsiteX26" fmla="*/ 77531 w 340043"/>
              <a:gd name="connsiteY26" fmla="*/ 265742 h 522464"/>
              <a:gd name="connsiteX27" fmla="*/ 21364 w 340043"/>
              <a:gd name="connsiteY27" fmla="*/ 274611 h 522464"/>
              <a:gd name="connsiteX28" fmla="*/ 29766 w 340043"/>
              <a:gd name="connsiteY28" fmla="*/ 317398 h 522464"/>
              <a:gd name="connsiteX29" fmla="*/ 29766 w 340043"/>
              <a:gd name="connsiteY29" fmla="*/ 320587 h 522464"/>
              <a:gd name="connsiteX30" fmla="*/ 71930 w 340043"/>
              <a:gd name="connsiteY30" fmla="*/ 443035 h 522464"/>
              <a:gd name="connsiteX31" fmla="*/ 124674 w 340043"/>
              <a:gd name="connsiteY31" fmla="*/ 502625 h 522464"/>
              <a:gd name="connsiteX32" fmla="*/ 132454 w 340043"/>
              <a:gd name="connsiteY32" fmla="*/ 472207 h 522464"/>
              <a:gd name="connsiteX33" fmla="*/ 137977 w 340043"/>
              <a:gd name="connsiteY33" fmla="*/ 467228 h 522464"/>
              <a:gd name="connsiteX34" fmla="*/ 143889 w 340043"/>
              <a:gd name="connsiteY34" fmla="*/ 471818 h 522464"/>
              <a:gd name="connsiteX35" fmla="*/ 146223 w 340043"/>
              <a:gd name="connsiteY35" fmla="*/ 485588 h 522464"/>
              <a:gd name="connsiteX36" fmla="*/ 190877 w 340043"/>
              <a:gd name="connsiteY36" fmla="*/ 442879 h 522464"/>
              <a:gd name="connsiteX37" fmla="*/ 233041 w 340043"/>
              <a:gd name="connsiteY37" fmla="*/ 320432 h 522464"/>
              <a:gd name="connsiteX38" fmla="*/ 233041 w 340043"/>
              <a:gd name="connsiteY38" fmla="*/ 317242 h 522464"/>
              <a:gd name="connsiteX39" fmla="*/ 233274 w 340043"/>
              <a:gd name="connsiteY39" fmla="*/ 317398 h 522464"/>
              <a:gd name="connsiteX40" fmla="*/ 241287 w 340043"/>
              <a:gd name="connsiteY40" fmla="*/ 274611 h 522464"/>
              <a:gd name="connsiteX41" fmla="*/ 185120 w 340043"/>
              <a:gd name="connsiteY41" fmla="*/ 265742 h 522464"/>
              <a:gd name="connsiteX42" fmla="*/ 135954 w 340043"/>
              <a:gd name="connsiteY42" fmla="*/ 259052 h 522464"/>
              <a:gd name="connsiteX43" fmla="*/ 135369 w 340043"/>
              <a:gd name="connsiteY43" fmla="*/ 259636 h 522464"/>
              <a:gd name="connsiteX44" fmla="*/ 126697 w 340043"/>
              <a:gd name="connsiteY44" fmla="*/ 259052 h 522464"/>
              <a:gd name="connsiteX45" fmla="*/ 102786 w 340043"/>
              <a:gd name="connsiteY45" fmla="*/ 253441 h 522464"/>
              <a:gd name="connsiteX46" fmla="*/ 106199 w 340043"/>
              <a:gd name="connsiteY46" fmla="*/ 240722 h 522464"/>
              <a:gd name="connsiteX47" fmla="*/ 131676 w 340043"/>
              <a:gd name="connsiteY47" fmla="*/ 246916 h 522464"/>
              <a:gd name="connsiteX48" fmla="*/ 191966 w 340043"/>
              <a:gd name="connsiteY48" fmla="*/ 255940 h 522464"/>
              <a:gd name="connsiteX49" fmla="*/ 256379 w 340043"/>
              <a:gd name="connsiteY49" fmla="*/ 260530 h 522464"/>
              <a:gd name="connsiteX50" fmla="*/ 256379 w 340043"/>
              <a:gd name="connsiteY50" fmla="*/ 260452 h 522464"/>
              <a:gd name="connsiteX51" fmla="*/ 262533 w 340043"/>
              <a:gd name="connsiteY51" fmla="*/ 263191 h 522464"/>
              <a:gd name="connsiteX52" fmla="*/ 260502 w 340043"/>
              <a:gd name="connsiteY52" fmla="*/ 271188 h 522464"/>
              <a:gd name="connsiteX53" fmla="*/ 244943 w 340043"/>
              <a:gd name="connsiteY53" fmla="*/ 315764 h 522464"/>
              <a:gd name="connsiteX54" fmla="*/ 244943 w 340043"/>
              <a:gd name="connsiteY54" fmla="*/ 318954 h 522464"/>
              <a:gd name="connsiteX55" fmla="*/ 197567 w 340043"/>
              <a:gd name="connsiteY55" fmla="*/ 452525 h 522464"/>
              <a:gd name="connsiteX56" fmla="*/ 148401 w 340043"/>
              <a:gd name="connsiteY56" fmla="*/ 512504 h 522464"/>
              <a:gd name="connsiteX57" fmla="*/ 148401 w 340043"/>
              <a:gd name="connsiteY57" fmla="*/ 516549 h 522464"/>
              <a:gd name="connsiteX58" fmla="*/ 143111 w 340043"/>
              <a:gd name="connsiteY58" fmla="*/ 522384 h 522464"/>
              <a:gd name="connsiteX59" fmla="*/ 142567 w 340043"/>
              <a:gd name="connsiteY59" fmla="*/ 522384 h 522464"/>
              <a:gd name="connsiteX60" fmla="*/ 136810 w 340043"/>
              <a:gd name="connsiteY60" fmla="*/ 517561 h 522464"/>
              <a:gd name="connsiteX61" fmla="*/ 136810 w 340043"/>
              <a:gd name="connsiteY61" fmla="*/ 512116 h 522464"/>
              <a:gd name="connsiteX62" fmla="*/ 136810 w 340043"/>
              <a:gd name="connsiteY62" fmla="*/ 504336 h 522464"/>
              <a:gd name="connsiteX63" fmla="*/ 122729 w 340043"/>
              <a:gd name="connsiteY63" fmla="*/ 522151 h 522464"/>
              <a:gd name="connsiteX64" fmla="*/ 117051 w 340043"/>
              <a:gd name="connsiteY64" fmla="*/ 521062 h 522464"/>
              <a:gd name="connsiteX65" fmla="*/ 115028 w 340043"/>
              <a:gd name="connsiteY65" fmla="*/ 515616 h 522464"/>
              <a:gd name="connsiteX66" fmla="*/ 65784 w 340043"/>
              <a:gd name="connsiteY66" fmla="*/ 452603 h 522464"/>
              <a:gd name="connsiteX67" fmla="*/ 18408 w 340043"/>
              <a:gd name="connsiteY67" fmla="*/ 319031 h 522464"/>
              <a:gd name="connsiteX68" fmla="*/ 18408 w 340043"/>
              <a:gd name="connsiteY68" fmla="*/ 315842 h 522464"/>
              <a:gd name="connsiteX69" fmla="*/ 2849 w 340043"/>
              <a:gd name="connsiteY69" fmla="*/ 271266 h 522464"/>
              <a:gd name="connsiteX70" fmla="*/ 112 w 340043"/>
              <a:gd name="connsiteY70" fmla="*/ 265112 h 522464"/>
              <a:gd name="connsiteX71" fmla="*/ 6972 w 340043"/>
              <a:gd name="connsiteY71" fmla="*/ 260530 h 522464"/>
              <a:gd name="connsiteX72" fmla="*/ 71386 w 340043"/>
              <a:gd name="connsiteY72" fmla="*/ 255940 h 522464"/>
              <a:gd name="connsiteX73" fmla="*/ 106199 w 340043"/>
              <a:gd name="connsiteY73" fmla="*/ 240722 h 522464"/>
              <a:gd name="connsiteX74" fmla="*/ 180608 w 340043"/>
              <a:gd name="connsiteY74" fmla="*/ 206289 h 522464"/>
              <a:gd name="connsiteX75" fmla="*/ 215926 w 340043"/>
              <a:gd name="connsiteY75" fmla="*/ 220933 h 522464"/>
              <a:gd name="connsiteX76" fmla="*/ 215934 w 340043"/>
              <a:gd name="connsiteY76" fmla="*/ 220941 h 522464"/>
              <a:gd name="connsiteX77" fmla="*/ 215460 w 340043"/>
              <a:gd name="connsiteY77" fmla="*/ 229179 h 522464"/>
              <a:gd name="connsiteX78" fmla="*/ 211570 w 340043"/>
              <a:gd name="connsiteY78" fmla="*/ 230657 h 522464"/>
              <a:gd name="connsiteX79" fmla="*/ 207213 w 340043"/>
              <a:gd name="connsiteY79" fmla="*/ 228713 h 522464"/>
              <a:gd name="connsiteX80" fmla="*/ 163882 w 340043"/>
              <a:gd name="connsiteY80" fmla="*/ 220467 h 522464"/>
              <a:gd name="connsiteX81" fmla="*/ 156994 w 340043"/>
              <a:gd name="connsiteY81" fmla="*/ 217184 h 522464"/>
              <a:gd name="connsiteX82" fmla="*/ 159993 w 340043"/>
              <a:gd name="connsiteY82" fmla="*/ 209498 h 522464"/>
              <a:gd name="connsiteX83" fmla="*/ 180608 w 340043"/>
              <a:gd name="connsiteY83" fmla="*/ 206289 h 522464"/>
              <a:gd name="connsiteX84" fmla="*/ 82812 w 340043"/>
              <a:gd name="connsiteY84" fmla="*/ 206260 h 522464"/>
              <a:gd name="connsiteX85" fmla="*/ 103359 w 340043"/>
              <a:gd name="connsiteY85" fmla="*/ 209498 h 522464"/>
              <a:gd name="connsiteX86" fmla="*/ 104159 w 340043"/>
              <a:gd name="connsiteY86" fmla="*/ 209778 h 522464"/>
              <a:gd name="connsiteX87" fmla="*/ 107157 w 340043"/>
              <a:gd name="connsiteY87" fmla="*/ 217472 h 522464"/>
              <a:gd name="connsiteX88" fmla="*/ 99469 w 340043"/>
              <a:gd name="connsiteY88" fmla="*/ 220467 h 522464"/>
              <a:gd name="connsiteX89" fmla="*/ 56138 w 340043"/>
              <a:gd name="connsiteY89" fmla="*/ 228713 h 522464"/>
              <a:gd name="connsiteX90" fmla="*/ 51393 w 340043"/>
              <a:gd name="connsiteY90" fmla="*/ 230658 h 522464"/>
              <a:gd name="connsiteX91" fmla="*/ 47503 w 340043"/>
              <a:gd name="connsiteY91" fmla="*/ 229179 h 522464"/>
              <a:gd name="connsiteX92" fmla="*/ 47503 w 340043"/>
              <a:gd name="connsiteY92" fmla="*/ 220933 h 522464"/>
              <a:gd name="connsiteX93" fmla="*/ 82812 w 340043"/>
              <a:gd name="connsiteY93" fmla="*/ 206260 h 522464"/>
              <a:gd name="connsiteX94" fmla="*/ 43458 w 340043"/>
              <a:gd name="connsiteY94" fmla="*/ 119335 h 522464"/>
              <a:gd name="connsiteX95" fmla="*/ 23321 w 340043"/>
              <a:gd name="connsiteY95" fmla="*/ 139468 h 522464"/>
              <a:gd name="connsiteX96" fmla="*/ 43458 w 340043"/>
              <a:gd name="connsiteY96" fmla="*/ 165623 h 522464"/>
              <a:gd name="connsiteX97" fmla="*/ 220050 w 340043"/>
              <a:gd name="connsiteY97" fmla="*/ 165623 h 522464"/>
              <a:gd name="connsiteX98" fmla="*/ 243388 w 340043"/>
              <a:gd name="connsiteY98" fmla="*/ 142284 h 522464"/>
              <a:gd name="connsiteX99" fmla="*/ 243077 w 340043"/>
              <a:gd name="connsiteY99" fmla="*/ 142284 h 522464"/>
              <a:gd name="connsiteX100" fmla="*/ 219894 w 340043"/>
              <a:gd name="connsiteY100" fmla="*/ 119335 h 522464"/>
              <a:gd name="connsiteX101" fmla="*/ 305669 w 340043"/>
              <a:gd name="connsiteY101" fmla="*/ 47372 h 522464"/>
              <a:gd name="connsiteX102" fmla="*/ 288897 w 340043"/>
              <a:gd name="connsiteY102" fmla="*/ 53522 h 522464"/>
              <a:gd name="connsiteX103" fmla="*/ 283763 w 340043"/>
              <a:gd name="connsiteY103" fmla="*/ 61301 h 522464"/>
              <a:gd name="connsiteX104" fmla="*/ 297532 w 340043"/>
              <a:gd name="connsiteY104" fmla="*/ 90941 h 522464"/>
              <a:gd name="connsiteX105" fmla="*/ 315212 w 340043"/>
              <a:gd name="connsiteY105" fmla="*/ 90144 h 522464"/>
              <a:gd name="connsiteX106" fmla="*/ 326887 w 340043"/>
              <a:gd name="connsiteY106" fmla="*/ 77561 h 522464"/>
              <a:gd name="connsiteX107" fmla="*/ 326938 w 340043"/>
              <a:gd name="connsiteY107" fmla="*/ 77794 h 522464"/>
              <a:gd name="connsiteX108" fmla="*/ 327249 w 340043"/>
              <a:gd name="connsiteY108" fmla="*/ 77171 h 522464"/>
              <a:gd name="connsiteX109" fmla="*/ 326887 w 340043"/>
              <a:gd name="connsiteY109" fmla="*/ 77561 h 522464"/>
              <a:gd name="connsiteX110" fmla="*/ 321874 w 340043"/>
              <a:gd name="connsiteY110" fmla="*/ 54876 h 522464"/>
              <a:gd name="connsiteX111" fmla="*/ 305669 w 340043"/>
              <a:gd name="connsiteY111" fmla="*/ 47372 h 522464"/>
              <a:gd name="connsiteX112" fmla="*/ 180608 w 340043"/>
              <a:gd name="connsiteY112" fmla="*/ 11591 h 522464"/>
              <a:gd name="connsiteX113" fmla="*/ 47036 w 340043"/>
              <a:gd name="connsiteY113" fmla="*/ 107433 h 522464"/>
              <a:gd name="connsiteX114" fmla="*/ 205813 w 340043"/>
              <a:gd name="connsiteY114" fmla="*/ 107433 h 522464"/>
              <a:gd name="connsiteX115" fmla="*/ 254357 w 340043"/>
              <a:gd name="connsiteY115" fmla="*/ 67291 h 522464"/>
              <a:gd name="connsiteX116" fmla="*/ 270616 w 340043"/>
              <a:gd name="connsiteY116" fmla="*/ 67291 h 522464"/>
              <a:gd name="connsiteX117" fmla="*/ 272483 w 340043"/>
              <a:gd name="connsiteY117" fmla="*/ 57256 h 522464"/>
              <a:gd name="connsiteX118" fmla="*/ 276606 w 340043"/>
              <a:gd name="connsiteY118" fmla="*/ 49477 h 522464"/>
              <a:gd name="connsiteX119" fmla="*/ 180608 w 340043"/>
              <a:gd name="connsiteY119" fmla="*/ 11591 h 522464"/>
              <a:gd name="connsiteX120" fmla="*/ 180608 w 340043"/>
              <a:gd name="connsiteY120" fmla="*/ 0 h 522464"/>
              <a:gd name="connsiteX121" fmla="*/ 284696 w 340043"/>
              <a:gd name="connsiteY121" fmla="*/ 41153 h 522464"/>
              <a:gd name="connsiteX122" fmla="*/ 290531 w 340043"/>
              <a:gd name="connsiteY122" fmla="*/ 37706 h 522464"/>
              <a:gd name="connsiteX123" fmla="*/ 336740 w 340043"/>
              <a:gd name="connsiteY123" fmla="*/ 54533 h 522464"/>
              <a:gd name="connsiteX124" fmla="*/ 337907 w 340043"/>
              <a:gd name="connsiteY124" fmla="*/ 81139 h 522464"/>
              <a:gd name="connsiteX125" fmla="*/ 305156 w 340043"/>
              <a:gd name="connsiteY125" fmla="*/ 104010 h 522464"/>
              <a:gd name="connsiteX126" fmla="*/ 293254 w 340043"/>
              <a:gd name="connsiteY126" fmla="*/ 101909 h 522464"/>
              <a:gd name="connsiteX127" fmla="*/ 273650 w 340043"/>
              <a:gd name="connsiteY127" fmla="*/ 83939 h 522464"/>
              <a:gd name="connsiteX128" fmla="*/ 271860 w 340043"/>
              <a:gd name="connsiteY128" fmla="*/ 78960 h 522464"/>
              <a:gd name="connsiteX129" fmla="*/ 254357 w 340043"/>
              <a:gd name="connsiteY129" fmla="*/ 78960 h 522464"/>
              <a:gd name="connsiteX130" fmla="*/ 217482 w 340043"/>
              <a:gd name="connsiteY130" fmla="*/ 107433 h 522464"/>
              <a:gd name="connsiteX131" fmla="*/ 219894 w 340043"/>
              <a:gd name="connsiteY131" fmla="*/ 107433 h 522464"/>
              <a:gd name="connsiteX132" fmla="*/ 223185 w 340043"/>
              <a:gd name="connsiteY132" fmla="*/ 107433 h 522464"/>
              <a:gd name="connsiteX133" fmla="*/ 256356 w 340043"/>
              <a:gd name="connsiteY133" fmla="*/ 143895 h 522464"/>
              <a:gd name="connsiteX134" fmla="*/ 219894 w 340043"/>
              <a:gd name="connsiteY134" fmla="*/ 177059 h 522464"/>
              <a:gd name="connsiteX135" fmla="*/ 43458 w 340043"/>
              <a:gd name="connsiteY135" fmla="*/ 177059 h 522464"/>
              <a:gd name="connsiteX136" fmla="*/ 9959 w 340043"/>
              <a:gd name="connsiteY136" fmla="*/ 151573 h 522464"/>
              <a:gd name="connsiteX137" fmla="*/ 34200 w 340043"/>
              <a:gd name="connsiteY137" fmla="*/ 108911 h 522464"/>
              <a:gd name="connsiteX138" fmla="*/ 180608 w 340043"/>
              <a:gd name="connsiteY138" fmla="*/ 0 h 522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340043" h="522464">
                <a:moveTo>
                  <a:pt x="131676" y="285113"/>
                </a:moveTo>
                <a:cubicBezTo>
                  <a:pt x="123384" y="295024"/>
                  <a:pt x="111547" y="301310"/>
                  <a:pt x="98691" y="302617"/>
                </a:cubicBezTo>
                <a:cubicBezTo>
                  <a:pt x="109120" y="307113"/>
                  <a:pt x="120322" y="309540"/>
                  <a:pt x="131676" y="309774"/>
                </a:cubicBezTo>
                <a:cubicBezTo>
                  <a:pt x="143106" y="309548"/>
                  <a:pt x="154385" y="307121"/>
                  <a:pt x="164894" y="302617"/>
                </a:cubicBezTo>
                <a:cubicBezTo>
                  <a:pt x="151959" y="301349"/>
                  <a:pt x="140035" y="295063"/>
                  <a:pt x="131676" y="285113"/>
                </a:cubicBezTo>
                <a:close/>
                <a:moveTo>
                  <a:pt x="129575" y="268310"/>
                </a:moveTo>
                <a:lnTo>
                  <a:pt x="130664" y="268310"/>
                </a:lnTo>
                <a:lnTo>
                  <a:pt x="131753" y="269165"/>
                </a:lnTo>
                <a:cubicBezTo>
                  <a:pt x="132269" y="269087"/>
                  <a:pt x="132794" y="269087"/>
                  <a:pt x="133309" y="269165"/>
                </a:cubicBezTo>
                <a:lnTo>
                  <a:pt x="133932" y="269165"/>
                </a:lnTo>
                <a:cubicBezTo>
                  <a:pt x="134465" y="269376"/>
                  <a:pt x="134964" y="269663"/>
                  <a:pt x="135410" y="270021"/>
                </a:cubicBezTo>
                <a:cubicBezTo>
                  <a:pt x="135799" y="270021"/>
                  <a:pt x="135799" y="270021"/>
                  <a:pt x="135799" y="270021"/>
                </a:cubicBezTo>
                <a:cubicBezTo>
                  <a:pt x="136101" y="270348"/>
                  <a:pt x="136363" y="270714"/>
                  <a:pt x="136577" y="271110"/>
                </a:cubicBezTo>
                <a:lnTo>
                  <a:pt x="137121" y="271966"/>
                </a:lnTo>
                <a:cubicBezTo>
                  <a:pt x="137588" y="273055"/>
                  <a:pt x="146690" y="294993"/>
                  <a:pt x="183797" y="291181"/>
                </a:cubicBezTo>
                <a:cubicBezTo>
                  <a:pt x="186030" y="290956"/>
                  <a:pt x="188201" y="292006"/>
                  <a:pt x="189399" y="293904"/>
                </a:cubicBezTo>
                <a:cubicBezTo>
                  <a:pt x="190464" y="296121"/>
                  <a:pt x="190029" y="298758"/>
                  <a:pt x="188310" y="300516"/>
                </a:cubicBezTo>
                <a:cubicBezTo>
                  <a:pt x="187609" y="301294"/>
                  <a:pt x="169483" y="319731"/>
                  <a:pt x="131676" y="320898"/>
                </a:cubicBezTo>
                <a:cubicBezTo>
                  <a:pt x="93790" y="319731"/>
                  <a:pt x="75742" y="301294"/>
                  <a:pt x="74964" y="300516"/>
                </a:cubicBezTo>
                <a:cubicBezTo>
                  <a:pt x="73271" y="298743"/>
                  <a:pt x="72867" y="296105"/>
                  <a:pt x="73953" y="293904"/>
                </a:cubicBezTo>
                <a:cubicBezTo>
                  <a:pt x="75036" y="291710"/>
                  <a:pt x="77354" y="290419"/>
                  <a:pt x="79787" y="290636"/>
                </a:cubicBezTo>
                <a:cubicBezTo>
                  <a:pt x="117050" y="294760"/>
                  <a:pt x="126075" y="272355"/>
                  <a:pt x="126463" y="271422"/>
                </a:cubicBezTo>
                <a:cubicBezTo>
                  <a:pt x="126650" y="271009"/>
                  <a:pt x="126886" y="270613"/>
                  <a:pt x="127164" y="270255"/>
                </a:cubicBezTo>
                <a:lnTo>
                  <a:pt x="127630" y="269554"/>
                </a:lnTo>
                <a:cubicBezTo>
                  <a:pt x="127980" y="269275"/>
                  <a:pt x="128344" y="269018"/>
                  <a:pt x="128719" y="268776"/>
                </a:cubicBezTo>
                <a:close/>
                <a:moveTo>
                  <a:pt x="102786" y="253441"/>
                </a:moveTo>
                <a:cubicBezTo>
                  <a:pt x="93616" y="255882"/>
                  <a:pt x="84222" y="261308"/>
                  <a:pt x="77531" y="265742"/>
                </a:cubicBezTo>
                <a:cubicBezTo>
                  <a:pt x="61972" y="276167"/>
                  <a:pt x="37701" y="276167"/>
                  <a:pt x="21364" y="274611"/>
                </a:cubicBezTo>
                <a:cubicBezTo>
                  <a:pt x="29168" y="287416"/>
                  <a:pt x="32146" y="302593"/>
                  <a:pt x="29766" y="317398"/>
                </a:cubicBezTo>
                <a:lnTo>
                  <a:pt x="29766" y="320587"/>
                </a:lnTo>
                <a:cubicBezTo>
                  <a:pt x="25254" y="357462"/>
                  <a:pt x="19264" y="408883"/>
                  <a:pt x="71930" y="443035"/>
                </a:cubicBezTo>
                <a:cubicBezTo>
                  <a:pt x="108338" y="466606"/>
                  <a:pt x="120707" y="488700"/>
                  <a:pt x="124674" y="502625"/>
                </a:cubicBezTo>
                <a:cubicBezTo>
                  <a:pt x="128807" y="492939"/>
                  <a:pt x="131430" y="482686"/>
                  <a:pt x="132454" y="472207"/>
                </a:cubicBezTo>
                <a:cubicBezTo>
                  <a:pt x="132832" y="469422"/>
                  <a:pt x="135167" y="467314"/>
                  <a:pt x="137977" y="467228"/>
                </a:cubicBezTo>
                <a:cubicBezTo>
                  <a:pt x="140778" y="467189"/>
                  <a:pt x="143234" y="469095"/>
                  <a:pt x="143889" y="471818"/>
                </a:cubicBezTo>
                <a:cubicBezTo>
                  <a:pt x="144045" y="472285"/>
                  <a:pt x="145134" y="477808"/>
                  <a:pt x="146223" y="485588"/>
                </a:cubicBezTo>
                <a:cubicBezTo>
                  <a:pt x="157800" y="468255"/>
                  <a:pt x="173043" y="453669"/>
                  <a:pt x="190877" y="442879"/>
                </a:cubicBezTo>
                <a:cubicBezTo>
                  <a:pt x="243543" y="408727"/>
                  <a:pt x="237475" y="357695"/>
                  <a:pt x="233041" y="320432"/>
                </a:cubicBezTo>
                <a:lnTo>
                  <a:pt x="233041" y="317242"/>
                </a:lnTo>
                <a:lnTo>
                  <a:pt x="233274" y="317398"/>
                </a:lnTo>
                <a:cubicBezTo>
                  <a:pt x="230707" y="302632"/>
                  <a:pt x="233554" y="287447"/>
                  <a:pt x="241287" y="274611"/>
                </a:cubicBezTo>
                <a:cubicBezTo>
                  <a:pt x="224950" y="276167"/>
                  <a:pt x="200679" y="276167"/>
                  <a:pt x="185120" y="265742"/>
                </a:cubicBezTo>
                <a:cubicBezTo>
                  <a:pt x="171740" y="256874"/>
                  <a:pt x="147468" y="244038"/>
                  <a:pt x="135954" y="259052"/>
                </a:cubicBezTo>
                <a:cubicBezTo>
                  <a:pt x="135772" y="259262"/>
                  <a:pt x="135577" y="259457"/>
                  <a:pt x="135369" y="259636"/>
                </a:cubicBezTo>
                <a:cubicBezTo>
                  <a:pt x="132812" y="261868"/>
                  <a:pt x="128930" y="261611"/>
                  <a:pt x="126697" y="259052"/>
                </a:cubicBezTo>
                <a:cubicBezTo>
                  <a:pt x="120902" y="251545"/>
                  <a:pt x="111956" y="251001"/>
                  <a:pt x="102786" y="253441"/>
                </a:cubicBezTo>
                <a:close/>
                <a:moveTo>
                  <a:pt x="106199" y="240722"/>
                </a:moveTo>
                <a:cubicBezTo>
                  <a:pt x="116370" y="239215"/>
                  <a:pt x="124986" y="241276"/>
                  <a:pt x="131676" y="246916"/>
                </a:cubicBezTo>
                <a:cubicBezTo>
                  <a:pt x="145290" y="235636"/>
                  <a:pt x="166216" y="238748"/>
                  <a:pt x="191966" y="255940"/>
                </a:cubicBezTo>
                <a:cubicBezTo>
                  <a:pt x="212581" y="269632"/>
                  <a:pt x="256379" y="260530"/>
                  <a:pt x="256379" y="260530"/>
                </a:cubicBezTo>
                <a:lnTo>
                  <a:pt x="256379" y="260452"/>
                </a:lnTo>
                <a:cubicBezTo>
                  <a:pt x="258799" y="259970"/>
                  <a:pt x="261265" y="261067"/>
                  <a:pt x="262533" y="263191"/>
                </a:cubicBezTo>
                <a:cubicBezTo>
                  <a:pt x="264182" y="265960"/>
                  <a:pt x="263272" y="269539"/>
                  <a:pt x="260502" y="271188"/>
                </a:cubicBezTo>
                <a:cubicBezTo>
                  <a:pt x="259802" y="271655"/>
                  <a:pt x="241054" y="283168"/>
                  <a:pt x="244943" y="315764"/>
                </a:cubicBezTo>
                <a:lnTo>
                  <a:pt x="244943" y="318954"/>
                </a:lnTo>
                <a:cubicBezTo>
                  <a:pt x="249533" y="356995"/>
                  <a:pt x="256379" y="414484"/>
                  <a:pt x="197567" y="452525"/>
                </a:cubicBezTo>
                <a:cubicBezTo>
                  <a:pt x="155014" y="480142"/>
                  <a:pt x="149102" y="504180"/>
                  <a:pt x="148401" y="512504"/>
                </a:cubicBezTo>
                <a:lnTo>
                  <a:pt x="148401" y="516549"/>
                </a:lnTo>
                <a:cubicBezTo>
                  <a:pt x="148379" y="519560"/>
                  <a:pt x="146102" y="522065"/>
                  <a:pt x="143111" y="522384"/>
                </a:cubicBezTo>
                <a:lnTo>
                  <a:pt x="142567" y="522384"/>
                </a:lnTo>
                <a:cubicBezTo>
                  <a:pt x="139742" y="522361"/>
                  <a:pt x="137331" y="520338"/>
                  <a:pt x="136810" y="517561"/>
                </a:cubicBezTo>
                <a:cubicBezTo>
                  <a:pt x="136648" y="515748"/>
                  <a:pt x="136648" y="513928"/>
                  <a:pt x="136810" y="512116"/>
                </a:cubicBezTo>
                <a:cubicBezTo>
                  <a:pt x="136810" y="509548"/>
                  <a:pt x="136810" y="506903"/>
                  <a:pt x="136810" y="504336"/>
                </a:cubicBezTo>
                <a:cubicBezTo>
                  <a:pt x="130976" y="518339"/>
                  <a:pt x="124519" y="521528"/>
                  <a:pt x="122729" y="522151"/>
                </a:cubicBezTo>
                <a:cubicBezTo>
                  <a:pt x="120777" y="522820"/>
                  <a:pt x="118618" y="522400"/>
                  <a:pt x="117051" y="521062"/>
                </a:cubicBezTo>
                <a:cubicBezTo>
                  <a:pt x="115482" y="519716"/>
                  <a:pt x="114718" y="517662"/>
                  <a:pt x="115028" y="515616"/>
                </a:cubicBezTo>
                <a:cubicBezTo>
                  <a:pt x="115106" y="515461"/>
                  <a:pt x="118451" y="486755"/>
                  <a:pt x="65784" y="452603"/>
                </a:cubicBezTo>
                <a:cubicBezTo>
                  <a:pt x="7050" y="414562"/>
                  <a:pt x="13896" y="357072"/>
                  <a:pt x="18408" y="319031"/>
                </a:cubicBezTo>
                <a:lnTo>
                  <a:pt x="18408" y="315842"/>
                </a:lnTo>
                <a:cubicBezTo>
                  <a:pt x="22375" y="283246"/>
                  <a:pt x="3627" y="271733"/>
                  <a:pt x="2849" y="271266"/>
                </a:cubicBezTo>
                <a:cubicBezTo>
                  <a:pt x="726" y="269998"/>
                  <a:pt x="-370" y="267540"/>
                  <a:pt x="112" y="265112"/>
                </a:cubicBezTo>
                <a:cubicBezTo>
                  <a:pt x="740" y="261954"/>
                  <a:pt x="3812" y="259900"/>
                  <a:pt x="6972" y="260530"/>
                </a:cubicBezTo>
                <a:cubicBezTo>
                  <a:pt x="7439" y="260608"/>
                  <a:pt x="50770" y="269632"/>
                  <a:pt x="71386" y="255940"/>
                </a:cubicBezTo>
                <a:cubicBezTo>
                  <a:pt x="84300" y="247305"/>
                  <a:pt x="96027" y="242229"/>
                  <a:pt x="106199" y="240722"/>
                </a:cubicBezTo>
                <a:close/>
                <a:moveTo>
                  <a:pt x="180608" y="206289"/>
                </a:moveTo>
                <a:cubicBezTo>
                  <a:pt x="191772" y="206288"/>
                  <a:pt x="205385" y="209264"/>
                  <a:pt x="215926" y="220933"/>
                </a:cubicBezTo>
                <a:cubicBezTo>
                  <a:pt x="215926" y="220933"/>
                  <a:pt x="215934" y="220941"/>
                  <a:pt x="215934" y="220941"/>
                </a:cubicBezTo>
                <a:cubicBezTo>
                  <a:pt x="218081" y="223345"/>
                  <a:pt x="217863" y="227032"/>
                  <a:pt x="215460" y="229179"/>
                </a:cubicBezTo>
                <a:cubicBezTo>
                  <a:pt x="214394" y="230144"/>
                  <a:pt x="213009" y="230673"/>
                  <a:pt x="211570" y="230657"/>
                </a:cubicBezTo>
                <a:cubicBezTo>
                  <a:pt x="209905" y="230657"/>
                  <a:pt x="208326" y="229950"/>
                  <a:pt x="207213" y="228713"/>
                </a:cubicBezTo>
                <a:cubicBezTo>
                  <a:pt x="191421" y="211209"/>
                  <a:pt x="163882" y="220467"/>
                  <a:pt x="163882" y="220467"/>
                </a:cubicBezTo>
                <a:cubicBezTo>
                  <a:pt x="161090" y="221237"/>
                  <a:pt x="158158" y="219836"/>
                  <a:pt x="156994" y="217184"/>
                </a:cubicBezTo>
                <a:cubicBezTo>
                  <a:pt x="155700" y="214235"/>
                  <a:pt x="157042" y="210789"/>
                  <a:pt x="159993" y="209498"/>
                </a:cubicBezTo>
                <a:cubicBezTo>
                  <a:pt x="160732" y="209265"/>
                  <a:pt x="169445" y="206289"/>
                  <a:pt x="180608" y="206289"/>
                </a:cubicBezTo>
                <a:close/>
                <a:moveTo>
                  <a:pt x="82812" y="206260"/>
                </a:moveTo>
                <a:cubicBezTo>
                  <a:pt x="93966" y="206269"/>
                  <a:pt x="102659" y="209265"/>
                  <a:pt x="103359" y="209498"/>
                </a:cubicBezTo>
                <a:cubicBezTo>
                  <a:pt x="103632" y="209576"/>
                  <a:pt x="103900" y="209669"/>
                  <a:pt x="104159" y="209778"/>
                </a:cubicBezTo>
                <a:cubicBezTo>
                  <a:pt x="107109" y="211077"/>
                  <a:pt x="108451" y="214516"/>
                  <a:pt x="107157" y="217472"/>
                </a:cubicBezTo>
                <a:cubicBezTo>
                  <a:pt x="105862" y="220420"/>
                  <a:pt x="102420" y="221758"/>
                  <a:pt x="99469" y="220467"/>
                </a:cubicBezTo>
                <a:cubicBezTo>
                  <a:pt x="99236" y="220389"/>
                  <a:pt x="71697" y="211132"/>
                  <a:pt x="56138" y="228713"/>
                </a:cubicBezTo>
                <a:cubicBezTo>
                  <a:pt x="54956" y="230082"/>
                  <a:pt x="53194" y="230798"/>
                  <a:pt x="51393" y="230658"/>
                </a:cubicBezTo>
                <a:cubicBezTo>
                  <a:pt x="49960" y="230650"/>
                  <a:pt x="48577" y="230129"/>
                  <a:pt x="47503" y="229179"/>
                </a:cubicBezTo>
                <a:cubicBezTo>
                  <a:pt x="45228" y="226900"/>
                  <a:pt x="45228" y="223213"/>
                  <a:pt x="47503" y="220933"/>
                </a:cubicBezTo>
                <a:cubicBezTo>
                  <a:pt x="58044" y="209226"/>
                  <a:pt x="71658" y="206250"/>
                  <a:pt x="82812" y="206260"/>
                </a:cubicBezTo>
                <a:close/>
                <a:moveTo>
                  <a:pt x="43458" y="119335"/>
                </a:moveTo>
                <a:cubicBezTo>
                  <a:pt x="32953" y="120697"/>
                  <a:pt x="24685" y="128966"/>
                  <a:pt x="23321" y="139468"/>
                </a:cubicBezTo>
                <a:cubicBezTo>
                  <a:pt x="21660" y="152257"/>
                  <a:pt x="30676" y="163965"/>
                  <a:pt x="43458" y="165623"/>
                </a:cubicBezTo>
                <a:lnTo>
                  <a:pt x="220050" y="165623"/>
                </a:lnTo>
                <a:cubicBezTo>
                  <a:pt x="232940" y="165623"/>
                  <a:pt x="243388" y="155175"/>
                  <a:pt x="243388" y="142284"/>
                </a:cubicBezTo>
                <a:lnTo>
                  <a:pt x="243077" y="142284"/>
                </a:lnTo>
                <a:cubicBezTo>
                  <a:pt x="242867" y="129604"/>
                  <a:pt x="232574" y="119421"/>
                  <a:pt x="219894" y="119335"/>
                </a:cubicBezTo>
                <a:close/>
                <a:moveTo>
                  <a:pt x="305669" y="47372"/>
                </a:moveTo>
                <a:cubicBezTo>
                  <a:pt x="299701" y="47127"/>
                  <a:pt x="293639" y="49157"/>
                  <a:pt x="288897" y="53522"/>
                </a:cubicBezTo>
                <a:cubicBezTo>
                  <a:pt x="286680" y="55747"/>
                  <a:pt x="284937" y="58392"/>
                  <a:pt x="283763" y="61301"/>
                </a:cubicBezTo>
                <a:cubicBezTo>
                  <a:pt x="279515" y="73281"/>
                  <a:pt x="285638" y="86460"/>
                  <a:pt x="297532" y="90941"/>
                </a:cubicBezTo>
                <a:cubicBezTo>
                  <a:pt x="303534" y="93092"/>
                  <a:pt x="309844" y="92633"/>
                  <a:pt x="315212" y="90144"/>
                </a:cubicBezTo>
                <a:lnTo>
                  <a:pt x="326887" y="77561"/>
                </a:lnTo>
                <a:lnTo>
                  <a:pt x="326938" y="77794"/>
                </a:lnTo>
                <a:lnTo>
                  <a:pt x="327249" y="77171"/>
                </a:lnTo>
                <a:lnTo>
                  <a:pt x="326887" y="77561"/>
                </a:lnTo>
                <a:lnTo>
                  <a:pt x="321874" y="54876"/>
                </a:lnTo>
                <a:cubicBezTo>
                  <a:pt x="317510" y="50138"/>
                  <a:pt x="311636" y="47617"/>
                  <a:pt x="305669" y="47372"/>
                </a:cubicBezTo>
                <a:close/>
                <a:moveTo>
                  <a:pt x="180608" y="11591"/>
                </a:moveTo>
                <a:cubicBezTo>
                  <a:pt x="120220" y="11840"/>
                  <a:pt x="66613" y="50309"/>
                  <a:pt x="47036" y="107433"/>
                </a:cubicBezTo>
                <a:lnTo>
                  <a:pt x="205813" y="107433"/>
                </a:lnTo>
                <a:cubicBezTo>
                  <a:pt x="206125" y="83006"/>
                  <a:pt x="225106" y="67291"/>
                  <a:pt x="254357" y="67291"/>
                </a:cubicBezTo>
                <a:lnTo>
                  <a:pt x="270616" y="67291"/>
                </a:lnTo>
                <a:cubicBezTo>
                  <a:pt x="270732" y="63868"/>
                  <a:pt x="271362" y="60492"/>
                  <a:pt x="272483" y="57256"/>
                </a:cubicBezTo>
                <a:cubicBezTo>
                  <a:pt x="273510" y="54494"/>
                  <a:pt x="274894" y="51872"/>
                  <a:pt x="276606" y="49477"/>
                </a:cubicBezTo>
                <a:cubicBezTo>
                  <a:pt x="250599" y="25088"/>
                  <a:pt x="216261" y="11536"/>
                  <a:pt x="180608" y="11591"/>
                </a:cubicBezTo>
                <a:close/>
                <a:moveTo>
                  <a:pt x="180608" y="0"/>
                </a:moveTo>
                <a:cubicBezTo>
                  <a:pt x="219279" y="-47"/>
                  <a:pt x="256512" y="14672"/>
                  <a:pt x="284696" y="41153"/>
                </a:cubicBezTo>
                <a:cubicBezTo>
                  <a:pt x="286524" y="39815"/>
                  <a:pt x="288477" y="38663"/>
                  <a:pt x="290531" y="37706"/>
                </a:cubicBezTo>
                <a:cubicBezTo>
                  <a:pt x="307941" y="29593"/>
                  <a:pt x="328626" y="37123"/>
                  <a:pt x="336740" y="54533"/>
                </a:cubicBezTo>
                <a:cubicBezTo>
                  <a:pt x="340692" y="62881"/>
                  <a:pt x="341120" y="72472"/>
                  <a:pt x="337907" y="81139"/>
                </a:cubicBezTo>
                <a:cubicBezTo>
                  <a:pt x="332897" y="94900"/>
                  <a:pt x="319797" y="104041"/>
                  <a:pt x="305156" y="104010"/>
                </a:cubicBezTo>
                <a:cubicBezTo>
                  <a:pt x="301095" y="104033"/>
                  <a:pt x="297065" y="103325"/>
                  <a:pt x="293254" y="101909"/>
                </a:cubicBezTo>
                <a:cubicBezTo>
                  <a:pt x="284580" y="98774"/>
                  <a:pt x="277524" y="92302"/>
                  <a:pt x="273650" y="83939"/>
                </a:cubicBezTo>
                <a:cubicBezTo>
                  <a:pt x="272949" y="82321"/>
                  <a:pt x="272350" y="80656"/>
                  <a:pt x="271860" y="78960"/>
                </a:cubicBezTo>
                <a:lnTo>
                  <a:pt x="254357" y="78960"/>
                </a:lnTo>
                <a:cubicBezTo>
                  <a:pt x="245722" y="78960"/>
                  <a:pt x="217949" y="81061"/>
                  <a:pt x="217482" y="107433"/>
                </a:cubicBezTo>
                <a:lnTo>
                  <a:pt x="219894" y="107433"/>
                </a:lnTo>
                <a:cubicBezTo>
                  <a:pt x="220991" y="107378"/>
                  <a:pt x="222088" y="107378"/>
                  <a:pt x="223185" y="107433"/>
                </a:cubicBezTo>
                <a:cubicBezTo>
                  <a:pt x="242415" y="108343"/>
                  <a:pt x="257258" y="124664"/>
                  <a:pt x="256356" y="143895"/>
                </a:cubicBezTo>
                <a:cubicBezTo>
                  <a:pt x="255446" y="163118"/>
                  <a:pt x="239117" y="177969"/>
                  <a:pt x="219894" y="177059"/>
                </a:cubicBezTo>
                <a:lnTo>
                  <a:pt x="43458" y="177059"/>
                </a:lnTo>
                <a:cubicBezTo>
                  <a:pt x="27825" y="177082"/>
                  <a:pt x="14109" y="166642"/>
                  <a:pt x="9959" y="151573"/>
                </a:cubicBezTo>
                <a:cubicBezTo>
                  <a:pt x="4872" y="133097"/>
                  <a:pt x="15726" y="113999"/>
                  <a:pt x="34200" y="108911"/>
                </a:cubicBezTo>
                <a:cubicBezTo>
                  <a:pt x="53826" y="44420"/>
                  <a:pt x="113198" y="257"/>
                  <a:pt x="180608" y="0"/>
                </a:cubicBezTo>
                <a:close/>
              </a:path>
            </a:pathLst>
          </a:custGeom>
          <a:solidFill>
            <a:schemeClr val="accent2"/>
          </a:solidFill>
          <a:ln w="77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2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8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10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2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205" grpId="0" animBg="1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25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Business_2Tones_L_Orange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DD687"/>
      </a:accent1>
      <a:accent2>
        <a:srgbClr val="FCB528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13641</TotalTime>
  <Words>1430</Words>
  <Application>Microsoft Office PowerPoint</Application>
  <PresentationFormat>Custom</PresentationFormat>
  <Paragraphs>290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145</dc:title>
  <dc:creator>Slide Ocean</dc:creator>
  <cp:lastModifiedBy>SO</cp:lastModifiedBy>
  <cp:revision>3247</cp:revision>
  <dcterms:created xsi:type="dcterms:W3CDTF">2024-04-24T08:43:56Z</dcterms:created>
  <dcterms:modified xsi:type="dcterms:W3CDTF">2025-12-21T01:58:34Z</dcterms:modified>
</cp:coreProperties>
</file>