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2" r:id="rId27"/>
    <p:sldId id="2147378245" r:id="rId28"/>
    <p:sldId id="2147378256" r:id="rId29"/>
    <p:sldId id="2147378257" r:id="rId30"/>
    <p:sldId id="2147378264" r:id="rId31"/>
    <p:sldId id="2147378255" r:id="rId32"/>
    <p:sldId id="2147378261" r:id="rId33"/>
    <p:sldId id="2147378254" r:id="rId34"/>
    <p:sldId id="2147378260" r:id="rId35"/>
    <p:sldId id="2147378258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06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Rectangle 350">
            <a:extLst>
              <a:ext uri="{FF2B5EF4-FFF2-40B4-BE49-F238E27FC236}">
                <a16:creationId xmlns:a16="http://schemas.microsoft.com/office/drawing/2014/main" id="{4BD149D6-BF42-91B4-27AD-4925676AAA81}"/>
              </a:ext>
            </a:extLst>
          </p:cNvPr>
          <p:cNvSpPr>
            <a:spLocks/>
          </p:cNvSpPr>
          <p:nvPr/>
        </p:nvSpPr>
        <p:spPr bwMode="auto">
          <a:xfrm>
            <a:off x="2453578" y="12869524"/>
            <a:ext cx="104060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#144 –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we sell </a:t>
            </a:r>
            <a:r>
              <a:rPr lang="en-US" sz="2300" b="1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CONFIDENCE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not templates</a:t>
            </a:r>
          </a:p>
        </p:txBody>
      </p:sp>
      <p:sp>
        <p:nvSpPr>
          <p:cNvPr id="352" name="Circle: Hollow 351">
            <a:extLst>
              <a:ext uri="{FF2B5EF4-FFF2-40B4-BE49-F238E27FC236}">
                <a16:creationId xmlns:a16="http://schemas.microsoft.com/office/drawing/2014/main" id="{82D1B412-AB3D-9BA3-814F-CABF39DD41FE}"/>
              </a:ext>
            </a:extLst>
          </p:cNvPr>
          <p:cNvSpPr/>
          <p:nvPr/>
        </p:nvSpPr>
        <p:spPr>
          <a:xfrm>
            <a:off x="3173256" y="3484466"/>
            <a:ext cx="6785168" cy="6785168"/>
          </a:xfrm>
          <a:prstGeom prst="donut">
            <a:avLst>
              <a:gd name="adj" fmla="val 66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2F2BEC61-90CB-3F65-731B-A059B5A92171}"/>
              </a:ext>
            </a:extLst>
          </p:cNvPr>
          <p:cNvGrpSpPr/>
          <p:nvPr/>
        </p:nvGrpSpPr>
        <p:grpSpPr>
          <a:xfrm rot="1800000">
            <a:off x="3452533" y="3712383"/>
            <a:ext cx="6295764" cy="6295762"/>
            <a:chOff x="3757059" y="1871428"/>
            <a:chExt cx="9939574" cy="9939572"/>
          </a:xfrm>
        </p:grpSpPr>
        <p:sp>
          <p:nvSpPr>
            <p:cNvPr id="354" name="Arc 353">
              <a:extLst>
                <a:ext uri="{FF2B5EF4-FFF2-40B4-BE49-F238E27FC236}">
                  <a16:creationId xmlns:a16="http://schemas.microsoft.com/office/drawing/2014/main" id="{525F2BF4-5F0D-4B16-2121-32A721CC9106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Arc 354">
              <a:extLst>
                <a:ext uri="{FF2B5EF4-FFF2-40B4-BE49-F238E27FC236}">
                  <a16:creationId xmlns:a16="http://schemas.microsoft.com/office/drawing/2014/main" id="{6388D1D9-8C8F-A76A-DAF6-C83E6B70FEB0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6" name="Oval 355">
            <a:extLst>
              <a:ext uri="{FF2B5EF4-FFF2-40B4-BE49-F238E27FC236}">
                <a16:creationId xmlns:a16="http://schemas.microsoft.com/office/drawing/2014/main" id="{CB46EB2B-1F72-6A7A-E298-6B46EEDD5655}"/>
              </a:ext>
            </a:extLst>
          </p:cNvPr>
          <p:cNvSpPr/>
          <p:nvPr/>
        </p:nvSpPr>
        <p:spPr>
          <a:xfrm>
            <a:off x="6007194" y="6318404"/>
            <a:ext cx="1117292" cy="11172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Circle: Hollow 356">
            <a:extLst>
              <a:ext uri="{FF2B5EF4-FFF2-40B4-BE49-F238E27FC236}">
                <a16:creationId xmlns:a16="http://schemas.microsoft.com/office/drawing/2014/main" id="{47D9F2FB-F75C-85D6-16E1-CE761EF91F63}"/>
              </a:ext>
            </a:extLst>
          </p:cNvPr>
          <p:cNvSpPr/>
          <p:nvPr/>
        </p:nvSpPr>
        <p:spPr>
          <a:xfrm>
            <a:off x="5032233" y="5343443"/>
            <a:ext cx="3067214" cy="3067214"/>
          </a:xfrm>
          <a:prstGeom prst="donut">
            <a:avLst>
              <a:gd name="adj" fmla="val 14683"/>
            </a:avLst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8" name="TextBox 48">
            <a:extLst>
              <a:ext uri="{FF2B5EF4-FFF2-40B4-BE49-F238E27FC236}">
                <a16:creationId xmlns:a16="http://schemas.microsoft.com/office/drawing/2014/main" id="{660AFFD4-4C14-ED3F-5990-20EDDEF3D758}"/>
              </a:ext>
            </a:extLst>
          </p:cNvPr>
          <p:cNvSpPr txBox="1"/>
          <p:nvPr/>
        </p:nvSpPr>
        <p:spPr>
          <a:xfrm>
            <a:off x="1072238" y="5861386"/>
            <a:ext cx="3922638" cy="203132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ADAPTIVE</a:t>
            </a:r>
            <a:endParaRPr lang="en-US" sz="6000" b="1" dirty="0">
              <a:solidFill>
                <a:schemeClr val="bg1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GROWTH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62DF19FD-34F1-1C07-EB0C-F84AB483D747}"/>
              </a:ext>
            </a:extLst>
          </p:cNvPr>
          <p:cNvSpPr/>
          <p:nvPr/>
        </p:nvSpPr>
        <p:spPr>
          <a:xfrm>
            <a:off x="10768865" y="302226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2C4C94CF-3827-40E5-940E-7A8A6025C077}"/>
              </a:ext>
            </a:extLst>
          </p:cNvPr>
          <p:cNvGrpSpPr/>
          <p:nvPr/>
        </p:nvGrpSpPr>
        <p:grpSpPr>
          <a:xfrm>
            <a:off x="12608347" y="3455039"/>
            <a:ext cx="2126196" cy="1252819"/>
            <a:chOff x="12360697" y="3414288"/>
            <a:chExt cx="2126196" cy="1252819"/>
          </a:xfrm>
        </p:grpSpPr>
        <p:sp>
          <p:nvSpPr>
            <p:cNvPr id="361" name="TextBox 360">
              <a:extLst>
                <a:ext uri="{FF2B5EF4-FFF2-40B4-BE49-F238E27FC236}">
                  <a16:creationId xmlns:a16="http://schemas.microsoft.com/office/drawing/2014/main" id="{7256B521-7893-4893-7BCC-0E470E890090}"/>
                </a:ext>
              </a:extLst>
            </p:cNvPr>
            <p:cNvSpPr txBox="1"/>
            <p:nvPr/>
          </p:nvSpPr>
          <p:spPr>
            <a:xfrm rot="10800000" flipV="1">
              <a:off x="12407834" y="3928443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Nhận diện tín hiệu nhỏ nhưng có ý nghĩa từ thị trường và 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KH</a:t>
              </a:r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en-US" sz="14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8C17049B-F00D-7D46-93F4-CB5934F43DF8}"/>
                </a:ext>
              </a:extLst>
            </p:cNvPr>
            <p:cNvSpPr txBox="1"/>
            <p:nvPr/>
          </p:nvSpPr>
          <p:spPr>
            <a:xfrm rot="10800000" flipV="1">
              <a:off x="12360697" y="341428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Thin" panose="02000500000000000000" pitchFamily="2" charset="0"/>
                </a:rPr>
                <a:t>SIGNAL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4EC03015-F0E2-2467-B8DD-D111E29C2032}"/>
              </a:ext>
            </a:extLst>
          </p:cNvPr>
          <p:cNvGrpSpPr/>
          <p:nvPr/>
        </p:nvGrpSpPr>
        <p:grpSpPr>
          <a:xfrm>
            <a:off x="11500287" y="3586534"/>
            <a:ext cx="989830" cy="989828"/>
            <a:chOff x="11185295" y="7450942"/>
            <a:chExt cx="1501884" cy="1501884"/>
          </a:xfrm>
        </p:grpSpPr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7DD352FD-A316-77D6-6FA0-63E32FAEC68E}"/>
                </a:ext>
              </a:extLst>
            </p:cNvPr>
            <p:cNvSpPr/>
            <p:nvPr/>
          </p:nvSpPr>
          <p:spPr>
            <a:xfrm>
              <a:off x="11673142" y="7581911"/>
              <a:ext cx="526193" cy="526191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pic>
          <p:nvPicPr>
            <p:cNvPr id="365" name="Graphic 364" descr="Lights On outline">
              <a:extLst>
                <a:ext uri="{FF2B5EF4-FFF2-40B4-BE49-F238E27FC236}">
                  <a16:creationId xmlns:a16="http://schemas.microsoft.com/office/drawing/2014/main" id="{74165D65-0F2D-1615-2CFB-5E9639665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366" name="Oval 365">
            <a:extLst>
              <a:ext uri="{FF2B5EF4-FFF2-40B4-BE49-F238E27FC236}">
                <a16:creationId xmlns:a16="http://schemas.microsoft.com/office/drawing/2014/main" id="{015D8B14-27DE-7180-8F95-D86BDE3C2568}"/>
              </a:ext>
            </a:extLst>
          </p:cNvPr>
          <p:cNvSpPr/>
          <p:nvPr/>
        </p:nvSpPr>
        <p:spPr>
          <a:xfrm>
            <a:off x="14829793" y="312986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1</a:t>
            </a:r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C88F819C-1687-94DE-69CA-516E2043DB73}"/>
              </a:ext>
            </a:extLst>
          </p:cNvPr>
          <p:cNvSpPr/>
          <p:nvPr/>
        </p:nvSpPr>
        <p:spPr>
          <a:xfrm>
            <a:off x="10768865" y="5817870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Oval 367">
            <a:extLst>
              <a:ext uri="{FF2B5EF4-FFF2-40B4-BE49-F238E27FC236}">
                <a16:creationId xmlns:a16="http://schemas.microsoft.com/office/drawing/2014/main" id="{76EC0DC4-1DB6-4CF2-651A-F2630F3B83D0}"/>
              </a:ext>
            </a:extLst>
          </p:cNvPr>
          <p:cNvSpPr/>
          <p:nvPr/>
        </p:nvSpPr>
        <p:spPr>
          <a:xfrm>
            <a:off x="14829793" y="5925464"/>
            <a:ext cx="1903174" cy="190317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2</a:t>
            </a:r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0A89C7D2-BBCF-8FF0-D282-D7D74B4C070E}"/>
              </a:ext>
            </a:extLst>
          </p:cNvPr>
          <p:cNvSpPr/>
          <p:nvPr/>
        </p:nvSpPr>
        <p:spPr>
          <a:xfrm>
            <a:off x="10768865" y="8594863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203C618D-5AF6-B11C-BC74-348991F20441}"/>
              </a:ext>
            </a:extLst>
          </p:cNvPr>
          <p:cNvGrpSpPr/>
          <p:nvPr/>
        </p:nvGrpSpPr>
        <p:grpSpPr>
          <a:xfrm>
            <a:off x="12608347" y="8986883"/>
            <a:ext cx="2126196" cy="1252820"/>
            <a:chOff x="12360697" y="8986883"/>
            <a:chExt cx="2126196" cy="1252820"/>
          </a:xfrm>
        </p:grpSpPr>
        <p:sp>
          <p:nvSpPr>
            <p:cNvPr id="371" name="TextBox 370">
              <a:extLst>
                <a:ext uri="{FF2B5EF4-FFF2-40B4-BE49-F238E27FC236}">
                  <a16:creationId xmlns:a16="http://schemas.microsoft.com/office/drawing/2014/main" id="{C230A379-E562-B1D7-E573-3B22DA03BAFC}"/>
                </a:ext>
              </a:extLst>
            </p:cNvPr>
            <p:cNvSpPr txBox="1"/>
            <p:nvPr/>
          </p:nvSpPr>
          <p:spPr>
            <a:xfrm rot="10800000" flipV="1">
              <a:off x="12407834" y="9501039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Định hình hướng đi, giải pháp và thông điệp rõ ràng.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372" name="TextBox 371">
              <a:extLst>
                <a:ext uri="{FF2B5EF4-FFF2-40B4-BE49-F238E27FC236}">
                  <a16:creationId xmlns:a16="http://schemas.microsoft.com/office/drawing/2014/main" id="{FFD6E8C7-69CB-4E18-F6B2-BFC5DD185DF9}"/>
                </a:ext>
              </a:extLst>
            </p:cNvPr>
            <p:cNvSpPr txBox="1"/>
            <p:nvPr/>
          </p:nvSpPr>
          <p:spPr>
            <a:xfrm rot="10800000" flipV="1">
              <a:off x="12360697" y="8986883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Thin" panose="02000500000000000000" pitchFamily="2" charset="0"/>
                </a:rPr>
                <a:t>SHAPE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373" name="Oval 372">
            <a:extLst>
              <a:ext uri="{FF2B5EF4-FFF2-40B4-BE49-F238E27FC236}">
                <a16:creationId xmlns:a16="http://schemas.microsoft.com/office/drawing/2014/main" id="{AC32E6EF-8217-7A4D-D07D-F8D1AD74FAA8}"/>
              </a:ext>
            </a:extLst>
          </p:cNvPr>
          <p:cNvSpPr/>
          <p:nvPr/>
        </p:nvSpPr>
        <p:spPr>
          <a:xfrm>
            <a:off x="14829793" y="8702457"/>
            <a:ext cx="1903174" cy="190317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3</a:t>
            </a:r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CA3BBC6E-6D15-6534-1750-731FF77BDA12}"/>
              </a:ext>
            </a:extLst>
          </p:cNvPr>
          <p:cNvSpPr/>
          <p:nvPr/>
        </p:nvSpPr>
        <p:spPr>
          <a:xfrm>
            <a:off x="16475171" y="4435525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Oval 374">
            <a:extLst>
              <a:ext uri="{FF2B5EF4-FFF2-40B4-BE49-F238E27FC236}">
                <a16:creationId xmlns:a16="http://schemas.microsoft.com/office/drawing/2014/main" id="{F4183B48-F652-E038-AA8A-96F8A91C53FD}"/>
              </a:ext>
            </a:extLst>
          </p:cNvPr>
          <p:cNvSpPr/>
          <p:nvPr/>
        </p:nvSpPr>
        <p:spPr>
          <a:xfrm>
            <a:off x="20536099" y="4543119"/>
            <a:ext cx="1903174" cy="1903172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4</a:t>
            </a:r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34F60252-379A-B03D-9046-AC570619B30D}"/>
              </a:ext>
            </a:extLst>
          </p:cNvPr>
          <p:cNvSpPr/>
          <p:nvPr/>
        </p:nvSpPr>
        <p:spPr>
          <a:xfrm>
            <a:off x="16475171" y="721251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7" name="Group 376">
            <a:extLst>
              <a:ext uri="{FF2B5EF4-FFF2-40B4-BE49-F238E27FC236}">
                <a16:creationId xmlns:a16="http://schemas.microsoft.com/office/drawing/2014/main" id="{90A0B065-EBC8-98CD-9E7F-32068EA066FE}"/>
              </a:ext>
            </a:extLst>
          </p:cNvPr>
          <p:cNvGrpSpPr/>
          <p:nvPr/>
        </p:nvGrpSpPr>
        <p:grpSpPr>
          <a:xfrm>
            <a:off x="18314653" y="7604538"/>
            <a:ext cx="2126196" cy="1252820"/>
            <a:chOff x="18067003" y="7604538"/>
            <a:chExt cx="2126196" cy="1252820"/>
          </a:xfrm>
        </p:grpSpPr>
        <p:sp>
          <p:nvSpPr>
            <p:cNvPr id="378" name="TextBox 377">
              <a:extLst>
                <a:ext uri="{FF2B5EF4-FFF2-40B4-BE49-F238E27FC236}">
                  <a16:creationId xmlns:a16="http://schemas.microsoft.com/office/drawing/2014/main" id="{B2AAB5BE-EAB1-9696-998D-342E243806DE}"/>
                </a:ext>
              </a:extLst>
            </p:cNvPr>
            <p:cNvSpPr txBox="1"/>
            <p:nvPr/>
          </p:nvSpPr>
          <p:spPr>
            <a:xfrm rot="10800000" flipV="1">
              <a:off x="18114140" y="8118694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Nhân rộng những gì hiệu quả và tạo tác động lớn.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379" name="TextBox 378">
              <a:extLst>
                <a:ext uri="{FF2B5EF4-FFF2-40B4-BE49-F238E27FC236}">
                  <a16:creationId xmlns:a16="http://schemas.microsoft.com/office/drawing/2014/main" id="{3E8B673F-44DF-BEF2-C236-CF77873D89E3}"/>
                </a:ext>
              </a:extLst>
            </p:cNvPr>
            <p:cNvSpPr txBox="1"/>
            <p:nvPr/>
          </p:nvSpPr>
          <p:spPr>
            <a:xfrm rot="10800000" flipV="1">
              <a:off x="18067003" y="760453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Thin" panose="02000500000000000000" pitchFamily="2" charset="0"/>
                </a:rPr>
                <a:t>SCALE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380" name="Oval 379">
            <a:extLst>
              <a:ext uri="{FF2B5EF4-FFF2-40B4-BE49-F238E27FC236}">
                <a16:creationId xmlns:a16="http://schemas.microsoft.com/office/drawing/2014/main" id="{16F6DB0C-2BC7-3B38-64C0-6992E919B69A}"/>
              </a:ext>
            </a:extLst>
          </p:cNvPr>
          <p:cNvSpPr/>
          <p:nvPr/>
        </p:nvSpPr>
        <p:spPr>
          <a:xfrm>
            <a:off x="20536099" y="7320112"/>
            <a:ext cx="1903174" cy="1903172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5</a:t>
            </a:r>
          </a:p>
        </p:txBody>
      </p: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8710C501-F8E2-D90C-B474-F73D57824EC6}"/>
              </a:ext>
            </a:extLst>
          </p:cNvPr>
          <p:cNvCxnSpPr/>
          <p:nvPr/>
        </p:nvCxnSpPr>
        <p:spPr>
          <a:xfrm flipH="1">
            <a:off x="9466966" y="4081448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0AD72499-863B-B32E-C00E-8912AD3F0577}"/>
              </a:ext>
            </a:extLst>
          </p:cNvPr>
          <p:cNvCxnSpPr>
            <a:cxnSpLocks/>
          </p:cNvCxnSpPr>
          <p:nvPr/>
        </p:nvCxnSpPr>
        <p:spPr>
          <a:xfrm flipH="1" flipV="1">
            <a:off x="9466966" y="8359256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B682396C-655C-F888-E745-B9A5B64E9EB9}"/>
              </a:ext>
            </a:extLst>
          </p:cNvPr>
          <p:cNvCxnSpPr>
            <a:cxnSpLocks/>
          </p:cNvCxnSpPr>
          <p:nvPr/>
        </p:nvCxnSpPr>
        <p:spPr>
          <a:xfrm>
            <a:off x="9710320" y="6872286"/>
            <a:ext cx="1058545" cy="0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4" name="Group 383">
            <a:extLst>
              <a:ext uri="{FF2B5EF4-FFF2-40B4-BE49-F238E27FC236}">
                <a16:creationId xmlns:a16="http://schemas.microsoft.com/office/drawing/2014/main" id="{230AAFA4-D4A8-5070-BF0C-5EEDDBABC82B}"/>
              </a:ext>
            </a:extLst>
          </p:cNvPr>
          <p:cNvGrpSpPr/>
          <p:nvPr/>
        </p:nvGrpSpPr>
        <p:grpSpPr>
          <a:xfrm>
            <a:off x="9599195" y="5484113"/>
            <a:ext cx="6875976" cy="557893"/>
            <a:chOff x="8648700" y="5484113"/>
            <a:chExt cx="6875976" cy="557893"/>
          </a:xfrm>
        </p:grpSpPr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D3F315D3-E2AD-832B-BA33-9E22BD0C6246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60857BBC-7BC4-686C-D3F6-A6215792A69E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908F988E-DDCB-69E7-9C6D-6C34EE9A79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A26F99EE-B14E-1E90-AD17-AA767E8D9B12}"/>
              </a:ext>
            </a:extLst>
          </p:cNvPr>
          <p:cNvGrpSpPr/>
          <p:nvPr/>
        </p:nvGrpSpPr>
        <p:grpSpPr>
          <a:xfrm flipV="1">
            <a:off x="9599195" y="7710186"/>
            <a:ext cx="6875976" cy="557893"/>
            <a:chOff x="8648700" y="5484113"/>
            <a:chExt cx="6875976" cy="557893"/>
          </a:xfrm>
        </p:grpSpPr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543E5834-0715-6A49-77F3-42D203BFFDB7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76843783-C48E-BBB9-2AD5-8F93C669F042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8DEF8A6A-27C9-048F-0359-5DCF56153F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2" name="Circle: Hollow 391">
            <a:extLst>
              <a:ext uri="{FF2B5EF4-FFF2-40B4-BE49-F238E27FC236}">
                <a16:creationId xmlns:a16="http://schemas.microsoft.com/office/drawing/2014/main" id="{C9CD2DF7-DFFD-7920-C3FB-99656FC8511A}"/>
              </a:ext>
            </a:extLst>
          </p:cNvPr>
          <p:cNvSpPr/>
          <p:nvPr/>
        </p:nvSpPr>
        <p:spPr>
          <a:xfrm>
            <a:off x="10599251" y="3938436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3" name="Circle: Hollow 392">
            <a:extLst>
              <a:ext uri="{FF2B5EF4-FFF2-40B4-BE49-F238E27FC236}">
                <a16:creationId xmlns:a16="http://schemas.microsoft.com/office/drawing/2014/main" id="{F93404AF-5760-DF85-CC7E-D5A16CB56907}"/>
              </a:ext>
            </a:extLst>
          </p:cNvPr>
          <p:cNvSpPr/>
          <p:nvPr/>
        </p:nvSpPr>
        <p:spPr>
          <a:xfrm>
            <a:off x="10599251" y="673403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4" name="Circle: Hollow 393">
            <a:extLst>
              <a:ext uri="{FF2B5EF4-FFF2-40B4-BE49-F238E27FC236}">
                <a16:creationId xmlns:a16="http://schemas.microsoft.com/office/drawing/2014/main" id="{F591EBE3-C15A-DD6F-1FEB-AA7C00B3E59B}"/>
              </a:ext>
            </a:extLst>
          </p:cNvPr>
          <p:cNvSpPr/>
          <p:nvPr/>
        </p:nvSpPr>
        <p:spPr>
          <a:xfrm>
            <a:off x="10599251" y="9511031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8460B8F2-8083-B69C-CCA3-CDB319800267}"/>
              </a:ext>
            </a:extLst>
          </p:cNvPr>
          <p:cNvGrpSpPr/>
          <p:nvPr/>
        </p:nvGrpSpPr>
        <p:grpSpPr>
          <a:xfrm>
            <a:off x="12608347" y="6258335"/>
            <a:ext cx="2126196" cy="1252819"/>
            <a:chOff x="12360697" y="6258335"/>
            <a:chExt cx="2126196" cy="1252819"/>
          </a:xfrm>
        </p:grpSpPr>
        <p:sp>
          <p:nvSpPr>
            <p:cNvPr id="396" name="TextBox 395">
              <a:extLst>
                <a:ext uri="{FF2B5EF4-FFF2-40B4-BE49-F238E27FC236}">
                  <a16:creationId xmlns:a16="http://schemas.microsoft.com/office/drawing/2014/main" id="{2E0EF690-0785-67D0-AE7F-C07D95BCC99F}"/>
                </a:ext>
              </a:extLst>
            </p:cNvPr>
            <p:cNvSpPr txBox="1"/>
            <p:nvPr/>
          </p:nvSpPr>
          <p:spPr>
            <a:xfrm rot="10800000" flipV="1">
              <a:off x="12407834" y="6772490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Hiểu sâu nguyên nhân, động lực và xu hướng ẩn phía sau.</a:t>
              </a:r>
              <a:endParaRPr lang="en-US" sz="14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97" name="TextBox 396">
              <a:extLst>
                <a:ext uri="{FF2B5EF4-FFF2-40B4-BE49-F238E27FC236}">
                  <a16:creationId xmlns:a16="http://schemas.microsoft.com/office/drawing/2014/main" id="{7F929126-1BE5-A570-0B63-B8006EFFCDF2}"/>
                </a:ext>
              </a:extLst>
            </p:cNvPr>
            <p:cNvSpPr txBox="1"/>
            <p:nvPr/>
          </p:nvSpPr>
          <p:spPr>
            <a:xfrm rot="10800000" flipV="1">
              <a:off x="12360697" y="6258335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Thin" panose="02000500000000000000" pitchFamily="2" charset="0"/>
                </a:rPr>
                <a:t>SENSE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5A936002-EF87-3E55-8F0B-BA5A1F471F0D}"/>
              </a:ext>
            </a:extLst>
          </p:cNvPr>
          <p:cNvGrpSpPr/>
          <p:nvPr/>
        </p:nvGrpSpPr>
        <p:grpSpPr>
          <a:xfrm>
            <a:off x="18314653" y="4875990"/>
            <a:ext cx="2126196" cy="1252820"/>
            <a:chOff x="18067003" y="4875990"/>
            <a:chExt cx="2126196" cy="1252820"/>
          </a:xfrm>
        </p:grpSpPr>
        <p:sp>
          <p:nvSpPr>
            <p:cNvPr id="399" name="TextBox 398">
              <a:extLst>
                <a:ext uri="{FF2B5EF4-FFF2-40B4-BE49-F238E27FC236}">
                  <a16:creationId xmlns:a16="http://schemas.microsoft.com/office/drawing/2014/main" id="{F4949696-D4F1-BAA6-6A91-6C86DEE70D86}"/>
                </a:ext>
              </a:extLst>
            </p:cNvPr>
            <p:cNvSpPr txBox="1"/>
            <p:nvPr/>
          </p:nvSpPr>
          <p:spPr>
            <a:xfrm rot="10800000" flipV="1">
              <a:off x="18114140" y="5390146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Đưa giải pháp ra thực tế nhanh, không cầu toàn.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400" name="TextBox 399">
              <a:extLst>
                <a:ext uri="{FF2B5EF4-FFF2-40B4-BE49-F238E27FC236}">
                  <a16:creationId xmlns:a16="http://schemas.microsoft.com/office/drawing/2014/main" id="{3AFA772C-93FC-5E23-1F63-DB266C3DFCB0}"/>
                </a:ext>
              </a:extLst>
            </p:cNvPr>
            <p:cNvSpPr txBox="1"/>
            <p:nvPr/>
          </p:nvSpPr>
          <p:spPr>
            <a:xfrm rot="10800000" flipV="1">
              <a:off x="18067003" y="4875990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Thin" panose="02000500000000000000" pitchFamily="2" charset="0"/>
                </a:rPr>
                <a:t>SHIP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392390F1-33D2-1AFC-81A4-A7497313015F}"/>
              </a:ext>
            </a:extLst>
          </p:cNvPr>
          <p:cNvSpPr/>
          <p:nvPr/>
        </p:nvSpPr>
        <p:spPr>
          <a:xfrm>
            <a:off x="9211738" y="5265451"/>
            <a:ext cx="746686" cy="3202885"/>
          </a:xfrm>
          <a:custGeom>
            <a:avLst/>
            <a:gdLst>
              <a:gd name="csX0" fmla="*/ 339872 w 746686"/>
              <a:gd name="csY0" fmla="*/ 0 h 3202885"/>
              <a:gd name="csX1" fmla="*/ 480080 w 746686"/>
              <a:gd name="csY1" fmla="*/ 291054 h 3202885"/>
              <a:gd name="csX2" fmla="*/ 746686 w 746686"/>
              <a:gd name="csY2" fmla="*/ 1611600 h 3202885"/>
              <a:gd name="csX3" fmla="*/ 480080 w 746686"/>
              <a:gd name="csY3" fmla="*/ 2932147 h 3202885"/>
              <a:gd name="csX4" fmla="*/ 349659 w 746686"/>
              <a:gd name="csY4" fmla="*/ 3202885 h 3202885"/>
              <a:gd name="csX5" fmla="*/ 9787 w 746686"/>
              <a:gd name="csY5" fmla="*/ 2863013 h 3202885"/>
              <a:gd name="csX6" fmla="*/ 61637 w 746686"/>
              <a:gd name="csY6" fmla="*/ 2755379 h 3202885"/>
              <a:gd name="csX7" fmla="*/ 292555 w 746686"/>
              <a:gd name="csY7" fmla="*/ 1611600 h 3202885"/>
              <a:gd name="csX8" fmla="*/ 61637 w 746686"/>
              <a:gd name="csY8" fmla="*/ 467822 h 3202885"/>
              <a:gd name="csX9" fmla="*/ 0 w 746686"/>
              <a:gd name="csY9" fmla="*/ 339872 h 32028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46686" h="3202885">
                <a:moveTo>
                  <a:pt x="339872" y="0"/>
                </a:moveTo>
                <a:lnTo>
                  <a:pt x="480080" y="291054"/>
                </a:lnTo>
                <a:cubicBezTo>
                  <a:pt x="651754" y="696937"/>
                  <a:pt x="746686" y="1143182"/>
                  <a:pt x="746686" y="1611600"/>
                </a:cubicBezTo>
                <a:cubicBezTo>
                  <a:pt x="746686" y="2080018"/>
                  <a:pt x="651754" y="2526264"/>
                  <a:pt x="480080" y="2932147"/>
                </a:cubicBezTo>
                <a:lnTo>
                  <a:pt x="349659" y="3202885"/>
                </a:lnTo>
                <a:lnTo>
                  <a:pt x="9787" y="2863013"/>
                </a:lnTo>
                <a:lnTo>
                  <a:pt x="61637" y="2755379"/>
                </a:lnTo>
                <a:cubicBezTo>
                  <a:pt x="210331" y="2403827"/>
                  <a:pt x="292555" y="2017316"/>
                  <a:pt x="292555" y="1611600"/>
                </a:cubicBezTo>
                <a:cubicBezTo>
                  <a:pt x="292555" y="1205885"/>
                  <a:pt x="210331" y="819373"/>
                  <a:pt x="61637" y="467822"/>
                </a:cubicBezTo>
                <a:lnTo>
                  <a:pt x="0" y="33987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398AC28-02DF-4274-A168-918A1836EF4C}"/>
              </a:ext>
            </a:extLst>
          </p:cNvPr>
          <p:cNvGrpSpPr/>
          <p:nvPr/>
        </p:nvGrpSpPr>
        <p:grpSpPr>
          <a:xfrm>
            <a:off x="11627234" y="6495454"/>
            <a:ext cx="735936" cy="909520"/>
            <a:chOff x="11379584" y="6495454"/>
            <a:chExt cx="735936" cy="909520"/>
          </a:xfrm>
        </p:grpSpPr>
        <p:sp>
          <p:nvSpPr>
            <p:cNvPr id="403" name="Oval 402">
              <a:extLst>
                <a:ext uri="{FF2B5EF4-FFF2-40B4-BE49-F238E27FC236}">
                  <a16:creationId xmlns:a16="http://schemas.microsoft.com/office/drawing/2014/main" id="{D970728E-4BB9-FFB2-CBA5-483B77D911EA}"/>
                </a:ext>
              </a:extLst>
            </p:cNvPr>
            <p:cNvSpPr/>
            <p:nvPr/>
          </p:nvSpPr>
          <p:spPr>
            <a:xfrm>
              <a:off x="11404039" y="7020062"/>
              <a:ext cx="384912" cy="384912"/>
            </a:xfrm>
            <a:prstGeom prst="ellipse">
              <a:avLst/>
            </a:prstGeom>
            <a:solidFill>
              <a:schemeClr val="accent3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3CEC496B-5927-1868-3BB5-902952D8FC69}"/>
                </a:ext>
              </a:extLst>
            </p:cNvPr>
            <p:cNvSpPr/>
            <p:nvPr/>
          </p:nvSpPr>
          <p:spPr>
            <a:xfrm>
              <a:off x="11379584" y="6495454"/>
              <a:ext cx="735936" cy="763192"/>
            </a:xfrm>
            <a:custGeom>
              <a:avLst/>
              <a:gdLst>
                <a:gd name="connsiteX0" fmla="*/ 284150 w 411480"/>
                <a:gd name="connsiteY0" fmla="*/ 60579 h 426720"/>
                <a:gd name="connsiteX1" fmla="*/ 345872 w 411480"/>
                <a:gd name="connsiteY1" fmla="*/ 175336 h 426720"/>
                <a:gd name="connsiteX2" fmla="*/ 392658 w 411480"/>
                <a:gd name="connsiteY2" fmla="*/ 269824 h 426720"/>
                <a:gd name="connsiteX3" fmla="*/ 353187 w 411480"/>
                <a:gd name="connsiteY3" fmla="*/ 269824 h 426720"/>
                <a:gd name="connsiteX4" fmla="*/ 353187 w 411480"/>
                <a:gd name="connsiteY4" fmla="*/ 335356 h 426720"/>
                <a:gd name="connsiteX5" fmla="*/ 332613 w 411480"/>
                <a:gd name="connsiteY5" fmla="*/ 355930 h 426720"/>
                <a:gd name="connsiteX6" fmla="*/ 289179 w 411480"/>
                <a:gd name="connsiteY6" fmla="*/ 355930 h 426720"/>
                <a:gd name="connsiteX7" fmla="*/ 289179 w 411480"/>
                <a:gd name="connsiteY7" fmla="*/ 410032 h 426720"/>
                <a:gd name="connsiteX8" fmla="*/ 114986 w 411480"/>
                <a:gd name="connsiteY8" fmla="*/ 410032 h 426720"/>
                <a:gd name="connsiteX9" fmla="*/ 83439 w 411480"/>
                <a:gd name="connsiteY9" fmla="*/ 291922 h 426720"/>
                <a:gd name="connsiteX10" fmla="*/ 221514 w 411480"/>
                <a:gd name="connsiteY10" fmla="*/ 140741 h 426720"/>
                <a:gd name="connsiteX11" fmla="*/ 219989 w 411480"/>
                <a:gd name="connsiteY11" fmla="*/ 124282 h 426720"/>
                <a:gd name="connsiteX12" fmla="*/ 247269 w 411480"/>
                <a:gd name="connsiteY12" fmla="*/ 95478 h 426720"/>
                <a:gd name="connsiteX13" fmla="*/ 229439 w 411480"/>
                <a:gd name="connsiteY13" fmla="*/ 64694 h 426720"/>
                <a:gd name="connsiteX14" fmla="*/ 190728 w 411480"/>
                <a:gd name="connsiteY14" fmla="*/ 73990 h 426720"/>
                <a:gd name="connsiteX15" fmla="*/ 162382 w 411480"/>
                <a:gd name="connsiteY15" fmla="*/ 57531 h 426720"/>
                <a:gd name="connsiteX16" fmla="*/ 151105 w 411480"/>
                <a:gd name="connsiteY16" fmla="*/ 19431 h 426720"/>
                <a:gd name="connsiteX17" fmla="*/ 115595 w 411480"/>
                <a:gd name="connsiteY17" fmla="*/ 19431 h 426720"/>
                <a:gd name="connsiteX18" fmla="*/ 104318 w 411480"/>
                <a:gd name="connsiteY18" fmla="*/ 57531 h 426720"/>
                <a:gd name="connsiteX19" fmla="*/ 75972 w 411480"/>
                <a:gd name="connsiteY19" fmla="*/ 73990 h 426720"/>
                <a:gd name="connsiteX20" fmla="*/ 37262 w 411480"/>
                <a:gd name="connsiteY20" fmla="*/ 64694 h 426720"/>
                <a:gd name="connsiteX21" fmla="*/ 19431 w 411480"/>
                <a:gd name="connsiteY21" fmla="*/ 95478 h 426720"/>
                <a:gd name="connsiteX22" fmla="*/ 46710 w 411480"/>
                <a:gd name="connsiteY22" fmla="*/ 124282 h 426720"/>
                <a:gd name="connsiteX23" fmla="*/ 45187 w 411480"/>
                <a:gd name="connsiteY23" fmla="*/ 140741 h 426720"/>
                <a:gd name="connsiteX24" fmla="*/ 46710 w 411480"/>
                <a:gd name="connsiteY24" fmla="*/ 157201 h 426720"/>
                <a:gd name="connsiteX25" fmla="*/ 19431 w 411480"/>
                <a:gd name="connsiteY25" fmla="*/ 186004 h 426720"/>
                <a:gd name="connsiteX26" fmla="*/ 37262 w 411480"/>
                <a:gd name="connsiteY26" fmla="*/ 216789 h 426720"/>
                <a:gd name="connsiteX27" fmla="*/ 75972 w 411480"/>
                <a:gd name="connsiteY27" fmla="*/ 207493 h 426720"/>
                <a:gd name="connsiteX28" fmla="*/ 104318 w 411480"/>
                <a:gd name="connsiteY28" fmla="*/ 223952 h 426720"/>
                <a:gd name="connsiteX29" fmla="*/ 115595 w 411480"/>
                <a:gd name="connsiteY29" fmla="*/ 262052 h 426720"/>
                <a:gd name="connsiteX30" fmla="*/ 151105 w 411480"/>
                <a:gd name="connsiteY30" fmla="*/ 262052 h 426720"/>
                <a:gd name="connsiteX31" fmla="*/ 162382 w 411480"/>
                <a:gd name="connsiteY31" fmla="*/ 223952 h 426720"/>
                <a:gd name="connsiteX32" fmla="*/ 190728 w 411480"/>
                <a:gd name="connsiteY32" fmla="*/ 207493 h 426720"/>
                <a:gd name="connsiteX33" fmla="*/ 229439 w 411480"/>
                <a:gd name="connsiteY33" fmla="*/ 216789 h 426720"/>
                <a:gd name="connsiteX34" fmla="*/ 247269 w 411480"/>
                <a:gd name="connsiteY34" fmla="*/ 186004 h 426720"/>
                <a:gd name="connsiteX35" fmla="*/ 219989 w 411480"/>
                <a:gd name="connsiteY35" fmla="*/ 157201 h 426720"/>
                <a:gd name="connsiteX36" fmla="*/ 221514 w 411480"/>
                <a:gd name="connsiteY36" fmla="*/ 140741 h 426720"/>
                <a:gd name="connsiteX37" fmla="*/ 175488 w 411480"/>
                <a:gd name="connsiteY37" fmla="*/ 140741 h 426720"/>
                <a:gd name="connsiteX38" fmla="*/ 133274 w 411480"/>
                <a:gd name="connsiteY38" fmla="*/ 182956 h 426720"/>
                <a:gd name="connsiteX39" fmla="*/ 91059 w 411480"/>
                <a:gd name="connsiteY39" fmla="*/ 140741 h 426720"/>
                <a:gd name="connsiteX40" fmla="*/ 133274 w 411480"/>
                <a:gd name="connsiteY40" fmla="*/ 98526 h 426720"/>
                <a:gd name="connsiteX41" fmla="*/ 175488 w 411480"/>
                <a:gd name="connsiteY41" fmla="*/ 140741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1480" h="426720">
                  <a:moveTo>
                    <a:pt x="284150" y="60579"/>
                  </a:moveTo>
                  <a:cubicBezTo>
                    <a:pt x="355016" y="91516"/>
                    <a:pt x="345872" y="175336"/>
                    <a:pt x="345872" y="175336"/>
                  </a:cubicBezTo>
                  <a:lnTo>
                    <a:pt x="392658" y="269824"/>
                  </a:lnTo>
                  <a:lnTo>
                    <a:pt x="353187" y="269824"/>
                  </a:lnTo>
                  <a:lnTo>
                    <a:pt x="353187" y="335356"/>
                  </a:lnTo>
                  <a:cubicBezTo>
                    <a:pt x="353187" y="346634"/>
                    <a:pt x="344043" y="355930"/>
                    <a:pt x="332613" y="355930"/>
                  </a:cubicBezTo>
                  <a:lnTo>
                    <a:pt x="289179" y="355930"/>
                  </a:lnTo>
                  <a:lnTo>
                    <a:pt x="289179" y="410032"/>
                  </a:lnTo>
                  <a:lnTo>
                    <a:pt x="114986" y="410032"/>
                  </a:lnTo>
                  <a:cubicBezTo>
                    <a:pt x="115748" y="368579"/>
                    <a:pt x="104470" y="327888"/>
                    <a:pt x="83439" y="291922"/>
                  </a:cubicBezTo>
                  <a:moveTo>
                    <a:pt x="221514" y="140741"/>
                  </a:moveTo>
                  <a:cubicBezTo>
                    <a:pt x="221514" y="135103"/>
                    <a:pt x="220904" y="129616"/>
                    <a:pt x="219989" y="124282"/>
                  </a:cubicBezTo>
                  <a:lnTo>
                    <a:pt x="247269" y="95478"/>
                  </a:lnTo>
                  <a:lnTo>
                    <a:pt x="229439" y="64694"/>
                  </a:lnTo>
                  <a:lnTo>
                    <a:pt x="190728" y="73990"/>
                  </a:lnTo>
                  <a:cubicBezTo>
                    <a:pt x="182499" y="66827"/>
                    <a:pt x="172898" y="61341"/>
                    <a:pt x="162382" y="57531"/>
                  </a:cubicBezTo>
                  <a:lnTo>
                    <a:pt x="151105" y="19431"/>
                  </a:lnTo>
                  <a:lnTo>
                    <a:pt x="115595" y="19431"/>
                  </a:lnTo>
                  <a:lnTo>
                    <a:pt x="104318" y="57531"/>
                  </a:lnTo>
                  <a:cubicBezTo>
                    <a:pt x="93802" y="61188"/>
                    <a:pt x="84201" y="66827"/>
                    <a:pt x="75972" y="73990"/>
                  </a:cubicBezTo>
                  <a:lnTo>
                    <a:pt x="37262" y="64694"/>
                  </a:lnTo>
                  <a:lnTo>
                    <a:pt x="19431" y="95478"/>
                  </a:lnTo>
                  <a:lnTo>
                    <a:pt x="46710" y="124282"/>
                  </a:lnTo>
                  <a:cubicBezTo>
                    <a:pt x="45644" y="129616"/>
                    <a:pt x="45187" y="135103"/>
                    <a:pt x="45187" y="140741"/>
                  </a:cubicBezTo>
                  <a:cubicBezTo>
                    <a:pt x="45187" y="146380"/>
                    <a:pt x="45796" y="151866"/>
                    <a:pt x="46710" y="157201"/>
                  </a:cubicBezTo>
                  <a:lnTo>
                    <a:pt x="19431" y="186004"/>
                  </a:lnTo>
                  <a:lnTo>
                    <a:pt x="37262" y="216789"/>
                  </a:lnTo>
                  <a:lnTo>
                    <a:pt x="75972" y="207493"/>
                  </a:lnTo>
                  <a:cubicBezTo>
                    <a:pt x="84201" y="214655"/>
                    <a:pt x="93802" y="220142"/>
                    <a:pt x="104318" y="223952"/>
                  </a:cubicBezTo>
                  <a:lnTo>
                    <a:pt x="115595" y="262052"/>
                  </a:lnTo>
                  <a:lnTo>
                    <a:pt x="151105" y="262052"/>
                  </a:lnTo>
                  <a:lnTo>
                    <a:pt x="162382" y="223952"/>
                  </a:lnTo>
                  <a:cubicBezTo>
                    <a:pt x="172898" y="220294"/>
                    <a:pt x="182499" y="214655"/>
                    <a:pt x="190728" y="207493"/>
                  </a:cubicBezTo>
                  <a:lnTo>
                    <a:pt x="229439" y="216789"/>
                  </a:lnTo>
                  <a:lnTo>
                    <a:pt x="247269" y="186004"/>
                  </a:lnTo>
                  <a:lnTo>
                    <a:pt x="219989" y="157201"/>
                  </a:lnTo>
                  <a:cubicBezTo>
                    <a:pt x="220904" y="151866"/>
                    <a:pt x="221514" y="146380"/>
                    <a:pt x="221514" y="140741"/>
                  </a:cubicBezTo>
                  <a:close/>
                  <a:moveTo>
                    <a:pt x="175488" y="140741"/>
                  </a:moveTo>
                  <a:cubicBezTo>
                    <a:pt x="175488" y="164058"/>
                    <a:pt x="156591" y="182956"/>
                    <a:pt x="133274" y="182956"/>
                  </a:cubicBezTo>
                  <a:cubicBezTo>
                    <a:pt x="109957" y="182956"/>
                    <a:pt x="91059" y="164058"/>
                    <a:pt x="91059" y="140741"/>
                  </a:cubicBezTo>
                  <a:cubicBezTo>
                    <a:pt x="91059" y="117424"/>
                    <a:pt x="109957" y="98526"/>
                    <a:pt x="133274" y="98526"/>
                  </a:cubicBezTo>
                  <a:cubicBezTo>
                    <a:pt x="156591" y="98526"/>
                    <a:pt x="175488" y="117424"/>
                    <a:pt x="175488" y="140741"/>
                  </a:cubicBezTo>
                  <a:close/>
                </a:path>
              </a:pathLst>
            </a:cu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89AEBEF7-0CEE-1586-71C9-FC61C1A66D38}"/>
              </a:ext>
            </a:extLst>
          </p:cNvPr>
          <p:cNvGrpSpPr/>
          <p:nvPr/>
        </p:nvGrpSpPr>
        <p:grpSpPr>
          <a:xfrm>
            <a:off x="11545464" y="9135180"/>
            <a:ext cx="899476" cy="941344"/>
            <a:chOff x="11297814" y="9135180"/>
            <a:chExt cx="899476" cy="941344"/>
          </a:xfrm>
        </p:grpSpPr>
        <p:sp>
          <p:nvSpPr>
            <p:cNvPr id="406" name="Oval 405">
              <a:extLst>
                <a:ext uri="{FF2B5EF4-FFF2-40B4-BE49-F238E27FC236}">
                  <a16:creationId xmlns:a16="http://schemas.microsoft.com/office/drawing/2014/main" id="{90DFE873-BA8F-AF5A-ACA8-490CC16022E0}"/>
                </a:ext>
              </a:extLst>
            </p:cNvPr>
            <p:cNvSpPr/>
            <p:nvPr/>
          </p:nvSpPr>
          <p:spPr>
            <a:xfrm>
              <a:off x="11638393" y="9135180"/>
              <a:ext cx="384912" cy="384912"/>
            </a:xfrm>
            <a:prstGeom prst="ellipse">
              <a:avLst/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ECF67237-10E8-75AD-8528-5720E20AEAE9}"/>
                </a:ext>
              </a:extLst>
            </p:cNvPr>
            <p:cNvSpPr/>
            <p:nvPr/>
          </p:nvSpPr>
          <p:spPr>
            <a:xfrm>
              <a:off x="11297814" y="9231562"/>
              <a:ext cx="899476" cy="844962"/>
            </a:xfrm>
            <a:custGeom>
              <a:avLst/>
              <a:gdLst>
                <a:gd name="connsiteX0" fmla="*/ 335814 w 502920"/>
                <a:gd name="connsiteY0" fmla="*/ 126873 h 472440"/>
                <a:gd name="connsiteX1" fmla="*/ 431520 w 502920"/>
                <a:gd name="connsiteY1" fmla="*/ 172136 h 472440"/>
                <a:gd name="connsiteX2" fmla="*/ 253670 w 502920"/>
                <a:gd name="connsiteY2" fmla="*/ 259156 h 472440"/>
                <a:gd name="connsiteX3" fmla="*/ 75819 w 502920"/>
                <a:gd name="connsiteY3" fmla="*/ 172136 h 472440"/>
                <a:gd name="connsiteX4" fmla="*/ 172135 w 502920"/>
                <a:gd name="connsiteY4" fmla="*/ 129159 h 472440"/>
                <a:gd name="connsiteX5" fmla="*/ 75667 w 502920"/>
                <a:gd name="connsiteY5" fmla="*/ 275920 h 472440"/>
                <a:gd name="connsiteX6" fmla="*/ 75667 w 502920"/>
                <a:gd name="connsiteY6" fmla="*/ 370104 h 472440"/>
                <a:gd name="connsiteX7" fmla="*/ 253517 w 502920"/>
                <a:gd name="connsiteY7" fmla="*/ 457124 h 472440"/>
                <a:gd name="connsiteX8" fmla="*/ 431368 w 502920"/>
                <a:gd name="connsiteY8" fmla="*/ 370104 h 472440"/>
                <a:gd name="connsiteX9" fmla="*/ 431368 w 502920"/>
                <a:gd name="connsiteY9" fmla="*/ 275920 h 472440"/>
                <a:gd name="connsiteX10" fmla="*/ 253517 w 502920"/>
                <a:gd name="connsiteY10" fmla="*/ 457124 h 472440"/>
                <a:gd name="connsiteX11" fmla="*/ 253517 w 502920"/>
                <a:gd name="connsiteY11" fmla="*/ 259156 h 472440"/>
                <a:gd name="connsiteX12" fmla="*/ 75667 w 502920"/>
                <a:gd name="connsiteY12" fmla="*/ 172136 h 472440"/>
                <a:gd name="connsiteX13" fmla="*/ 19431 w 502920"/>
                <a:gd name="connsiteY13" fmla="*/ 248336 h 472440"/>
                <a:gd name="connsiteX14" fmla="*/ 197282 w 502920"/>
                <a:gd name="connsiteY14" fmla="*/ 335356 h 472440"/>
                <a:gd name="connsiteX15" fmla="*/ 253517 w 502920"/>
                <a:gd name="connsiteY15" fmla="*/ 259156 h 472440"/>
                <a:gd name="connsiteX16" fmla="*/ 253517 w 502920"/>
                <a:gd name="connsiteY16" fmla="*/ 259156 h 472440"/>
                <a:gd name="connsiteX17" fmla="*/ 309753 w 502920"/>
                <a:gd name="connsiteY17" fmla="*/ 335356 h 472440"/>
                <a:gd name="connsiteX18" fmla="*/ 487603 w 502920"/>
                <a:gd name="connsiteY18" fmla="*/ 248336 h 472440"/>
                <a:gd name="connsiteX19" fmla="*/ 431368 w 502920"/>
                <a:gd name="connsiteY19" fmla="*/ 172136 h 472440"/>
                <a:gd name="connsiteX20" fmla="*/ 253517 w 502920"/>
                <a:gd name="connsiteY20" fmla="*/ 19431 h 472440"/>
                <a:gd name="connsiteX21" fmla="*/ 168325 w 502920"/>
                <a:gd name="connsiteY21" fmla="*/ 104623 h 472440"/>
                <a:gd name="connsiteX22" fmla="*/ 253517 w 502920"/>
                <a:gd name="connsiteY22" fmla="*/ 189814 h 472440"/>
                <a:gd name="connsiteX23" fmla="*/ 338709 w 502920"/>
                <a:gd name="connsiteY23" fmla="*/ 104623 h 472440"/>
                <a:gd name="connsiteX24" fmla="*/ 253517 w 502920"/>
                <a:gd name="connsiteY24" fmla="*/ 19431 h 472440"/>
                <a:gd name="connsiteX25" fmla="*/ 221970 w 502920"/>
                <a:gd name="connsiteY25" fmla="*/ 101727 h 472440"/>
                <a:gd name="connsiteX26" fmla="*/ 249707 w 502920"/>
                <a:gd name="connsiteY26" fmla="*/ 130988 h 472440"/>
                <a:gd name="connsiteX27" fmla="*/ 284912 w 502920"/>
                <a:gd name="connsiteY27" fmla="*/ 7810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2920" h="472440">
                  <a:moveTo>
                    <a:pt x="335814" y="126873"/>
                  </a:moveTo>
                  <a:lnTo>
                    <a:pt x="431520" y="172136"/>
                  </a:lnTo>
                  <a:lnTo>
                    <a:pt x="253670" y="259156"/>
                  </a:lnTo>
                  <a:lnTo>
                    <a:pt x="75819" y="172136"/>
                  </a:lnTo>
                  <a:lnTo>
                    <a:pt x="172135" y="129159"/>
                  </a:lnTo>
                  <a:moveTo>
                    <a:pt x="75667" y="275920"/>
                  </a:moveTo>
                  <a:lnTo>
                    <a:pt x="75667" y="370104"/>
                  </a:lnTo>
                  <a:lnTo>
                    <a:pt x="253517" y="457124"/>
                  </a:lnTo>
                  <a:lnTo>
                    <a:pt x="431368" y="370104"/>
                  </a:lnTo>
                  <a:lnTo>
                    <a:pt x="431368" y="275920"/>
                  </a:lnTo>
                  <a:moveTo>
                    <a:pt x="253517" y="457124"/>
                  </a:moveTo>
                  <a:lnTo>
                    <a:pt x="253517" y="259156"/>
                  </a:lnTo>
                  <a:moveTo>
                    <a:pt x="75667" y="172136"/>
                  </a:moveTo>
                  <a:lnTo>
                    <a:pt x="19431" y="248336"/>
                  </a:lnTo>
                  <a:lnTo>
                    <a:pt x="197282" y="335356"/>
                  </a:lnTo>
                  <a:lnTo>
                    <a:pt x="253517" y="259156"/>
                  </a:lnTo>
                  <a:moveTo>
                    <a:pt x="253517" y="259156"/>
                  </a:moveTo>
                  <a:lnTo>
                    <a:pt x="309753" y="335356"/>
                  </a:lnTo>
                  <a:lnTo>
                    <a:pt x="487603" y="248336"/>
                  </a:lnTo>
                  <a:lnTo>
                    <a:pt x="431368" y="172136"/>
                  </a:lnTo>
                  <a:moveTo>
                    <a:pt x="253517" y="19431"/>
                  </a:moveTo>
                  <a:cubicBezTo>
                    <a:pt x="206425" y="19431"/>
                    <a:pt x="168325" y="57531"/>
                    <a:pt x="168325" y="104623"/>
                  </a:cubicBezTo>
                  <a:cubicBezTo>
                    <a:pt x="168325" y="151714"/>
                    <a:pt x="206425" y="189814"/>
                    <a:pt x="253517" y="189814"/>
                  </a:cubicBezTo>
                  <a:cubicBezTo>
                    <a:pt x="300609" y="189814"/>
                    <a:pt x="338709" y="151714"/>
                    <a:pt x="338709" y="104623"/>
                  </a:cubicBezTo>
                  <a:cubicBezTo>
                    <a:pt x="338709" y="57531"/>
                    <a:pt x="300609" y="19431"/>
                    <a:pt x="253517" y="19431"/>
                  </a:cubicBezTo>
                  <a:close/>
                  <a:moveTo>
                    <a:pt x="221970" y="101727"/>
                  </a:moveTo>
                  <a:lnTo>
                    <a:pt x="249707" y="130988"/>
                  </a:lnTo>
                  <a:lnTo>
                    <a:pt x="284912" y="78105"/>
                  </a:lnTo>
                </a:path>
              </a:pathLst>
            </a:cu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3DE8DFAE-6111-7F68-E29A-AD22B5EF35E6}"/>
              </a:ext>
            </a:extLst>
          </p:cNvPr>
          <p:cNvGrpSpPr/>
          <p:nvPr/>
        </p:nvGrpSpPr>
        <p:grpSpPr>
          <a:xfrm>
            <a:off x="17290893" y="4948461"/>
            <a:ext cx="790450" cy="886605"/>
            <a:chOff x="17043243" y="4948461"/>
            <a:chExt cx="790450" cy="886605"/>
          </a:xfrm>
        </p:grpSpPr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E05FAC19-D9C9-CCBF-8C2B-83C649905B5C}"/>
                </a:ext>
              </a:extLst>
            </p:cNvPr>
            <p:cNvSpPr/>
            <p:nvPr/>
          </p:nvSpPr>
          <p:spPr>
            <a:xfrm>
              <a:off x="17111901" y="4948461"/>
              <a:ext cx="404574" cy="404574"/>
            </a:xfrm>
            <a:prstGeom prst="ellipse">
              <a:avLst/>
            </a:prstGeom>
            <a:solidFill>
              <a:schemeClr val="accent5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670EEA4E-099F-76D0-9F70-8BC96ACF98A0}"/>
                </a:ext>
              </a:extLst>
            </p:cNvPr>
            <p:cNvSpPr/>
            <p:nvPr/>
          </p:nvSpPr>
          <p:spPr>
            <a:xfrm>
              <a:off x="17043243" y="5044616"/>
              <a:ext cx="790450" cy="790450"/>
            </a:xfrm>
            <a:custGeom>
              <a:avLst/>
              <a:gdLst>
                <a:gd name="connsiteX0" fmla="*/ 215265 w 441960"/>
                <a:gd name="connsiteY0" fmla="*/ 153695 h 441960"/>
                <a:gd name="connsiteX1" fmla="*/ 254127 w 441960"/>
                <a:gd name="connsiteY1" fmla="*/ 153695 h 441960"/>
                <a:gd name="connsiteX2" fmla="*/ 285826 w 441960"/>
                <a:gd name="connsiteY2" fmla="*/ 185395 h 441960"/>
                <a:gd name="connsiteX3" fmla="*/ 285826 w 441960"/>
                <a:gd name="connsiteY3" fmla="*/ 386563 h 441960"/>
                <a:gd name="connsiteX4" fmla="*/ 158877 w 441960"/>
                <a:gd name="connsiteY4" fmla="*/ 386563 h 441960"/>
                <a:gd name="connsiteX5" fmla="*/ 89992 w 441960"/>
                <a:gd name="connsiteY5" fmla="*/ 153695 h 441960"/>
                <a:gd name="connsiteX6" fmla="*/ 51130 w 441960"/>
                <a:gd name="connsiteY6" fmla="*/ 153695 h 441960"/>
                <a:gd name="connsiteX7" fmla="*/ 19431 w 441960"/>
                <a:gd name="connsiteY7" fmla="*/ 185395 h 441960"/>
                <a:gd name="connsiteX8" fmla="*/ 19431 w 441960"/>
                <a:gd name="connsiteY8" fmla="*/ 354864 h 441960"/>
                <a:gd name="connsiteX9" fmla="*/ 51130 w 441960"/>
                <a:gd name="connsiteY9" fmla="*/ 386563 h 441960"/>
                <a:gd name="connsiteX10" fmla="*/ 77191 w 441960"/>
                <a:gd name="connsiteY10" fmla="*/ 386563 h 441960"/>
                <a:gd name="connsiteX11" fmla="*/ 396621 w 441960"/>
                <a:gd name="connsiteY11" fmla="*/ 386410 h 441960"/>
                <a:gd name="connsiteX12" fmla="*/ 426034 w 441960"/>
                <a:gd name="connsiteY12" fmla="*/ 386410 h 441960"/>
                <a:gd name="connsiteX13" fmla="*/ 426034 w 441960"/>
                <a:gd name="connsiteY13" fmla="*/ 286588 h 441960"/>
                <a:gd name="connsiteX14" fmla="*/ 285826 w 441960"/>
                <a:gd name="connsiteY14" fmla="*/ 286588 h 441960"/>
                <a:gd name="connsiteX15" fmla="*/ 285826 w 441960"/>
                <a:gd name="connsiteY15" fmla="*/ 386410 h 441960"/>
                <a:gd name="connsiteX16" fmla="*/ 315087 w 441960"/>
                <a:gd name="connsiteY16" fmla="*/ 386410 h 441960"/>
                <a:gd name="connsiteX17" fmla="*/ 426034 w 441960"/>
                <a:gd name="connsiteY17" fmla="*/ 286588 h 441960"/>
                <a:gd name="connsiteX18" fmla="*/ 398297 w 441960"/>
                <a:gd name="connsiteY18" fmla="*/ 207493 h 441960"/>
                <a:gd name="connsiteX19" fmla="*/ 368427 w 441960"/>
                <a:gd name="connsiteY19" fmla="*/ 186309 h 441960"/>
                <a:gd name="connsiteX20" fmla="*/ 285826 w 441960"/>
                <a:gd name="connsiteY20" fmla="*/ 186309 h 441960"/>
                <a:gd name="connsiteX21" fmla="*/ 118034 w 441960"/>
                <a:gd name="connsiteY21" fmla="*/ 345719 h 441960"/>
                <a:gd name="connsiteX22" fmla="*/ 77191 w 441960"/>
                <a:gd name="connsiteY22" fmla="*/ 386563 h 441960"/>
                <a:gd name="connsiteX23" fmla="*/ 118034 w 441960"/>
                <a:gd name="connsiteY23" fmla="*/ 427406 h 441960"/>
                <a:gd name="connsiteX24" fmla="*/ 158877 w 441960"/>
                <a:gd name="connsiteY24" fmla="*/ 386563 h 441960"/>
                <a:gd name="connsiteX25" fmla="*/ 118034 w 441960"/>
                <a:gd name="connsiteY25" fmla="*/ 345719 h 441960"/>
                <a:gd name="connsiteX26" fmla="*/ 355930 w 441960"/>
                <a:gd name="connsiteY26" fmla="*/ 345719 h 441960"/>
                <a:gd name="connsiteX27" fmla="*/ 315087 w 441960"/>
                <a:gd name="connsiteY27" fmla="*/ 386563 h 441960"/>
                <a:gd name="connsiteX28" fmla="*/ 355930 w 441960"/>
                <a:gd name="connsiteY28" fmla="*/ 427406 h 441960"/>
                <a:gd name="connsiteX29" fmla="*/ 396774 w 441960"/>
                <a:gd name="connsiteY29" fmla="*/ 386563 h 441960"/>
                <a:gd name="connsiteX30" fmla="*/ 355930 w 441960"/>
                <a:gd name="connsiteY30" fmla="*/ 345719 h 441960"/>
                <a:gd name="connsiteX31" fmla="*/ 152629 w 441960"/>
                <a:gd name="connsiteY31" fmla="*/ 19431 h 441960"/>
                <a:gd name="connsiteX32" fmla="*/ 72466 w 441960"/>
                <a:gd name="connsiteY32" fmla="*/ 99594 h 441960"/>
                <a:gd name="connsiteX33" fmla="*/ 152629 w 441960"/>
                <a:gd name="connsiteY33" fmla="*/ 258852 h 441960"/>
                <a:gd name="connsiteX34" fmla="*/ 232791 w 441960"/>
                <a:gd name="connsiteY34" fmla="*/ 99594 h 441960"/>
                <a:gd name="connsiteX35" fmla="*/ 152629 w 441960"/>
                <a:gd name="connsiteY35" fmla="*/ 19431 h 441960"/>
                <a:gd name="connsiteX36" fmla="*/ 152629 w 441960"/>
                <a:gd name="connsiteY36" fmla="*/ 72619 h 441960"/>
                <a:gd name="connsiteX37" fmla="*/ 125806 w 441960"/>
                <a:gd name="connsiteY37" fmla="*/ 99441 h 441960"/>
                <a:gd name="connsiteX38" fmla="*/ 152629 w 441960"/>
                <a:gd name="connsiteY38" fmla="*/ 126264 h 441960"/>
                <a:gd name="connsiteX39" fmla="*/ 179451 w 441960"/>
                <a:gd name="connsiteY39" fmla="*/ 99441 h 441960"/>
                <a:gd name="connsiteX40" fmla="*/ 152629 w 441960"/>
                <a:gd name="connsiteY40" fmla="*/ 72619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41960" h="441960">
                  <a:moveTo>
                    <a:pt x="215265" y="153695"/>
                  </a:moveTo>
                  <a:lnTo>
                    <a:pt x="254127" y="153695"/>
                  </a:lnTo>
                  <a:cubicBezTo>
                    <a:pt x="271653" y="153695"/>
                    <a:pt x="285826" y="167869"/>
                    <a:pt x="285826" y="185395"/>
                  </a:cubicBezTo>
                  <a:lnTo>
                    <a:pt x="285826" y="386563"/>
                  </a:lnTo>
                  <a:lnTo>
                    <a:pt x="158877" y="386563"/>
                  </a:lnTo>
                  <a:moveTo>
                    <a:pt x="89992" y="153695"/>
                  </a:moveTo>
                  <a:lnTo>
                    <a:pt x="51130" y="153695"/>
                  </a:lnTo>
                  <a:cubicBezTo>
                    <a:pt x="33605" y="153695"/>
                    <a:pt x="19431" y="167869"/>
                    <a:pt x="19431" y="185395"/>
                  </a:cubicBezTo>
                  <a:lnTo>
                    <a:pt x="19431" y="354864"/>
                  </a:lnTo>
                  <a:cubicBezTo>
                    <a:pt x="19431" y="372389"/>
                    <a:pt x="33605" y="386563"/>
                    <a:pt x="51130" y="386563"/>
                  </a:cubicBezTo>
                  <a:lnTo>
                    <a:pt x="77191" y="386563"/>
                  </a:lnTo>
                  <a:moveTo>
                    <a:pt x="396621" y="386410"/>
                  </a:moveTo>
                  <a:lnTo>
                    <a:pt x="426034" y="386410"/>
                  </a:lnTo>
                  <a:lnTo>
                    <a:pt x="426034" y="286588"/>
                  </a:lnTo>
                  <a:lnTo>
                    <a:pt x="285826" y="286588"/>
                  </a:lnTo>
                  <a:lnTo>
                    <a:pt x="285826" y="386410"/>
                  </a:lnTo>
                  <a:lnTo>
                    <a:pt x="315087" y="386410"/>
                  </a:lnTo>
                  <a:moveTo>
                    <a:pt x="426034" y="286588"/>
                  </a:moveTo>
                  <a:lnTo>
                    <a:pt x="398297" y="207493"/>
                  </a:lnTo>
                  <a:cubicBezTo>
                    <a:pt x="393878" y="194844"/>
                    <a:pt x="381839" y="186309"/>
                    <a:pt x="368427" y="186309"/>
                  </a:cubicBezTo>
                  <a:lnTo>
                    <a:pt x="285826" y="186309"/>
                  </a:lnTo>
                  <a:moveTo>
                    <a:pt x="118034" y="345719"/>
                  </a:moveTo>
                  <a:cubicBezTo>
                    <a:pt x="95479" y="345719"/>
                    <a:pt x="77191" y="364008"/>
                    <a:pt x="77191" y="386563"/>
                  </a:cubicBezTo>
                  <a:cubicBezTo>
                    <a:pt x="77191" y="409118"/>
                    <a:pt x="95479" y="427406"/>
                    <a:pt x="118034" y="427406"/>
                  </a:cubicBezTo>
                  <a:cubicBezTo>
                    <a:pt x="140589" y="427406"/>
                    <a:pt x="158877" y="409118"/>
                    <a:pt x="158877" y="386563"/>
                  </a:cubicBezTo>
                  <a:cubicBezTo>
                    <a:pt x="158877" y="364008"/>
                    <a:pt x="140589" y="345719"/>
                    <a:pt x="118034" y="345719"/>
                  </a:cubicBezTo>
                  <a:close/>
                  <a:moveTo>
                    <a:pt x="355930" y="345719"/>
                  </a:moveTo>
                  <a:cubicBezTo>
                    <a:pt x="333375" y="345719"/>
                    <a:pt x="315087" y="364008"/>
                    <a:pt x="315087" y="386563"/>
                  </a:cubicBezTo>
                  <a:cubicBezTo>
                    <a:pt x="315087" y="409118"/>
                    <a:pt x="333375" y="427406"/>
                    <a:pt x="355930" y="427406"/>
                  </a:cubicBezTo>
                  <a:cubicBezTo>
                    <a:pt x="378485" y="427406"/>
                    <a:pt x="396774" y="409118"/>
                    <a:pt x="396774" y="386563"/>
                  </a:cubicBezTo>
                  <a:cubicBezTo>
                    <a:pt x="396774" y="364008"/>
                    <a:pt x="378485" y="345719"/>
                    <a:pt x="355930" y="345719"/>
                  </a:cubicBezTo>
                  <a:close/>
                  <a:moveTo>
                    <a:pt x="152629" y="19431"/>
                  </a:moveTo>
                  <a:cubicBezTo>
                    <a:pt x="108433" y="19431"/>
                    <a:pt x="72466" y="55245"/>
                    <a:pt x="72466" y="99594"/>
                  </a:cubicBezTo>
                  <a:cubicBezTo>
                    <a:pt x="72466" y="143942"/>
                    <a:pt x="152629" y="258852"/>
                    <a:pt x="152629" y="258852"/>
                  </a:cubicBezTo>
                  <a:cubicBezTo>
                    <a:pt x="152629" y="258852"/>
                    <a:pt x="232791" y="143789"/>
                    <a:pt x="232791" y="99594"/>
                  </a:cubicBezTo>
                  <a:cubicBezTo>
                    <a:pt x="232791" y="55398"/>
                    <a:pt x="196825" y="19431"/>
                    <a:pt x="152629" y="19431"/>
                  </a:cubicBezTo>
                  <a:close/>
                  <a:moveTo>
                    <a:pt x="152629" y="72619"/>
                  </a:moveTo>
                  <a:cubicBezTo>
                    <a:pt x="137846" y="72619"/>
                    <a:pt x="125806" y="84658"/>
                    <a:pt x="125806" y="99441"/>
                  </a:cubicBezTo>
                  <a:cubicBezTo>
                    <a:pt x="125806" y="114224"/>
                    <a:pt x="137846" y="126264"/>
                    <a:pt x="152629" y="126264"/>
                  </a:cubicBezTo>
                  <a:cubicBezTo>
                    <a:pt x="167412" y="126264"/>
                    <a:pt x="179451" y="114224"/>
                    <a:pt x="179451" y="99441"/>
                  </a:cubicBezTo>
                  <a:cubicBezTo>
                    <a:pt x="179451" y="84658"/>
                    <a:pt x="167412" y="72619"/>
                    <a:pt x="152629" y="72619"/>
                  </a:cubicBezTo>
                  <a:close/>
                </a:path>
              </a:pathLst>
            </a:cu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D63CAFCE-794A-554A-F60F-3111ADB90B93}"/>
              </a:ext>
            </a:extLst>
          </p:cNvPr>
          <p:cNvGrpSpPr/>
          <p:nvPr/>
        </p:nvGrpSpPr>
        <p:grpSpPr>
          <a:xfrm>
            <a:off x="17359035" y="7944616"/>
            <a:ext cx="654166" cy="726007"/>
            <a:chOff x="17111385" y="7944616"/>
            <a:chExt cx="654166" cy="726007"/>
          </a:xfrm>
        </p:grpSpPr>
        <p:sp>
          <p:nvSpPr>
            <p:cNvPr id="412" name="Oval 411">
              <a:extLst>
                <a:ext uri="{FF2B5EF4-FFF2-40B4-BE49-F238E27FC236}">
                  <a16:creationId xmlns:a16="http://schemas.microsoft.com/office/drawing/2014/main" id="{5A54F4CD-1658-879A-8728-BDCDF8C633D4}"/>
                </a:ext>
              </a:extLst>
            </p:cNvPr>
            <p:cNvSpPr/>
            <p:nvPr/>
          </p:nvSpPr>
          <p:spPr>
            <a:xfrm>
              <a:off x="17306593" y="8266049"/>
              <a:ext cx="404574" cy="404574"/>
            </a:xfrm>
            <a:prstGeom prst="ellipse">
              <a:avLst/>
            </a:prstGeom>
            <a:solidFill>
              <a:schemeClr val="accent6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918C2FAD-F77C-D8C6-CEF9-B0DA13152A48}"/>
                </a:ext>
              </a:extLst>
            </p:cNvPr>
            <p:cNvSpPr/>
            <p:nvPr/>
          </p:nvSpPr>
          <p:spPr>
            <a:xfrm>
              <a:off x="17111385" y="7944616"/>
              <a:ext cx="654166" cy="654166"/>
            </a:xfrm>
            <a:custGeom>
              <a:avLst/>
              <a:gdLst>
                <a:gd name="connsiteX0" fmla="*/ 328955 w 365760"/>
                <a:gd name="connsiteY0" fmla="*/ 20210 h 365760"/>
                <a:gd name="connsiteX1" fmla="*/ 356235 w 365760"/>
                <a:gd name="connsiteY1" fmla="*/ 47490 h 365760"/>
                <a:gd name="connsiteX2" fmla="*/ 331698 w 365760"/>
                <a:gd name="connsiteY2" fmla="*/ 139540 h 365760"/>
                <a:gd name="connsiteX3" fmla="*/ 273176 w 365760"/>
                <a:gd name="connsiteY3" fmla="*/ 230065 h 365760"/>
                <a:gd name="connsiteX4" fmla="*/ 178232 w 365760"/>
                <a:gd name="connsiteY4" fmla="*/ 296359 h 365760"/>
                <a:gd name="connsiteX5" fmla="*/ 79933 w 365760"/>
                <a:gd name="connsiteY5" fmla="*/ 198061 h 365760"/>
                <a:gd name="connsiteX6" fmla="*/ 146228 w 365760"/>
                <a:gd name="connsiteY6" fmla="*/ 103116 h 365760"/>
                <a:gd name="connsiteX7" fmla="*/ 236754 w 365760"/>
                <a:gd name="connsiteY7" fmla="*/ 44594 h 365760"/>
                <a:gd name="connsiteX8" fmla="*/ 328955 w 365760"/>
                <a:gd name="connsiteY8" fmla="*/ 20210 h 365760"/>
                <a:gd name="connsiteX9" fmla="*/ 173202 w 365760"/>
                <a:gd name="connsiteY9" fmla="*/ 74312 h 365760"/>
                <a:gd name="connsiteX10" fmla="*/ 76581 w 365760"/>
                <a:gd name="connsiteY10" fmla="*/ 98239 h 365760"/>
                <a:gd name="connsiteX11" fmla="*/ 38328 w 365760"/>
                <a:gd name="connsiteY11" fmla="*/ 148684 h 365760"/>
                <a:gd name="connsiteX12" fmla="*/ 93345 w 365760"/>
                <a:gd name="connsiteY12" fmla="*/ 179316 h 365760"/>
                <a:gd name="connsiteX13" fmla="*/ 197129 w 365760"/>
                <a:gd name="connsiteY13" fmla="*/ 283253 h 365760"/>
                <a:gd name="connsiteX14" fmla="*/ 227762 w 365760"/>
                <a:gd name="connsiteY14" fmla="*/ 338269 h 365760"/>
                <a:gd name="connsiteX15" fmla="*/ 278206 w 365760"/>
                <a:gd name="connsiteY15" fmla="*/ 300017 h 365760"/>
                <a:gd name="connsiteX16" fmla="*/ 302133 w 365760"/>
                <a:gd name="connsiteY16" fmla="*/ 203395 h 365760"/>
                <a:gd name="connsiteX17" fmla="*/ 101879 w 365760"/>
                <a:gd name="connsiteY17" fmla="*/ 274566 h 365760"/>
                <a:gd name="connsiteX18" fmla="*/ 45643 w 365760"/>
                <a:gd name="connsiteY18" fmla="*/ 274566 h 365760"/>
                <a:gd name="connsiteX19" fmla="*/ 19431 w 365760"/>
                <a:gd name="connsiteY19" fmla="*/ 357015 h 365760"/>
                <a:gd name="connsiteX20" fmla="*/ 101879 w 365760"/>
                <a:gd name="connsiteY20" fmla="*/ 330802 h 365760"/>
                <a:gd name="connsiteX21" fmla="*/ 101879 w 365760"/>
                <a:gd name="connsiteY21" fmla="*/ 274566 h 365760"/>
                <a:gd name="connsiteX22" fmla="*/ 261442 w 365760"/>
                <a:gd name="connsiteY22" fmla="*/ 115003 h 365760"/>
                <a:gd name="connsiteX23" fmla="*/ 218313 w 365760"/>
                <a:gd name="connsiteY23" fmla="*/ 115003 h 365760"/>
                <a:gd name="connsiteX24" fmla="*/ 218313 w 365760"/>
                <a:gd name="connsiteY24" fmla="*/ 158132 h 365760"/>
                <a:gd name="connsiteX25" fmla="*/ 261442 w 365760"/>
                <a:gd name="connsiteY25" fmla="*/ 158132 h 365760"/>
                <a:gd name="connsiteX26" fmla="*/ 261442 w 365760"/>
                <a:gd name="connsiteY26" fmla="*/ 115003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" h="365760">
                  <a:moveTo>
                    <a:pt x="328955" y="20210"/>
                  </a:moveTo>
                  <a:cubicBezTo>
                    <a:pt x="345566" y="15791"/>
                    <a:pt x="360655" y="30878"/>
                    <a:pt x="356235" y="47490"/>
                  </a:cubicBezTo>
                  <a:lnTo>
                    <a:pt x="331698" y="139540"/>
                  </a:lnTo>
                  <a:cubicBezTo>
                    <a:pt x="324840" y="176268"/>
                    <a:pt x="303809" y="208729"/>
                    <a:pt x="273176" y="230065"/>
                  </a:cubicBezTo>
                  <a:lnTo>
                    <a:pt x="178232" y="296359"/>
                  </a:lnTo>
                  <a:lnTo>
                    <a:pt x="79933" y="198061"/>
                  </a:lnTo>
                  <a:lnTo>
                    <a:pt x="146228" y="103116"/>
                  </a:lnTo>
                  <a:cubicBezTo>
                    <a:pt x="167563" y="72484"/>
                    <a:pt x="200177" y="51452"/>
                    <a:pt x="236754" y="44594"/>
                  </a:cubicBezTo>
                  <a:lnTo>
                    <a:pt x="328955" y="20210"/>
                  </a:lnTo>
                  <a:close/>
                  <a:moveTo>
                    <a:pt x="173202" y="74312"/>
                  </a:moveTo>
                  <a:lnTo>
                    <a:pt x="76581" y="98239"/>
                  </a:lnTo>
                  <a:lnTo>
                    <a:pt x="38328" y="148684"/>
                  </a:lnTo>
                  <a:lnTo>
                    <a:pt x="93345" y="179316"/>
                  </a:lnTo>
                  <a:moveTo>
                    <a:pt x="197129" y="283253"/>
                  </a:moveTo>
                  <a:lnTo>
                    <a:pt x="227762" y="338269"/>
                  </a:lnTo>
                  <a:lnTo>
                    <a:pt x="278206" y="300017"/>
                  </a:lnTo>
                  <a:lnTo>
                    <a:pt x="302133" y="203395"/>
                  </a:lnTo>
                  <a:moveTo>
                    <a:pt x="101879" y="274566"/>
                  </a:moveTo>
                  <a:cubicBezTo>
                    <a:pt x="86335" y="259021"/>
                    <a:pt x="61188" y="259021"/>
                    <a:pt x="45643" y="274566"/>
                  </a:cubicBezTo>
                  <a:cubicBezTo>
                    <a:pt x="30099" y="290111"/>
                    <a:pt x="19431" y="357015"/>
                    <a:pt x="19431" y="357015"/>
                  </a:cubicBezTo>
                  <a:cubicBezTo>
                    <a:pt x="19431" y="357015"/>
                    <a:pt x="86335" y="346346"/>
                    <a:pt x="101879" y="330802"/>
                  </a:cubicBezTo>
                  <a:cubicBezTo>
                    <a:pt x="117424" y="315257"/>
                    <a:pt x="117577" y="290111"/>
                    <a:pt x="101879" y="274566"/>
                  </a:cubicBezTo>
                  <a:close/>
                  <a:moveTo>
                    <a:pt x="261442" y="115003"/>
                  </a:moveTo>
                  <a:cubicBezTo>
                    <a:pt x="249555" y="103116"/>
                    <a:pt x="230200" y="103116"/>
                    <a:pt x="218313" y="115003"/>
                  </a:cubicBezTo>
                  <a:cubicBezTo>
                    <a:pt x="206425" y="126890"/>
                    <a:pt x="206425" y="146245"/>
                    <a:pt x="218313" y="158132"/>
                  </a:cubicBezTo>
                  <a:cubicBezTo>
                    <a:pt x="230200" y="170020"/>
                    <a:pt x="249555" y="170020"/>
                    <a:pt x="261442" y="158132"/>
                  </a:cubicBezTo>
                  <a:cubicBezTo>
                    <a:pt x="273329" y="146245"/>
                    <a:pt x="273329" y="127043"/>
                    <a:pt x="261442" y="115003"/>
                  </a:cubicBezTo>
                  <a:close/>
                </a:path>
              </a:pathLst>
            </a:cu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414" name="Circle: Hollow 413">
            <a:extLst>
              <a:ext uri="{FF2B5EF4-FFF2-40B4-BE49-F238E27FC236}">
                <a16:creationId xmlns:a16="http://schemas.microsoft.com/office/drawing/2014/main" id="{AE196F1A-14E1-A15F-B4BF-E4C900EE2DEB}"/>
              </a:ext>
            </a:extLst>
          </p:cNvPr>
          <p:cNvSpPr/>
          <p:nvPr/>
        </p:nvSpPr>
        <p:spPr>
          <a:xfrm>
            <a:off x="16373740" y="5350765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5" name="Circle: Hollow 414">
            <a:extLst>
              <a:ext uri="{FF2B5EF4-FFF2-40B4-BE49-F238E27FC236}">
                <a16:creationId xmlns:a16="http://schemas.microsoft.com/office/drawing/2014/main" id="{219518A4-7C89-6A8B-6BBB-6782F9DBE907}"/>
              </a:ext>
            </a:extLst>
          </p:cNvPr>
          <p:cNvSpPr/>
          <p:nvPr/>
        </p:nvSpPr>
        <p:spPr>
          <a:xfrm>
            <a:off x="16373740" y="812775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3" dur="1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4" dur="1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6" dur="1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7" dur="1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9" dur="1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0" dur="1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2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3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5" dur="15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6" dur="15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2" grpId="0" animBg="1"/>
          <p:bldP spid="356" grpId="0" animBg="1"/>
          <p:bldP spid="357" grpId="0" animBg="1"/>
          <p:bldP spid="358" grpId="0" animBg="1"/>
          <p:bldP spid="359" grpId="0" animBg="1"/>
          <p:bldP spid="366" grpId="0" animBg="1"/>
          <p:bldP spid="367" grpId="0" animBg="1"/>
          <p:bldP spid="368" grpId="0" animBg="1"/>
          <p:bldP spid="369" grpId="0" animBg="1"/>
          <p:bldP spid="373" grpId="0" animBg="1"/>
          <p:bldP spid="374" grpId="0" animBg="1"/>
          <p:bldP spid="375" grpId="0" animBg="1"/>
          <p:bldP spid="376" grpId="0" animBg="1"/>
          <p:bldP spid="380" grpId="0" animBg="1"/>
          <p:bldP spid="392" grpId="0" animBg="1"/>
          <p:bldP spid="393" grpId="0" animBg="1"/>
          <p:bldP spid="394" grpId="0" animBg="1"/>
          <p:bldP spid="401" grpId="0" animBg="1"/>
          <p:bldP spid="414" grpId="0" animBg="1"/>
          <p:bldP spid="4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2" grpId="0" animBg="1"/>
          <p:bldP spid="356" grpId="0" animBg="1"/>
          <p:bldP spid="357" grpId="0" animBg="1"/>
          <p:bldP spid="358" grpId="0" animBg="1"/>
          <p:bldP spid="359" grpId="0" animBg="1"/>
          <p:bldP spid="366" grpId="0" animBg="1"/>
          <p:bldP spid="367" grpId="0" animBg="1"/>
          <p:bldP spid="368" grpId="0" animBg="1"/>
          <p:bldP spid="369" grpId="0" animBg="1"/>
          <p:bldP spid="373" grpId="0" animBg="1"/>
          <p:bldP spid="374" grpId="0" animBg="1"/>
          <p:bldP spid="375" grpId="0" animBg="1"/>
          <p:bldP spid="376" grpId="0" animBg="1"/>
          <p:bldP spid="380" grpId="0" animBg="1"/>
          <p:bldP spid="392" grpId="0" animBg="1"/>
          <p:bldP spid="393" grpId="0" animBg="1"/>
          <p:bldP spid="394" grpId="0" animBg="1"/>
          <p:bldP spid="401" grpId="0" animBg="1"/>
          <p:bldP spid="414" grpId="0" animBg="1"/>
          <p:bldP spid="41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157">
            <a:extLst>
              <a:ext uri="{FF2B5EF4-FFF2-40B4-BE49-F238E27FC236}">
                <a16:creationId xmlns:a16="http://schemas.microsoft.com/office/drawing/2014/main" id="{46CE024A-4E25-7766-A5F2-E600DA2BC79E}"/>
              </a:ext>
            </a:extLst>
          </p:cNvPr>
          <p:cNvSpPr>
            <a:spLocks/>
          </p:cNvSpPr>
          <p:nvPr/>
        </p:nvSpPr>
        <p:spPr bwMode="auto">
          <a:xfrm>
            <a:off x="2453578" y="12869524"/>
            <a:ext cx="104060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#144 –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we sell </a:t>
            </a:r>
            <a:r>
              <a:rPr lang="en-US" sz="2300" b="1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CONFIDENCE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not templates</a:t>
            </a:r>
          </a:p>
        </p:txBody>
      </p:sp>
      <p:sp>
        <p:nvSpPr>
          <p:cNvPr id="159" name="Circle: Hollow 158">
            <a:extLst>
              <a:ext uri="{FF2B5EF4-FFF2-40B4-BE49-F238E27FC236}">
                <a16:creationId xmlns:a16="http://schemas.microsoft.com/office/drawing/2014/main" id="{F712A884-62BC-1D0F-1CD1-BB40B32D28E2}"/>
              </a:ext>
            </a:extLst>
          </p:cNvPr>
          <p:cNvSpPr/>
          <p:nvPr/>
        </p:nvSpPr>
        <p:spPr>
          <a:xfrm>
            <a:off x="3173256" y="3484466"/>
            <a:ext cx="6785168" cy="6785168"/>
          </a:xfrm>
          <a:prstGeom prst="donut">
            <a:avLst>
              <a:gd name="adj" fmla="val 66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7313BF21-028A-2225-459F-9AB3151B7465}"/>
              </a:ext>
            </a:extLst>
          </p:cNvPr>
          <p:cNvGrpSpPr/>
          <p:nvPr/>
        </p:nvGrpSpPr>
        <p:grpSpPr>
          <a:xfrm rot="1800000">
            <a:off x="3452533" y="3712383"/>
            <a:ext cx="6295764" cy="6295762"/>
            <a:chOff x="3757059" y="1871428"/>
            <a:chExt cx="9939574" cy="9939572"/>
          </a:xfrm>
        </p:grpSpPr>
        <p:sp>
          <p:nvSpPr>
            <p:cNvPr id="161" name="Arc 160">
              <a:extLst>
                <a:ext uri="{FF2B5EF4-FFF2-40B4-BE49-F238E27FC236}">
                  <a16:creationId xmlns:a16="http://schemas.microsoft.com/office/drawing/2014/main" id="{88764E16-DC03-872E-BD57-F476274BBFBB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Arc 161">
              <a:extLst>
                <a:ext uri="{FF2B5EF4-FFF2-40B4-BE49-F238E27FC236}">
                  <a16:creationId xmlns:a16="http://schemas.microsoft.com/office/drawing/2014/main" id="{FC80D789-2A9F-0092-82A9-138401B03BCD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3" name="Oval 162">
            <a:extLst>
              <a:ext uri="{FF2B5EF4-FFF2-40B4-BE49-F238E27FC236}">
                <a16:creationId xmlns:a16="http://schemas.microsoft.com/office/drawing/2014/main" id="{9C2B3AF7-9FEC-B366-37C8-0A06172F6BD3}"/>
              </a:ext>
            </a:extLst>
          </p:cNvPr>
          <p:cNvSpPr/>
          <p:nvPr/>
        </p:nvSpPr>
        <p:spPr>
          <a:xfrm>
            <a:off x="6007194" y="6318404"/>
            <a:ext cx="1117292" cy="11172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Circle: Hollow 163">
            <a:extLst>
              <a:ext uri="{FF2B5EF4-FFF2-40B4-BE49-F238E27FC236}">
                <a16:creationId xmlns:a16="http://schemas.microsoft.com/office/drawing/2014/main" id="{E6E99492-9635-0D04-9DC3-6C372626C8DE}"/>
              </a:ext>
            </a:extLst>
          </p:cNvPr>
          <p:cNvSpPr/>
          <p:nvPr/>
        </p:nvSpPr>
        <p:spPr>
          <a:xfrm>
            <a:off x="5032233" y="5343443"/>
            <a:ext cx="3067214" cy="3067214"/>
          </a:xfrm>
          <a:prstGeom prst="donut">
            <a:avLst>
              <a:gd name="adj" fmla="val 14683"/>
            </a:avLst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TextBox 48">
            <a:extLst>
              <a:ext uri="{FF2B5EF4-FFF2-40B4-BE49-F238E27FC236}">
                <a16:creationId xmlns:a16="http://schemas.microsoft.com/office/drawing/2014/main" id="{80E1533F-648C-2864-1493-F74D7A7BF4A1}"/>
              </a:ext>
            </a:extLst>
          </p:cNvPr>
          <p:cNvSpPr txBox="1"/>
          <p:nvPr/>
        </p:nvSpPr>
        <p:spPr>
          <a:xfrm>
            <a:off x="1072238" y="5861386"/>
            <a:ext cx="3922638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ADAPTIVE</a:t>
            </a:r>
            <a:endParaRPr lang="en-US" sz="6000" b="1" dirty="0"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GROWTH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912CAD20-4A6E-A463-69F2-CC04DEC44B7D}"/>
              </a:ext>
            </a:extLst>
          </p:cNvPr>
          <p:cNvSpPr/>
          <p:nvPr/>
        </p:nvSpPr>
        <p:spPr>
          <a:xfrm>
            <a:off x="10768865" y="302226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52D54F10-C524-B539-A804-A6EA5434AC93}"/>
              </a:ext>
            </a:extLst>
          </p:cNvPr>
          <p:cNvGrpSpPr/>
          <p:nvPr/>
        </p:nvGrpSpPr>
        <p:grpSpPr>
          <a:xfrm>
            <a:off x="12608347" y="3455039"/>
            <a:ext cx="2126196" cy="1252819"/>
            <a:chOff x="12360697" y="3414288"/>
            <a:chExt cx="2126196" cy="1252819"/>
          </a:xfrm>
        </p:grpSpPr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CC547C02-D7C0-B16E-BE75-85AA0B044AD0}"/>
                </a:ext>
              </a:extLst>
            </p:cNvPr>
            <p:cNvSpPr txBox="1"/>
            <p:nvPr/>
          </p:nvSpPr>
          <p:spPr>
            <a:xfrm rot="10800000" flipV="1">
              <a:off x="12407834" y="3928443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Nhận diện tín hiệu nhỏ nhưng có ý nghĩa từ thị trường và </a:t>
              </a:r>
              <a:r>
                <a:rPr lang="en-US" sz="1400" dirty="0">
                  <a:solidFill>
                    <a:schemeClr val="tx2"/>
                  </a:solidFill>
                </a:rPr>
                <a:t>KH</a:t>
              </a:r>
              <a:r>
                <a:rPr lang="vi-VN" sz="1400" dirty="0">
                  <a:solidFill>
                    <a:schemeClr val="tx2"/>
                  </a:solidFill>
                </a:rPr>
                <a:t>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EFC362DC-EA63-74A8-93B2-9EA75017F0C9}"/>
                </a:ext>
              </a:extLst>
            </p:cNvPr>
            <p:cNvSpPr txBox="1"/>
            <p:nvPr/>
          </p:nvSpPr>
          <p:spPr>
            <a:xfrm rot="10800000" flipV="1">
              <a:off x="12360697" y="341428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SIGNAL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C70DFC66-9AF4-DEE3-5A02-9CF0A8B8D5E7}"/>
              </a:ext>
            </a:extLst>
          </p:cNvPr>
          <p:cNvGrpSpPr/>
          <p:nvPr/>
        </p:nvGrpSpPr>
        <p:grpSpPr>
          <a:xfrm>
            <a:off x="11500287" y="3586534"/>
            <a:ext cx="989830" cy="989828"/>
            <a:chOff x="11185295" y="7450942"/>
            <a:chExt cx="1501884" cy="1501884"/>
          </a:xfrm>
        </p:grpSpPr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9B9931DF-3B8F-5474-FC6E-6D9B04CBE5CF}"/>
                </a:ext>
              </a:extLst>
            </p:cNvPr>
            <p:cNvSpPr/>
            <p:nvPr/>
          </p:nvSpPr>
          <p:spPr>
            <a:xfrm>
              <a:off x="11673142" y="7581911"/>
              <a:ext cx="526193" cy="526191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pic>
          <p:nvPicPr>
            <p:cNvPr id="172" name="Graphic 171" descr="Lights On outline">
              <a:extLst>
                <a:ext uri="{FF2B5EF4-FFF2-40B4-BE49-F238E27FC236}">
                  <a16:creationId xmlns:a16="http://schemas.microsoft.com/office/drawing/2014/main" id="{E62B7EE6-756B-527C-E844-6BD1071A6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173" name="Oval 172">
            <a:extLst>
              <a:ext uri="{FF2B5EF4-FFF2-40B4-BE49-F238E27FC236}">
                <a16:creationId xmlns:a16="http://schemas.microsoft.com/office/drawing/2014/main" id="{D0AFB72A-28FA-4FC7-D1E7-C321B5CD0555}"/>
              </a:ext>
            </a:extLst>
          </p:cNvPr>
          <p:cNvSpPr/>
          <p:nvPr/>
        </p:nvSpPr>
        <p:spPr>
          <a:xfrm>
            <a:off x="14829793" y="312986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1</a:t>
            </a: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0F79D8C9-313A-9BF6-04D2-1684A26BB991}"/>
              </a:ext>
            </a:extLst>
          </p:cNvPr>
          <p:cNvSpPr/>
          <p:nvPr/>
        </p:nvSpPr>
        <p:spPr>
          <a:xfrm>
            <a:off x="10768865" y="5817870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E202B9E8-3BE5-0D9D-A985-641840E5CAC2}"/>
              </a:ext>
            </a:extLst>
          </p:cNvPr>
          <p:cNvSpPr/>
          <p:nvPr/>
        </p:nvSpPr>
        <p:spPr>
          <a:xfrm>
            <a:off x="14829793" y="5925464"/>
            <a:ext cx="1903174" cy="190317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2</a:t>
            </a:r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404945C4-FD99-A52D-2815-48242220A0D9}"/>
              </a:ext>
            </a:extLst>
          </p:cNvPr>
          <p:cNvSpPr/>
          <p:nvPr/>
        </p:nvSpPr>
        <p:spPr>
          <a:xfrm>
            <a:off x="10768865" y="8594863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A5D148C6-0F88-9255-B56F-A329732B9C5C}"/>
              </a:ext>
            </a:extLst>
          </p:cNvPr>
          <p:cNvGrpSpPr/>
          <p:nvPr/>
        </p:nvGrpSpPr>
        <p:grpSpPr>
          <a:xfrm>
            <a:off x="12608347" y="8986883"/>
            <a:ext cx="2126196" cy="1252820"/>
            <a:chOff x="12360697" y="8986883"/>
            <a:chExt cx="2126196" cy="1252820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5D41F4DA-5A74-D13A-4094-BA22F6128AFB}"/>
                </a:ext>
              </a:extLst>
            </p:cNvPr>
            <p:cNvSpPr txBox="1"/>
            <p:nvPr/>
          </p:nvSpPr>
          <p:spPr>
            <a:xfrm rot="10800000" flipV="1">
              <a:off x="12407834" y="9501039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Định hình hướng đi, giải pháp và thông điệp rõ ràng.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B701194-FF5D-26B7-EA15-5AC759B484FE}"/>
                </a:ext>
              </a:extLst>
            </p:cNvPr>
            <p:cNvSpPr txBox="1"/>
            <p:nvPr/>
          </p:nvSpPr>
          <p:spPr>
            <a:xfrm rot="10800000" flipV="1">
              <a:off x="12360697" y="8986883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SHAPE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80" name="Oval 179">
            <a:extLst>
              <a:ext uri="{FF2B5EF4-FFF2-40B4-BE49-F238E27FC236}">
                <a16:creationId xmlns:a16="http://schemas.microsoft.com/office/drawing/2014/main" id="{4DB00E14-BC09-D6F0-3C85-78EB6A911AD9}"/>
              </a:ext>
            </a:extLst>
          </p:cNvPr>
          <p:cNvSpPr/>
          <p:nvPr/>
        </p:nvSpPr>
        <p:spPr>
          <a:xfrm>
            <a:off x="14829793" y="8702457"/>
            <a:ext cx="1903174" cy="190317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3</a:t>
            </a: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8D1E25B6-9A0F-E520-8B8D-1DE5A2E1478D}"/>
              </a:ext>
            </a:extLst>
          </p:cNvPr>
          <p:cNvSpPr/>
          <p:nvPr/>
        </p:nvSpPr>
        <p:spPr>
          <a:xfrm>
            <a:off x="16475171" y="4435525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903794B6-F0C3-41AD-DEB6-2D1289749EBA}"/>
              </a:ext>
            </a:extLst>
          </p:cNvPr>
          <p:cNvSpPr/>
          <p:nvPr/>
        </p:nvSpPr>
        <p:spPr>
          <a:xfrm>
            <a:off x="20536099" y="4543119"/>
            <a:ext cx="1903174" cy="1903172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4</a:t>
            </a: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7F904294-3DA6-A0E0-56FD-310AADA07935}"/>
              </a:ext>
            </a:extLst>
          </p:cNvPr>
          <p:cNvSpPr/>
          <p:nvPr/>
        </p:nvSpPr>
        <p:spPr>
          <a:xfrm>
            <a:off x="16475171" y="721251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0F2BA85C-24D0-37AC-D84A-05970C743F72}"/>
              </a:ext>
            </a:extLst>
          </p:cNvPr>
          <p:cNvGrpSpPr/>
          <p:nvPr/>
        </p:nvGrpSpPr>
        <p:grpSpPr>
          <a:xfrm>
            <a:off x="18314653" y="7604538"/>
            <a:ext cx="2126196" cy="1252820"/>
            <a:chOff x="18067003" y="7604538"/>
            <a:chExt cx="2126196" cy="1252820"/>
          </a:xfrm>
        </p:grpSpPr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4F7E866-EB80-7282-C8D3-86C756C48229}"/>
                </a:ext>
              </a:extLst>
            </p:cNvPr>
            <p:cNvSpPr txBox="1"/>
            <p:nvPr/>
          </p:nvSpPr>
          <p:spPr>
            <a:xfrm rot="10800000" flipV="1">
              <a:off x="18114140" y="8118694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Nhân rộng những gì hiệu quả và tạo tác động lớn.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7D874F0C-42BF-FC75-1731-F05C925A9AC1}"/>
                </a:ext>
              </a:extLst>
            </p:cNvPr>
            <p:cNvSpPr txBox="1"/>
            <p:nvPr/>
          </p:nvSpPr>
          <p:spPr>
            <a:xfrm rot="10800000" flipV="1">
              <a:off x="18067003" y="760453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SCALE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87" name="Oval 186">
            <a:extLst>
              <a:ext uri="{FF2B5EF4-FFF2-40B4-BE49-F238E27FC236}">
                <a16:creationId xmlns:a16="http://schemas.microsoft.com/office/drawing/2014/main" id="{960A08E5-AD5E-A6F8-4166-FBC3E8C84366}"/>
              </a:ext>
            </a:extLst>
          </p:cNvPr>
          <p:cNvSpPr/>
          <p:nvPr/>
        </p:nvSpPr>
        <p:spPr>
          <a:xfrm>
            <a:off x="20536099" y="7320112"/>
            <a:ext cx="1903174" cy="1903172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5</a:t>
            </a: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1B4EF45E-EF80-1D32-B456-F15EDB3852E5}"/>
              </a:ext>
            </a:extLst>
          </p:cNvPr>
          <p:cNvCxnSpPr/>
          <p:nvPr/>
        </p:nvCxnSpPr>
        <p:spPr>
          <a:xfrm flipH="1">
            <a:off x="9466966" y="4081448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C5B0DBB6-B8B4-6126-CEEC-36AA5AE1653E}"/>
              </a:ext>
            </a:extLst>
          </p:cNvPr>
          <p:cNvCxnSpPr>
            <a:cxnSpLocks/>
          </p:cNvCxnSpPr>
          <p:nvPr/>
        </p:nvCxnSpPr>
        <p:spPr>
          <a:xfrm flipH="1" flipV="1">
            <a:off x="9466966" y="8359256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296D8710-9A5C-C4A7-F86D-6FB67D02C4A9}"/>
              </a:ext>
            </a:extLst>
          </p:cNvPr>
          <p:cNvCxnSpPr>
            <a:cxnSpLocks/>
          </p:cNvCxnSpPr>
          <p:nvPr/>
        </p:nvCxnSpPr>
        <p:spPr>
          <a:xfrm>
            <a:off x="9710320" y="6872286"/>
            <a:ext cx="1058545" cy="0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098730C7-DB1B-0BE1-BB34-A3FA84CDD84B}"/>
              </a:ext>
            </a:extLst>
          </p:cNvPr>
          <p:cNvGrpSpPr/>
          <p:nvPr/>
        </p:nvGrpSpPr>
        <p:grpSpPr>
          <a:xfrm>
            <a:off x="9599195" y="5484113"/>
            <a:ext cx="6875976" cy="557893"/>
            <a:chOff x="8648700" y="5484113"/>
            <a:chExt cx="6875976" cy="557893"/>
          </a:xfrm>
        </p:grpSpPr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4169D3E4-53A8-0D11-1BF6-1A3DD6A5EFC8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06DE70BE-4151-130A-5159-8A5A1991F668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6E90BC60-A2D2-9485-E6B0-3340428FF5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BAEBD1F4-F314-2777-5647-051D151BC03B}"/>
              </a:ext>
            </a:extLst>
          </p:cNvPr>
          <p:cNvGrpSpPr/>
          <p:nvPr/>
        </p:nvGrpSpPr>
        <p:grpSpPr>
          <a:xfrm flipV="1">
            <a:off x="9599195" y="7710186"/>
            <a:ext cx="6875976" cy="557893"/>
            <a:chOff x="8648700" y="5484113"/>
            <a:chExt cx="6875976" cy="557893"/>
          </a:xfrm>
        </p:grpSpPr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4E1E4BB3-F93F-6FF1-F316-4AEEDBF69BD9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FCB6F793-63B3-FE44-02A0-4B2ED46B6133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F101392A-5842-AC71-8261-BC9DBEE9FA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Circle: Hollow 198">
            <a:extLst>
              <a:ext uri="{FF2B5EF4-FFF2-40B4-BE49-F238E27FC236}">
                <a16:creationId xmlns:a16="http://schemas.microsoft.com/office/drawing/2014/main" id="{F35DD3D7-CADD-AFDB-4158-51357788828D}"/>
              </a:ext>
            </a:extLst>
          </p:cNvPr>
          <p:cNvSpPr/>
          <p:nvPr/>
        </p:nvSpPr>
        <p:spPr>
          <a:xfrm>
            <a:off x="10599251" y="3938436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0" name="Circle: Hollow 199">
            <a:extLst>
              <a:ext uri="{FF2B5EF4-FFF2-40B4-BE49-F238E27FC236}">
                <a16:creationId xmlns:a16="http://schemas.microsoft.com/office/drawing/2014/main" id="{2855CCB8-8CDE-2ABB-9AFF-84E839F47110}"/>
              </a:ext>
            </a:extLst>
          </p:cNvPr>
          <p:cNvSpPr/>
          <p:nvPr/>
        </p:nvSpPr>
        <p:spPr>
          <a:xfrm>
            <a:off x="10599251" y="673403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1" name="Circle: Hollow 200">
            <a:extLst>
              <a:ext uri="{FF2B5EF4-FFF2-40B4-BE49-F238E27FC236}">
                <a16:creationId xmlns:a16="http://schemas.microsoft.com/office/drawing/2014/main" id="{F6D9E846-6974-7C84-84FA-057C049AAD4A}"/>
              </a:ext>
            </a:extLst>
          </p:cNvPr>
          <p:cNvSpPr/>
          <p:nvPr/>
        </p:nvSpPr>
        <p:spPr>
          <a:xfrm>
            <a:off x="10599251" y="9511031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961A5D23-92C3-D5F7-8F32-72B9F6D7EFE6}"/>
              </a:ext>
            </a:extLst>
          </p:cNvPr>
          <p:cNvGrpSpPr/>
          <p:nvPr/>
        </p:nvGrpSpPr>
        <p:grpSpPr>
          <a:xfrm>
            <a:off x="12608347" y="6258335"/>
            <a:ext cx="2126196" cy="1252819"/>
            <a:chOff x="12360697" y="6258335"/>
            <a:chExt cx="2126196" cy="1252819"/>
          </a:xfrm>
        </p:grpSpPr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FA90DD37-553C-46D1-7971-7051480ADBEE}"/>
                </a:ext>
              </a:extLst>
            </p:cNvPr>
            <p:cNvSpPr txBox="1"/>
            <p:nvPr/>
          </p:nvSpPr>
          <p:spPr>
            <a:xfrm rot="10800000" flipV="1">
              <a:off x="12407834" y="6772490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Hiểu sâu nguyên nhân, động lực và xu hướng ẩn phía sau.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9940F9C9-A607-D12D-7C8B-6C4B1715C224}"/>
                </a:ext>
              </a:extLst>
            </p:cNvPr>
            <p:cNvSpPr txBox="1"/>
            <p:nvPr/>
          </p:nvSpPr>
          <p:spPr>
            <a:xfrm rot="10800000" flipV="1">
              <a:off x="12360697" y="6258335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SENSE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C5564AB3-F4A9-CFE1-6614-06602FF71460}"/>
              </a:ext>
            </a:extLst>
          </p:cNvPr>
          <p:cNvGrpSpPr/>
          <p:nvPr/>
        </p:nvGrpSpPr>
        <p:grpSpPr>
          <a:xfrm>
            <a:off x="18314653" y="4875990"/>
            <a:ext cx="2126196" cy="1252820"/>
            <a:chOff x="18067003" y="4875990"/>
            <a:chExt cx="2126196" cy="1252820"/>
          </a:xfrm>
        </p:grpSpPr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EB32A84F-B9F1-A922-EABB-1E27F814829A}"/>
                </a:ext>
              </a:extLst>
            </p:cNvPr>
            <p:cNvSpPr txBox="1"/>
            <p:nvPr/>
          </p:nvSpPr>
          <p:spPr>
            <a:xfrm rot="10800000" flipV="1">
              <a:off x="18114140" y="5390146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Đưa giải pháp ra thực tế nhanh, không cầu toàn.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9D68D1DB-B353-9038-44A3-77E516C6AB47}"/>
                </a:ext>
              </a:extLst>
            </p:cNvPr>
            <p:cNvSpPr txBox="1"/>
            <p:nvPr/>
          </p:nvSpPr>
          <p:spPr>
            <a:xfrm rot="10800000" flipV="1">
              <a:off x="18067003" y="4875990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SHIP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43B5AF10-1818-BAD3-7FF6-4710CD27CDE8}"/>
              </a:ext>
            </a:extLst>
          </p:cNvPr>
          <p:cNvSpPr/>
          <p:nvPr/>
        </p:nvSpPr>
        <p:spPr>
          <a:xfrm>
            <a:off x="9211738" y="5265451"/>
            <a:ext cx="746686" cy="3202885"/>
          </a:xfrm>
          <a:custGeom>
            <a:avLst/>
            <a:gdLst>
              <a:gd name="csX0" fmla="*/ 339872 w 746686"/>
              <a:gd name="csY0" fmla="*/ 0 h 3202885"/>
              <a:gd name="csX1" fmla="*/ 480080 w 746686"/>
              <a:gd name="csY1" fmla="*/ 291054 h 3202885"/>
              <a:gd name="csX2" fmla="*/ 746686 w 746686"/>
              <a:gd name="csY2" fmla="*/ 1611600 h 3202885"/>
              <a:gd name="csX3" fmla="*/ 480080 w 746686"/>
              <a:gd name="csY3" fmla="*/ 2932147 h 3202885"/>
              <a:gd name="csX4" fmla="*/ 349659 w 746686"/>
              <a:gd name="csY4" fmla="*/ 3202885 h 3202885"/>
              <a:gd name="csX5" fmla="*/ 9787 w 746686"/>
              <a:gd name="csY5" fmla="*/ 2863013 h 3202885"/>
              <a:gd name="csX6" fmla="*/ 61637 w 746686"/>
              <a:gd name="csY6" fmla="*/ 2755379 h 3202885"/>
              <a:gd name="csX7" fmla="*/ 292555 w 746686"/>
              <a:gd name="csY7" fmla="*/ 1611600 h 3202885"/>
              <a:gd name="csX8" fmla="*/ 61637 w 746686"/>
              <a:gd name="csY8" fmla="*/ 467822 h 3202885"/>
              <a:gd name="csX9" fmla="*/ 0 w 746686"/>
              <a:gd name="csY9" fmla="*/ 339872 h 32028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46686" h="3202885">
                <a:moveTo>
                  <a:pt x="339872" y="0"/>
                </a:moveTo>
                <a:lnTo>
                  <a:pt x="480080" y="291054"/>
                </a:lnTo>
                <a:cubicBezTo>
                  <a:pt x="651754" y="696937"/>
                  <a:pt x="746686" y="1143182"/>
                  <a:pt x="746686" y="1611600"/>
                </a:cubicBezTo>
                <a:cubicBezTo>
                  <a:pt x="746686" y="2080018"/>
                  <a:pt x="651754" y="2526264"/>
                  <a:pt x="480080" y="2932147"/>
                </a:cubicBezTo>
                <a:lnTo>
                  <a:pt x="349659" y="3202885"/>
                </a:lnTo>
                <a:lnTo>
                  <a:pt x="9787" y="2863013"/>
                </a:lnTo>
                <a:lnTo>
                  <a:pt x="61637" y="2755379"/>
                </a:lnTo>
                <a:cubicBezTo>
                  <a:pt x="210331" y="2403827"/>
                  <a:pt x="292555" y="2017316"/>
                  <a:pt x="292555" y="1611600"/>
                </a:cubicBezTo>
                <a:cubicBezTo>
                  <a:pt x="292555" y="1205885"/>
                  <a:pt x="210331" y="819373"/>
                  <a:pt x="61637" y="467822"/>
                </a:cubicBezTo>
                <a:lnTo>
                  <a:pt x="0" y="3398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AA0A1A23-A359-6DB3-2C0F-269B8C1F1B41}"/>
              </a:ext>
            </a:extLst>
          </p:cNvPr>
          <p:cNvGrpSpPr/>
          <p:nvPr/>
        </p:nvGrpSpPr>
        <p:grpSpPr>
          <a:xfrm>
            <a:off x="11627234" y="6495454"/>
            <a:ext cx="735936" cy="909520"/>
            <a:chOff x="11379584" y="6495454"/>
            <a:chExt cx="735936" cy="909520"/>
          </a:xfrm>
        </p:grpSpPr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5BE9554D-0831-C854-1B8D-3268E053178F}"/>
                </a:ext>
              </a:extLst>
            </p:cNvPr>
            <p:cNvSpPr/>
            <p:nvPr/>
          </p:nvSpPr>
          <p:spPr>
            <a:xfrm>
              <a:off x="11404039" y="7020062"/>
              <a:ext cx="384912" cy="384912"/>
            </a:xfrm>
            <a:prstGeom prst="ellipse">
              <a:avLst/>
            </a:prstGeom>
            <a:solidFill>
              <a:schemeClr val="accent3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D5AABA37-5B0E-B471-1145-C18063BD23E9}"/>
                </a:ext>
              </a:extLst>
            </p:cNvPr>
            <p:cNvSpPr/>
            <p:nvPr/>
          </p:nvSpPr>
          <p:spPr>
            <a:xfrm>
              <a:off x="11379584" y="6495454"/>
              <a:ext cx="735936" cy="763192"/>
            </a:xfrm>
            <a:custGeom>
              <a:avLst/>
              <a:gdLst>
                <a:gd name="connsiteX0" fmla="*/ 284150 w 411480"/>
                <a:gd name="connsiteY0" fmla="*/ 60579 h 426720"/>
                <a:gd name="connsiteX1" fmla="*/ 345872 w 411480"/>
                <a:gd name="connsiteY1" fmla="*/ 175336 h 426720"/>
                <a:gd name="connsiteX2" fmla="*/ 392658 w 411480"/>
                <a:gd name="connsiteY2" fmla="*/ 269824 h 426720"/>
                <a:gd name="connsiteX3" fmla="*/ 353187 w 411480"/>
                <a:gd name="connsiteY3" fmla="*/ 269824 h 426720"/>
                <a:gd name="connsiteX4" fmla="*/ 353187 w 411480"/>
                <a:gd name="connsiteY4" fmla="*/ 335356 h 426720"/>
                <a:gd name="connsiteX5" fmla="*/ 332613 w 411480"/>
                <a:gd name="connsiteY5" fmla="*/ 355930 h 426720"/>
                <a:gd name="connsiteX6" fmla="*/ 289179 w 411480"/>
                <a:gd name="connsiteY6" fmla="*/ 355930 h 426720"/>
                <a:gd name="connsiteX7" fmla="*/ 289179 w 411480"/>
                <a:gd name="connsiteY7" fmla="*/ 410032 h 426720"/>
                <a:gd name="connsiteX8" fmla="*/ 114986 w 411480"/>
                <a:gd name="connsiteY8" fmla="*/ 410032 h 426720"/>
                <a:gd name="connsiteX9" fmla="*/ 83439 w 411480"/>
                <a:gd name="connsiteY9" fmla="*/ 291922 h 426720"/>
                <a:gd name="connsiteX10" fmla="*/ 221514 w 411480"/>
                <a:gd name="connsiteY10" fmla="*/ 140741 h 426720"/>
                <a:gd name="connsiteX11" fmla="*/ 219989 w 411480"/>
                <a:gd name="connsiteY11" fmla="*/ 124282 h 426720"/>
                <a:gd name="connsiteX12" fmla="*/ 247269 w 411480"/>
                <a:gd name="connsiteY12" fmla="*/ 95478 h 426720"/>
                <a:gd name="connsiteX13" fmla="*/ 229439 w 411480"/>
                <a:gd name="connsiteY13" fmla="*/ 64694 h 426720"/>
                <a:gd name="connsiteX14" fmla="*/ 190728 w 411480"/>
                <a:gd name="connsiteY14" fmla="*/ 73990 h 426720"/>
                <a:gd name="connsiteX15" fmla="*/ 162382 w 411480"/>
                <a:gd name="connsiteY15" fmla="*/ 57531 h 426720"/>
                <a:gd name="connsiteX16" fmla="*/ 151105 w 411480"/>
                <a:gd name="connsiteY16" fmla="*/ 19431 h 426720"/>
                <a:gd name="connsiteX17" fmla="*/ 115595 w 411480"/>
                <a:gd name="connsiteY17" fmla="*/ 19431 h 426720"/>
                <a:gd name="connsiteX18" fmla="*/ 104318 w 411480"/>
                <a:gd name="connsiteY18" fmla="*/ 57531 h 426720"/>
                <a:gd name="connsiteX19" fmla="*/ 75972 w 411480"/>
                <a:gd name="connsiteY19" fmla="*/ 73990 h 426720"/>
                <a:gd name="connsiteX20" fmla="*/ 37262 w 411480"/>
                <a:gd name="connsiteY20" fmla="*/ 64694 h 426720"/>
                <a:gd name="connsiteX21" fmla="*/ 19431 w 411480"/>
                <a:gd name="connsiteY21" fmla="*/ 95478 h 426720"/>
                <a:gd name="connsiteX22" fmla="*/ 46710 w 411480"/>
                <a:gd name="connsiteY22" fmla="*/ 124282 h 426720"/>
                <a:gd name="connsiteX23" fmla="*/ 45187 w 411480"/>
                <a:gd name="connsiteY23" fmla="*/ 140741 h 426720"/>
                <a:gd name="connsiteX24" fmla="*/ 46710 w 411480"/>
                <a:gd name="connsiteY24" fmla="*/ 157201 h 426720"/>
                <a:gd name="connsiteX25" fmla="*/ 19431 w 411480"/>
                <a:gd name="connsiteY25" fmla="*/ 186004 h 426720"/>
                <a:gd name="connsiteX26" fmla="*/ 37262 w 411480"/>
                <a:gd name="connsiteY26" fmla="*/ 216789 h 426720"/>
                <a:gd name="connsiteX27" fmla="*/ 75972 w 411480"/>
                <a:gd name="connsiteY27" fmla="*/ 207493 h 426720"/>
                <a:gd name="connsiteX28" fmla="*/ 104318 w 411480"/>
                <a:gd name="connsiteY28" fmla="*/ 223952 h 426720"/>
                <a:gd name="connsiteX29" fmla="*/ 115595 w 411480"/>
                <a:gd name="connsiteY29" fmla="*/ 262052 h 426720"/>
                <a:gd name="connsiteX30" fmla="*/ 151105 w 411480"/>
                <a:gd name="connsiteY30" fmla="*/ 262052 h 426720"/>
                <a:gd name="connsiteX31" fmla="*/ 162382 w 411480"/>
                <a:gd name="connsiteY31" fmla="*/ 223952 h 426720"/>
                <a:gd name="connsiteX32" fmla="*/ 190728 w 411480"/>
                <a:gd name="connsiteY32" fmla="*/ 207493 h 426720"/>
                <a:gd name="connsiteX33" fmla="*/ 229439 w 411480"/>
                <a:gd name="connsiteY33" fmla="*/ 216789 h 426720"/>
                <a:gd name="connsiteX34" fmla="*/ 247269 w 411480"/>
                <a:gd name="connsiteY34" fmla="*/ 186004 h 426720"/>
                <a:gd name="connsiteX35" fmla="*/ 219989 w 411480"/>
                <a:gd name="connsiteY35" fmla="*/ 157201 h 426720"/>
                <a:gd name="connsiteX36" fmla="*/ 221514 w 411480"/>
                <a:gd name="connsiteY36" fmla="*/ 140741 h 426720"/>
                <a:gd name="connsiteX37" fmla="*/ 175488 w 411480"/>
                <a:gd name="connsiteY37" fmla="*/ 140741 h 426720"/>
                <a:gd name="connsiteX38" fmla="*/ 133274 w 411480"/>
                <a:gd name="connsiteY38" fmla="*/ 182956 h 426720"/>
                <a:gd name="connsiteX39" fmla="*/ 91059 w 411480"/>
                <a:gd name="connsiteY39" fmla="*/ 140741 h 426720"/>
                <a:gd name="connsiteX40" fmla="*/ 133274 w 411480"/>
                <a:gd name="connsiteY40" fmla="*/ 98526 h 426720"/>
                <a:gd name="connsiteX41" fmla="*/ 175488 w 411480"/>
                <a:gd name="connsiteY41" fmla="*/ 140741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1480" h="426720">
                  <a:moveTo>
                    <a:pt x="284150" y="60579"/>
                  </a:moveTo>
                  <a:cubicBezTo>
                    <a:pt x="355016" y="91516"/>
                    <a:pt x="345872" y="175336"/>
                    <a:pt x="345872" y="175336"/>
                  </a:cubicBezTo>
                  <a:lnTo>
                    <a:pt x="392658" y="269824"/>
                  </a:lnTo>
                  <a:lnTo>
                    <a:pt x="353187" y="269824"/>
                  </a:lnTo>
                  <a:lnTo>
                    <a:pt x="353187" y="335356"/>
                  </a:lnTo>
                  <a:cubicBezTo>
                    <a:pt x="353187" y="346634"/>
                    <a:pt x="344043" y="355930"/>
                    <a:pt x="332613" y="355930"/>
                  </a:cubicBezTo>
                  <a:lnTo>
                    <a:pt x="289179" y="355930"/>
                  </a:lnTo>
                  <a:lnTo>
                    <a:pt x="289179" y="410032"/>
                  </a:lnTo>
                  <a:lnTo>
                    <a:pt x="114986" y="410032"/>
                  </a:lnTo>
                  <a:cubicBezTo>
                    <a:pt x="115748" y="368579"/>
                    <a:pt x="104470" y="327888"/>
                    <a:pt x="83439" y="291922"/>
                  </a:cubicBezTo>
                  <a:moveTo>
                    <a:pt x="221514" y="140741"/>
                  </a:moveTo>
                  <a:cubicBezTo>
                    <a:pt x="221514" y="135103"/>
                    <a:pt x="220904" y="129616"/>
                    <a:pt x="219989" y="124282"/>
                  </a:cubicBezTo>
                  <a:lnTo>
                    <a:pt x="247269" y="95478"/>
                  </a:lnTo>
                  <a:lnTo>
                    <a:pt x="229439" y="64694"/>
                  </a:lnTo>
                  <a:lnTo>
                    <a:pt x="190728" y="73990"/>
                  </a:lnTo>
                  <a:cubicBezTo>
                    <a:pt x="182499" y="66827"/>
                    <a:pt x="172898" y="61341"/>
                    <a:pt x="162382" y="57531"/>
                  </a:cubicBezTo>
                  <a:lnTo>
                    <a:pt x="151105" y="19431"/>
                  </a:lnTo>
                  <a:lnTo>
                    <a:pt x="115595" y="19431"/>
                  </a:lnTo>
                  <a:lnTo>
                    <a:pt x="104318" y="57531"/>
                  </a:lnTo>
                  <a:cubicBezTo>
                    <a:pt x="93802" y="61188"/>
                    <a:pt x="84201" y="66827"/>
                    <a:pt x="75972" y="73990"/>
                  </a:cubicBezTo>
                  <a:lnTo>
                    <a:pt x="37262" y="64694"/>
                  </a:lnTo>
                  <a:lnTo>
                    <a:pt x="19431" y="95478"/>
                  </a:lnTo>
                  <a:lnTo>
                    <a:pt x="46710" y="124282"/>
                  </a:lnTo>
                  <a:cubicBezTo>
                    <a:pt x="45644" y="129616"/>
                    <a:pt x="45187" y="135103"/>
                    <a:pt x="45187" y="140741"/>
                  </a:cubicBezTo>
                  <a:cubicBezTo>
                    <a:pt x="45187" y="146380"/>
                    <a:pt x="45796" y="151866"/>
                    <a:pt x="46710" y="157201"/>
                  </a:cubicBezTo>
                  <a:lnTo>
                    <a:pt x="19431" y="186004"/>
                  </a:lnTo>
                  <a:lnTo>
                    <a:pt x="37262" y="216789"/>
                  </a:lnTo>
                  <a:lnTo>
                    <a:pt x="75972" y="207493"/>
                  </a:lnTo>
                  <a:cubicBezTo>
                    <a:pt x="84201" y="214655"/>
                    <a:pt x="93802" y="220142"/>
                    <a:pt x="104318" y="223952"/>
                  </a:cubicBezTo>
                  <a:lnTo>
                    <a:pt x="115595" y="262052"/>
                  </a:lnTo>
                  <a:lnTo>
                    <a:pt x="151105" y="262052"/>
                  </a:lnTo>
                  <a:lnTo>
                    <a:pt x="162382" y="223952"/>
                  </a:lnTo>
                  <a:cubicBezTo>
                    <a:pt x="172898" y="220294"/>
                    <a:pt x="182499" y="214655"/>
                    <a:pt x="190728" y="207493"/>
                  </a:cubicBezTo>
                  <a:lnTo>
                    <a:pt x="229439" y="216789"/>
                  </a:lnTo>
                  <a:lnTo>
                    <a:pt x="247269" y="186004"/>
                  </a:lnTo>
                  <a:lnTo>
                    <a:pt x="219989" y="157201"/>
                  </a:lnTo>
                  <a:cubicBezTo>
                    <a:pt x="220904" y="151866"/>
                    <a:pt x="221514" y="146380"/>
                    <a:pt x="221514" y="140741"/>
                  </a:cubicBezTo>
                  <a:close/>
                  <a:moveTo>
                    <a:pt x="175488" y="140741"/>
                  </a:moveTo>
                  <a:cubicBezTo>
                    <a:pt x="175488" y="164058"/>
                    <a:pt x="156591" y="182956"/>
                    <a:pt x="133274" y="182956"/>
                  </a:cubicBezTo>
                  <a:cubicBezTo>
                    <a:pt x="109957" y="182956"/>
                    <a:pt x="91059" y="164058"/>
                    <a:pt x="91059" y="140741"/>
                  </a:cubicBezTo>
                  <a:cubicBezTo>
                    <a:pt x="91059" y="117424"/>
                    <a:pt x="109957" y="98526"/>
                    <a:pt x="133274" y="98526"/>
                  </a:cubicBezTo>
                  <a:cubicBezTo>
                    <a:pt x="156591" y="98526"/>
                    <a:pt x="175488" y="117424"/>
                    <a:pt x="175488" y="140741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45C47B91-894D-9523-5CB9-7E5E74862253}"/>
              </a:ext>
            </a:extLst>
          </p:cNvPr>
          <p:cNvGrpSpPr/>
          <p:nvPr/>
        </p:nvGrpSpPr>
        <p:grpSpPr>
          <a:xfrm>
            <a:off x="11545464" y="9135180"/>
            <a:ext cx="899476" cy="941344"/>
            <a:chOff x="11297814" y="9135180"/>
            <a:chExt cx="899476" cy="941344"/>
          </a:xfrm>
        </p:grpSpPr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13CF01FA-75C8-B8DC-732C-942CE8C8ED2F}"/>
                </a:ext>
              </a:extLst>
            </p:cNvPr>
            <p:cNvSpPr/>
            <p:nvPr/>
          </p:nvSpPr>
          <p:spPr>
            <a:xfrm>
              <a:off x="11638393" y="9135180"/>
              <a:ext cx="384912" cy="384912"/>
            </a:xfrm>
            <a:prstGeom prst="ellipse">
              <a:avLst/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5A0D7B9F-40A1-B591-7764-1C6937CD24D8}"/>
                </a:ext>
              </a:extLst>
            </p:cNvPr>
            <p:cNvSpPr/>
            <p:nvPr/>
          </p:nvSpPr>
          <p:spPr>
            <a:xfrm>
              <a:off x="11297814" y="9231562"/>
              <a:ext cx="899476" cy="844962"/>
            </a:xfrm>
            <a:custGeom>
              <a:avLst/>
              <a:gdLst>
                <a:gd name="connsiteX0" fmla="*/ 335814 w 502920"/>
                <a:gd name="connsiteY0" fmla="*/ 126873 h 472440"/>
                <a:gd name="connsiteX1" fmla="*/ 431520 w 502920"/>
                <a:gd name="connsiteY1" fmla="*/ 172136 h 472440"/>
                <a:gd name="connsiteX2" fmla="*/ 253670 w 502920"/>
                <a:gd name="connsiteY2" fmla="*/ 259156 h 472440"/>
                <a:gd name="connsiteX3" fmla="*/ 75819 w 502920"/>
                <a:gd name="connsiteY3" fmla="*/ 172136 h 472440"/>
                <a:gd name="connsiteX4" fmla="*/ 172135 w 502920"/>
                <a:gd name="connsiteY4" fmla="*/ 129159 h 472440"/>
                <a:gd name="connsiteX5" fmla="*/ 75667 w 502920"/>
                <a:gd name="connsiteY5" fmla="*/ 275920 h 472440"/>
                <a:gd name="connsiteX6" fmla="*/ 75667 w 502920"/>
                <a:gd name="connsiteY6" fmla="*/ 370104 h 472440"/>
                <a:gd name="connsiteX7" fmla="*/ 253517 w 502920"/>
                <a:gd name="connsiteY7" fmla="*/ 457124 h 472440"/>
                <a:gd name="connsiteX8" fmla="*/ 431368 w 502920"/>
                <a:gd name="connsiteY8" fmla="*/ 370104 h 472440"/>
                <a:gd name="connsiteX9" fmla="*/ 431368 w 502920"/>
                <a:gd name="connsiteY9" fmla="*/ 275920 h 472440"/>
                <a:gd name="connsiteX10" fmla="*/ 253517 w 502920"/>
                <a:gd name="connsiteY10" fmla="*/ 457124 h 472440"/>
                <a:gd name="connsiteX11" fmla="*/ 253517 w 502920"/>
                <a:gd name="connsiteY11" fmla="*/ 259156 h 472440"/>
                <a:gd name="connsiteX12" fmla="*/ 75667 w 502920"/>
                <a:gd name="connsiteY12" fmla="*/ 172136 h 472440"/>
                <a:gd name="connsiteX13" fmla="*/ 19431 w 502920"/>
                <a:gd name="connsiteY13" fmla="*/ 248336 h 472440"/>
                <a:gd name="connsiteX14" fmla="*/ 197282 w 502920"/>
                <a:gd name="connsiteY14" fmla="*/ 335356 h 472440"/>
                <a:gd name="connsiteX15" fmla="*/ 253517 w 502920"/>
                <a:gd name="connsiteY15" fmla="*/ 259156 h 472440"/>
                <a:gd name="connsiteX16" fmla="*/ 253517 w 502920"/>
                <a:gd name="connsiteY16" fmla="*/ 259156 h 472440"/>
                <a:gd name="connsiteX17" fmla="*/ 309753 w 502920"/>
                <a:gd name="connsiteY17" fmla="*/ 335356 h 472440"/>
                <a:gd name="connsiteX18" fmla="*/ 487603 w 502920"/>
                <a:gd name="connsiteY18" fmla="*/ 248336 h 472440"/>
                <a:gd name="connsiteX19" fmla="*/ 431368 w 502920"/>
                <a:gd name="connsiteY19" fmla="*/ 172136 h 472440"/>
                <a:gd name="connsiteX20" fmla="*/ 253517 w 502920"/>
                <a:gd name="connsiteY20" fmla="*/ 19431 h 472440"/>
                <a:gd name="connsiteX21" fmla="*/ 168325 w 502920"/>
                <a:gd name="connsiteY21" fmla="*/ 104623 h 472440"/>
                <a:gd name="connsiteX22" fmla="*/ 253517 w 502920"/>
                <a:gd name="connsiteY22" fmla="*/ 189814 h 472440"/>
                <a:gd name="connsiteX23" fmla="*/ 338709 w 502920"/>
                <a:gd name="connsiteY23" fmla="*/ 104623 h 472440"/>
                <a:gd name="connsiteX24" fmla="*/ 253517 w 502920"/>
                <a:gd name="connsiteY24" fmla="*/ 19431 h 472440"/>
                <a:gd name="connsiteX25" fmla="*/ 221970 w 502920"/>
                <a:gd name="connsiteY25" fmla="*/ 101727 h 472440"/>
                <a:gd name="connsiteX26" fmla="*/ 249707 w 502920"/>
                <a:gd name="connsiteY26" fmla="*/ 130988 h 472440"/>
                <a:gd name="connsiteX27" fmla="*/ 284912 w 502920"/>
                <a:gd name="connsiteY27" fmla="*/ 7810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2920" h="472440">
                  <a:moveTo>
                    <a:pt x="335814" y="126873"/>
                  </a:moveTo>
                  <a:lnTo>
                    <a:pt x="431520" y="172136"/>
                  </a:lnTo>
                  <a:lnTo>
                    <a:pt x="253670" y="259156"/>
                  </a:lnTo>
                  <a:lnTo>
                    <a:pt x="75819" y="172136"/>
                  </a:lnTo>
                  <a:lnTo>
                    <a:pt x="172135" y="129159"/>
                  </a:lnTo>
                  <a:moveTo>
                    <a:pt x="75667" y="275920"/>
                  </a:moveTo>
                  <a:lnTo>
                    <a:pt x="75667" y="370104"/>
                  </a:lnTo>
                  <a:lnTo>
                    <a:pt x="253517" y="457124"/>
                  </a:lnTo>
                  <a:lnTo>
                    <a:pt x="431368" y="370104"/>
                  </a:lnTo>
                  <a:lnTo>
                    <a:pt x="431368" y="275920"/>
                  </a:lnTo>
                  <a:moveTo>
                    <a:pt x="253517" y="457124"/>
                  </a:moveTo>
                  <a:lnTo>
                    <a:pt x="253517" y="259156"/>
                  </a:lnTo>
                  <a:moveTo>
                    <a:pt x="75667" y="172136"/>
                  </a:moveTo>
                  <a:lnTo>
                    <a:pt x="19431" y="248336"/>
                  </a:lnTo>
                  <a:lnTo>
                    <a:pt x="197282" y="335356"/>
                  </a:lnTo>
                  <a:lnTo>
                    <a:pt x="253517" y="259156"/>
                  </a:lnTo>
                  <a:moveTo>
                    <a:pt x="253517" y="259156"/>
                  </a:moveTo>
                  <a:lnTo>
                    <a:pt x="309753" y="335356"/>
                  </a:lnTo>
                  <a:lnTo>
                    <a:pt x="487603" y="248336"/>
                  </a:lnTo>
                  <a:lnTo>
                    <a:pt x="431368" y="172136"/>
                  </a:lnTo>
                  <a:moveTo>
                    <a:pt x="253517" y="19431"/>
                  </a:moveTo>
                  <a:cubicBezTo>
                    <a:pt x="206425" y="19431"/>
                    <a:pt x="168325" y="57531"/>
                    <a:pt x="168325" y="104623"/>
                  </a:cubicBezTo>
                  <a:cubicBezTo>
                    <a:pt x="168325" y="151714"/>
                    <a:pt x="206425" y="189814"/>
                    <a:pt x="253517" y="189814"/>
                  </a:cubicBezTo>
                  <a:cubicBezTo>
                    <a:pt x="300609" y="189814"/>
                    <a:pt x="338709" y="151714"/>
                    <a:pt x="338709" y="104623"/>
                  </a:cubicBezTo>
                  <a:cubicBezTo>
                    <a:pt x="338709" y="57531"/>
                    <a:pt x="300609" y="19431"/>
                    <a:pt x="253517" y="19431"/>
                  </a:cubicBezTo>
                  <a:close/>
                  <a:moveTo>
                    <a:pt x="221970" y="101727"/>
                  </a:moveTo>
                  <a:lnTo>
                    <a:pt x="249707" y="130988"/>
                  </a:lnTo>
                  <a:lnTo>
                    <a:pt x="284912" y="78105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EA0BF5A6-7907-AF52-EF6B-25ACBA6103F8}"/>
              </a:ext>
            </a:extLst>
          </p:cNvPr>
          <p:cNvGrpSpPr/>
          <p:nvPr/>
        </p:nvGrpSpPr>
        <p:grpSpPr>
          <a:xfrm>
            <a:off x="17290893" y="4948461"/>
            <a:ext cx="790450" cy="886605"/>
            <a:chOff x="17043243" y="4948461"/>
            <a:chExt cx="790450" cy="886605"/>
          </a:xfrm>
        </p:grpSpPr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8948C048-C4E2-8A28-5619-143BF908681D}"/>
                </a:ext>
              </a:extLst>
            </p:cNvPr>
            <p:cNvSpPr/>
            <p:nvPr/>
          </p:nvSpPr>
          <p:spPr>
            <a:xfrm>
              <a:off x="17111901" y="4948461"/>
              <a:ext cx="404574" cy="404574"/>
            </a:xfrm>
            <a:prstGeom prst="ellipse">
              <a:avLst/>
            </a:prstGeom>
            <a:solidFill>
              <a:schemeClr val="accent5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29E8606C-EDED-E46F-1A25-93CA546C21E2}"/>
                </a:ext>
              </a:extLst>
            </p:cNvPr>
            <p:cNvSpPr/>
            <p:nvPr/>
          </p:nvSpPr>
          <p:spPr>
            <a:xfrm>
              <a:off x="17043243" y="5044616"/>
              <a:ext cx="790450" cy="790450"/>
            </a:xfrm>
            <a:custGeom>
              <a:avLst/>
              <a:gdLst>
                <a:gd name="connsiteX0" fmla="*/ 215265 w 441960"/>
                <a:gd name="connsiteY0" fmla="*/ 153695 h 441960"/>
                <a:gd name="connsiteX1" fmla="*/ 254127 w 441960"/>
                <a:gd name="connsiteY1" fmla="*/ 153695 h 441960"/>
                <a:gd name="connsiteX2" fmla="*/ 285826 w 441960"/>
                <a:gd name="connsiteY2" fmla="*/ 185395 h 441960"/>
                <a:gd name="connsiteX3" fmla="*/ 285826 w 441960"/>
                <a:gd name="connsiteY3" fmla="*/ 386563 h 441960"/>
                <a:gd name="connsiteX4" fmla="*/ 158877 w 441960"/>
                <a:gd name="connsiteY4" fmla="*/ 386563 h 441960"/>
                <a:gd name="connsiteX5" fmla="*/ 89992 w 441960"/>
                <a:gd name="connsiteY5" fmla="*/ 153695 h 441960"/>
                <a:gd name="connsiteX6" fmla="*/ 51130 w 441960"/>
                <a:gd name="connsiteY6" fmla="*/ 153695 h 441960"/>
                <a:gd name="connsiteX7" fmla="*/ 19431 w 441960"/>
                <a:gd name="connsiteY7" fmla="*/ 185395 h 441960"/>
                <a:gd name="connsiteX8" fmla="*/ 19431 w 441960"/>
                <a:gd name="connsiteY8" fmla="*/ 354864 h 441960"/>
                <a:gd name="connsiteX9" fmla="*/ 51130 w 441960"/>
                <a:gd name="connsiteY9" fmla="*/ 386563 h 441960"/>
                <a:gd name="connsiteX10" fmla="*/ 77191 w 441960"/>
                <a:gd name="connsiteY10" fmla="*/ 386563 h 441960"/>
                <a:gd name="connsiteX11" fmla="*/ 396621 w 441960"/>
                <a:gd name="connsiteY11" fmla="*/ 386410 h 441960"/>
                <a:gd name="connsiteX12" fmla="*/ 426034 w 441960"/>
                <a:gd name="connsiteY12" fmla="*/ 386410 h 441960"/>
                <a:gd name="connsiteX13" fmla="*/ 426034 w 441960"/>
                <a:gd name="connsiteY13" fmla="*/ 286588 h 441960"/>
                <a:gd name="connsiteX14" fmla="*/ 285826 w 441960"/>
                <a:gd name="connsiteY14" fmla="*/ 286588 h 441960"/>
                <a:gd name="connsiteX15" fmla="*/ 285826 w 441960"/>
                <a:gd name="connsiteY15" fmla="*/ 386410 h 441960"/>
                <a:gd name="connsiteX16" fmla="*/ 315087 w 441960"/>
                <a:gd name="connsiteY16" fmla="*/ 386410 h 441960"/>
                <a:gd name="connsiteX17" fmla="*/ 426034 w 441960"/>
                <a:gd name="connsiteY17" fmla="*/ 286588 h 441960"/>
                <a:gd name="connsiteX18" fmla="*/ 398297 w 441960"/>
                <a:gd name="connsiteY18" fmla="*/ 207493 h 441960"/>
                <a:gd name="connsiteX19" fmla="*/ 368427 w 441960"/>
                <a:gd name="connsiteY19" fmla="*/ 186309 h 441960"/>
                <a:gd name="connsiteX20" fmla="*/ 285826 w 441960"/>
                <a:gd name="connsiteY20" fmla="*/ 186309 h 441960"/>
                <a:gd name="connsiteX21" fmla="*/ 118034 w 441960"/>
                <a:gd name="connsiteY21" fmla="*/ 345719 h 441960"/>
                <a:gd name="connsiteX22" fmla="*/ 77191 w 441960"/>
                <a:gd name="connsiteY22" fmla="*/ 386563 h 441960"/>
                <a:gd name="connsiteX23" fmla="*/ 118034 w 441960"/>
                <a:gd name="connsiteY23" fmla="*/ 427406 h 441960"/>
                <a:gd name="connsiteX24" fmla="*/ 158877 w 441960"/>
                <a:gd name="connsiteY24" fmla="*/ 386563 h 441960"/>
                <a:gd name="connsiteX25" fmla="*/ 118034 w 441960"/>
                <a:gd name="connsiteY25" fmla="*/ 345719 h 441960"/>
                <a:gd name="connsiteX26" fmla="*/ 355930 w 441960"/>
                <a:gd name="connsiteY26" fmla="*/ 345719 h 441960"/>
                <a:gd name="connsiteX27" fmla="*/ 315087 w 441960"/>
                <a:gd name="connsiteY27" fmla="*/ 386563 h 441960"/>
                <a:gd name="connsiteX28" fmla="*/ 355930 w 441960"/>
                <a:gd name="connsiteY28" fmla="*/ 427406 h 441960"/>
                <a:gd name="connsiteX29" fmla="*/ 396774 w 441960"/>
                <a:gd name="connsiteY29" fmla="*/ 386563 h 441960"/>
                <a:gd name="connsiteX30" fmla="*/ 355930 w 441960"/>
                <a:gd name="connsiteY30" fmla="*/ 345719 h 441960"/>
                <a:gd name="connsiteX31" fmla="*/ 152629 w 441960"/>
                <a:gd name="connsiteY31" fmla="*/ 19431 h 441960"/>
                <a:gd name="connsiteX32" fmla="*/ 72466 w 441960"/>
                <a:gd name="connsiteY32" fmla="*/ 99594 h 441960"/>
                <a:gd name="connsiteX33" fmla="*/ 152629 w 441960"/>
                <a:gd name="connsiteY33" fmla="*/ 258852 h 441960"/>
                <a:gd name="connsiteX34" fmla="*/ 232791 w 441960"/>
                <a:gd name="connsiteY34" fmla="*/ 99594 h 441960"/>
                <a:gd name="connsiteX35" fmla="*/ 152629 w 441960"/>
                <a:gd name="connsiteY35" fmla="*/ 19431 h 441960"/>
                <a:gd name="connsiteX36" fmla="*/ 152629 w 441960"/>
                <a:gd name="connsiteY36" fmla="*/ 72619 h 441960"/>
                <a:gd name="connsiteX37" fmla="*/ 125806 w 441960"/>
                <a:gd name="connsiteY37" fmla="*/ 99441 h 441960"/>
                <a:gd name="connsiteX38" fmla="*/ 152629 w 441960"/>
                <a:gd name="connsiteY38" fmla="*/ 126264 h 441960"/>
                <a:gd name="connsiteX39" fmla="*/ 179451 w 441960"/>
                <a:gd name="connsiteY39" fmla="*/ 99441 h 441960"/>
                <a:gd name="connsiteX40" fmla="*/ 152629 w 441960"/>
                <a:gd name="connsiteY40" fmla="*/ 72619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41960" h="441960">
                  <a:moveTo>
                    <a:pt x="215265" y="153695"/>
                  </a:moveTo>
                  <a:lnTo>
                    <a:pt x="254127" y="153695"/>
                  </a:lnTo>
                  <a:cubicBezTo>
                    <a:pt x="271653" y="153695"/>
                    <a:pt x="285826" y="167869"/>
                    <a:pt x="285826" y="185395"/>
                  </a:cubicBezTo>
                  <a:lnTo>
                    <a:pt x="285826" y="386563"/>
                  </a:lnTo>
                  <a:lnTo>
                    <a:pt x="158877" y="386563"/>
                  </a:lnTo>
                  <a:moveTo>
                    <a:pt x="89992" y="153695"/>
                  </a:moveTo>
                  <a:lnTo>
                    <a:pt x="51130" y="153695"/>
                  </a:lnTo>
                  <a:cubicBezTo>
                    <a:pt x="33605" y="153695"/>
                    <a:pt x="19431" y="167869"/>
                    <a:pt x="19431" y="185395"/>
                  </a:cubicBezTo>
                  <a:lnTo>
                    <a:pt x="19431" y="354864"/>
                  </a:lnTo>
                  <a:cubicBezTo>
                    <a:pt x="19431" y="372389"/>
                    <a:pt x="33605" y="386563"/>
                    <a:pt x="51130" y="386563"/>
                  </a:cubicBezTo>
                  <a:lnTo>
                    <a:pt x="77191" y="386563"/>
                  </a:lnTo>
                  <a:moveTo>
                    <a:pt x="396621" y="386410"/>
                  </a:moveTo>
                  <a:lnTo>
                    <a:pt x="426034" y="386410"/>
                  </a:lnTo>
                  <a:lnTo>
                    <a:pt x="426034" y="286588"/>
                  </a:lnTo>
                  <a:lnTo>
                    <a:pt x="285826" y="286588"/>
                  </a:lnTo>
                  <a:lnTo>
                    <a:pt x="285826" y="386410"/>
                  </a:lnTo>
                  <a:lnTo>
                    <a:pt x="315087" y="386410"/>
                  </a:lnTo>
                  <a:moveTo>
                    <a:pt x="426034" y="286588"/>
                  </a:moveTo>
                  <a:lnTo>
                    <a:pt x="398297" y="207493"/>
                  </a:lnTo>
                  <a:cubicBezTo>
                    <a:pt x="393878" y="194844"/>
                    <a:pt x="381839" y="186309"/>
                    <a:pt x="368427" y="186309"/>
                  </a:cubicBezTo>
                  <a:lnTo>
                    <a:pt x="285826" y="186309"/>
                  </a:lnTo>
                  <a:moveTo>
                    <a:pt x="118034" y="345719"/>
                  </a:moveTo>
                  <a:cubicBezTo>
                    <a:pt x="95479" y="345719"/>
                    <a:pt x="77191" y="364008"/>
                    <a:pt x="77191" y="386563"/>
                  </a:cubicBezTo>
                  <a:cubicBezTo>
                    <a:pt x="77191" y="409118"/>
                    <a:pt x="95479" y="427406"/>
                    <a:pt x="118034" y="427406"/>
                  </a:cubicBezTo>
                  <a:cubicBezTo>
                    <a:pt x="140589" y="427406"/>
                    <a:pt x="158877" y="409118"/>
                    <a:pt x="158877" y="386563"/>
                  </a:cubicBezTo>
                  <a:cubicBezTo>
                    <a:pt x="158877" y="364008"/>
                    <a:pt x="140589" y="345719"/>
                    <a:pt x="118034" y="345719"/>
                  </a:cubicBezTo>
                  <a:close/>
                  <a:moveTo>
                    <a:pt x="355930" y="345719"/>
                  </a:moveTo>
                  <a:cubicBezTo>
                    <a:pt x="333375" y="345719"/>
                    <a:pt x="315087" y="364008"/>
                    <a:pt x="315087" y="386563"/>
                  </a:cubicBezTo>
                  <a:cubicBezTo>
                    <a:pt x="315087" y="409118"/>
                    <a:pt x="333375" y="427406"/>
                    <a:pt x="355930" y="427406"/>
                  </a:cubicBezTo>
                  <a:cubicBezTo>
                    <a:pt x="378485" y="427406"/>
                    <a:pt x="396774" y="409118"/>
                    <a:pt x="396774" y="386563"/>
                  </a:cubicBezTo>
                  <a:cubicBezTo>
                    <a:pt x="396774" y="364008"/>
                    <a:pt x="378485" y="345719"/>
                    <a:pt x="355930" y="345719"/>
                  </a:cubicBezTo>
                  <a:close/>
                  <a:moveTo>
                    <a:pt x="152629" y="19431"/>
                  </a:moveTo>
                  <a:cubicBezTo>
                    <a:pt x="108433" y="19431"/>
                    <a:pt x="72466" y="55245"/>
                    <a:pt x="72466" y="99594"/>
                  </a:cubicBezTo>
                  <a:cubicBezTo>
                    <a:pt x="72466" y="143942"/>
                    <a:pt x="152629" y="258852"/>
                    <a:pt x="152629" y="258852"/>
                  </a:cubicBezTo>
                  <a:cubicBezTo>
                    <a:pt x="152629" y="258852"/>
                    <a:pt x="232791" y="143789"/>
                    <a:pt x="232791" y="99594"/>
                  </a:cubicBezTo>
                  <a:cubicBezTo>
                    <a:pt x="232791" y="55398"/>
                    <a:pt x="196825" y="19431"/>
                    <a:pt x="152629" y="19431"/>
                  </a:cubicBezTo>
                  <a:close/>
                  <a:moveTo>
                    <a:pt x="152629" y="72619"/>
                  </a:moveTo>
                  <a:cubicBezTo>
                    <a:pt x="137846" y="72619"/>
                    <a:pt x="125806" y="84658"/>
                    <a:pt x="125806" y="99441"/>
                  </a:cubicBezTo>
                  <a:cubicBezTo>
                    <a:pt x="125806" y="114224"/>
                    <a:pt x="137846" y="126264"/>
                    <a:pt x="152629" y="126264"/>
                  </a:cubicBezTo>
                  <a:cubicBezTo>
                    <a:pt x="167412" y="126264"/>
                    <a:pt x="179451" y="114224"/>
                    <a:pt x="179451" y="99441"/>
                  </a:cubicBezTo>
                  <a:cubicBezTo>
                    <a:pt x="179451" y="84658"/>
                    <a:pt x="167412" y="72619"/>
                    <a:pt x="152629" y="72619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3BF03C5F-E4BB-A150-0A27-4F05492263AE}"/>
              </a:ext>
            </a:extLst>
          </p:cNvPr>
          <p:cNvGrpSpPr/>
          <p:nvPr/>
        </p:nvGrpSpPr>
        <p:grpSpPr>
          <a:xfrm>
            <a:off x="17359035" y="7944616"/>
            <a:ext cx="654166" cy="726007"/>
            <a:chOff x="17111385" y="7944616"/>
            <a:chExt cx="654166" cy="726007"/>
          </a:xfrm>
        </p:grpSpPr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D7080E92-B383-AACA-8203-7792A1E6B8DD}"/>
                </a:ext>
              </a:extLst>
            </p:cNvPr>
            <p:cNvSpPr/>
            <p:nvPr/>
          </p:nvSpPr>
          <p:spPr>
            <a:xfrm>
              <a:off x="17306593" y="8266049"/>
              <a:ext cx="404574" cy="404574"/>
            </a:xfrm>
            <a:prstGeom prst="ellipse">
              <a:avLst/>
            </a:prstGeom>
            <a:solidFill>
              <a:schemeClr val="accent6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B338D6E2-276F-150A-842E-7DB6EA090853}"/>
                </a:ext>
              </a:extLst>
            </p:cNvPr>
            <p:cNvSpPr/>
            <p:nvPr/>
          </p:nvSpPr>
          <p:spPr>
            <a:xfrm>
              <a:off x="17111385" y="7944616"/>
              <a:ext cx="654166" cy="654166"/>
            </a:xfrm>
            <a:custGeom>
              <a:avLst/>
              <a:gdLst>
                <a:gd name="connsiteX0" fmla="*/ 328955 w 365760"/>
                <a:gd name="connsiteY0" fmla="*/ 20210 h 365760"/>
                <a:gd name="connsiteX1" fmla="*/ 356235 w 365760"/>
                <a:gd name="connsiteY1" fmla="*/ 47490 h 365760"/>
                <a:gd name="connsiteX2" fmla="*/ 331698 w 365760"/>
                <a:gd name="connsiteY2" fmla="*/ 139540 h 365760"/>
                <a:gd name="connsiteX3" fmla="*/ 273176 w 365760"/>
                <a:gd name="connsiteY3" fmla="*/ 230065 h 365760"/>
                <a:gd name="connsiteX4" fmla="*/ 178232 w 365760"/>
                <a:gd name="connsiteY4" fmla="*/ 296359 h 365760"/>
                <a:gd name="connsiteX5" fmla="*/ 79933 w 365760"/>
                <a:gd name="connsiteY5" fmla="*/ 198061 h 365760"/>
                <a:gd name="connsiteX6" fmla="*/ 146228 w 365760"/>
                <a:gd name="connsiteY6" fmla="*/ 103116 h 365760"/>
                <a:gd name="connsiteX7" fmla="*/ 236754 w 365760"/>
                <a:gd name="connsiteY7" fmla="*/ 44594 h 365760"/>
                <a:gd name="connsiteX8" fmla="*/ 328955 w 365760"/>
                <a:gd name="connsiteY8" fmla="*/ 20210 h 365760"/>
                <a:gd name="connsiteX9" fmla="*/ 173202 w 365760"/>
                <a:gd name="connsiteY9" fmla="*/ 74312 h 365760"/>
                <a:gd name="connsiteX10" fmla="*/ 76581 w 365760"/>
                <a:gd name="connsiteY10" fmla="*/ 98239 h 365760"/>
                <a:gd name="connsiteX11" fmla="*/ 38328 w 365760"/>
                <a:gd name="connsiteY11" fmla="*/ 148684 h 365760"/>
                <a:gd name="connsiteX12" fmla="*/ 93345 w 365760"/>
                <a:gd name="connsiteY12" fmla="*/ 179316 h 365760"/>
                <a:gd name="connsiteX13" fmla="*/ 197129 w 365760"/>
                <a:gd name="connsiteY13" fmla="*/ 283253 h 365760"/>
                <a:gd name="connsiteX14" fmla="*/ 227762 w 365760"/>
                <a:gd name="connsiteY14" fmla="*/ 338269 h 365760"/>
                <a:gd name="connsiteX15" fmla="*/ 278206 w 365760"/>
                <a:gd name="connsiteY15" fmla="*/ 300017 h 365760"/>
                <a:gd name="connsiteX16" fmla="*/ 302133 w 365760"/>
                <a:gd name="connsiteY16" fmla="*/ 203395 h 365760"/>
                <a:gd name="connsiteX17" fmla="*/ 101879 w 365760"/>
                <a:gd name="connsiteY17" fmla="*/ 274566 h 365760"/>
                <a:gd name="connsiteX18" fmla="*/ 45643 w 365760"/>
                <a:gd name="connsiteY18" fmla="*/ 274566 h 365760"/>
                <a:gd name="connsiteX19" fmla="*/ 19431 w 365760"/>
                <a:gd name="connsiteY19" fmla="*/ 357015 h 365760"/>
                <a:gd name="connsiteX20" fmla="*/ 101879 w 365760"/>
                <a:gd name="connsiteY20" fmla="*/ 330802 h 365760"/>
                <a:gd name="connsiteX21" fmla="*/ 101879 w 365760"/>
                <a:gd name="connsiteY21" fmla="*/ 274566 h 365760"/>
                <a:gd name="connsiteX22" fmla="*/ 261442 w 365760"/>
                <a:gd name="connsiteY22" fmla="*/ 115003 h 365760"/>
                <a:gd name="connsiteX23" fmla="*/ 218313 w 365760"/>
                <a:gd name="connsiteY23" fmla="*/ 115003 h 365760"/>
                <a:gd name="connsiteX24" fmla="*/ 218313 w 365760"/>
                <a:gd name="connsiteY24" fmla="*/ 158132 h 365760"/>
                <a:gd name="connsiteX25" fmla="*/ 261442 w 365760"/>
                <a:gd name="connsiteY25" fmla="*/ 158132 h 365760"/>
                <a:gd name="connsiteX26" fmla="*/ 261442 w 365760"/>
                <a:gd name="connsiteY26" fmla="*/ 115003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" h="365760">
                  <a:moveTo>
                    <a:pt x="328955" y="20210"/>
                  </a:moveTo>
                  <a:cubicBezTo>
                    <a:pt x="345566" y="15791"/>
                    <a:pt x="360655" y="30878"/>
                    <a:pt x="356235" y="47490"/>
                  </a:cubicBezTo>
                  <a:lnTo>
                    <a:pt x="331698" y="139540"/>
                  </a:lnTo>
                  <a:cubicBezTo>
                    <a:pt x="324840" y="176268"/>
                    <a:pt x="303809" y="208729"/>
                    <a:pt x="273176" y="230065"/>
                  </a:cubicBezTo>
                  <a:lnTo>
                    <a:pt x="178232" y="296359"/>
                  </a:lnTo>
                  <a:lnTo>
                    <a:pt x="79933" y="198061"/>
                  </a:lnTo>
                  <a:lnTo>
                    <a:pt x="146228" y="103116"/>
                  </a:lnTo>
                  <a:cubicBezTo>
                    <a:pt x="167563" y="72484"/>
                    <a:pt x="200177" y="51452"/>
                    <a:pt x="236754" y="44594"/>
                  </a:cubicBezTo>
                  <a:lnTo>
                    <a:pt x="328955" y="20210"/>
                  </a:lnTo>
                  <a:close/>
                  <a:moveTo>
                    <a:pt x="173202" y="74312"/>
                  </a:moveTo>
                  <a:lnTo>
                    <a:pt x="76581" y="98239"/>
                  </a:lnTo>
                  <a:lnTo>
                    <a:pt x="38328" y="148684"/>
                  </a:lnTo>
                  <a:lnTo>
                    <a:pt x="93345" y="179316"/>
                  </a:lnTo>
                  <a:moveTo>
                    <a:pt x="197129" y="283253"/>
                  </a:moveTo>
                  <a:lnTo>
                    <a:pt x="227762" y="338269"/>
                  </a:lnTo>
                  <a:lnTo>
                    <a:pt x="278206" y="300017"/>
                  </a:lnTo>
                  <a:lnTo>
                    <a:pt x="302133" y="203395"/>
                  </a:lnTo>
                  <a:moveTo>
                    <a:pt x="101879" y="274566"/>
                  </a:moveTo>
                  <a:cubicBezTo>
                    <a:pt x="86335" y="259021"/>
                    <a:pt x="61188" y="259021"/>
                    <a:pt x="45643" y="274566"/>
                  </a:cubicBezTo>
                  <a:cubicBezTo>
                    <a:pt x="30099" y="290111"/>
                    <a:pt x="19431" y="357015"/>
                    <a:pt x="19431" y="357015"/>
                  </a:cubicBezTo>
                  <a:cubicBezTo>
                    <a:pt x="19431" y="357015"/>
                    <a:pt x="86335" y="346346"/>
                    <a:pt x="101879" y="330802"/>
                  </a:cubicBezTo>
                  <a:cubicBezTo>
                    <a:pt x="117424" y="315257"/>
                    <a:pt x="117577" y="290111"/>
                    <a:pt x="101879" y="274566"/>
                  </a:cubicBezTo>
                  <a:close/>
                  <a:moveTo>
                    <a:pt x="261442" y="115003"/>
                  </a:moveTo>
                  <a:cubicBezTo>
                    <a:pt x="249555" y="103116"/>
                    <a:pt x="230200" y="103116"/>
                    <a:pt x="218313" y="115003"/>
                  </a:cubicBezTo>
                  <a:cubicBezTo>
                    <a:pt x="206425" y="126890"/>
                    <a:pt x="206425" y="146245"/>
                    <a:pt x="218313" y="158132"/>
                  </a:cubicBezTo>
                  <a:cubicBezTo>
                    <a:pt x="230200" y="170020"/>
                    <a:pt x="249555" y="170020"/>
                    <a:pt x="261442" y="158132"/>
                  </a:cubicBezTo>
                  <a:cubicBezTo>
                    <a:pt x="273329" y="146245"/>
                    <a:pt x="273329" y="127043"/>
                    <a:pt x="261442" y="115003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221" name="Circle: Hollow 220">
            <a:extLst>
              <a:ext uri="{FF2B5EF4-FFF2-40B4-BE49-F238E27FC236}">
                <a16:creationId xmlns:a16="http://schemas.microsoft.com/office/drawing/2014/main" id="{99363B54-C52F-AD74-C4B1-9C1D90C044CE}"/>
              </a:ext>
            </a:extLst>
          </p:cNvPr>
          <p:cNvSpPr/>
          <p:nvPr/>
        </p:nvSpPr>
        <p:spPr>
          <a:xfrm>
            <a:off x="16373740" y="5350765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2" name="Circle: Hollow 221">
            <a:extLst>
              <a:ext uri="{FF2B5EF4-FFF2-40B4-BE49-F238E27FC236}">
                <a16:creationId xmlns:a16="http://schemas.microsoft.com/office/drawing/2014/main" id="{720973DF-60CD-95B0-CE92-83E0ACC072BB}"/>
              </a:ext>
            </a:extLst>
          </p:cNvPr>
          <p:cNvSpPr/>
          <p:nvPr/>
        </p:nvSpPr>
        <p:spPr>
          <a:xfrm>
            <a:off x="16373740" y="812775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3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4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6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7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0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2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3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5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6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9" grpId="0" animBg="1"/>
          <p:bldP spid="163" grpId="0" animBg="1"/>
          <p:bldP spid="164" grpId="0" animBg="1"/>
          <p:bldP spid="165" grpId="0" animBg="1"/>
          <p:bldP spid="166" grpId="0" animBg="1"/>
          <p:bldP spid="173" grpId="0" animBg="1"/>
          <p:bldP spid="174" grpId="0" animBg="1"/>
          <p:bldP spid="175" grpId="0" animBg="1"/>
          <p:bldP spid="176" grpId="0" animBg="1"/>
          <p:bldP spid="180" grpId="0" animBg="1"/>
          <p:bldP spid="181" grpId="0" animBg="1"/>
          <p:bldP spid="182" grpId="0" animBg="1"/>
          <p:bldP spid="183" grpId="0" animBg="1"/>
          <p:bldP spid="187" grpId="0" animBg="1"/>
          <p:bldP spid="199" grpId="0" animBg="1"/>
          <p:bldP spid="200" grpId="0" animBg="1"/>
          <p:bldP spid="201" grpId="0" animBg="1"/>
          <p:bldP spid="208" grpId="0" animBg="1"/>
          <p:bldP spid="221" grpId="0" animBg="1"/>
          <p:bldP spid="22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9" grpId="0" animBg="1"/>
          <p:bldP spid="163" grpId="0" animBg="1"/>
          <p:bldP spid="164" grpId="0" animBg="1"/>
          <p:bldP spid="165" grpId="0" animBg="1"/>
          <p:bldP spid="166" grpId="0" animBg="1"/>
          <p:bldP spid="173" grpId="0" animBg="1"/>
          <p:bldP spid="174" grpId="0" animBg="1"/>
          <p:bldP spid="175" grpId="0" animBg="1"/>
          <p:bldP spid="176" grpId="0" animBg="1"/>
          <p:bldP spid="180" grpId="0" animBg="1"/>
          <p:bldP spid="181" grpId="0" animBg="1"/>
          <p:bldP spid="182" grpId="0" animBg="1"/>
          <p:bldP spid="183" grpId="0" animBg="1"/>
          <p:bldP spid="187" grpId="0" animBg="1"/>
          <p:bldP spid="199" grpId="0" animBg="1"/>
          <p:bldP spid="200" grpId="0" animBg="1"/>
          <p:bldP spid="201" grpId="0" animBg="1"/>
          <p:bldP spid="208" grpId="0" animBg="1"/>
          <p:bldP spid="221" grpId="0" animBg="1"/>
          <p:bldP spid="222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30996BA9-FD73-8A35-BD01-71BC91CF76FB}"/>
              </a:ext>
            </a:extLst>
          </p:cNvPr>
          <p:cNvSpPr>
            <a:spLocks/>
          </p:cNvSpPr>
          <p:nvPr/>
        </p:nvSpPr>
        <p:spPr bwMode="auto">
          <a:xfrm>
            <a:off x="2453578" y="12869524"/>
            <a:ext cx="104060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#144 –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we sell </a:t>
            </a:r>
            <a:r>
              <a:rPr lang="en-US" sz="2300" b="1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CONFIDENCE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not templates</a:t>
            </a:r>
          </a:p>
        </p:txBody>
      </p:sp>
      <p:sp>
        <p:nvSpPr>
          <p:cNvPr id="1032" name="Circle: Hollow 1031">
            <a:extLst>
              <a:ext uri="{FF2B5EF4-FFF2-40B4-BE49-F238E27FC236}">
                <a16:creationId xmlns:a16="http://schemas.microsoft.com/office/drawing/2014/main" id="{7435DD36-F696-E4E0-16F2-09167CDE0D1E}"/>
              </a:ext>
            </a:extLst>
          </p:cNvPr>
          <p:cNvSpPr/>
          <p:nvPr/>
        </p:nvSpPr>
        <p:spPr>
          <a:xfrm>
            <a:off x="3173256" y="3484466"/>
            <a:ext cx="6785168" cy="6785168"/>
          </a:xfrm>
          <a:prstGeom prst="donut">
            <a:avLst>
              <a:gd name="adj" fmla="val 66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A750B0E1-DCD8-D3D3-5F19-35BC9C83554E}"/>
              </a:ext>
            </a:extLst>
          </p:cNvPr>
          <p:cNvGrpSpPr/>
          <p:nvPr/>
        </p:nvGrpSpPr>
        <p:grpSpPr>
          <a:xfrm rot="1800000">
            <a:off x="3452533" y="3712383"/>
            <a:ext cx="6295764" cy="6295762"/>
            <a:chOff x="3757059" y="1871428"/>
            <a:chExt cx="9939574" cy="9939572"/>
          </a:xfrm>
        </p:grpSpPr>
        <p:sp>
          <p:nvSpPr>
            <p:cNvPr id="1034" name="Arc 1033">
              <a:extLst>
                <a:ext uri="{FF2B5EF4-FFF2-40B4-BE49-F238E27FC236}">
                  <a16:creationId xmlns:a16="http://schemas.microsoft.com/office/drawing/2014/main" id="{69B7EE90-921B-CE9D-1146-28842C6B0A99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tx1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35" name="Arc 1034">
              <a:extLst>
                <a:ext uri="{FF2B5EF4-FFF2-40B4-BE49-F238E27FC236}">
                  <a16:creationId xmlns:a16="http://schemas.microsoft.com/office/drawing/2014/main" id="{C91DF85E-CDDB-CD50-4906-830AC288E814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rgbClr val="FFFFFF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6" name="Oval 1035">
            <a:extLst>
              <a:ext uri="{FF2B5EF4-FFF2-40B4-BE49-F238E27FC236}">
                <a16:creationId xmlns:a16="http://schemas.microsoft.com/office/drawing/2014/main" id="{284B3516-6B0E-6A6A-C666-47A9A3632B59}"/>
              </a:ext>
            </a:extLst>
          </p:cNvPr>
          <p:cNvSpPr/>
          <p:nvPr/>
        </p:nvSpPr>
        <p:spPr>
          <a:xfrm>
            <a:off x="6007194" y="6318404"/>
            <a:ext cx="1117292" cy="11172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Circle: Hollow 1036">
            <a:extLst>
              <a:ext uri="{FF2B5EF4-FFF2-40B4-BE49-F238E27FC236}">
                <a16:creationId xmlns:a16="http://schemas.microsoft.com/office/drawing/2014/main" id="{2751400F-7654-E767-EDAA-76A47059D8DF}"/>
              </a:ext>
            </a:extLst>
          </p:cNvPr>
          <p:cNvSpPr/>
          <p:nvPr/>
        </p:nvSpPr>
        <p:spPr>
          <a:xfrm>
            <a:off x="5032233" y="5343443"/>
            <a:ext cx="3067214" cy="3067214"/>
          </a:xfrm>
          <a:prstGeom prst="donut">
            <a:avLst>
              <a:gd name="adj" fmla="val 14683"/>
            </a:avLst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38" name="TextBox 48">
            <a:extLst>
              <a:ext uri="{FF2B5EF4-FFF2-40B4-BE49-F238E27FC236}">
                <a16:creationId xmlns:a16="http://schemas.microsoft.com/office/drawing/2014/main" id="{9FF0D5E4-9DEB-CE36-5A76-B0918F28E57C}"/>
              </a:ext>
            </a:extLst>
          </p:cNvPr>
          <p:cNvSpPr txBox="1"/>
          <p:nvPr/>
        </p:nvSpPr>
        <p:spPr>
          <a:xfrm>
            <a:off x="1072238" y="5861386"/>
            <a:ext cx="3922638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ADAPTIVE</a:t>
            </a:r>
            <a:endParaRPr lang="en-US" sz="6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GROWTH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83A95048-729D-AB1C-1D6C-FAAE8FDBF5BA}"/>
              </a:ext>
            </a:extLst>
          </p:cNvPr>
          <p:cNvSpPr/>
          <p:nvPr/>
        </p:nvSpPr>
        <p:spPr>
          <a:xfrm>
            <a:off x="10768865" y="302226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0" name="Group 1039">
            <a:extLst>
              <a:ext uri="{FF2B5EF4-FFF2-40B4-BE49-F238E27FC236}">
                <a16:creationId xmlns:a16="http://schemas.microsoft.com/office/drawing/2014/main" id="{14BC6DB5-FFF7-DAF1-5189-5B36D1FEDB0F}"/>
              </a:ext>
            </a:extLst>
          </p:cNvPr>
          <p:cNvGrpSpPr/>
          <p:nvPr/>
        </p:nvGrpSpPr>
        <p:grpSpPr>
          <a:xfrm>
            <a:off x="12608347" y="3455039"/>
            <a:ext cx="2126196" cy="1252819"/>
            <a:chOff x="12360697" y="3414288"/>
            <a:chExt cx="2126196" cy="1252819"/>
          </a:xfrm>
        </p:grpSpPr>
        <p:sp>
          <p:nvSpPr>
            <p:cNvPr id="1041" name="TextBox 1040">
              <a:extLst>
                <a:ext uri="{FF2B5EF4-FFF2-40B4-BE49-F238E27FC236}">
                  <a16:creationId xmlns:a16="http://schemas.microsoft.com/office/drawing/2014/main" id="{367B98A1-114F-88BF-F8D0-C45A7A0974EC}"/>
                </a:ext>
              </a:extLst>
            </p:cNvPr>
            <p:cNvSpPr txBox="1"/>
            <p:nvPr/>
          </p:nvSpPr>
          <p:spPr>
            <a:xfrm rot="10800000" flipV="1">
              <a:off x="12407834" y="3928443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Nhận diện tín hiệu nhỏ nhưng có ý nghĩa từ thị trường và </a:t>
              </a:r>
              <a:r>
                <a:rPr lang="en-US" sz="1400" dirty="0">
                  <a:solidFill>
                    <a:schemeClr val="tx2"/>
                  </a:solidFill>
                </a:rPr>
                <a:t>KH</a:t>
              </a:r>
              <a:r>
                <a:rPr lang="vi-VN" sz="1400" dirty="0">
                  <a:solidFill>
                    <a:schemeClr val="tx2"/>
                  </a:solidFill>
                </a:rPr>
                <a:t>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042" name="TextBox 1041">
              <a:extLst>
                <a:ext uri="{FF2B5EF4-FFF2-40B4-BE49-F238E27FC236}">
                  <a16:creationId xmlns:a16="http://schemas.microsoft.com/office/drawing/2014/main" id="{56DB190C-5C96-5CD1-3475-A9D5F7ACB1AB}"/>
                </a:ext>
              </a:extLst>
            </p:cNvPr>
            <p:cNvSpPr txBox="1"/>
            <p:nvPr/>
          </p:nvSpPr>
          <p:spPr>
            <a:xfrm rot="10800000" flipV="1">
              <a:off x="12360697" y="341428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SIGNAL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1043" name="Group 1042">
            <a:extLst>
              <a:ext uri="{FF2B5EF4-FFF2-40B4-BE49-F238E27FC236}">
                <a16:creationId xmlns:a16="http://schemas.microsoft.com/office/drawing/2014/main" id="{1D336314-C4DC-EFB7-D583-D9AF06A2A701}"/>
              </a:ext>
            </a:extLst>
          </p:cNvPr>
          <p:cNvGrpSpPr/>
          <p:nvPr/>
        </p:nvGrpSpPr>
        <p:grpSpPr>
          <a:xfrm>
            <a:off x="11500287" y="3586534"/>
            <a:ext cx="989830" cy="989828"/>
            <a:chOff x="11185295" y="7450942"/>
            <a:chExt cx="1501884" cy="1501884"/>
          </a:xfrm>
        </p:grpSpPr>
        <p:sp>
          <p:nvSpPr>
            <p:cNvPr id="1044" name="Oval 1043">
              <a:extLst>
                <a:ext uri="{FF2B5EF4-FFF2-40B4-BE49-F238E27FC236}">
                  <a16:creationId xmlns:a16="http://schemas.microsoft.com/office/drawing/2014/main" id="{BBC6E3D4-F59C-8847-7756-3AFDD00D679F}"/>
                </a:ext>
              </a:extLst>
            </p:cNvPr>
            <p:cNvSpPr/>
            <p:nvPr/>
          </p:nvSpPr>
          <p:spPr>
            <a:xfrm>
              <a:off x="11673142" y="7581911"/>
              <a:ext cx="526193" cy="526191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pic>
          <p:nvPicPr>
            <p:cNvPr id="1045" name="Graphic 1044" descr="Lights On outline">
              <a:extLst>
                <a:ext uri="{FF2B5EF4-FFF2-40B4-BE49-F238E27FC236}">
                  <a16:creationId xmlns:a16="http://schemas.microsoft.com/office/drawing/2014/main" id="{88D65007-5A8E-BF38-E89F-647D8F5B25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1046" name="Oval 1045">
            <a:extLst>
              <a:ext uri="{FF2B5EF4-FFF2-40B4-BE49-F238E27FC236}">
                <a16:creationId xmlns:a16="http://schemas.microsoft.com/office/drawing/2014/main" id="{C59A111B-E54D-912C-FA29-B80692ECF9AC}"/>
              </a:ext>
            </a:extLst>
          </p:cNvPr>
          <p:cNvSpPr/>
          <p:nvPr/>
        </p:nvSpPr>
        <p:spPr>
          <a:xfrm>
            <a:off x="14829793" y="312986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1</a:t>
            </a:r>
          </a:p>
        </p:txBody>
      </p:sp>
      <p:sp>
        <p:nvSpPr>
          <p:cNvPr id="1047" name="Freeform: Shape 1046">
            <a:extLst>
              <a:ext uri="{FF2B5EF4-FFF2-40B4-BE49-F238E27FC236}">
                <a16:creationId xmlns:a16="http://schemas.microsoft.com/office/drawing/2014/main" id="{6A7821A3-8652-F555-C9B8-BFFC2449E774}"/>
              </a:ext>
            </a:extLst>
          </p:cNvPr>
          <p:cNvSpPr/>
          <p:nvPr/>
        </p:nvSpPr>
        <p:spPr>
          <a:xfrm>
            <a:off x="10768865" y="5817870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Oval 1047">
            <a:extLst>
              <a:ext uri="{FF2B5EF4-FFF2-40B4-BE49-F238E27FC236}">
                <a16:creationId xmlns:a16="http://schemas.microsoft.com/office/drawing/2014/main" id="{23CC9FE5-427F-F79F-8D1A-AD6A115EEC9C}"/>
              </a:ext>
            </a:extLst>
          </p:cNvPr>
          <p:cNvSpPr/>
          <p:nvPr/>
        </p:nvSpPr>
        <p:spPr>
          <a:xfrm>
            <a:off x="14829793" y="5925464"/>
            <a:ext cx="1903174" cy="190317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2</a:t>
            </a:r>
          </a:p>
        </p:txBody>
      </p:sp>
      <p:sp>
        <p:nvSpPr>
          <p:cNvPr id="1049" name="Freeform: Shape 1048">
            <a:extLst>
              <a:ext uri="{FF2B5EF4-FFF2-40B4-BE49-F238E27FC236}">
                <a16:creationId xmlns:a16="http://schemas.microsoft.com/office/drawing/2014/main" id="{2209F29F-E292-5985-8125-45B687175567}"/>
              </a:ext>
            </a:extLst>
          </p:cNvPr>
          <p:cNvSpPr/>
          <p:nvPr/>
        </p:nvSpPr>
        <p:spPr>
          <a:xfrm>
            <a:off x="10768865" y="8594863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0" name="Group 1049">
            <a:extLst>
              <a:ext uri="{FF2B5EF4-FFF2-40B4-BE49-F238E27FC236}">
                <a16:creationId xmlns:a16="http://schemas.microsoft.com/office/drawing/2014/main" id="{29671F26-2C2A-3A51-C6F4-4C1E7522E716}"/>
              </a:ext>
            </a:extLst>
          </p:cNvPr>
          <p:cNvGrpSpPr/>
          <p:nvPr/>
        </p:nvGrpSpPr>
        <p:grpSpPr>
          <a:xfrm>
            <a:off x="12608347" y="8986883"/>
            <a:ext cx="2126196" cy="1252820"/>
            <a:chOff x="12360697" y="8986883"/>
            <a:chExt cx="2126196" cy="1252820"/>
          </a:xfrm>
        </p:grpSpPr>
        <p:sp>
          <p:nvSpPr>
            <p:cNvPr id="1051" name="TextBox 1050">
              <a:extLst>
                <a:ext uri="{FF2B5EF4-FFF2-40B4-BE49-F238E27FC236}">
                  <a16:creationId xmlns:a16="http://schemas.microsoft.com/office/drawing/2014/main" id="{EE3BA507-21F0-DA1F-62D6-F28747C02E2E}"/>
                </a:ext>
              </a:extLst>
            </p:cNvPr>
            <p:cNvSpPr txBox="1"/>
            <p:nvPr/>
          </p:nvSpPr>
          <p:spPr>
            <a:xfrm rot="10800000" flipV="1">
              <a:off x="12407834" y="9501039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Định hình hướng đi, giải pháp và thông điệp rõ ràng.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052" name="TextBox 1051">
              <a:extLst>
                <a:ext uri="{FF2B5EF4-FFF2-40B4-BE49-F238E27FC236}">
                  <a16:creationId xmlns:a16="http://schemas.microsoft.com/office/drawing/2014/main" id="{83F0E8CC-7E80-3131-5BD9-64372E7164F0}"/>
                </a:ext>
              </a:extLst>
            </p:cNvPr>
            <p:cNvSpPr txBox="1"/>
            <p:nvPr/>
          </p:nvSpPr>
          <p:spPr>
            <a:xfrm rot="10800000" flipV="1">
              <a:off x="12360697" y="8986883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SHAPE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053" name="Oval 1052">
            <a:extLst>
              <a:ext uri="{FF2B5EF4-FFF2-40B4-BE49-F238E27FC236}">
                <a16:creationId xmlns:a16="http://schemas.microsoft.com/office/drawing/2014/main" id="{F249C513-E049-9447-4323-C961A5F9FE67}"/>
              </a:ext>
            </a:extLst>
          </p:cNvPr>
          <p:cNvSpPr/>
          <p:nvPr/>
        </p:nvSpPr>
        <p:spPr>
          <a:xfrm>
            <a:off x="14829793" y="8702457"/>
            <a:ext cx="1903174" cy="190317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3</a:t>
            </a:r>
          </a:p>
        </p:txBody>
      </p:sp>
      <p:sp>
        <p:nvSpPr>
          <p:cNvPr id="1054" name="Freeform: Shape 1053">
            <a:extLst>
              <a:ext uri="{FF2B5EF4-FFF2-40B4-BE49-F238E27FC236}">
                <a16:creationId xmlns:a16="http://schemas.microsoft.com/office/drawing/2014/main" id="{10DB4B2E-73F9-870C-7C99-B6460DF2228A}"/>
              </a:ext>
            </a:extLst>
          </p:cNvPr>
          <p:cNvSpPr/>
          <p:nvPr/>
        </p:nvSpPr>
        <p:spPr>
          <a:xfrm>
            <a:off x="16475171" y="4435525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Oval 1054">
            <a:extLst>
              <a:ext uri="{FF2B5EF4-FFF2-40B4-BE49-F238E27FC236}">
                <a16:creationId xmlns:a16="http://schemas.microsoft.com/office/drawing/2014/main" id="{6383FF83-E063-8627-76EC-8467E48DC270}"/>
              </a:ext>
            </a:extLst>
          </p:cNvPr>
          <p:cNvSpPr/>
          <p:nvPr/>
        </p:nvSpPr>
        <p:spPr>
          <a:xfrm>
            <a:off x="20536099" y="4543119"/>
            <a:ext cx="1903174" cy="1903172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4</a:t>
            </a:r>
          </a:p>
        </p:txBody>
      </p:sp>
      <p:sp>
        <p:nvSpPr>
          <p:cNvPr id="1056" name="Freeform: Shape 1055">
            <a:extLst>
              <a:ext uri="{FF2B5EF4-FFF2-40B4-BE49-F238E27FC236}">
                <a16:creationId xmlns:a16="http://schemas.microsoft.com/office/drawing/2014/main" id="{79EA4FDE-592A-0F2A-1513-AF0F917FBB73}"/>
              </a:ext>
            </a:extLst>
          </p:cNvPr>
          <p:cNvSpPr/>
          <p:nvPr/>
        </p:nvSpPr>
        <p:spPr>
          <a:xfrm>
            <a:off x="16475171" y="721251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7" name="Group 1056">
            <a:extLst>
              <a:ext uri="{FF2B5EF4-FFF2-40B4-BE49-F238E27FC236}">
                <a16:creationId xmlns:a16="http://schemas.microsoft.com/office/drawing/2014/main" id="{811D41DB-9DE8-217C-07C5-B591AFAEB392}"/>
              </a:ext>
            </a:extLst>
          </p:cNvPr>
          <p:cNvGrpSpPr/>
          <p:nvPr/>
        </p:nvGrpSpPr>
        <p:grpSpPr>
          <a:xfrm>
            <a:off x="18314653" y="7604538"/>
            <a:ext cx="2126196" cy="1252820"/>
            <a:chOff x="18067003" y="7604538"/>
            <a:chExt cx="2126196" cy="1252820"/>
          </a:xfrm>
        </p:grpSpPr>
        <p:sp>
          <p:nvSpPr>
            <p:cNvPr id="1058" name="TextBox 1057">
              <a:extLst>
                <a:ext uri="{FF2B5EF4-FFF2-40B4-BE49-F238E27FC236}">
                  <a16:creationId xmlns:a16="http://schemas.microsoft.com/office/drawing/2014/main" id="{C8D3FF5B-17A9-D0AF-3A97-E8F32ACBF93F}"/>
                </a:ext>
              </a:extLst>
            </p:cNvPr>
            <p:cNvSpPr txBox="1"/>
            <p:nvPr/>
          </p:nvSpPr>
          <p:spPr>
            <a:xfrm rot="10800000" flipV="1">
              <a:off x="18114140" y="8118694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Nhân rộng những gì hiệu quả và tạo tác động lớn.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059" name="TextBox 1058">
              <a:extLst>
                <a:ext uri="{FF2B5EF4-FFF2-40B4-BE49-F238E27FC236}">
                  <a16:creationId xmlns:a16="http://schemas.microsoft.com/office/drawing/2014/main" id="{E3930E66-683A-5EAD-C414-F7BCB197ACA4}"/>
                </a:ext>
              </a:extLst>
            </p:cNvPr>
            <p:cNvSpPr txBox="1"/>
            <p:nvPr/>
          </p:nvSpPr>
          <p:spPr>
            <a:xfrm rot="10800000" flipV="1">
              <a:off x="18067003" y="760453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SCALE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060" name="Oval 1059">
            <a:extLst>
              <a:ext uri="{FF2B5EF4-FFF2-40B4-BE49-F238E27FC236}">
                <a16:creationId xmlns:a16="http://schemas.microsoft.com/office/drawing/2014/main" id="{7D068C36-40B0-9B9E-EC71-5697A071AAAD}"/>
              </a:ext>
            </a:extLst>
          </p:cNvPr>
          <p:cNvSpPr/>
          <p:nvPr/>
        </p:nvSpPr>
        <p:spPr>
          <a:xfrm>
            <a:off x="20536099" y="7320112"/>
            <a:ext cx="1903174" cy="1903172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5</a:t>
            </a:r>
          </a:p>
        </p:txBody>
      </p:sp>
      <p:cxnSp>
        <p:nvCxnSpPr>
          <p:cNvPr id="1061" name="Straight Connector 1060">
            <a:extLst>
              <a:ext uri="{FF2B5EF4-FFF2-40B4-BE49-F238E27FC236}">
                <a16:creationId xmlns:a16="http://schemas.microsoft.com/office/drawing/2014/main" id="{67A7259D-0BF3-EFBA-53F9-79B5A7EDEC6B}"/>
              </a:ext>
            </a:extLst>
          </p:cNvPr>
          <p:cNvCxnSpPr/>
          <p:nvPr/>
        </p:nvCxnSpPr>
        <p:spPr>
          <a:xfrm flipH="1">
            <a:off x="9466966" y="4081448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2" name="Straight Connector 1061">
            <a:extLst>
              <a:ext uri="{FF2B5EF4-FFF2-40B4-BE49-F238E27FC236}">
                <a16:creationId xmlns:a16="http://schemas.microsoft.com/office/drawing/2014/main" id="{9352E3B9-4709-2D23-FB1A-95ED271FC2E1}"/>
              </a:ext>
            </a:extLst>
          </p:cNvPr>
          <p:cNvCxnSpPr>
            <a:cxnSpLocks/>
          </p:cNvCxnSpPr>
          <p:nvPr/>
        </p:nvCxnSpPr>
        <p:spPr>
          <a:xfrm flipH="1" flipV="1">
            <a:off x="9466966" y="8359256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3" name="Straight Connector 1062">
            <a:extLst>
              <a:ext uri="{FF2B5EF4-FFF2-40B4-BE49-F238E27FC236}">
                <a16:creationId xmlns:a16="http://schemas.microsoft.com/office/drawing/2014/main" id="{0F92CC35-4C81-BE25-4B12-C32DBCE9FF62}"/>
              </a:ext>
            </a:extLst>
          </p:cNvPr>
          <p:cNvCxnSpPr>
            <a:cxnSpLocks/>
          </p:cNvCxnSpPr>
          <p:nvPr/>
        </p:nvCxnSpPr>
        <p:spPr>
          <a:xfrm>
            <a:off x="9710320" y="6872286"/>
            <a:ext cx="1058545" cy="0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64" name="Group 1063">
            <a:extLst>
              <a:ext uri="{FF2B5EF4-FFF2-40B4-BE49-F238E27FC236}">
                <a16:creationId xmlns:a16="http://schemas.microsoft.com/office/drawing/2014/main" id="{D4947A84-4134-373E-72EA-A9BDB634C93B}"/>
              </a:ext>
            </a:extLst>
          </p:cNvPr>
          <p:cNvGrpSpPr/>
          <p:nvPr/>
        </p:nvGrpSpPr>
        <p:grpSpPr>
          <a:xfrm>
            <a:off x="9599195" y="5484113"/>
            <a:ext cx="6875976" cy="557893"/>
            <a:chOff x="8648700" y="5484113"/>
            <a:chExt cx="6875976" cy="557893"/>
          </a:xfrm>
        </p:grpSpPr>
        <p:cxnSp>
          <p:nvCxnSpPr>
            <p:cNvPr id="1065" name="Straight Connector 1064">
              <a:extLst>
                <a:ext uri="{FF2B5EF4-FFF2-40B4-BE49-F238E27FC236}">
                  <a16:creationId xmlns:a16="http://schemas.microsoft.com/office/drawing/2014/main" id="{994E1673-209A-0871-3910-C31AB47D94F2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6" name="Straight Connector 1065">
              <a:extLst>
                <a:ext uri="{FF2B5EF4-FFF2-40B4-BE49-F238E27FC236}">
                  <a16:creationId xmlns:a16="http://schemas.microsoft.com/office/drawing/2014/main" id="{365CC26A-B8C1-9AFB-2DB1-FB30C58D23F3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7" name="Straight Connector 1066">
              <a:extLst>
                <a:ext uri="{FF2B5EF4-FFF2-40B4-BE49-F238E27FC236}">
                  <a16:creationId xmlns:a16="http://schemas.microsoft.com/office/drawing/2014/main" id="{FFAC6AED-69CC-47AE-114E-8C43345BB1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8" name="Group 1067">
            <a:extLst>
              <a:ext uri="{FF2B5EF4-FFF2-40B4-BE49-F238E27FC236}">
                <a16:creationId xmlns:a16="http://schemas.microsoft.com/office/drawing/2014/main" id="{BEE7280D-78B3-8DC2-6891-B0A89BC7BA5B}"/>
              </a:ext>
            </a:extLst>
          </p:cNvPr>
          <p:cNvGrpSpPr/>
          <p:nvPr/>
        </p:nvGrpSpPr>
        <p:grpSpPr>
          <a:xfrm flipV="1">
            <a:off x="9599195" y="7710186"/>
            <a:ext cx="6875976" cy="557893"/>
            <a:chOff x="8648700" y="5484113"/>
            <a:chExt cx="6875976" cy="557893"/>
          </a:xfrm>
        </p:grpSpPr>
        <p:cxnSp>
          <p:nvCxnSpPr>
            <p:cNvPr id="1069" name="Straight Connector 1068">
              <a:extLst>
                <a:ext uri="{FF2B5EF4-FFF2-40B4-BE49-F238E27FC236}">
                  <a16:creationId xmlns:a16="http://schemas.microsoft.com/office/drawing/2014/main" id="{C4DD2C79-E840-CFFD-8470-391826572E55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0" name="Straight Connector 1069">
              <a:extLst>
                <a:ext uri="{FF2B5EF4-FFF2-40B4-BE49-F238E27FC236}">
                  <a16:creationId xmlns:a16="http://schemas.microsoft.com/office/drawing/2014/main" id="{AD811637-1BF9-0381-C2F3-0099E6BD2969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1" name="Straight Connector 1070">
              <a:extLst>
                <a:ext uri="{FF2B5EF4-FFF2-40B4-BE49-F238E27FC236}">
                  <a16:creationId xmlns:a16="http://schemas.microsoft.com/office/drawing/2014/main" id="{CBFE89B4-AEE6-FA02-B634-3350F5EDA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2" name="Circle: Hollow 1071">
            <a:extLst>
              <a:ext uri="{FF2B5EF4-FFF2-40B4-BE49-F238E27FC236}">
                <a16:creationId xmlns:a16="http://schemas.microsoft.com/office/drawing/2014/main" id="{0FB1B69E-E101-EBC3-6FF8-8F63DA0F1940}"/>
              </a:ext>
            </a:extLst>
          </p:cNvPr>
          <p:cNvSpPr/>
          <p:nvPr/>
        </p:nvSpPr>
        <p:spPr>
          <a:xfrm>
            <a:off x="10599251" y="3938436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3" name="Circle: Hollow 1072">
            <a:extLst>
              <a:ext uri="{FF2B5EF4-FFF2-40B4-BE49-F238E27FC236}">
                <a16:creationId xmlns:a16="http://schemas.microsoft.com/office/drawing/2014/main" id="{143264FA-2A2F-FA82-5779-9EF274019F18}"/>
              </a:ext>
            </a:extLst>
          </p:cNvPr>
          <p:cNvSpPr/>
          <p:nvPr/>
        </p:nvSpPr>
        <p:spPr>
          <a:xfrm>
            <a:off x="10599251" y="673403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4" name="Circle: Hollow 1073">
            <a:extLst>
              <a:ext uri="{FF2B5EF4-FFF2-40B4-BE49-F238E27FC236}">
                <a16:creationId xmlns:a16="http://schemas.microsoft.com/office/drawing/2014/main" id="{C37A4928-AFE9-696F-70B9-7A3AC595AAF6}"/>
              </a:ext>
            </a:extLst>
          </p:cNvPr>
          <p:cNvSpPr/>
          <p:nvPr/>
        </p:nvSpPr>
        <p:spPr>
          <a:xfrm>
            <a:off x="10599251" y="9511031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75" name="Group 1074">
            <a:extLst>
              <a:ext uri="{FF2B5EF4-FFF2-40B4-BE49-F238E27FC236}">
                <a16:creationId xmlns:a16="http://schemas.microsoft.com/office/drawing/2014/main" id="{0D14C8B9-13C2-F621-A303-62933B0A3906}"/>
              </a:ext>
            </a:extLst>
          </p:cNvPr>
          <p:cNvGrpSpPr/>
          <p:nvPr/>
        </p:nvGrpSpPr>
        <p:grpSpPr>
          <a:xfrm>
            <a:off x="12608347" y="6258335"/>
            <a:ext cx="2126196" cy="1252819"/>
            <a:chOff x="12360697" y="6258335"/>
            <a:chExt cx="2126196" cy="1252819"/>
          </a:xfrm>
        </p:grpSpPr>
        <p:sp>
          <p:nvSpPr>
            <p:cNvPr id="1076" name="TextBox 1075">
              <a:extLst>
                <a:ext uri="{FF2B5EF4-FFF2-40B4-BE49-F238E27FC236}">
                  <a16:creationId xmlns:a16="http://schemas.microsoft.com/office/drawing/2014/main" id="{28D751BB-B3AA-F991-452E-62BFE1D648CA}"/>
                </a:ext>
              </a:extLst>
            </p:cNvPr>
            <p:cNvSpPr txBox="1"/>
            <p:nvPr/>
          </p:nvSpPr>
          <p:spPr>
            <a:xfrm rot="10800000" flipV="1">
              <a:off x="12407834" y="6772490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Hiểu sâu nguyên nhân, động lực và xu hướng ẩn phía sau.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077" name="TextBox 1076">
              <a:extLst>
                <a:ext uri="{FF2B5EF4-FFF2-40B4-BE49-F238E27FC236}">
                  <a16:creationId xmlns:a16="http://schemas.microsoft.com/office/drawing/2014/main" id="{88DC46D3-76D4-3F39-ED97-E9B0B9E5F636}"/>
                </a:ext>
              </a:extLst>
            </p:cNvPr>
            <p:cNvSpPr txBox="1"/>
            <p:nvPr/>
          </p:nvSpPr>
          <p:spPr>
            <a:xfrm rot="10800000" flipV="1">
              <a:off x="12360697" y="6258335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SENSE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1078" name="Group 1077">
            <a:extLst>
              <a:ext uri="{FF2B5EF4-FFF2-40B4-BE49-F238E27FC236}">
                <a16:creationId xmlns:a16="http://schemas.microsoft.com/office/drawing/2014/main" id="{D0E6FE79-AB9F-7F23-A52A-FA75B667621B}"/>
              </a:ext>
            </a:extLst>
          </p:cNvPr>
          <p:cNvGrpSpPr/>
          <p:nvPr/>
        </p:nvGrpSpPr>
        <p:grpSpPr>
          <a:xfrm>
            <a:off x="18314653" y="4875990"/>
            <a:ext cx="2126196" cy="1252820"/>
            <a:chOff x="18067003" y="4875990"/>
            <a:chExt cx="2126196" cy="1252820"/>
          </a:xfrm>
        </p:grpSpPr>
        <p:sp>
          <p:nvSpPr>
            <p:cNvPr id="1079" name="TextBox 1078">
              <a:extLst>
                <a:ext uri="{FF2B5EF4-FFF2-40B4-BE49-F238E27FC236}">
                  <a16:creationId xmlns:a16="http://schemas.microsoft.com/office/drawing/2014/main" id="{0361244D-FD29-A5D0-9CFC-C55D7CBD1291}"/>
                </a:ext>
              </a:extLst>
            </p:cNvPr>
            <p:cNvSpPr txBox="1"/>
            <p:nvPr/>
          </p:nvSpPr>
          <p:spPr>
            <a:xfrm rot="10800000" flipV="1">
              <a:off x="18114140" y="5390146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Đưa giải pháp ra thực tế nhanh, không cầu toàn.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080" name="TextBox 1079">
              <a:extLst>
                <a:ext uri="{FF2B5EF4-FFF2-40B4-BE49-F238E27FC236}">
                  <a16:creationId xmlns:a16="http://schemas.microsoft.com/office/drawing/2014/main" id="{2DCE99CB-4B25-AD6B-4997-43480A0BA6D1}"/>
                </a:ext>
              </a:extLst>
            </p:cNvPr>
            <p:cNvSpPr txBox="1"/>
            <p:nvPr/>
          </p:nvSpPr>
          <p:spPr>
            <a:xfrm rot="10800000" flipV="1">
              <a:off x="18067003" y="4875990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SHIP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081" name="Freeform: Shape 1080">
            <a:extLst>
              <a:ext uri="{FF2B5EF4-FFF2-40B4-BE49-F238E27FC236}">
                <a16:creationId xmlns:a16="http://schemas.microsoft.com/office/drawing/2014/main" id="{09129A2B-F6D5-5A1C-EB8C-589A52C9C367}"/>
              </a:ext>
            </a:extLst>
          </p:cNvPr>
          <p:cNvSpPr/>
          <p:nvPr/>
        </p:nvSpPr>
        <p:spPr>
          <a:xfrm>
            <a:off x="9211738" y="5265451"/>
            <a:ext cx="746686" cy="3202885"/>
          </a:xfrm>
          <a:custGeom>
            <a:avLst/>
            <a:gdLst>
              <a:gd name="csX0" fmla="*/ 339872 w 746686"/>
              <a:gd name="csY0" fmla="*/ 0 h 3202885"/>
              <a:gd name="csX1" fmla="*/ 480080 w 746686"/>
              <a:gd name="csY1" fmla="*/ 291054 h 3202885"/>
              <a:gd name="csX2" fmla="*/ 746686 w 746686"/>
              <a:gd name="csY2" fmla="*/ 1611600 h 3202885"/>
              <a:gd name="csX3" fmla="*/ 480080 w 746686"/>
              <a:gd name="csY3" fmla="*/ 2932147 h 3202885"/>
              <a:gd name="csX4" fmla="*/ 349659 w 746686"/>
              <a:gd name="csY4" fmla="*/ 3202885 h 3202885"/>
              <a:gd name="csX5" fmla="*/ 9787 w 746686"/>
              <a:gd name="csY5" fmla="*/ 2863013 h 3202885"/>
              <a:gd name="csX6" fmla="*/ 61637 w 746686"/>
              <a:gd name="csY6" fmla="*/ 2755379 h 3202885"/>
              <a:gd name="csX7" fmla="*/ 292555 w 746686"/>
              <a:gd name="csY7" fmla="*/ 1611600 h 3202885"/>
              <a:gd name="csX8" fmla="*/ 61637 w 746686"/>
              <a:gd name="csY8" fmla="*/ 467822 h 3202885"/>
              <a:gd name="csX9" fmla="*/ 0 w 746686"/>
              <a:gd name="csY9" fmla="*/ 339872 h 32028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46686" h="3202885">
                <a:moveTo>
                  <a:pt x="339872" y="0"/>
                </a:moveTo>
                <a:lnTo>
                  <a:pt x="480080" y="291054"/>
                </a:lnTo>
                <a:cubicBezTo>
                  <a:pt x="651754" y="696937"/>
                  <a:pt x="746686" y="1143182"/>
                  <a:pt x="746686" y="1611600"/>
                </a:cubicBezTo>
                <a:cubicBezTo>
                  <a:pt x="746686" y="2080018"/>
                  <a:pt x="651754" y="2526264"/>
                  <a:pt x="480080" y="2932147"/>
                </a:cubicBezTo>
                <a:lnTo>
                  <a:pt x="349659" y="3202885"/>
                </a:lnTo>
                <a:lnTo>
                  <a:pt x="9787" y="2863013"/>
                </a:lnTo>
                <a:lnTo>
                  <a:pt x="61637" y="2755379"/>
                </a:lnTo>
                <a:cubicBezTo>
                  <a:pt x="210331" y="2403827"/>
                  <a:pt x="292555" y="2017316"/>
                  <a:pt x="292555" y="1611600"/>
                </a:cubicBezTo>
                <a:cubicBezTo>
                  <a:pt x="292555" y="1205885"/>
                  <a:pt x="210331" y="819373"/>
                  <a:pt x="61637" y="467822"/>
                </a:cubicBezTo>
                <a:lnTo>
                  <a:pt x="0" y="339872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82" name="Group 1081">
            <a:extLst>
              <a:ext uri="{FF2B5EF4-FFF2-40B4-BE49-F238E27FC236}">
                <a16:creationId xmlns:a16="http://schemas.microsoft.com/office/drawing/2014/main" id="{5B099F05-9804-E5BB-D411-DFD5F8CF9426}"/>
              </a:ext>
            </a:extLst>
          </p:cNvPr>
          <p:cNvGrpSpPr/>
          <p:nvPr/>
        </p:nvGrpSpPr>
        <p:grpSpPr>
          <a:xfrm>
            <a:off x="11627234" y="6495454"/>
            <a:ext cx="735936" cy="909520"/>
            <a:chOff x="11379584" y="6495454"/>
            <a:chExt cx="735936" cy="909520"/>
          </a:xfrm>
        </p:grpSpPr>
        <p:sp>
          <p:nvSpPr>
            <p:cNvPr id="1083" name="Oval 1082">
              <a:extLst>
                <a:ext uri="{FF2B5EF4-FFF2-40B4-BE49-F238E27FC236}">
                  <a16:creationId xmlns:a16="http://schemas.microsoft.com/office/drawing/2014/main" id="{3A8C8B1E-B0E5-43D2-9836-1E8E2BB38501}"/>
                </a:ext>
              </a:extLst>
            </p:cNvPr>
            <p:cNvSpPr/>
            <p:nvPr/>
          </p:nvSpPr>
          <p:spPr>
            <a:xfrm>
              <a:off x="11404039" y="7020062"/>
              <a:ext cx="384912" cy="384912"/>
            </a:xfrm>
            <a:prstGeom prst="ellipse">
              <a:avLst/>
            </a:prstGeom>
            <a:solidFill>
              <a:schemeClr val="accent3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84" name="Freeform: Shape 1083">
              <a:extLst>
                <a:ext uri="{FF2B5EF4-FFF2-40B4-BE49-F238E27FC236}">
                  <a16:creationId xmlns:a16="http://schemas.microsoft.com/office/drawing/2014/main" id="{2A73BD85-AFD3-DE5A-99CB-DC116F3466B7}"/>
                </a:ext>
              </a:extLst>
            </p:cNvPr>
            <p:cNvSpPr/>
            <p:nvPr/>
          </p:nvSpPr>
          <p:spPr>
            <a:xfrm>
              <a:off x="11379584" y="6495454"/>
              <a:ext cx="735936" cy="763192"/>
            </a:xfrm>
            <a:custGeom>
              <a:avLst/>
              <a:gdLst>
                <a:gd name="connsiteX0" fmla="*/ 284150 w 411480"/>
                <a:gd name="connsiteY0" fmla="*/ 60579 h 426720"/>
                <a:gd name="connsiteX1" fmla="*/ 345872 w 411480"/>
                <a:gd name="connsiteY1" fmla="*/ 175336 h 426720"/>
                <a:gd name="connsiteX2" fmla="*/ 392658 w 411480"/>
                <a:gd name="connsiteY2" fmla="*/ 269824 h 426720"/>
                <a:gd name="connsiteX3" fmla="*/ 353187 w 411480"/>
                <a:gd name="connsiteY3" fmla="*/ 269824 h 426720"/>
                <a:gd name="connsiteX4" fmla="*/ 353187 w 411480"/>
                <a:gd name="connsiteY4" fmla="*/ 335356 h 426720"/>
                <a:gd name="connsiteX5" fmla="*/ 332613 w 411480"/>
                <a:gd name="connsiteY5" fmla="*/ 355930 h 426720"/>
                <a:gd name="connsiteX6" fmla="*/ 289179 w 411480"/>
                <a:gd name="connsiteY6" fmla="*/ 355930 h 426720"/>
                <a:gd name="connsiteX7" fmla="*/ 289179 w 411480"/>
                <a:gd name="connsiteY7" fmla="*/ 410032 h 426720"/>
                <a:gd name="connsiteX8" fmla="*/ 114986 w 411480"/>
                <a:gd name="connsiteY8" fmla="*/ 410032 h 426720"/>
                <a:gd name="connsiteX9" fmla="*/ 83439 w 411480"/>
                <a:gd name="connsiteY9" fmla="*/ 291922 h 426720"/>
                <a:gd name="connsiteX10" fmla="*/ 221514 w 411480"/>
                <a:gd name="connsiteY10" fmla="*/ 140741 h 426720"/>
                <a:gd name="connsiteX11" fmla="*/ 219989 w 411480"/>
                <a:gd name="connsiteY11" fmla="*/ 124282 h 426720"/>
                <a:gd name="connsiteX12" fmla="*/ 247269 w 411480"/>
                <a:gd name="connsiteY12" fmla="*/ 95478 h 426720"/>
                <a:gd name="connsiteX13" fmla="*/ 229439 w 411480"/>
                <a:gd name="connsiteY13" fmla="*/ 64694 h 426720"/>
                <a:gd name="connsiteX14" fmla="*/ 190728 w 411480"/>
                <a:gd name="connsiteY14" fmla="*/ 73990 h 426720"/>
                <a:gd name="connsiteX15" fmla="*/ 162382 w 411480"/>
                <a:gd name="connsiteY15" fmla="*/ 57531 h 426720"/>
                <a:gd name="connsiteX16" fmla="*/ 151105 w 411480"/>
                <a:gd name="connsiteY16" fmla="*/ 19431 h 426720"/>
                <a:gd name="connsiteX17" fmla="*/ 115595 w 411480"/>
                <a:gd name="connsiteY17" fmla="*/ 19431 h 426720"/>
                <a:gd name="connsiteX18" fmla="*/ 104318 w 411480"/>
                <a:gd name="connsiteY18" fmla="*/ 57531 h 426720"/>
                <a:gd name="connsiteX19" fmla="*/ 75972 w 411480"/>
                <a:gd name="connsiteY19" fmla="*/ 73990 h 426720"/>
                <a:gd name="connsiteX20" fmla="*/ 37262 w 411480"/>
                <a:gd name="connsiteY20" fmla="*/ 64694 h 426720"/>
                <a:gd name="connsiteX21" fmla="*/ 19431 w 411480"/>
                <a:gd name="connsiteY21" fmla="*/ 95478 h 426720"/>
                <a:gd name="connsiteX22" fmla="*/ 46710 w 411480"/>
                <a:gd name="connsiteY22" fmla="*/ 124282 h 426720"/>
                <a:gd name="connsiteX23" fmla="*/ 45187 w 411480"/>
                <a:gd name="connsiteY23" fmla="*/ 140741 h 426720"/>
                <a:gd name="connsiteX24" fmla="*/ 46710 w 411480"/>
                <a:gd name="connsiteY24" fmla="*/ 157201 h 426720"/>
                <a:gd name="connsiteX25" fmla="*/ 19431 w 411480"/>
                <a:gd name="connsiteY25" fmla="*/ 186004 h 426720"/>
                <a:gd name="connsiteX26" fmla="*/ 37262 w 411480"/>
                <a:gd name="connsiteY26" fmla="*/ 216789 h 426720"/>
                <a:gd name="connsiteX27" fmla="*/ 75972 w 411480"/>
                <a:gd name="connsiteY27" fmla="*/ 207493 h 426720"/>
                <a:gd name="connsiteX28" fmla="*/ 104318 w 411480"/>
                <a:gd name="connsiteY28" fmla="*/ 223952 h 426720"/>
                <a:gd name="connsiteX29" fmla="*/ 115595 w 411480"/>
                <a:gd name="connsiteY29" fmla="*/ 262052 h 426720"/>
                <a:gd name="connsiteX30" fmla="*/ 151105 w 411480"/>
                <a:gd name="connsiteY30" fmla="*/ 262052 h 426720"/>
                <a:gd name="connsiteX31" fmla="*/ 162382 w 411480"/>
                <a:gd name="connsiteY31" fmla="*/ 223952 h 426720"/>
                <a:gd name="connsiteX32" fmla="*/ 190728 w 411480"/>
                <a:gd name="connsiteY32" fmla="*/ 207493 h 426720"/>
                <a:gd name="connsiteX33" fmla="*/ 229439 w 411480"/>
                <a:gd name="connsiteY33" fmla="*/ 216789 h 426720"/>
                <a:gd name="connsiteX34" fmla="*/ 247269 w 411480"/>
                <a:gd name="connsiteY34" fmla="*/ 186004 h 426720"/>
                <a:gd name="connsiteX35" fmla="*/ 219989 w 411480"/>
                <a:gd name="connsiteY35" fmla="*/ 157201 h 426720"/>
                <a:gd name="connsiteX36" fmla="*/ 221514 w 411480"/>
                <a:gd name="connsiteY36" fmla="*/ 140741 h 426720"/>
                <a:gd name="connsiteX37" fmla="*/ 175488 w 411480"/>
                <a:gd name="connsiteY37" fmla="*/ 140741 h 426720"/>
                <a:gd name="connsiteX38" fmla="*/ 133274 w 411480"/>
                <a:gd name="connsiteY38" fmla="*/ 182956 h 426720"/>
                <a:gd name="connsiteX39" fmla="*/ 91059 w 411480"/>
                <a:gd name="connsiteY39" fmla="*/ 140741 h 426720"/>
                <a:gd name="connsiteX40" fmla="*/ 133274 w 411480"/>
                <a:gd name="connsiteY40" fmla="*/ 98526 h 426720"/>
                <a:gd name="connsiteX41" fmla="*/ 175488 w 411480"/>
                <a:gd name="connsiteY41" fmla="*/ 140741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1480" h="426720">
                  <a:moveTo>
                    <a:pt x="284150" y="60579"/>
                  </a:moveTo>
                  <a:cubicBezTo>
                    <a:pt x="355016" y="91516"/>
                    <a:pt x="345872" y="175336"/>
                    <a:pt x="345872" y="175336"/>
                  </a:cubicBezTo>
                  <a:lnTo>
                    <a:pt x="392658" y="269824"/>
                  </a:lnTo>
                  <a:lnTo>
                    <a:pt x="353187" y="269824"/>
                  </a:lnTo>
                  <a:lnTo>
                    <a:pt x="353187" y="335356"/>
                  </a:lnTo>
                  <a:cubicBezTo>
                    <a:pt x="353187" y="346634"/>
                    <a:pt x="344043" y="355930"/>
                    <a:pt x="332613" y="355930"/>
                  </a:cubicBezTo>
                  <a:lnTo>
                    <a:pt x="289179" y="355930"/>
                  </a:lnTo>
                  <a:lnTo>
                    <a:pt x="289179" y="410032"/>
                  </a:lnTo>
                  <a:lnTo>
                    <a:pt x="114986" y="410032"/>
                  </a:lnTo>
                  <a:cubicBezTo>
                    <a:pt x="115748" y="368579"/>
                    <a:pt x="104470" y="327888"/>
                    <a:pt x="83439" y="291922"/>
                  </a:cubicBezTo>
                  <a:moveTo>
                    <a:pt x="221514" y="140741"/>
                  </a:moveTo>
                  <a:cubicBezTo>
                    <a:pt x="221514" y="135103"/>
                    <a:pt x="220904" y="129616"/>
                    <a:pt x="219989" y="124282"/>
                  </a:cubicBezTo>
                  <a:lnTo>
                    <a:pt x="247269" y="95478"/>
                  </a:lnTo>
                  <a:lnTo>
                    <a:pt x="229439" y="64694"/>
                  </a:lnTo>
                  <a:lnTo>
                    <a:pt x="190728" y="73990"/>
                  </a:lnTo>
                  <a:cubicBezTo>
                    <a:pt x="182499" y="66827"/>
                    <a:pt x="172898" y="61341"/>
                    <a:pt x="162382" y="57531"/>
                  </a:cubicBezTo>
                  <a:lnTo>
                    <a:pt x="151105" y="19431"/>
                  </a:lnTo>
                  <a:lnTo>
                    <a:pt x="115595" y="19431"/>
                  </a:lnTo>
                  <a:lnTo>
                    <a:pt x="104318" y="57531"/>
                  </a:lnTo>
                  <a:cubicBezTo>
                    <a:pt x="93802" y="61188"/>
                    <a:pt x="84201" y="66827"/>
                    <a:pt x="75972" y="73990"/>
                  </a:cubicBezTo>
                  <a:lnTo>
                    <a:pt x="37262" y="64694"/>
                  </a:lnTo>
                  <a:lnTo>
                    <a:pt x="19431" y="95478"/>
                  </a:lnTo>
                  <a:lnTo>
                    <a:pt x="46710" y="124282"/>
                  </a:lnTo>
                  <a:cubicBezTo>
                    <a:pt x="45644" y="129616"/>
                    <a:pt x="45187" y="135103"/>
                    <a:pt x="45187" y="140741"/>
                  </a:cubicBezTo>
                  <a:cubicBezTo>
                    <a:pt x="45187" y="146380"/>
                    <a:pt x="45796" y="151866"/>
                    <a:pt x="46710" y="157201"/>
                  </a:cubicBezTo>
                  <a:lnTo>
                    <a:pt x="19431" y="186004"/>
                  </a:lnTo>
                  <a:lnTo>
                    <a:pt x="37262" y="216789"/>
                  </a:lnTo>
                  <a:lnTo>
                    <a:pt x="75972" y="207493"/>
                  </a:lnTo>
                  <a:cubicBezTo>
                    <a:pt x="84201" y="214655"/>
                    <a:pt x="93802" y="220142"/>
                    <a:pt x="104318" y="223952"/>
                  </a:cubicBezTo>
                  <a:lnTo>
                    <a:pt x="115595" y="262052"/>
                  </a:lnTo>
                  <a:lnTo>
                    <a:pt x="151105" y="262052"/>
                  </a:lnTo>
                  <a:lnTo>
                    <a:pt x="162382" y="223952"/>
                  </a:lnTo>
                  <a:cubicBezTo>
                    <a:pt x="172898" y="220294"/>
                    <a:pt x="182499" y="214655"/>
                    <a:pt x="190728" y="207493"/>
                  </a:cubicBezTo>
                  <a:lnTo>
                    <a:pt x="229439" y="216789"/>
                  </a:lnTo>
                  <a:lnTo>
                    <a:pt x="247269" y="186004"/>
                  </a:lnTo>
                  <a:lnTo>
                    <a:pt x="219989" y="157201"/>
                  </a:lnTo>
                  <a:cubicBezTo>
                    <a:pt x="220904" y="151866"/>
                    <a:pt x="221514" y="146380"/>
                    <a:pt x="221514" y="140741"/>
                  </a:cubicBezTo>
                  <a:close/>
                  <a:moveTo>
                    <a:pt x="175488" y="140741"/>
                  </a:moveTo>
                  <a:cubicBezTo>
                    <a:pt x="175488" y="164058"/>
                    <a:pt x="156591" y="182956"/>
                    <a:pt x="133274" y="182956"/>
                  </a:cubicBezTo>
                  <a:cubicBezTo>
                    <a:pt x="109957" y="182956"/>
                    <a:pt x="91059" y="164058"/>
                    <a:pt x="91059" y="140741"/>
                  </a:cubicBezTo>
                  <a:cubicBezTo>
                    <a:pt x="91059" y="117424"/>
                    <a:pt x="109957" y="98526"/>
                    <a:pt x="133274" y="98526"/>
                  </a:cubicBezTo>
                  <a:cubicBezTo>
                    <a:pt x="156591" y="98526"/>
                    <a:pt x="175488" y="117424"/>
                    <a:pt x="175488" y="140741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085" name="Group 1084">
            <a:extLst>
              <a:ext uri="{FF2B5EF4-FFF2-40B4-BE49-F238E27FC236}">
                <a16:creationId xmlns:a16="http://schemas.microsoft.com/office/drawing/2014/main" id="{61372B09-CDD1-2A9A-268D-099E2024D75A}"/>
              </a:ext>
            </a:extLst>
          </p:cNvPr>
          <p:cNvGrpSpPr/>
          <p:nvPr/>
        </p:nvGrpSpPr>
        <p:grpSpPr>
          <a:xfrm>
            <a:off x="11545464" y="9135180"/>
            <a:ext cx="899476" cy="941344"/>
            <a:chOff x="11297814" y="9135180"/>
            <a:chExt cx="899476" cy="941344"/>
          </a:xfrm>
        </p:grpSpPr>
        <p:sp>
          <p:nvSpPr>
            <p:cNvPr id="1086" name="Oval 1085">
              <a:extLst>
                <a:ext uri="{FF2B5EF4-FFF2-40B4-BE49-F238E27FC236}">
                  <a16:creationId xmlns:a16="http://schemas.microsoft.com/office/drawing/2014/main" id="{C30929E2-6D43-4818-EC67-904B84EC447A}"/>
                </a:ext>
              </a:extLst>
            </p:cNvPr>
            <p:cNvSpPr/>
            <p:nvPr/>
          </p:nvSpPr>
          <p:spPr>
            <a:xfrm>
              <a:off x="11638393" y="9135180"/>
              <a:ext cx="384912" cy="384912"/>
            </a:xfrm>
            <a:prstGeom prst="ellipse">
              <a:avLst/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87" name="Freeform: Shape 1086">
              <a:extLst>
                <a:ext uri="{FF2B5EF4-FFF2-40B4-BE49-F238E27FC236}">
                  <a16:creationId xmlns:a16="http://schemas.microsoft.com/office/drawing/2014/main" id="{9F835228-0143-7B80-6DBB-6963D2801908}"/>
                </a:ext>
              </a:extLst>
            </p:cNvPr>
            <p:cNvSpPr/>
            <p:nvPr/>
          </p:nvSpPr>
          <p:spPr>
            <a:xfrm>
              <a:off x="11297814" y="9231562"/>
              <a:ext cx="899476" cy="844962"/>
            </a:xfrm>
            <a:custGeom>
              <a:avLst/>
              <a:gdLst>
                <a:gd name="connsiteX0" fmla="*/ 335814 w 502920"/>
                <a:gd name="connsiteY0" fmla="*/ 126873 h 472440"/>
                <a:gd name="connsiteX1" fmla="*/ 431520 w 502920"/>
                <a:gd name="connsiteY1" fmla="*/ 172136 h 472440"/>
                <a:gd name="connsiteX2" fmla="*/ 253670 w 502920"/>
                <a:gd name="connsiteY2" fmla="*/ 259156 h 472440"/>
                <a:gd name="connsiteX3" fmla="*/ 75819 w 502920"/>
                <a:gd name="connsiteY3" fmla="*/ 172136 h 472440"/>
                <a:gd name="connsiteX4" fmla="*/ 172135 w 502920"/>
                <a:gd name="connsiteY4" fmla="*/ 129159 h 472440"/>
                <a:gd name="connsiteX5" fmla="*/ 75667 w 502920"/>
                <a:gd name="connsiteY5" fmla="*/ 275920 h 472440"/>
                <a:gd name="connsiteX6" fmla="*/ 75667 w 502920"/>
                <a:gd name="connsiteY6" fmla="*/ 370104 h 472440"/>
                <a:gd name="connsiteX7" fmla="*/ 253517 w 502920"/>
                <a:gd name="connsiteY7" fmla="*/ 457124 h 472440"/>
                <a:gd name="connsiteX8" fmla="*/ 431368 w 502920"/>
                <a:gd name="connsiteY8" fmla="*/ 370104 h 472440"/>
                <a:gd name="connsiteX9" fmla="*/ 431368 w 502920"/>
                <a:gd name="connsiteY9" fmla="*/ 275920 h 472440"/>
                <a:gd name="connsiteX10" fmla="*/ 253517 w 502920"/>
                <a:gd name="connsiteY10" fmla="*/ 457124 h 472440"/>
                <a:gd name="connsiteX11" fmla="*/ 253517 w 502920"/>
                <a:gd name="connsiteY11" fmla="*/ 259156 h 472440"/>
                <a:gd name="connsiteX12" fmla="*/ 75667 w 502920"/>
                <a:gd name="connsiteY12" fmla="*/ 172136 h 472440"/>
                <a:gd name="connsiteX13" fmla="*/ 19431 w 502920"/>
                <a:gd name="connsiteY13" fmla="*/ 248336 h 472440"/>
                <a:gd name="connsiteX14" fmla="*/ 197282 w 502920"/>
                <a:gd name="connsiteY14" fmla="*/ 335356 h 472440"/>
                <a:gd name="connsiteX15" fmla="*/ 253517 w 502920"/>
                <a:gd name="connsiteY15" fmla="*/ 259156 h 472440"/>
                <a:gd name="connsiteX16" fmla="*/ 253517 w 502920"/>
                <a:gd name="connsiteY16" fmla="*/ 259156 h 472440"/>
                <a:gd name="connsiteX17" fmla="*/ 309753 w 502920"/>
                <a:gd name="connsiteY17" fmla="*/ 335356 h 472440"/>
                <a:gd name="connsiteX18" fmla="*/ 487603 w 502920"/>
                <a:gd name="connsiteY18" fmla="*/ 248336 h 472440"/>
                <a:gd name="connsiteX19" fmla="*/ 431368 w 502920"/>
                <a:gd name="connsiteY19" fmla="*/ 172136 h 472440"/>
                <a:gd name="connsiteX20" fmla="*/ 253517 w 502920"/>
                <a:gd name="connsiteY20" fmla="*/ 19431 h 472440"/>
                <a:gd name="connsiteX21" fmla="*/ 168325 w 502920"/>
                <a:gd name="connsiteY21" fmla="*/ 104623 h 472440"/>
                <a:gd name="connsiteX22" fmla="*/ 253517 w 502920"/>
                <a:gd name="connsiteY22" fmla="*/ 189814 h 472440"/>
                <a:gd name="connsiteX23" fmla="*/ 338709 w 502920"/>
                <a:gd name="connsiteY23" fmla="*/ 104623 h 472440"/>
                <a:gd name="connsiteX24" fmla="*/ 253517 w 502920"/>
                <a:gd name="connsiteY24" fmla="*/ 19431 h 472440"/>
                <a:gd name="connsiteX25" fmla="*/ 221970 w 502920"/>
                <a:gd name="connsiteY25" fmla="*/ 101727 h 472440"/>
                <a:gd name="connsiteX26" fmla="*/ 249707 w 502920"/>
                <a:gd name="connsiteY26" fmla="*/ 130988 h 472440"/>
                <a:gd name="connsiteX27" fmla="*/ 284912 w 502920"/>
                <a:gd name="connsiteY27" fmla="*/ 7810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2920" h="472440">
                  <a:moveTo>
                    <a:pt x="335814" y="126873"/>
                  </a:moveTo>
                  <a:lnTo>
                    <a:pt x="431520" y="172136"/>
                  </a:lnTo>
                  <a:lnTo>
                    <a:pt x="253670" y="259156"/>
                  </a:lnTo>
                  <a:lnTo>
                    <a:pt x="75819" y="172136"/>
                  </a:lnTo>
                  <a:lnTo>
                    <a:pt x="172135" y="129159"/>
                  </a:lnTo>
                  <a:moveTo>
                    <a:pt x="75667" y="275920"/>
                  </a:moveTo>
                  <a:lnTo>
                    <a:pt x="75667" y="370104"/>
                  </a:lnTo>
                  <a:lnTo>
                    <a:pt x="253517" y="457124"/>
                  </a:lnTo>
                  <a:lnTo>
                    <a:pt x="431368" y="370104"/>
                  </a:lnTo>
                  <a:lnTo>
                    <a:pt x="431368" y="275920"/>
                  </a:lnTo>
                  <a:moveTo>
                    <a:pt x="253517" y="457124"/>
                  </a:moveTo>
                  <a:lnTo>
                    <a:pt x="253517" y="259156"/>
                  </a:lnTo>
                  <a:moveTo>
                    <a:pt x="75667" y="172136"/>
                  </a:moveTo>
                  <a:lnTo>
                    <a:pt x="19431" y="248336"/>
                  </a:lnTo>
                  <a:lnTo>
                    <a:pt x="197282" y="335356"/>
                  </a:lnTo>
                  <a:lnTo>
                    <a:pt x="253517" y="259156"/>
                  </a:lnTo>
                  <a:moveTo>
                    <a:pt x="253517" y="259156"/>
                  </a:moveTo>
                  <a:lnTo>
                    <a:pt x="309753" y="335356"/>
                  </a:lnTo>
                  <a:lnTo>
                    <a:pt x="487603" y="248336"/>
                  </a:lnTo>
                  <a:lnTo>
                    <a:pt x="431368" y="172136"/>
                  </a:lnTo>
                  <a:moveTo>
                    <a:pt x="253517" y="19431"/>
                  </a:moveTo>
                  <a:cubicBezTo>
                    <a:pt x="206425" y="19431"/>
                    <a:pt x="168325" y="57531"/>
                    <a:pt x="168325" y="104623"/>
                  </a:cubicBezTo>
                  <a:cubicBezTo>
                    <a:pt x="168325" y="151714"/>
                    <a:pt x="206425" y="189814"/>
                    <a:pt x="253517" y="189814"/>
                  </a:cubicBezTo>
                  <a:cubicBezTo>
                    <a:pt x="300609" y="189814"/>
                    <a:pt x="338709" y="151714"/>
                    <a:pt x="338709" y="104623"/>
                  </a:cubicBezTo>
                  <a:cubicBezTo>
                    <a:pt x="338709" y="57531"/>
                    <a:pt x="300609" y="19431"/>
                    <a:pt x="253517" y="19431"/>
                  </a:cubicBezTo>
                  <a:close/>
                  <a:moveTo>
                    <a:pt x="221970" y="101727"/>
                  </a:moveTo>
                  <a:lnTo>
                    <a:pt x="249707" y="130988"/>
                  </a:lnTo>
                  <a:lnTo>
                    <a:pt x="284912" y="78105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088" name="Group 1087">
            <a:extLst>
              <a:ext uri="{FF2B5EF4-FFF2-40B4-BE49-F238E27FC236}">
                <a16:creationId xmlns:a16="http://schemas.microsoft.com/office/drawing/2014/main" id="{F92CE97C-E81F-5002-39BE-7F9190F258DC}"/>
              </a:ext>
            </a:extLst>
          </p:cNvPr>
          <p:cNvGrpSpPr/>
          <p:nvPr/>
        </p:nvGrpSpPr>
        <p:grpSpPr>
          <a:xfrm>
            <a:off x="17290893" y="4948461"/>
            <a:ext cx="790450" cy="886605"/>
            <a:chOff x="17043243" y="4948461"/>
            <a:chExt cx="790450" cy="886605"/>
          </a:xfrm>
        </p:grpSpPr>
        <p:sp>
          <p:nvSpPr>
            <p:cNvPr id="1089" name="Oval 1088">
              <a:extLst>
                <a:ext uri="{FF2B5EF4-FFF2-40B4-BE49-F238E27FC236}">
                  <a16:creationId xmlns:a16="http://schemas.microsoft.com/office/drawing/2014/main" id="{E69439DF-1162-41AF-EEAC-416410B6CF8D}"/>
                </a:ext>
              </a:extLst>
            </p:cNvPr>
            <p:cNvSpPr/>
            <p:nvPr/>
          </p:nvSpPr>
          <p:spPr>
            <a:xfrm>
              <a:off x="17111901" y="4948461"/>
              <a:ext cx="404574" cy="404574"/>
            </a:xfrm>
            <a:prstGeom prst="ellipse">
              <a:avLst/>
            </a:prstGeom>
            <a:solidFill>
              <a:schemeClr val="accent5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90" name="Freeform: Shape 1089">
              <a:extLst>
                <a:ext uri="{FF2B5EF4-FFF2-40B4-BE49-F238E27FC236}">
                  <a16:creationId xmlns:a16="http://schemas.microsoft.com/office/drawing/2014/main" id="{B31542F4-1E55-C6C7-9D8B-69EEC58F3F62}"/>
                </a:ext>
              </a:extLst>
            </p:cNvPr>
            <p:cNvSpPr/>
            <p:nvPr/>
          </p:nvSpPr>
          <p:spPr>
            <a:xfrm>
              <a:off x="17043243" y="5044616"/>
              <a:ext cx="790450" cy="790450"/>
            </a:xfrm>
            <a:custGeom>
              <a:avLst/>
              <a:gdLst>
                <a:gd name="connsiteX0" fmla="*/ 215265 w 441960"/>
                <a:gd name="connsiteY0" fmla="*/ 153695 h 441960"/>
                <a:gd name="connsiteX1" fmla="*/ 254127 w 441960"/>
                <a:gd name="connsiteY1" fmla="*/ 153695 h 441960"/>
                <a:gd name="connsiteX2" fmla="*/ 285826 w 441960"/>
                <a:gd name="connsiteY2" fmla="*/ 185395 h 441960"/>
                <a:gd name="connsiteX3" fmla="*/ 285826 w 441960"/>
                <a:gd name="connsiteY3" fmla="*/ 386563 h 441960"/>
                <a:gd name="connsiteX4" fmla="*/ 158877 w 441960"/>
                <a:gd name="connsiteY4" fmla="*/ 386563 h 441960"/>
                <a:gd name="connsiteX5" fmla="*/ 89992 w 441960"/>
                <a:gd name="connsiteY5" fmla="*/ 153695 h 441960"/>
                <a:gd name="connsiteX6" fmla="*/ 51130 w 441960"/>
                <a:gd name="connsiteY6" fmla="*/ 153695 h 441960"/>
                <a:gd name="connsiteX7" fmla="*/ 19431 w 441960"/>
                <a:gd name="connsiteY7" fmla="*/ 185395 h 441960"/>
                <a:gd name="connsiteX8" fmla="*/ 19431 w 441960"/>
                <a:gd name="connsiteY8" fmla="*/ 354864 h 441960"/>
                <a:gd name="connsiteX9" fmla="*/ 51130 w 441960"/>
                <a:gd name="connsiteY9" fmla="*/ 386563 h 441960"/>
                <a:gd name="connsiteX10" fmla="*/ 77191 w 441960"/>
                <a:gd name="connsiteY10" fmla="*/ 386563 h 441960"/>
                <a:gd name="connsiteX11" fmla="*/ 396621 w 441960"/>
                <a:gd name="connsiteY11" fmla="*/ 386410 h 441960"/>
                <a:gd name="connsiteX12" fmla="*/ 426034 w 441960"/>
                <a:gd name="connsiteY12" fmla="*/ 386410 h 441960"/>
                <a:gd name="connsiteX13" fmla="*/ 426034 w 441960"/>
                <a:gd name="connsiteY13" fmla="*/ 286588 h 441960"/>
                <a:gd name="connsiteX14" fmla="*/ 285826 w 441960"/>
                <a:gd name="connsiteY14" fmla="*/ 286588 h 441960"/>
                <a:gd name="connsiteX15" fmla="*/ 285826 w 441960"/>
                <a:gd name="connsiteY15" fmla="*/ 386410 h 441960"/>
                <a:gd name="connsiteX16" fmla="*/ 315087 w 441960"/>
                <a:gd name="connsiteY16" fmla="*/ 386410 h 441960"/>
                <a:gd name="connsiteX17" fmla="*/ 426034 w 441960"/>
                <a:gd name="connsiteY17" fmla="*/ 286588 h 441960"/>
                <a:gd name="connsiteX18" fmla="*/ 398297 w 441960"/>
                <a:gd name="connsiteY18" fmla="*/ 207493 h 441960"/>
                <a:gd name="connsiteX19" fmla="*/ 368427 w 441960"/>
                <a:gd name="connsiteY19" fmla="*/ 186309 h 441960"/>
                <a:gd name="connsiteX20" fmla="*/ 285826 w 441960"/>
                <a:gd name="connsiteY20" fmla="*/ 186309 h 441960"/>
                <a:gd name="connsiteX21" fmla="*/ 118034 w 441960"/>
                <a:gd name="connsiteY21" fmla="*/ 345719 h 441960"/>
                <a:gd name="connsiteX22" fmla="*/ 77191 w 441960"/>
                <a:gd name="connsiteY22" fmla="*/ 386563 h 441960"/>
                <a:gd name="connsiteX23" fmla="*/ 118034 w 441960"/>
                <a:gd name="connsiteY23" fmla="*/ 427406 h 441960"/>
                <a:gd name="connsiteX24" fmla="*/ 158877 w 441960"/>
                <a:gd name="connsiteY24" fmla="*/ 386563 h 441960"/>
                <a:gd name="connsiteX25" fmla="*/ 118034 w 441960"/>
                <a:gd name="connsiteY25" fmla="*/ 345719 h 441960"/>
                <a:gd name="connsiteX26" fmla="*/ 355930 w 441960"/>
                <a:gd name="connsiteY26" fmla="*/ 345719 h 441960"/>
                <a:gd name="connsiteX27" fmla="*/ 315087 w 441960"/>
                <a:gd name="connsiteY27" fmla="*/ 386563 h 441960"/>
                <a:gd name="connsiteX28" fmla="*/ 355930 w 441960"/>
                <a:gd name="connsiteY28" fmla="*/ 427406 h 441960"/>
                <a:gd name="connsiteX29" fmla="*/ 396774 w 441960"/>
                <a:gd name="connsiteY29" fmla="*/ 386563 h 441960"/>
                <a:gd name="connsiteX30" fmla="*/ 355930 w 441960"/>
                <a:gd name="connsiteY30" fmla="*/ 345719 h 441960"/>
                <a:gd name="connsiteX31" fmla="*/ 152629 w 441960"/>
                <a:gd name="connsiteY31" fmla="*/ 19431 h 441960"/>
                <a:gd name="connsiteX32" fmla="*/ 72466 w 441960"/>
                <a:gd name="connsiteY32" fmla="*/ 99594 h 441960"/>
                <a:gd name="connsiteX33" fmla="*/ 152629 w 441960"/>
                <a:gd name="connsiteY33" fmla="*/ 258852 h 441960"/>
                <a:gd name="connsiteX34" fmla="*/ 232791 w 441960"/>
                <a:gd name="connsiteY34" fmla="*/ 99594 h 441960"/>
                <a:gd name="connsiteX35" fmla="*/ 152629 w 441960"/>
                <a:gd name="connsiteY35" fmla="*/ 19431 h 441960"/>
                <a:gd name="connsiteX36" fmla="*/ 152629 w 441960"/>
                <a:gd name="connsiteY36" fmla="*/ 72619 h 441960"/>
                <a:gd name="connsiteX37" fmla="*/ 125806 w 441960"/>
                <a:gd name="connsiteY37" fmla="*/ 99441 h 441960"/>
                <a:gd name="connsiteX38" fmla="*/ 152629 w 441960"/>
                <a:gd name="connsiteY38" fmla="*/ 126264 h 441960"/>
                <a:gd name="connsiteX39" fmla="*/ 179451 w 441960"/>
                <a:gd name="connsiteY39" fmla="*/ 99441 h 441960"/>
                <a:gd name="connsiteX40" fmla="*/ 152629 w 441960"/>
                <a:gd name="connsiteY40" fmla="*/ 72619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41960" h="441960">
                  <a:moveTo>
                    <a:pt x="215265" y="153695"/>
                  </a:moveTo>
                  <a:lnTo>
                    <a:pt x="254127" y="153695"/>
                  </a:lnTo>
                  <a:cubicBezTo>
                    <a:pt x="271653" y="153695"/>
                    <a:pt x="285826" y="167869"/>
                    <a:pt x="285826" y="185395"/>
                  </a:cubicBezTo>
                  <a:lnTo>
                    <a:pt x="285826" y="386563"/>
                  </a:lnTo>
                  <a:lnTo>
                    <a:pt x="158877" y="386563"/>
                  </a:lnTo>
                  <a:moveTo>
                    <a:pt x="89992" y="153695"/>
                  </a:moveTo>
                  <a:lnTo>
                    <a:pt x="51130" y="153695"/>
                  </a:lnTo>
                  <a:cubicBezTo>
                    <a:pt x="33605" y="153695"/>
                    <a:pt x="19431" y="167869"/>
                    <a:pt x="19431" y="185395"/>
                  </a:cubicBezTo>
                  <a:lnTo>
                    <a:pt x="19431" y="354864"/>
                  </a:lnTo>
                  <a:cubicBezTo>
                    <a:pt x="19431" y="372389"/>
                    <a:pt x="33605" y="386563"/>
                    <a:pt x="51130" y="386563"/>
                  </a:cubicBezTo>
                  <a:lnTo>
                    <a:pt x="77191" y="386563"/>
                  </a:lnTo>
                  <a:moveTo>
                    <a:pt x="396621" y="386410"/>
                  </a:moveTo>
                  <a:lnTo>
                    <a:pt x="426034" y="386410"/>
                  </a:lnTo>
                  <a:lnTo>
                    <a:pt x="426034" y="286588"/>
                  </a:lnTo>
                  <a:lnTo>
                    <a:pt x="285826" y="286588"/>
                  </a:lnTo>
                  <a:lnTo>
                    <a:pt x="285826" y="386410"/>
                  </a:lnTo>
                  <a:lnTo>
                    <a:pt x="315087" y="386410"/>
                  </a:lnTo>
                  <a:moveTo>
                    <a:pt x="426034" y="286588"/>
                  </a:moveTo>
                  <a:lnTo>
                    <a:pt x="398297" y="207493"/>
                  </a:lnTo>
                  <a:cubicBezTo>
                    <a:pt x="393878" y="194844"/>
                    <a:pt x="381839" y="186309"/>
                    <a:pt x="368427" y="186309"/>
                  </a:cubicBezTo>
                  <a:lnTo>
                    <a:pt x="285826" y="186309"/>
                  </a:lnTo>
                  <a:moveTo>
                    <a:pt x="118034" y="345719"/>
                  </a:moveTo>
                  <a:cubicBezTo>
                    <a:pt x="95479" y="345719"/>
                    <a:pt x="77191" y="364008"/>
                    <a:pt x="77191" y="386563"/>
                  </a:cubicBezTo>
                  <a:cubicBezTo>
                    <a:pt x="77191" y="409118"/>
                    <a:pt x="95479" y="427406"/>
                    <a:pt x="118034" y="427406"/>
                  </a:cubicBezTo>
                  <a:cubicBezTo>
                    <a:pt x="140589" y="427406"/>
                    <a:pt x="158877" y="409118"/>
                    <a:pt x="158877" y="386563"/>
                  </a:cubicBezTo>
                  <a:cubicBezTo>
                    <a:pt x="158877" y="364008"/>
                    <a:pt x="140589" y="345719"/>
                    <a:pt x="118034" y="345719"/>
                  </a:cubicBezTo>
                  <a:close/>
                  <a:moveTo>
                    <a:pt x="355930" y="345719"/>
                  </a:moveTo>
                  <a:cubicBezTo>
                    <a:pt x="333375" y="345719"/>
                    <a:pt x="315087" y="364008"/>
                    <a:pt x="315087" y="386563"/>
                  </a:cubicBezTo>
                  <a:cubicBezTo>
                    <a:pt x="315087" y="409118"/>
                    <a:pt x="333375" y="427406"/>
                    <a:pt x="355930" y="427406"/>
                  </a:cubicBezTo>
                  <a:cubicBezTo>
                    <a:pt x="378485" y="427406"/>
                    <a:pt x="396774" y="409118"/>
                    <a:pt x="396774" y="386563"/>
                  </a:cubicBezTo>
                  <a:cubicBezTo>
                    <a:pt x="396774" y="364008"/>
                    <a:pt x="378485" y="345719"/>
                    <a:pt x="355930" y="345719"/>
                  </a:cubicBezTo>
                  <a:close/>
                  <a:moveTo>
                    <a:pt x="152629" y="19431"/>
                  </a:moveTo>
                  <a:cubicBezTo>
                    <a:pt x="108433" y="19431"/>
                    <a:pt x="72466" y="55245"/>
                    <a:pt x="72466" y="99594"/>
                  </a:cubicBezTo>
                  <a:cubicBezTo>
                    <a:pt x="72466" y="143942"/>
                    <a:pt x="152629" y="258852"/>
                    <a:pt x="152629" y="258852"/>
                  </a:cubicBezTo>
                  <a:cubicBezTo>
                    <a:pt x="152629" y="258852"/>
                    <a:pt x="232791" y="143789"/>
                    <a:pt x="232791" y="99594"/>
                  </a:cubicBezTo>
                  <a:cubicBezTo>
                    <a:pt x="232791" y="55398"/>
                    <a:pt x="196825" y="19431"/>
                    <a:pt x="152629" y="19431"/>
                  </a:cubicBezTo>
                  <a:close/>
                  <a:moveTo>
                    <a:pt x="152629" y="72619"/>
                  </a:moveTo>
                  <a:cubicBezTo>
                    <a:pt x="137846" y="72619"/>
                    <a:pt x="125806" y="84658"/>
                    <a:pt x="125806" y="99441"/>
                  </a:cubicBezTo>
                  <a:cubicBezTo>
                    <a:pt x="125806" y="114224"/>
                    <a:pt x="137846" y="126264"/>
                    <a:pt x="152629" y="126264"/>
                  </a:cubicBezTo>
                  <a:cubicBezTo>
                    <a:pt x="167412" y="126264"/>
                    <a:pt x="179451" y="114224"/>
                    <a:pt x="179451" y="99441"/>
                  </a:cubicBezTo>
                  <a:cubicBezTo>
                    <a:pt x="179451" y="84658"/>
                    <a:pt x="167412" y="72619"/>
                    <a:pt x="152629" y="72619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091" name="Group 1090">
            <a:extLst>
              <a:ext uri="{FF2B5EF4-FFF2-40B4-BE49-F238E27FC236}">
                <a16:creationId xmlns:a16="http://schemas.microsoft.com/office/drawing/2014/main" id="{7CA5A686-E5F5-0162-1145-E3E666180403}"/>
              </a:ext>
            </a:extLst>
          </p:cNvPr>
          <p:cNvGrpSpPr/>
          <p:nvPr/>
        </p:nvGrpSpPr>
        <p:grpSpPr>
          <a:xfrm>
            <a:off x="17359035" y="7944616"/>
            <a:ext cx="654166" cy="726007"/>
            <a:chOff x="17111385" y="7944616"/>
            <a:chExt cx="654166" cy="726007"/>
          </a:xfrm>
        </p:grpSpPr>
        <p:sp>
          <p:nvSpPr>
            <p:cNvPr id="1092" name="Oval 1091">
              <a:extLst>
                <a:ext uri="{FF2B5EF4-FFF2-40B4-BE49-F238E27FC236}">
                  <a16:creationId xmlns:a16="http://schemas.microsoft.com/office/drawing/2014/main" id="{AAEC5BB0-DEFA-7A82-7470-6AFC44BEEDF8}"/>
                </a:ext>
              </a:extLst>
            </p:cNvPr>
            <p:cNvSpPr/>
            <p:nvPr/>
          </p:nvSpPr>
          <p:spPr>
            <a:xfrm>
              <a:off x="17306593" y="8266049"/>
              <a:ext cx="404574" cy="404574"/>
            </a:xfrm>
            <a:prstGeom prst="ellipse">
              <a:avLst/>
            </a:prstGeom>
            <a:solidFill>
              <a:schemeClr val="accent6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93" name="Freeform: Shape 1092">
              <a:extLst>
                <a:ext uri="{FF2B5EF4-FFF2-40B4-BE49-F238E27FC236}">
                  <a16:creationId xmlns:a16="http://schemas.microsoft.com/office/drawing/2014/main" id="{4FCC5EFF-6B5C-5BC6-9CF0-0E4AAAB631F5}"/>
                </a:ext>
              </a:extLst>
            </p:cNvPr>
            <p:cNvSpPr/>
            <p:nvPr/>
          </p:nvSpPr>
          <p:spPr>
            <a:xfrm>
              <a:off x="17111385" y="7944616"/>
              <a:ext cx="654166" cy="654166"/>
            </a:xfrm>
            <a:custGeom>
              <a:avLst/>
              <a:gdLst>
                <a:gd name="connsiteX0" fmla="*/ 328955 w 365760"/>
                <a:gd name="connsiteY0" fmla="*/ 20210 h 365760"/>
                <a:gd name="connsiteX1" fmla="*/ 356235 w 365760"/>
                <a:gd name="connsiteY1" fmla="*/ 47490 h 365760"/>
                <a:gd name="connsiteX2" fmla="*/ 331698 w 365760"/>
                <a:gd name="connsiteY2" fmla="*/ 139540 h 365760"/>
                <a:gd name="connsiteX3" fmla="*/ 273176 w 365760"/>
                <a:gd name="connsiteY3" fmla="*/ 230065 h 365760"/>
                <a:gd name="connsiteX4" fmla="*/ 178232 w 365760"/>
                <a:gd name="connsiteY4" fmla="*/ 296359 h 365760"/>
                <a:gd name="connsiteX5" fmla="*/ 79933 w 365760"/>
                <a:gd name="connsiteY5" fmla="*/ 198061 h 365760"/>
                <a:gd name="connsiteX6" fmla="*/ 146228 w 365760"/>
                <a:gd name="connsiteY6" fmla="*/ 103116 h 365760"/>
                <a:gd name="connsiteX7" fmla="*/ 236754 w 365760"/>
                <a:gd name="connsiteY7" fmla="*/ 44594 h 365760"/>
                <a:gd name="connsiteX8" fmla="*/ 328955 w 365760"/>
                <a:gd name="connsiteY8" fmla="*/ 20210 h 365760"/>
                <a:gd name="connsiteX9" fmla="*/ 173202 w 365760"/>
                <a:gd name="connsiteY9" fmla="*/ 74312 h 365760"/>
                <a:gd name="connsiteX10" fmla="*/ 76581 w 365760"/>
                <a:gd name="connsiteY10" fmla="*/ 98239 h 365760"/>
                <a:gd name="connsiteX11" fmla="*/ 38328 w 365760"/>
                <a:gd name="connsiteY11" fmla="*/ 148684 h 365760"/>
                <a:gd name="connsiteX12" fmla="*/ 93345 w 365760"/>
                <a:gd name="connsiteY12" fmla="*/ 179316 h 365760"/>
                <a:gd name="connsiteX13" fmla="*/ 197129 w 365760"/>
                <a:gd name="connsiteY13" fmla="*/ 283253 h 365760"/>
                <a:gd name="connsiteX14" fmla="*/ 227762 w 365760"/>
                <a:gd name="connsiteY14" fmla="*/ 338269 h 365760"/>
                <a:gd name="connsiteX15" fmla="*/ 278206 w 365760"/>
                <a:gd name="connsiteY15" fmla="*/ 300017 h 365760"/>
                <a:gd name="connsiteX16" fmla="*/ 302133 w 365760"/>
                <a:gd name="connsiteY16" fmla="*/ 203395 h 365760"/>
                <a:gd name="connsiteX17" fmla="*/ 101879 w 365760"/>
                <a:gd name="connsiteY17" fmla="*/ 274566 h 365760"/>
                <a:gd name="connsiteX18" fmla="*/ 45643 w 365760"/>
                <a:gd name="connsiteY18" fmla="*/ 274566 h 365760"/>
                <a:gd name="connsiteX19" fmla="*/ 19431 w 365760"/>
                <a:gd name="connsiteY19" fmla="*/ 357015 h 365760"/>
                <a:gd name="connsiteX20" fmla="*/ 101879 w 365760"/>
                <a:gd name="connsiteY20" fmla="*/ 330802 h 365760"/>
                <a:gd name="connsiteX21" fmla="*/ 101879 w 365760"/>
                <a:gd name="connsiteY21" fmla="*/ 274566 h 365760"/>
                <a:gd name="connsiteX22" fmla="*/ 261442 w 365760"/>
                <a:gd name="connsiteY22" fmla="*/ 115003 h 365760"/>
                <a:gd name="connsiteX23" fmla="*/ 218313 w 365760"/>
                <a:gd name="connsiteY23" fmla="*/ 115003 h 365760"/>
                <a:gd name="connsiteX24" fmla="*/ 218313 w 365760"/>
                <a:gd name="connsiteY24" fmla="*/ 158132 h 365760"/>
                <a:gd name="connsiteX25" fmla="*/ 261442 w 365760"/>
                <a:gd name="connsiteY25" fmla="*/ 158132 h 365760"/>
                <a:gd name="connsiteX26" fmla="*/ 261442 w 365760"/>
                <a:gd name="connsiteY26" fmla="*/ 115003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" h="365760">
                  <a:moveTo>
                    <a:pt x="328955" y="20210"/>
                  </a:moveTo>
                  <a:cubicBezTo>
                    <a:pt x="345566" y="15791"/>
                    <a:pt x="360655" y="30878"/>
                    <a:pt x="356235" y="47490"/>
                  </a:cubicBezTo>
                  <a:lnTo>
                    <a:pt x="331698" y="139540"/>
                  </a:lnTo>
                  <a:cubicBezTo>
                    <a:pt x="324840" y="176268"/>
                    <a:pt x="303809" y="208729"/>
                    <a:pt x="273176" y="230065"/>
                  </a:cubicBezTo>
                  <a:lnTo>
                    <a:pt x="178232" y="296359"/>
                  </a:lnTo>
                  <a:lnTo>
                    <a:pt x="79933" y="198061"/>
                  </a:lnTo>
                  <a:lnTo>
                    <a:pt x="146228" y="103116"/>
                  </a:lnTo>
                  <a:cubicBezTo>
                    <a:pt x="167563" y="72484"/>
                    <a:pt x="200177" y="51452"/>
                    <a:pt x="236754" y="44594"/>
                  </a:cubicBezTo>
                  <a:lnTo>
                    <a:pt x="328955" y="20210"/>
                  </a:lnTo>
                  <a:close/>
                  <a:moveTo>
                    <a:pt x="173202" y="74312"/>
                  </a:moveTo>
                  <a:lnTo>
                    <a:pt x="76581" y="98239"/>
                  </a:lnTo>
                  <a:lnTo>
                    <a:pt x="38328" y="148684"/>
                  </a:lnTo>
                  <a:lnTo>
                    <a:pt x="93345" y="179316"/>
                  </a:lnTo>
                  <a:moveTo>
                    <a:pt x="197129" y="283253"/>
                  </a:moveTo>
                  <a:lnTo>
                    <a:pt x="227762" y="338269"/>
                  </a:lnTo>
                  <a:lnTo>
                    <a:pt x="278206" y="300017"/>
                  </a:lnTo>
                  <a:lnTo>
                    <a:pt x="302133" y="203395"/>
                  </a:lnTo>
                  <a:moveTo>
                    <a:pt x="101879" y="274566"/>
                  </a:moveTo>
                  <a:cubicBezTo>
                    <a:pt x="86335" y="259021"/>
                    <a:pt x="61188" y="259021"/>
                    <a:pt x="45643" y="274566"/>
                  </a:cubicBezTo>
                  <a:cubicBezTo>
                    <a:pt x="30099" y="290111"/>
                    <a:pt x="19431" y="357015"/>
                    <a:pt x="19431" y="357015"/>
                  </a:cubicBezTo>
                  <a:cubicBezTo>
                    <a:pt x="19431" y="357015"/>
                    <a:pt x="86335" y="346346"/>
                    <a:pt x="101879" y="330802"/>
                  </a:cubicBezTo>
                  <a:cubicBezTo>
                    <a:pt x="117424" y="315257"/>
                    <a:pt x="117577" y="290111"/>
                    <a:pt x="101879" y="274566"/>
                  </a:cubicBezTo>
                  <a:close/>
                  <a:moveTo>
                    <a:pt x="261442" y="115003"/>
                  </a:moveTo>
                  <a:cubicBezTo>
                    <a:pt x="249555" y="103116"/>
                    <a:pt x="230200" y="103116"/>
                    <a:pt x="218313" y="115003"/>
                  </a:cubicBezTo>
                  <a:cubicBezTo>
                    <a:pt x="206425" y="126890"/>
                    <a:pt x="206425" y="146245"/>
                    <a:pt x="218313" y="158132"/>
                  </a:cubicBezTo>
                  <a:cubicBezTo>
                    <a:pt x="230200" y="170020"/>
                    <a:pt x="249555" y="170020"/>
                    <a:pt x="261442" y="158132"/>
                  </a:cubicBezTo>
                  <a:cubicBezTo>
                    <a:pt x="273329" y="146245"/>
                    <a:pt x="273329" y="127043"/>
                    <a:pt x="261442" y="115003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094" name="Circle: Hollow 1093">
            <a:extLst>
              <a:ext uri="{FF2B5EF4-FFF2-40B4-BE49-F238E27FC236}">
                <a16:creationId xmlns:a16="http://schemas.microsoft.com/office/drawing/2014/main" id="{A73DBD41-6F30-8445-29C6-A9D379E2444B}"/>
              </a:ext>
            </a:extLst>
          </p:cNvPr>
          <p:cNvSpPr/>
          <p:nvPr/>
        </p:nvSpPr>
        <p:spPr>
          <a:xfrm>
            <a:off x="16373740" y="5350765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95" name="Circle: Hollow 1094">
            <a:extLst>
              <a:ext uri="{FF2B5EF4-FFF2-40B4-BE49-F238E27FC236}">
                <a16:creationId xmlns:a16="http://schemas.microsoft.com/office/drawing/2014/main" id="{7043A86C-5CD5-20CE-D499-A28CF11D70A6}"/>
              </a:ext>
            </a:extLst>
          </p:cNvPr>
          <p:cNvSpPr/>
          <p:nvPr/>
        </p:nvSpPr>
        <p:spPr>
          <a:xfrm>
            <a:off x="16373740" y="812775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0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10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0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3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4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6" dur="1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7" dur="1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9" dur="1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0" dur="1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2" dur="15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3" dur="15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0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5" dur="15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6" dur="15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10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0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0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10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2" grpId="0" animBg="1"/>
          <p:bldP spid="1036" grpId="0" animBg="1"/>
          <p:bldP spid="1037" grpId="0" animBg="1"/>
          <p:bldP spid="1038" grpId="0" animBg="1"/>
          <p:bldP spid="1039" grpId="0" animBg="1"/>
          <p:bldP spid="1046" grpId="0" animBg="1"/>
          <p:bldP spid="1047" grpId="0" animBg="1"/>
          <p:bldP spid="1048" grpId="0" animBg="1"/>
          <p:bldP spid="1049" grpId="0" animBg="1"/>
          <p:bldP spid="1053" grpId="0" animBg="1"/>
          <p:bldP spid="1054" grpId="0" animBg="1"/>
          <p:bldP spid="1055" grpId="0" animBg="1"/>
          <p:bldP spid="1056" grpId="0" animBg="1"/>
          <p:bldP spid="1060" grpId="0" animBg="1"/>
          <p:bldP spid="1072" grpId="0" animBg="1"/>
          <p:bldP spid="1073" grpId="0" animBg="1"/>
          <p:bldP spid="1074" grpId="0" animBg="1"/>
          <p:bldP spid="1081" grpId="0" animBg="1"/>
          <p:bldP spid="1094" grpId="0" animBg="1"/>
          <p:bldP spid="109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0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10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0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0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10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0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0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10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2" grpId="0" animBg="1"/>
          <p:bldP spid="1036" grpId="0" animBg="1"/>
          <p:bldP spid="1037" grpId="0" animBg="1"/>
          <p:bldP spid="1038" grpId="0" animBg="1"/>
          <p:bldP spid="1039" grpId="0" animBg="1"/>
          <p:bldP spid="1046" grpId="0" animBg="1"/>
          <p:bldP spid="1047" grpId="0" animBg="1"/>
          <p:bldP spid="1048" grpId="0" animBg="1"/>
          <p:bldP spid="1049" grpId="0" animBg="1"/>
          <p:bldP spid="1053" grpId="0" animBg="1"/>
          <p:bldP spid="1054" grpId="0" animBg="1"/>
          <p:bldP spid="1055" grpId="0" animBg="1"/>
          <p:bldP spid="1056" grpId="0" animBg="1"/>
          <p:bldP spid="1060" grpId="0" animBg="1"/>
          <p:bldP spid="1072" grpId="0" animBg="1"/>
          <p:bldP spid="1073" grpId="0" animBg="1"/>
          <p:bldP spid="1074" grpId="0" animBg="1"/>
          <p:bldP spid="1081" grpId="0" animBg="1"/>
          <p:bldP spid="1094" grpId="0" animBg="1"/>
          <p:bldP spid="109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157">
            <a:extLst>
              <a:ext uri="{FF2B5EF4-FFF2-40B4-BE49-F238E27FC236}">
                <a16:creationId xmlns:a16="http://schemas.microsoft.com/office/drawing/2014/main" id="{C15F0A86-52FC-6134-CE8E-D1C0AC8D2D37}"/>
              </a:ext>
            </a:extLst>
          </p:cNvPr>
          <p:cNvSpPr>
            <a:spLocks/>
          </p:cNvSpPr>
          <p:nvPr/>
        </p:nvSpPr>
        <p:spPr bwMode="auto">
          <a:xfrm>
            <a:off x="2453578" y="12869524"/>
            <a:ext cx="104060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#144 –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we sell </a:t>
            </a:r>
            <a:r>
              <a:rPr lang="en-US" sz="2300" b="1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CONFIDENCE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not templates</a:t>
            </a:r>
          </a:p>
        </p:txBody>
      </p:sp>
      <p:sp>
        <p:nvSpPr>
          <p:cNvPr id="159" name="Circle: Hollow 158">
            <a:extLst>
              <a:ext uri="{FF2B5EF4-FFF2-40B4-BE49-F238E27FC236}">
                <a16:creationId xmlns:a16="http://schemas.microsoft.com/office/drawing/2014/main" id="{8B30D3F8-1B74-809A-4E82-18363D64466A}"/>
              </a:ext>
            </a:extLst>
          </p:cNvPr>
          <p:cNvSpPr/>
          <p:nvPr/>
        </p:nvSpPr>
        <p:spPr>
          <a:xfrm>
            <a:off x="3173256" y="3484466"/>
            <a:ext cx="6785168" cy="6785168"/>
          </a:xfrm>
          <a:prstGeom prst="donut">
            <a:avLst>
              <a:gd name="adj" fmla="val 6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632A81CA-5F5F-BE3D-0816-E5939C922E45}"/>
              </a:ext>
            </a:extLst>
          </p:cNvPr>
          <p:cNvGrpSpPr/>
          <p:nvPr/>
        </p:nvGrpSpPr>
        <p:grpSpPr>
          <a:xfrm rot="1800000">
            <a:off x="3452533" y="3712383"/>
            <a:ext cx="6295764" cy="6295762"/>
            <a:chOff x="3757059" y="1871428"/>
            <a:chExt cx="9939574" cy="9939572"/>
          </a:xfrm>
        </p:grpSpPr>
        <p:sp>
          <p:nvSpPr>
            <p:cNvPr id="161" name="Arc 160">
              <a:extLst>
                <a:ext uri="{FF2B5EF4-FFF2-40B4-BE49-F238E27FC236}">
                  <a16:creationId xmlns:a16="http://schemas.microsoft.com/office/drawing/2014/main" id="{1A32D38A-9E08-C886-D2A0-E1D008CB963E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Arc 161">
              <a:extLst>
                <a:ext uri="{FF2B5EF4-FFF2-40B4-BE49-F238E27FC236}">
                  <a16:creationId xmlns:a16="http://schemas.microsoft.com/office/drawing/2014/main" id="{6C0E5E54-0EC0-9956-25D8-290E122D15C3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3" name="Oval 162">
            <a:extLst>
              <a:ext uri="{FF2B5EF4-FFF2-40B4-BE49-F238E27FC236}">
                <a16:creationId xmlns:a16="http://schemas.microsoft.com/office/drawing/2014/main" id="{52EE9D9B-994B-3F00-EF5E-CE4D38D82D32}"/>
              </a:ext>
            </a:extLst>
          </p:cNvPr>
          <p:cNvSpPr/>
          <p:nvPr/>
        </p:nvSpPr>
        <p:spPr>
          <a:xfrm>
            <a:off x="6007194" y="6318404"/>
            <a:ext cx="1117292" cy="11172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Circle: Hollow 163">
            <a:extLst>
              <a:ext uri="{FF2B5EF4-FFF2-40B4-BE49-F238E27FC236}">
                <a16:creationId xmlns:a16="http://schemas.microsoft.com/office/drawing/2014/main" id="{133EC46C-2287-BFB2-E41D-46C4E5050E9B}"/>
              </a:ext>
            </a:extLst>
          </p:cNvPr>
          <p:cNvSpPr/>
          <p:nvPr/>
        </p:nvSpPr>
        <p:spPr>
          <a:xfrm>
            <a:off x="5032233" y="5343443"/>
            <a:ext cx="3067214" cy="3067214"/>
          </a:xfrm>
          <a:prstGeom prst="donut">
            <a:avLst>
              <a:gd name="adj" fmla="val 14683"/>
            </a:avLst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TextBox 48">
            <a:extLst>
              <a:ext uri="{FF2B5EF4-FFF2-40B4-BE49-F238E27FC236}">
                <a16:creationId xmlns:a16="http://schemas.microsoft.com/office/drawing/2014/main" id="{63FD5591-B9A7-F4DB-A384-0E62283810E8}"/>
              </a:ext>
            </a:extLst>
          </p:cNvPr>
          <p:cNvSpPr txBox="1"/>
          <p:nvPr/>
        </p:nvSpPr>
        <p:spPr>
          <a:xfrm>
            <a:off x="1072238" y="5861386"/>
            <a:ext cx="3922638" cy="2031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ADAPTIVE</a:t>
            </a:r>
            <a:endParaRPr lang="en-US" sz="6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GROWTH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0E2D4162-4789-61CB-405D-1EF49F6DD450}"/>
              </a:ext>
            </a:extLst>
          </p:cNvPr>
          <p:cNvSpPr/>
          <p:nvPr/>
        </p:nvSpPr>
        <p:spPr>
          <a:xfrm>
            <a:off x="10768865" y="302226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9CEC0CA7-E001-9A82-BDB5-4F335F8FDAA2}"/>
              </a:ext>
            </a:extLst>
          </p:cNvPr>
          <p:cNvGrpSpPr/>
          <p:nvPr/>
        </p:nvGrpSpPr>
        <p:grpSpPr>
          <a:xfrm>
            <a:off x="12608347" y="3455039"/>
            <a:ext cx="2126196" cy="1252819"/>
            <a:chOff x="12360697" y="3414288"/>
            <a:chExt cx="2126196" cy="1252819"/>
          </a:xfrm>
        </p:grpSpPr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3D6BA36F-EB50-77EE-504F-3F0C28B27680}"/>
                </a:ext>
              </a:extLst>
            </p:cNvPr>
            <p:cNvSpPr txBox="1"/>
            <p:nvPr/>
          </p:nvSpPr>
          <p:spPr>
            <a:xfrm rot="10800000" flipV="1">
              <a:off x="12407834" y="3928443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Nhận diện tín hiệu nhỏ nhưng có ý nghĩa từ thị trường và </a:t>
              </a:r>
              <a:r>
                <a:rPr lang="en-US" sz="1400" dirty="0">
                  <a:solidFill>
                    <a:schemeClr val="tx2"/>
                  </a:solidFill>
                </a:rPr>
                <a:t>KH</a:t>
              </a:r>
              <a:r>
                <a:rPr lang="vi-VN" sz="1400" dirty="0">
                  <a:solidFill>
                    <a:schemeClr val="tx2"/>
                  </a:solidFill>
                </a:rPr>
                <a:t>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64948955-0DB6-CEF9-501B-05AAEFA280F5}"/>
                </a:ext>
              </a:extLst>
            </p:cNvPr>
            <p:cNvSpPr txBox="1"/>
            <p:nvPr/>
          </p:nvSpPr>
          <p:spPr>
            <a:xfrm rot="10800000" flipV="1">
              <a:off x="12360697" y="341428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SIGNAL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30317B59-4A4F-2018-9230-F7CB0B5C9EA2}"/>
              </a:ext>
            </a:extLst>
          </p:cNvPr>
          <p:cNvGrpSpPr/>
          <p:nvPr/>
        </p:nvGrpSpPr>
        <p:grpSpPr>
          <a:xfrm>
            <a:off x="11500287" y="3586534"/>
            <a:ext cx="989830" cy="989828"/>
            <a:chOff x="11185295" y="7450942"/>
            <a:chExt cx="1501884" cy="1501884"/>
          </a:xfrm>
        </p:grpSpPr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B7588876-F677-AF6D-F46F-1C7CF23E9CA7}"/>
                </a:ext>
              </a:extLst>
            </p:cNvPr>
            <p:cNvSpPr/>
            <p:nvPr/>
          </p:nvSpPr>
          <p:spPr>
            <a:xfrm>
              <a:off x="11673142" y="7581911"/>
              <a:ext cx="526193" cy="526191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pic>
          <p:nvPicPr>
            <p:cNvPr id="172" name="Graphic 171" descr="Lights On outline">
              <a:extLst>
                <a:ext uri="{FF2B5EF4-FFF2-40B4-BE49-F238E27FC236}">
                  <a16:creationId xmlns:a16="http://schemas.microsoft.com/office/drawing/2014/main" id="{78EEE21F-F398-E147-FE5A-68D2FADDD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173" name="Oval 172">
            <a:extLst>
              <a:ext uri="{FF2B5EF4-FFF2-40B4-BE49-F238E27FC236}">
                <a16:creationId xmlns:a16="http://schemas.microsoft.com/office/drawing/2014/main" id="{333195AE-25EB-D4F5-E92E-E2DAC89B955D}"/>
              </a:ext>
            </a:extLst>
          </p:cNvPr>
          <p:cNvSpPr/>
          <p:nvPr/>
        </p:nvSpPr>
        <p:spPr>
          <a:xfrm>
            <a:off x="14829793" y="312986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1</a:t>
            </a: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B7671F3A-2867-8F54-157B-5AEF491C9034}"/>
              </a:ext>
            </a:extLst>
          </p:cNvPr>
          <p:cNvSpPr/>
          <p:nvPr/>
        </p:nvSpPr>
        <p:spPr>
          <a:xfrm>
            <a:off x="10768865" y="5817870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5E8F29BE-B1CF-424F-18EA-DB50FA044267}"/>
              </a:ext>
            </a:extLst>
          </p:cNvPr>
          <p:cNvSpPr/>
          <p:nvPr/>
        </p:nvSpPr>
        <p:spPr>
          <a:xfrm>
            <a:off x="14829793" y="5925464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2</a:t>
            </a:r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5B17A066-E737-EDCD-00E8-4D341F18CA8D}"/>
              </a:ext>
            </a:extLst>
          </p:cNvPr>
          <p:cNvSpPr/>
          <p:nvPr/>
        </p:nvSpPr>
        <p:spPr>
          <a:xfrm>
            <a:off x="10768865" y="8594863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0C2932A7-9802-EC3F-0E91-A4AE414B3C5C}"/>
              </a:ext>
            </a:extLst>
          </p:cNvPr>
          <p:cNvGrpSpPr/>
          <p:nvPr/>
        </p:nvGrpSpPr>
        <p:grpSpPr>
          <a:xfrm>
            <a:off x="12608347" y="8986883"/>
            <a:ext cx="2126196" cy="1252820"/>
            <a:chOff x="12360697" y="8986883"/>
            <a:chExt cx="2126196" cy="1252820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61EE7DF2-64C4-044F-1443-46358B717C5A}"/>
                </a:ext>
              </a:extLst>
            </p:cNvPr>
            <p:cNvSpPr txBox="1"/>
            <p:nvPr/>
          </p:nvSpPr>
          <p:spPr>
            <a:xfrm rot="10800000" flipV="1">
              <a:off x="12407834" y="9501039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Định hình hướng đi, giải pháp và thông điệp rõ ràng.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811DED11-9F0A-5220-6B60-DC4A6E179D67}"/>
                </a:ext>
              </a:extLst>
            </p:cNvPr>
            <p:cNvSpPr txBox="1"/>
            <p:nvPr/>
          </p:nvSpPr>
          <p:spPr>
            <a:xfrm rot="10800000" flipV="1">
              <a:off x="12360697" y="8986883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SHAPE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80" name="Oval 179">
            <a:extLst>
              <a:ext uri="{FF2B5EF4-FFF2-40B4-BE49-F238E27FC236}">
                <a16:creationId xmlns:a16="http://schemas.microsoft.com/office/drawing/2014/main" id="{A254DC70-A06B-3A16-B0F7-CE3BA5F080E5}"/>
              </a:ext>
            </a:extLst>
          </p:cNvPr>
          <p:cNvSpPr/>
          <p:nvPr/>
        </p:nvSpPr>
        <p:spPr>
          <a:xfrm>
            <a:off x="14829793" y="8702457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3</a:t>
            </a: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3C94E014-FEEF-20D4-9F4D-2F130F38FB1F}"/>
              </a:ext>
            </a:extLst>
          </p:cNvPr>
          <p:cNvSpPr/>
          <p:nvPr/>
        </p:nvSpPr>
        <p:spPr>
          <a:xfrm>
            <a:off x="16475171" y="4435525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C17BE1F8-4BD5-139C-7298-5929CE6416F6}"/>
              </a:ext>
            </a:extLst>
          </p:cNvPr>
          <p:cNvSpPr/>
          <p:nvPr/>
        </p:nvSpPr>
        <p:spPr>
          <a:xfrm>
            <a:off x="20536099" y="4543119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4</a:t>
            </a: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DDED2A93-8ADB-7942-6468-01A0463A0BA8}"/>
              </a:ext>
            </a:extLst>
          </p:cNvPr>
          <p:cNvSpPr/>
          <p:nvPr/>
        </p:nvSpPr>
        <p:spPr>
          <a:xfrm>
            <a:off x="16475171" y="721251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E365C168-7FA2-B54E-2EFF-F4B2226B7354}"/>
              </a:ext>
            </a:extLst>
          </p:cNvPr>
          <p:cNvGrpSpPr/>
          <p:nvPr/>
        </p:nvGrpSpPr>
        <p:grpSpPr>
          <a:xfrm>
            <a:off x="18314653" y="7604538"/>
            <a:ext cx="2126196" cy="1252820"/>
            <a:chOff x="18067003" y="7604538"/>
            <a:chExt cx="2126196" cy="1252820"/>
          </a:xfrm>
        </p:grpSpPr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A81B8848-89B8-3E5D-BAE8-BEDF9C3EC440}"/>
                </a:ext>
              </a:extLst>
            </p:cNvPr>
            <p:cNvSpPr txBox="1"/>
            <p:nvPr/>
          </p:nvSpPr>
          <p:spPr>
            <a:xfrm rot="10800000" flipV="1">
              <a:off x="18114140" y="8118694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Nhân rộng những gì hiệu quả và tạo tác động lớn.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608B0BE7-C7E9-791A-7EEC-AFA96C29A06D}"/>
                </a:ext>
              </a:extLst>
            </p:cNvPr>
            <p:cNvSpPr txBox="1"/>
            <p:nvPr/>
          </p:nvSpPr>
          <p:spPr>
            <a:xfrm rot="10800000" flipV="1">
              <a:off x="18067003" y="760453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SCALE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87" name="Oval 186">
            <a:extLst>
              <a:ext uri="{FF2B5EF4-FFF2-40B4-BE49-F238E27FC236}">
                <a16:creationId xmlns:a16="http://schemas.microsoft.com/office/drawing/2014/main" id="{FA644621-E7CA-9CCE-26C9-D1EB2E3B98EC}"/>
              </a:ext>
            </a:extLst>
          </p:cNvPr>
          <p:cNvSpPr/>
          <p:nvPr/>
        </p:nvSpPr>
        <p:spPr>
          <a:xfrm>
            <a:off x="20536099" y="732011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5</a:t>
            </a: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0E8E0B8C-CB36-5D71-F64B-5929E504E541}"/>
              </a:ext>
            </a:extLst>
          </p:cNvPr>
          <p:cNvCxnSpPr/>
          <p:nvPr/>
        </p:nvCxnSpPr>
        <p:spPr>
          <a:xfrm flipH="1">
            <a:off x="9466966" y="4081448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27CA8A8C-8D13-A73C-FE5E-9AA11A5F9495}"/>
              </a:ext>
            </a:extLst>
          </p:cNvPr>
          <p:cNvCxnSpPr>
            <a:cxnSpLocks/>
          </p:cNvCxnSpPr>
          <p:nvPr/>
        </p:nvCxnSpPr>
        <p:spPr>
          <a:xfrm flipH="1" flipV="1">
            <a:off x="9466966" y="8359256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84405439-CF0F-BFBE-9585-F5B8F998F447}"/>
              </a:ext>
            </a:extLst>
          </p:cNvPr>
          <p:cNvCxnSpPr>
            <a:cxnSpLocks/>
          </p:cNvCxnSpPr>
          <p:nvPr/>
        </p:nvCxnSpPr>
        <p:spPr>
          <a:xfrm>
            <a:off x="9710320" y="6872286"/>
            <a:ext cx="1058545" cy="0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CE569DC5-07AF-6608-3E98-60462687CA81}"/>
              </a:ext>
            </a:extLst>
          </p:cNvPr>
          <p:cNvGrpSpPr/>
          <p:nvPr/>
        </p:nvGrpSpPr>
        <p:grpSpPr>
          <a:xfrm>
            <a:off x="9599195" y="5484113"/>
            <a:ext cx="6875976" cy="557893"/>
            <a:chOff x="8648700" y="5484113"/>
            <a:chExt cx="6875976" cy="557893"/>
          </a:xfrm>
        </p:grpSpPr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ACA193C2-FE86-AFE6-780D-9C05B6EC33F8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23B317D9-93ED-4275-CB76-FA09FF214808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8465F69-9AC1-5D10-C6C6-C326F50E76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E33B6B21-4CD2-5E46-5015-C62A595B57B0}"/>
              </a:ext>
            </a:extLst>
          </p:cNvPr>
          <p:cNvGrpSpPr/>
          <p:nvPr/>
        </p:nvGrpSpPr>
        <p:grpSpPr>
          <a:xfrm flipV="1">
            <a:off x="9599195" y="7710186"/>
            <a:ext cx="6875976" cy="557893"/>
            <a:chOff x="8648700" y="5484113"/>
            <a:chExt cx="6875976" cy="557893"/>
          </a:xfrm>
        </p:grpSpPr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B3D2C2BD-CAC9-DCE0-AEC2-1EBF6C77EC89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0E7FB089-0832-E75F-15DC-432564FCA956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AFBFA534-445C-BE09-73D3-4F38AD94A6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Circle: Hollow 198">
            <a:extLst>
              <a:ext uri="{FF2B5EF4-FFF2-40B4-BE49-F238E27FC236}">
                <a16:creationId xmlns:a16="http://schemas.microsoft.com/office/drawing/2014/main" id="{D5046FD9-650C-1C6C-0DB2-16B975C7DAC2}"/>
              </a:ext>
            </a:extLst>
          </p:cNvPr>
          <p:cNvSpPr/>
          <p:nvPr/>
        </p:nvSpPr>
        <p:spPr>
          <a:xfrm>
            <a:off x="10599251" y="3938436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0" name="Circle: Hollow 199">
            <a:extLst>
              <a:ext uri="{FF2B5EF4-FFF2-40B4-BE49-F238E27FC236}">
                <a16:creationId xmlns:a16="http://schemas.microsoft.com/office/drawing/2014/main" id="{A7DD76EC-DB4A-6EFD-1BC4-7706A984347D}"/>
              </a:ext>
            </a:extLst>
          </p:cNvPr>
          <p:cNvSpPr/>
          <p:nvPr/>
        </p:nvSpPr>
        <p:spPr>
          <a:xfrm>
            <a:off x="10599251" y="673403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1" name="Circle: Hollow 200">
            <a:extLst>
              <a:ext uri="{FF2B5EF4-FFF2-40B4-BE49-F238E27FC236}">
                <a16:creationId xmlns:a16="http://schemas.microsoft.com/office/drawing/2014/main" id="{EEB49116-DA99-40F6-D919-AEF2668BE498}"/>
              </a:ext>
            </a:extLst>
          </p:cNvPr>
          <p:cNvSpPr/>
          <p:nvPr/>
        </p:nvSpPr>
        <p:spPr>
          <a:xfrm>
            <a:off x="10599251" y="9511031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3781493D-F266-F40B-D6ED-6A6F800FF77B}"/>
              </a:ext>
            </a:extLst>
          </p:cNvPr>
          <p:cNvGrpSpPr/>
          <p:nvPr/>
        </p:nvGrpSpPr>
        <p:grpSpPr>
          <a:xfrm>
            <a:off x="12608347" y="6258335"/>
            <a:ext cx="2126196" cy="1252819"/>
            <a:chOff x="12360697" y="6258335"/>
            <a:chExt cx="2126196" cy="1252819"/>
          </a:xfrm>
        </p:grpSpPr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BCAAA4A2-ECF4-48AA-1565-2D52BED513C6}"/>
                </a:ext>
              </a:extLst>
            </p:cNvPr>
            <p:cNvSpPr txBox="1"/>
            <p:nvPr/>
          </p:nvSpPr>
          <p:spPr>
            <a:xfrm rot="10800000" flipV="1">
              <a:off x="12407834" y="6772490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Hiểu sâu nguyên nhân, động lực và xu hướng ẩn phía sau.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D9DAE475-7493-258D-3691-69AD5078FB88}"/>
                </a:ext>
              </a:extLst>
            </p:cNvPr>
            <p:cNvSpPr txBox="1"/>
            <p:nvPr/>
          </p:nvSpPr>
          <p:spPr>
            <a:xfrm rot="10800000" flipV="1">
              <a:off x="12360697" y="6258335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SENSE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C059F48A-6CF1-BD5A-DC51-CAED5A17BDBC}"/>
              </a:ext>
            </a:extLst>
          </p:cNvPr>
          <p:cNvGrpSpPr/>
          <p:nvPr/>
        </p:nvGrpSpPr>
        <p:grpSpPr>
          <a:xfrm>
            <a:off x="18314653" y="4875990"/>
            <a:ext cx="2126196" cy="1252820"/>
            <a:chOff x="18067003" y="4875990"/>
            <a:chExt cx="2126196" cy="1252820"/>
          </a:xfrm>
        </p:grpSpPr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F6491116-A2FD-405A-0C2A-F80D5228C3EB}"/>
                </a:ext>
              </a:extLst>
            </p:cNvPr>
            <p:cNvSpPr txBox="1"/>
            <p:nvPr/>
          </p:nvSpPr>
          <p:spPr>
            <a:xfrm rot="10800000" flipV="1">
              <a:off x="18114140" y="5390146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Đưa giải pháp ra thực tế nhanh, không cầu toàn.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9965A754-8558-9701-FFEA-41DFE71485A1}"/>
                </a:ext>
              </a:extLst>
            </p:cNvPr>
            <p:cNvSpPr txBox="1"/>
            <p:nvPr/>
          </p:nvSpPr>
          <p:spPr>
            <a:xfrm rot="10800000" flipV="1">
              <a:off x="18067003" y="4875990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SHIP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9193940E-50A6-FE64-6E20-EB9DDD306F49}"/>
              </a:ext>
            </a:extLst>
          </p:cNvPr>
          <p:cNvSpPr/>
          <p:nvPr/>
        </p:nvSpPr>
        <p:spPr>
          <a:xfrm>
            <a:off x="9211738" y="5265451"/>
            <a:ext cx="746686" cy="3202885"/>
          </a:xfrm>
          <a:custGeom>
            <a:avLst/>
            <a:gdLst>
              <a:gd name="csX0" fmla="*/ 339872 w 746686"/>
              <a:gd name="csY0" fmla="*/ 0 h 3202885"/>
              <a:gd name="csX1" fmla="*/ 480080 w 746686"/>
              <a:gd name="csY1" fmla="*/ 291054 h 3202885"/>
              <a:gd name="csX2" fmla="*/ 746686 w 746686"/>
              <a:gd name="csY2" fmla="*/ 1611600 h 3202885"/>
              <a:gd name="csX3" fmla="*/ 480080 w 746686"/>
              <a:gd name="csY3" fmla="*/ 2932147 h 3202885"/>
              <a:gd name="csX4" fmla="*/ 349659 w 746686"/>
              <a:gd name="csY4" fmla="*/ 3202885 h 3202885"/>
              <a:gd name="csX5" fmla="*/ 9787 w 746686"/>
              <a:gd name="csY5" fmla="*/ 2863013 h 3202885"/>
              <a:gd name="csX6" fmla="*/ 61637 w 746686"/>
              <a:gd name="csY6" fmla="*/ 2755379 h 3202885"/>
              <a:gd name="csX7" fmla="*/ 292555 w 746686"/>
              <a:gd name="csY7" fmla="*/ 1611600 h 3202885"/>
              <a:gd name="csX8" fmla="*/ 61637 w 746686"/>
              <a:gd name="csY8" fmla="*/ 467822 h 3202885"/>
              <a:gd name="csX9" fmla="*/ 0 w 746686"/>
              <a:gd name="csY9" fmla="*/ 339872 h 32028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46686" h="3202885">
                <a:moveTo>
                  <a:pt x="339872" y="0"/>
                </a:moveTo>
                <a:lnTo>
                  <a:pt x="480080" y="291054"/>
                </a:lnTo>
                <a:cubicBezTo>
                  <a:pt x="651754" y="696937"/>
                  <a:pt x="746686" y="1143182"/>
                  <a:pt x="746686" y="1611600"/>
                </a:cubicBezTo>
                <a:cubicBezTo>
                  <a:pt x="746686" y="2080018"/>
                  <a:pt x="651754" y="2526264"/>
                  <a:pt x="480080" y="2932147"/>
                </a:cubicBezTo>
                <a:lnTo>
                  <a:pt x="349659" y="3202885"/>
                </a:lnTo>
                <a:lnTo>
                  <a:pt x="9787" y="2863013"/>
                </a:lnTo>
                <a:lnTo>
                  <a:pt x="61637" y="2755379"/>
                </a:lnTo>
                <a:cubicBezTo>
                  <a:pt x="210331" y="2403827"/>
                  <a:pt x="292555" y="2017316"/>
                  <a:pt x="292555" y="1611600"/>
                </a:cubicBezTo>
                <a:cubicBezTo>
                  <a:pt x="292555" y="1205885"/>
                  <a:pt x="210331" y="819373"/>
                  <a:pt x="61637" y="467822"/>
                </a:cubicBezTo>
                <a:lnTo>
                  <a:pt x="0" y="3398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3338EC76-9A18-9AD3-E506-C945C22A1FAF}"/>
              </a:ext>
            </a:extLst>
          </p:cNvPr>
          <p:cNvGrpSpPr/>
          <p:nvPr/>
        </p:nvGrpSpPr>
        <p:grpSpPr>
          <a:xfrm>
            <a:off x="11627234" y="6495454"/>
            <a:ext cx="735936" cy="909520"/>
            <a:chOff x="11379584" y="6495454"/>
            <a:chExt cx="735936" cy="909520"/>
          </a:xfrm>
        </p:grpSpPr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AD008FE1-0379-9E6F-404B-915477668E93}"/>
                </a:ext>
              </a:extLst>
            </p:cNvPr>
            <p:cNvSpPr/>
            <p:nvPr/>
          </p:nvSpPr>
          <p:spPr>
            <a:xfrm>
              <a:off x="11404039" y="7020062"/>
              <a:ext cx="384912" cy="3849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5ED1DAC6-EF86-015E-D82E-4DA8F689085A}"/>
                </a:ext>
              </a:extLst>
            </p:cNvPr>
            <p:cNvSpPr/>
            <p:nvPr/>
          </p:nvSpPr>
          <p:spPr>
            <a:xfrm>
              <a:off x="11379584" y="6495454"/>
              <a:ext cx="735936" cy="763192"/>
            </a:xfrm>
            <a:custGeom>
              <a:avLst/>
              <a:gdLst>
                <a:gd name="connsiteX0" fmla="*/ 284150 w 411480"/>
                <a:gd name="connsiteY0" fmla="*/ 60579 h 426720"/>
                <a:gd name="connsiteX1" fmla="*/ 345872 w 411480"/>
                <a:gd name="connsiteY1" fmla="*/ 175336 h 426720"/>
                <a:gd name="connsiteX2" fmla="*/ 392658 w 411480"/>
                <a:gd name="connsiteY2" fmla="*/ 269824 h 426720"/>
                <a:gd name="connsiteX3" fmla="*/ 353187 w 411480"/>
                <a:gd name="connsiteY3" fmla="*/ 269824 h 426720"/>
                <a:gd name="connsiteX4" fmla="*/ 353187 w 411480"/>
                <a:gd name="connsiteY4" fmla="*/ 335356 h 426720"/>
                <a:gd name="connsiteX5" fmla="*/ 332613 w 411480"/>
                <a:gd name="connsiteY5" fmla="*/ 355930 h 426720"/>
                <a:gd name="connsiteX6" fmla="*/ 289179 w 411480"/>
                <a:gd name="connsiteY6" fmla="*/ 355930 h 426720"/>
                <a:gd name="connsiteX7" fmla="*/ 289179 w 411480"/>
                <a:gd name="connsiteY7" fmla="*/ 410032 h 426720"/>
                <a:gd name="connsiteX8" fmla="*/ 114986 w 411480"/>
                <a:gd name="connsiteY8" fmla="*/ 410032 h 426720"/>
                <a:gd name="connsiteX9" fmla="*/ 83439 w 411480"/>
                <a:gd name="connsiteY9" fmla="*/ 291922 h 426720"/>
                <a:gd name="connsiteX10" fmla="*/ 221514 w 411480"/>
                <a:gd name="connsiteY10" fmla="*/ 140741 h 426720"/>
                <a:gd name="connsiteX11" fmla="*/ 219989 w 411480"/>
                <a:gd name="connsiteY11" fmla="*/ 124282 h 426720"/>
                <a:gd name="connsiteX12" fmla="*/ 247269 w 411480"/>
                <a:gd name="connsiteY12" fmla="*/ 95478 h 426720"/>
                <a:gd name="connsiteX13" fmla="*/ 229439 w 411480"/>
                <a:gd name="connsiteY13" fmla="*/ 64694 h 426720"/>
                <a:gd name="connsiteX14" fmla="*/ 190728 w 411480"/>
                <a:gd name="connsiteY14" fmla="*/ 73990 h 426720"/>
                <a:gd name="connsiteX15" fmla="*/ 162382 w 411480"/>
                <a:gd name="connsiteY15" fmla="*/ 57531 h 426720"/>
                <a:gd name="connsiteX16" fmla="*/ 151105 w 411480"/>
                <a:gd name="connsiteY16" fmla="*/ 19431 h 426720"/>
                <a:gd name="connsiteX17" fmla="*/ 115595 w 411480"/>
                <a:gd name="connsiteY17" fmla="*/ 19431 h 426720"/>
                <a:gd name="connsiteX18" fmla="*/ 104318 w 411480"/>
                <a:gd name="connsiteY18" fmla="*/ 57531 h 426720"/>
                <a:gd name="connsiteX19" fmla="*/ 75972 w 411480"/>
                <a:gd name="connsiteY19" fmla="*/ 73990 h 426720"/>
                <a:gd name="connsiteX20" fmla="*/ 37262 w 411480"/>
                <a:gd name="connsiteY20" fmla="*/ 64694 h 426720"/>
                <a:gd name="connsiteX21" fmla="*/ 19431 w 411480"/>
                <a:gd name="connsiteY21" fmla="*/ 95478 h 426720"/>
                <a:gd name="connsiteX22" fmla="*/ 46710 w 411480"/>
                <a:gd name="connsiteY22" fmla="*/ 124282 h 426720"/>
                <a:gd name="connsiteX23" fmla="*/ 45187 w 411480"/>
                <a:gd name="connsiteY23" fmla="*/ 140741 h 426720"/>
                <a:gd name="connsiteX24" fmla="*/ 46710 w 411480"/>
                <a:gd name="connsiteY24" fmla="*/ 157201 h 426720"/>
                <a:gd name="connsiteX25" fmla="*/ 19431 w 411480"/>
                <a:gd name="connsiteY25" fmla="*/ 186004 h 426720"/>
                <a:gd name="connsiteX26" fmla="*/ 37262 w 411480"/>
                <a:gd name="connsiteY26" fmla="*/ 216789 h 426720"/>
                <a:gd name="connsiteX27" fmla="*/ 75972 w 411480"/>
                <a:gd name="connsiteY27" fmla="*/ 207493 h 426720"/>
                <a:gd name="connsiteX28" fmla="*/ 104318 w 411480"/>
                <a:gd name="connsiteY28" fmla="*/ 223952 h 426720"/>
                <a:gd name="connsiteX29" fmla="*/ 115595 w 411480"/>
                <a:gd name="connsiteY29" fmla="*/ 262052 h 426720"/>
                <a:gd name="connsiteX30" fmla="*/ 151105 w 411480"/>
                <a:gd name="connsiteY30" fmla="*/ 262052 h 426720"/>
                <a:gd name="connsiteX31" fmla="*/ 162382 w 411480"/>
                <a:gd name="connsiteY31" fmla="*/ 223952 h 426720"/>
                <a:gd name="connsiteX32" fmla="*/ 190728 w 411480"/>
                <a:gd name="connsiteY32" fmla="*/ 207493 h 426720"/>
                <a:gd name="connsiteX33" fmla="*/ 229439 w 411480"/>
                <a:gd name="connsiteY33" fmla="*/ 216789 h 426720"/>
                <a:gd name="connsiteX34" fmla="*/ 247269 w 411480"/>
                <a:gd name="connsiteY34" fmla="*/ 186004 h 426720"/>
                <a:gd name="connsiteX35" fmla="*/ 219989 w 411480"/>
                <a:gd name="connsiteY35" fmla="*/ 157201 h 426720"/>
                <a:gd name="connsiteX36" fmla="*/ 221514 w 411480"/>
                <a:gd name="connsiteY36" fmla="*/ 140741 h 426720"/>
                <a:gd name="connsiteX37" fmla="*/ 175488 w 411480"/>
                <a:gd name="connsiteY37" fmla="*/ 140741 h 426720"/>
                <a:gd name="connsiteX38" fmla="*/ 133274 w 411480"/>
                <a:gd name="connsiteY38" fmla="*/ 182956 h 426720"/>
                <a:gd name="connsiteX39" fmla="*/ 91059 w 411480"/>
                <a:gd name="connsiteY39" fmla="*/ 140741 h 426720"/>
                <a:gd name="connsiteX40" fmla="*/ 133274 w 411480"/>
                <a:gd name="connsiteY40" fmla="*/ 98526 h 426720"/>
                <a:gd name="connsiteX41" fmla="*/ 175488 w 411480"/>
                <a:gd name="connsiteY41" fmla="*/ 140741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1480" h="426720">
                  <a:moveTo>
                    <a:pt x="284150" y="60579"/>
                  </a:moveTo>
                  <a:cubicBezTo>
                    <a:pt x="355016" y="91516"/>
                    <a:pt x="345872" y="175336"/>
                    <a:pt x="345872" y="175336"/>
                  </a:cubicBezTo>
                  <a:lnTo>
                    <a:pt x="392658" y="269824"/>
                  </a:lnTo>
                  <a:lnTo>
                    <a:pt x="353187" y="269824"/>
                  </a:lnTo>
                  <a:lnTo>
                    <a:pt x="353187" y="335356"/>
                  </a:lnTo>
                  <a:cubicBezTo>
                    <a:pt x="353187" y="346634"/>
                    <a:pt x="344043" y="355930"/>
                    <a:pt x="332613" y="355930"/>
                  </a:cubicBezTo>
                  <a:lnTo>
                    <a:pt x="289179" y="355930"/>
                  </a:lnTo>
                  <a:lnTo>
                    <a:pt x="289179" y="410032"/>
                  </a:lnTo>
                  <a:lnTo>
                    <a:pt x="114986" y="410032"/>
                  </a:lnTo>
                  <a:cubicBezTo>
                    <a:pt x="115748" y="368579"/>
                    <a:pt x="104470" y="327888"/>
                    <a:pt x="83439" y="291922"/>
                  </a:cubicBezTo>
                  <a:moveTo>
                    <a:pt x="221514" y="140741"/>
                  </a:moveTo>
                  <a:cubicBezTo>
                    <a:pt x="221514" y="135103"/>
                    <a:pt x="220904" y="129616"/>
                    <a:pt x="219989" y="124282"/>
                  </a:cubicBezTo>
                  <a:lnTo>
                    <a:pt x="247269" y="95478"/>
                  </a:lnTo>
                  <a:lnTo>
                    <a:pt x="229439" y="64694"/>
                  </a:lnTo>
                  <a:lnTo>
                    <a:pt x="190728" y="73990"/>
                  </a:lnTo>
                  <a:cubicBezTo>
                    <a:pt x="182499" y="66827"/>
                    <a:pt x="172898" y="61341"/>
                    <a:pt x="162382" y="57531"/>
                  </a:cubicBezTo>
                  <a:lnTo>
                    <a:pt x="151105" y="19431"/>
                  </a:lnTo>
                  <a:lnTo>
                    <a:pt x="115595" y="19431"/>
                  </a:lnTo>
                  <a:lnTo>
                    <a:pt x="104318" y="57531"/>
                  </a:lnTo>
                  <a:cubicBezTo>
                    <a:pt x="93802" y="61188"/>
                    <a:pt x="84201" y="66827"/>
                    <a:pt x="75972" y="73990"/>
                  </a:cubicBezTo>
                  <a:lnTo>
                    <a:pt x="37262" y="64694"/>
                  </a:lnTo>
                  <a:lnTo>
                    <a:pt x="19431" y="95478"/>
                  </a:lnTo>
                  <a:lnTo>
                    <a:pt x="46710" y="124282"/>
                  </a:lnTo>
                  <a:cubicBezTo>
                    <a:pt x="45644" y="129616"/>
                    <a:pt x="45187" y="135103"/>
                    <a:pt x="45187" y="140741"/>
                  </a:cubicBezTo>
                  <a:cubicBezTo>
                    <a:pt x="45187" y="146380"/>
                    <a:pt x="45796" y="151866"/>
                    <a:pt x="46710" y="157201"/>
                  </a:cubicBezTo>
                  <a:lnTo>
                    <a:pt x="19431" y="186004"/>
                  </a:lnTo>
                  <a:lnTo>
                    <a:pt x="37262" y="216789"/>
                  </a:lnTo>
                  <a:lnTo>
                    <a:pt x="75972" y="207493"/>
                  </a:lnTo>
                  <a:cubicBezTo>
                    <a:pt x="84201" y="214655"/>
                    <a:pt x="93802" y="220142"/>
                    <a:pt x="104318" y="223952"/>
                  </a:cubicBezTo>
                  <a:lnTo>
                    <a:pt x="115595" y="262052"/>
                  </a:lnTo>
                  <a:lnTo>
                    <a:pt x="151105" y="262052"/>
                  </a:lnTo>
                  <a:lnTo>
                    <a:pt x="162382" y="223952"/>
                  </a:lnTo>
                  <a:cubicBezTo>
                    <a:pt x="172898" y="220294"/>
                    <a:pt x="182499" y="214655"/>
                    <a:pt x="190728" y="207493"/>
                  </a:cubicBezTo>
                  <a:lnTo>
                    <a:pt x="229439" y="216789"/>
                  </a:lnTo>
                  <a:lnTo>
                    <a:pt x="247269" y="186004"/>
                  </a:lnTo>
                  <a:lnTo>
                    <a:pt x="219989" y="157201"/>
                  </a:lnTo>
                  <a:cubicBezTo>
                    <a:pt x="220904" y="151866"/>
                    <a:pt x="221514" y="146380"/>
                    <a:pt x="221514" y="140741"/>
                  </a:cubicBezTo>
                  <a:close/>
                  <a:moveTo>
                    <a:pt x="175488" y="140741"/>
                  </a:moveTo>
                  <a:cubicBezTo>
                    <a:pt x="175488" y="164058"/>
                    <a:pt x="156591" y="182956"/>
                    <a:pt x="133274" y="182956"/>
                  </a:cubicBezTo>
                  <a:cubicBezTo>
                    <a:pt x="109957" y="182956"/>
                    <a:pt x="91059" y="164058"/>
                    <a:pt x="91059" y="140741"/>
                  </a:cubicBezTo>
                  <a:cubicBezTo>
                    <a:pt x="91059" y="117424"/>
                    <a:pt x="109957" y="98526"/>
                    <a:pt x="133274" y="98526"/>
                  </a:cubicBezTo>
                  <a:cubicBezTo>
                    <a:pt x="156591" y="98526"/>
                    <a:pt x="175488" y="117424"/>
                    <a:pt x="175488" y="140741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F74C2286-620F-A11B-FA9C-F2C19A0289A6}"/>
              </a:ext>
            </a:extLst>
          </p:cNvPr>
          <p:cNvGrpSpPr/>
          <p:nvPr/>
        </p:nvGrpSpPr>
        <p:grpSpPr>
          <a:xfrm>
            <a:off x="11545464" y="9135180"/>
            <a:ext cx="899476" cy="941344"/>
            <a:chOff x="11297814" y="9135180"/>
            <a:chExt cx="899476" cy="941344"/>
          </a:xfrm>
        </p:grpSpPr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2AE0AA0B-6CFA-3C78-556D-E0E057BB05D3}"/>
                </a:ext>
              </a:extLst>
            </p:cNvPr>
            <p:cNvSpPr/>
            <p:nvPr/>
          </p:nvSpPr>
          <p:spPr>
            <a:xfrm>
              <a:off x="11638393" y="9135180"/>
              <a:ext cx="384912" cy="3849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55A3A96B-1340-794C-095C-2FDD1CBC8A07}"/>
                </a:ext>
              </a:extLst>
            </p:cNvPr>
            <p:cNvSpPr/>
            <p:nvPr/>
          </p:nvSpPr>
          <p:spPr>
            <a:xfrm>
              <a:off x="11297814" y="9231562"/>
              <a:ext cx="899476" cy="844962"/>
            </a:xfrm>
            <a:custGeom>
              <a:avLst/>
              <a:gdLst>
                <a:gd name="connsiteX0" fmla="*/ 335814 w 502920"/>
                <a:gd name="connsiteY0" fmla="*/ 126873 h 472440"/>
                <a:gd name="connsiteX1" fmla="*/ 431520 w 502920"/>
                <a:gd name="connsiteY1" fmla="*/ 172136 h 472440"/>
                <a:gd name="connsiteX2" fmla="*/ 253670 w 502920"/>
                <a:gd name="connsiteY2" fmla="*/ 259156 h 472440"/>
                <a:gd name="connsiteX3" fmla="*/ 75819 w 502920"/>
                <a:gd name="connsiteY3" fmla="*/ 172136 h 472440"/>
                <a:gd name="connsiteX4" fmla="*/ 172135 w 502920"/>
                <a:gd name="connsiteY4" fmla="*/ 129159 h 472440"/>
                <a:gd name="connsiteX5" fmla="*/ 75667 w 502920"/>
                <a:gd name="connsiteY5" fmla="*/ 275920 h 472440"/>
                <a:gd name="connsiteX6" fmla="*/ 75667 w 502920"/>
                <a:gd name="connsiteY6" fmla="*/ 370104 h 472440"/>
                <a:gd name="connsiteX7" fmla="*/ 253517 w 502920"/>
                <a:gd name="connsiteY7" fmla="*/ 457124 h 472440"/>
                <a:gd name="connsiteX8" fmla="*/ 431368 w 502920"/>
                <a:gd name="connsiteY8" fmla="*/ 370104 h 472440"/>
                <a:gd name="connsiteX9" fmla="*/ 431368 w 502920"/>
                <a:gd name="connsiteY9" fmla="*/ 275920 h 472440"/>
                <a:gd name="connsiteX10" fmla="*/ 253517 w 502920"/>
                <a:gd name="connsiteY10" fmla="*/ 457124 h 472440"/>
                <a:gd name="connsiteX11" fmla="*/ 253517 w 502920"/>
                <a:gd name="connsiteY11" fmla="*/ 259156 h 472440"/>
                <a:gd name="connsiteX12" fmla="*/ 75667 w 502920"/>
                <a:gd name="connsiteY12" fmla="*/ 172136 h 472440"/>
                <a:gd name="connsiteX13" fmla="*/ 19431 w 502920"/>
                <a:gd name="connsiteY13" fmla="*/ 248336 h 472440"/>
                <a:gd name="connsiteX14" fmla="*/ 197282 w 502920"/>
                <a:gd name="connsiteY14" fmla="*/ 335356 h 472440"/>
                <a:gd name="connsiteX15" fmla="*/ 253517 w 502920"/>
                <a:gd name="connsiteY15" fmla="*/ 259156 h 472440"/>
                <a:gd name="connsiteX16" fmla="*/ 253517 w 502920"/>
                <a:gd name="connsiteY16" fmla="*/ 259156 h 472440"/>
                <a:gd name="connsiteX17" fmla="*/ 309753 w 502920"/>
                <a:gd name="connsiteY17" fmla="*/ 335356 h 472440"/>
                <a:gd name="connsiteX18" fmla="*/ 487603 w 502920"/>
                <a:gd name="connsiteY18" fmla="*/ 248336 h 472440"/>
                <a:gd name="connsiteX19" fmla="*/ 431368 w 502920"/>
                <a:gd name="connsiteY19" fmla="*/ 172136 h 472440"/>
                <a:gd name="connsiteX20" fmla="*/ 253517 w 502920"/>
                <a:gd name="connsiteY20" fmla="*/ 19431 h 472440"/>
                <a:gd name="connsiteX21" fmla="*/ 168325 w 502920"/>
                <a:gd name="connsiteY21" fmla="*/ 104623 h 472440"/>
                <a:gd name="connsiteX22" fmla="*/ 253517 w 502920"/>
                <a:gd name="connsiteY22" fmla="*/ 189814 h 472440"/>
                <a:gd name="connsiteX23" fmla="*/ 338709 w 502920"/>
                <a:gd name="connsiteY23" fmla="*/ 104623 h 472440"/>
                <a:gd name="connsiteX24" fmla="*/ 253517 w 502920"/>
                <a:gd name="connsiteY24" fmla="*/ 19431 h 472440"/>
                <a:gd name="connsiteX25" fmla="*/ 221970 w 502920"/>
                <a:gd name="connsiteY25" fmla="*/ 101727 h 472440"/>
                <a:gd name="connsiteX26" fmla="*/ 249707 w 502920"/>
                <a:gd name="connsiteY26" fmla="*/ 130988 h 472440"/>
                <a:gd name="connsiteX27" fmla="*/ 284912 w 502920"/>
                <a:gd name="connsiteY27" fmla="*/ 7810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2920" h="472440">
                  <a:moveTo>
                    <a:pt x="335814" y="126873"/>
                  </a:moveTo>
                  <a:lnTo>
                    <a:pt x="431520" y="172136"/>
                  </a:lnTo>
                  <a:lnTo>
                    <a:pt x="253670" y="259156"/>
                  </a:lnTo>
                  <a:lnTo>
                    <a:pt x="75819" y="172136"/>
                  </a:lnTo>
                  <a:lnTo>
                    <a:pt x="172135" y="129159"/>
                  </a:lnTo>
                  <a:moveTo>
                    <a:pt x="75667" y="275920"/>
                  </a:moveTo>
                  <a:lnTo>
                    <a:pt x="75667" y="370104"/>
                  </a:lnTo>
                  <a:lnTo>
                    <a:pt x="253517" y="457124"/>
                  </a:lnTo>
                  <a:lnTo>
                    <a:pt x="431368" y="370104"/>
                  </a:lnTo>
                  <a:lnTo>
                    <a:pt x="431368" y="275920"/>
                  </a:lnTo>
                  <a:moveTo>
                    <a:pt x="253517" y="457124"/>
                  </a:moveTo>
                  <a:lnTo>
                    <a:pt x="253517" y="259156"/>
                  </a:lnTo>
                  <a:moveTo>
                    <a:pt x="75667" y="172136"/>
                  </a:moveTo>
                  <a:lnTo>
                    <a:pt x="19431" y="248336"/>
                  </a:lnTo>
                  <a:lnTo>
                    <a:pt x="197282" y="335356"/>
                  </a:lnTo>
                  <a:lnTo>
                    <a:pt x="253517" y="259156"/>
                  </a:lnTo>
                  <a:moveTo>
                    <a:pt x="253517" y="259156"/>
                  </a:moveTo>
                  <a:lnTo>
                    <a:pt x="309753" y="335356"/>
                  </a:lnTo>
                  <a:lnTo>
                    <a:pt x="487603" y="248336"/>
                  </a:lnTo>
                  <a:lnTo>
                    <a:pt x="431368" y="172136"/>
                  </a:lnTo>
                  <a:moveTo>
                    <a:pt x="253517" y="19431"/>
                  </a:moveTo>
                  <a:cubicBezTo>
                    <a:pt x="206425" y="19431"/>
                    <a:pt x="168325" y="57531"/>
                    <a:pt x="168325" y="104623"/>
                  </a:cubicBezTo>
                  <a:cubicBezTo>
                    <a:pt x="168325" y="151714"/>
                    <a:pt x="206425" y="189814"/>
                    <a:pt x="253517" y="189814"/>
                  </a:cubicBezTo>
                  <a:cubicBezTo>
                    <a:pt x="300609" y="189814"/>
                    <a:pt x="338709" y="151714"/>
                    <a:pt x="338709" y="104623"/>
                  </a:cubicBezTo>
                  <a:cubicBezTo>
                    <a:pt x="338709" y="57531"/>
                    <a:pt x="300609" y="19431"/>
                    <a:pt x="253517" y="19431"/>
                  </a:cubicBezTo>
                  <a:close/>
                  <a:moveTo>
                    <a:pt x="221970" y="101727"/>
                  </a:moveTo>
                  <a:lnTo>
                    <a:pt x="249707" y="130988"/>
                  </a:lnTo>
                  <a:lnTo>
                    <a:pt x="284912" y="78105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CE413F1A-54C9-B65D-C8C4-4E33CA3E717A}"/>
              </a:ext>
            </a:extLst>
          </p:cNvPr>
          <p:cNvGrpSpPr/>
          <p:nvPr/>
        </p:nvGrpSpPr>
        <p:grpSpPr>
          <a:xfrm>
            <a:off x="17290893" y="4948461"/>
            <a:ext cx="790450" cy="886605"/>
            <a:chOff x="17043243" y="4948461"/>
            <a:chExt cx="790450" cy="886605"/>
          </a:xfrm>
        </p:grpSpPr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9ECA1582-489A-CAA0-1F93-7A12E3F41AB6}"/>
                </a:ext>
              </a:extLst>
            </p:cNvPr>
            <p:cNvSpPr/>
            <p:nvPr/>
          </p:nvSpPr>
          <p:spPr>
            <a:xfrm>
              <a:off x="17111901" y="4948461"/>
              <a:ext cx="404574" cy="404574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ADE4E776-853C-4480-9016-786A9FEE9039}"/>
                </a:ext>
              </a:extLst>
            </p:cNvPr>
            <p:cNvSpPr/>
            <p:nvPr/>
          </p:nvSpPr>
          <p:spPr>
            <a:xfrm>
              <a:off x="17043243" y="5044616"/>
              <a:ext cx="790450" cy="790450"/>
            </a:xfrm>
            <a:custGeom>
              <a:avLst/>
              <a:gdLst>
                <a:gd name="connsiteX0" fmla="*/ 215265 w 441960"/>
                <a:gd name="connsiteY0" fmla="*/ 153695 h 441960"/>
                <a:gd name="connsiteX1" fmla="*/ 254127 w 441960"/>
                <a:gd name="connsiteY1" fmla="*/ 153695 h 441960"/>
                <a:gd name="connsiteX2" fmla="*/ 285826 w 441960"/>
                <a:gd name="connsiteY2" fmla="*/ 185395 h 441960"/>
                <a:gd name="connsiteX3" fmla="*/ 285826 w 441960"/>
                <a:gd name="connsiteY3" fmla="*/ 386563 h 441960"/>
                <a:gd name="connsiteX4" fmla="*/ 158877 w 441960"/>
                <a:gd name="connsiteY4" fmla="*/ 386563 h 441960"/>
                <a:gd name="connsiteX5" fmla="*/ 89992 w 441960"/>
                <a:gd name="connsiteY5" fmla="*/ 153695 h 441960"/>
                <a:gd name="connsiteX6" fmla="*/ 51130 w 441960"/>
                <a:gd name="connsiteY6" fmla="*/ 153695 h 441960"/>
                <a:gd name="connsiteX7" fmla="*/ 19431 w 441960"/>
                <a:gd name="connsiteY7" fmla="*/ 185395 h 441960"/>
                <a:gd name="connsiteX8" fmla="*/ 19431 w 441960"/>
                <a:gd name="connsiteY8" fmla="*/ 354864 h 441960"/>
                <a:gd name="connsiteX9" fmla="*/ 51130 w 441960"/>
                <a:gd name="connsiteY9" fmla="*/ 386563 h 441960"/>
                <a:gd name="connsiteX10" fmla="*/ 77191 w 441960"/>
                <a:gd name="connsiteY10" fmla="*/ 386563 h 441960"/>
                <a:gd name="connsiteX11" fmla="*/ 396621 w 441960"/>
                <a:gd name="connsiteY11" fmla="*/ 386410 h 441960"/>
                <a:gd name="connsiteX12" fmla="*/ 426034 w 441960"/>
                <a:gd name="connsiteY12" fmla="*/ 386410 h 441960"/>
                <a:gd name="connsiteX13" fmla="*/ 426034 w 441960"/>
                <a:gd name="connsiteY13" fmla="*/ 286588 h 441960"/>
                <a:gd name="connsiteX14" fmla="*/ 285826 w 441960"/>
                <a:gd name="connsiteY14" fmla="*/ 286588 h 441960"/>
                <a:gd name="connsiteX15" fmla="*/ 285826 w 441960"/>
                <a:gd name="connsiteY15" fmla="*/ 386410 h 441960"/>
                <a:gd name="connsiteX16" fmla="*/ 315087 w 441960"/>
                <a:gd name="connsiteY16" fmla="*/ 386410 h 441960"/>
                <a:gd name="connsiteX17" fmla="*/ 426034 w 441960"/>
                <a:gd name="connsiteY17" fmla="*/ 286588 h 441960"/>
                <a:gd name="connsiteX18" fmla="*/ 398297 w 441960"/>
                <a:gd name="connsiteY18" fmla="*/ 207493 h 441960"/>
                <a:gd name="connsiteX19" fmla="*/ 368427 w 441960"/>
                <a:gd name="connsiteY19" fmla="*/ 186309 h 441960"/>
                <a:gd name="connsiteX20" fmla="*/ 285826 w 441960"/>
                <a:gd name="connsiteY20" fmla="*/ 186309 h 441960"/>
                <a:gd name="connsiteX21" fmla="*/ 118034 w 441960"/>
                <a:gd name="connsiteY21" fmla="*/ 345719 h 441960"/>
                <a:gd name="connsiteX22" fmla="*/ 77191 w 441960"/>
                <a:gd name="connsiteY22" fmla="*/ 386563 h 441960"/>
                <a:gd name="connsiteX23" fmla="*/ 118034 w 441960"/>
                <a:gd name="connsiteY23" fmla="*/ 427406 h 441960"/>
                <a:gd name="connsiteX24" fmla="*/ 158877 w 441960"/>
                <a:gd name="connsiteY24" fmla="*/ 386563 h 441960"/>
                <a:gd name="connsiteX25" fmla="*/ 118034 w 441960"/>
                <a:gd name="connsiteY25" fmla="*/ 345719 h 441960"/>
                <a:gd name="connsiteX26" fmla="*/ 355930 w 441960"/>
                <a:gd name="connsiteY26" fmla="*/ 345719 h 441960"/>
                <a:gd name="connsiteX27" fmla="*/ 315087 w 441960"/>
                <a:gd name="connsiteY27" fmla="*/ 386563 h 441960"/>
                <a:gd name="connsiteX28" fmla="*/ 355930 w 441960"/>
                <a:gd name="connsiteY28" fmla="*/ 427406 h 441960"/>
                <a:gd name="connsiteX29" fmla="*/ 396774 w 441960"/>
                <a:gd name="connsiteY29" fmla="*/ 386563 h 441960"/>
                <a:gd name="connsiteX30" fmla="*/ 355930 w 441960"/>
                <a:gd name="connsiteY30" fmla="*/ 345719 h 441960"/>
                <a:gd name="connsiteX31" fmla="*/ 152629 w 441960"/>
                <a:gd name="connsiteY31" fmla="*/ 19431 h 441960"/>
                <a:gd name="connsiteX32" fmla="*/ 72466 w 441960"/>
                <a:gd name="connsiteY32" fmla="*/ 99594 h 441960"/>
                <a:gd name="connsiteX33" fmla="*/ 152629 w 441960"/>
                <a:gd name="connsiteY33" fmla="*/ 258852 h 441960"/>
                <a:gd name="connsiteX34" fmla="*/ 232791 w 441960"/>
                <a:gd name="connsiteY34" fmla="*/ 99594 h 441960"/>
                <a:gd name="connsiteX35" fmla="*/ 152629 w 441960"/>
                <a:gd name="connsiteY35" fmla="*/ 19431 h 441960"/>
                <a:gd name="connsiteX36" fmla="*/ 152629 w 441960"/>
                <a:gd name="connsiteY36" fmla="*/ 72619 h 441960"/>
                <a:gd name="connsiteX37" fmla="*/ 125806 w 441960"/>
                <a:gd name="connsiteY37" fmla="*/ 99441 h 441960"/>
                <a:gd name="connsiteX38" fmla="*/ 152629 w 441960"/>
                <a:gd name="connsiteY38" fmla="*/ 126264 h 441960"/>
                <a:gd name="connsiteX39" fmla="*/ 179451 w 441960"/>
                <a:gd name="connsiteY39" fmla="*/ 99441 h 441960"/>
                <a:gd name="connsiteX40" fmla="*/ 152629 w 441960"/>
                <a:gd name="connsiteY40" fmla="*/ 72619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41960" h="441960">
                  <a:moveTo>
                    <a:pt x="215265" y="153695"/>
                  </a:moveTo>
                  <a:lnTo>
                    <a:pt x="254127" y="153695"/>
                  </a:lnTo>
                  <a:cubicBezTo>
                    <a:pt x="271653" y="153695"/>
                    <a:pt x="285826" y="167869"/>
                    <a:pt x="285826" y="185395"/>
                  </a:cubicBezTo>
                  <a:lnTo>
                    <a:pt x="285826" y="386563"/>
                  </a:lnTo>
                  <a:lnTo>
                    <a:pt x="158877" y="386563"/>
                  </a:lnTo>
                  <a:moveTo>
                    <a:pt x="89992" y="153695"/>
                  </a:moveTo>
                  <a:lnTo>
                    <a:pt x="51130" y="153695"/>
                  </a:lnTo>
                  <a:cubicBezTo>
                    <a:pt x="33605" y="153695"/>
                    <a:pt x="19431" y="167869"/>
                    <a:pt x="19431" y="185395"/>
                  </a:cubicBezTo>
                  <a:lnTo>
                    <a:pt x="19431" y="354864"/>
                  </a:lnTo>
                  <a:cubicBezTo>
                    <a:pt x="19431" y="372389"/>
                    <a:pt x="33605" y="386563"/>
                    <a:pt x="51130" y="386563"/>
                  </a:cubicBezTo>
                  <a:lnTo>
                    <a:pt x="77191" y="386563"/>
                  </a:lnTo>
                  <a:moveTo>
                    <a:pt x="396621" y="386410"/>
                  </a:moveTo>
                  <a:lnTo>
                    <a:pt x="426034" y="386410"/>
                  </a:lnTo>
                  <a:lnTo>
                    <a:pt x="426034" y="286588"/>
                  </a:lnTo>
                  <a:lnTo>
                    <a:pt x="285826" y="286588"/>
                  </a:lnTo>
                  <a:lnTo>
                    <a:pt x="285826" y="386410"/>
                  </a:lnTo>
                  <a:lnTo>
                    <a:pt x="315087" y="386410"/>
                  </a:lnTo>
                  <a:moveTo>
                    <a:pt x="426034" y="286588"/>
                  </a:moveTo>
                  <a:lnTo>
                    <a:pt x="398297" y="207493"/>
                  </a:lnTo>
                  <a:cubicBezTo>
                    <a:pt x="393878" y="194844"/>
                    <a:pt x="381839" y="186309"/>
                    <a:pt x="368427" y="186309"/>
                  </a:cubicBezTo>
                  <a:lnTo>
                    <a:pt x="285826" y="186309"/>
                  </a:lnTo>
                  <a:moveTo>
                    <a:pt x="118034" y="345719"/>
                  </a:moveTo>
                  <a:cubicBezTo>
                    <a:pt x="95479" y="345719"/>
                    <a:pt x="77191" y="364008"/>
                    <a:pt x="77191" y="386563"/>
                  </a:cubicBezTo>
                  <a:cubicBezTo>
                    <a:pt x="77191" y="409118"/>
                    <a:pt x="95479" y="427406"/>
                    <a:pt x="118034" y="427406"/>
                  </a:cubicBezTo>
                  <a:cubicBezTo>
                    <a:pt x="140589" y="427406"/>
                    <a:pt x="158877" y="409118"/>
                    <a:pt x="158877" y="386563"/>
                  </a:cubicBezTo>
                  <a:cubicBezTo>
                    <a:pt x="158877" y="364008"/>
                    <a:pt x="140589" y="345719"/>
                    <a:pt x="118034" y="345719"/>
                  </a:cubicBezTo>
                  <a:close/>
                  <a:moveTo>
                    <a:pt x="355930" y="345719"/>
                  </a:moveTo>
                  <a:cubicBezTo>
                    <a:pt x="333375" y="345719"/>
                    <a:pt x="315087" y="364008"/>
                    <a:pt x="315087" y="386563"/>
                  </a:cubicBezTo>
                  <a:cubicBezTo>
                    <a:pt x="315087" y="409118"/>
                    <a:pt x="333375" y="427406"/>
                    <a:pt x="355930" y="427406"/>
                  </a:cubicBezTo>
                  <a:cubicBezTo>
                    <a:pt x="378485" y="427406"/>
                    <a:pt x="396774" y="409118"/>
                    <a:pt x="396774" y="386563"/>
                  </a:cubicBezTo>
                  <a:cubicBezTo>
                    <a:pt x="396774" y="364008"/>
                    <a:pt x="378485" y="345719"/>
                    <a:pt x="355930" y="345719"/>
                  </a:cubicBezTo>
                  <a:close/>
                  <a:moveTo>
                    <a:pt x="152629" y="19431"/>
                  </a:moveTo>
                  <a:cubicBezTo>
                    <a:pt x="108433" y="19431"/>
                    <a:pt x="72466" y="55245"/>
                    <a:pt x="72466" y="99594"/>
                  </a:cubicBezTo>
                  <a:cubicBezTo>
                    <a:pt x="72466" y="143942"/>
                    <a:pt x="152629" y="258852"/>
                    <a:pt x="152629" y="258852"/>
                  </a:cubicBezTo>
                  <a:cubicBezTo>
                    <a:pt x="152629" y="258852"/>
                    <a:pt x="232791" y="143789"/>
                    <a:pt x="232791" y="99594"/>
                  </a:cubicBezTo>
                  <a:cubicBezTo>
                    <a:pt x="232791" y="55398"/>
                    <a:pt x="196825" y="19431"/>
                    <a:pt x="152629" y="19431"/>
                  </a:cubicBezTo>
                  <a:close/>
                  <a:moveTo>
                    <a:pt x="152629" y="72619"/>
                  </a:moveTo>
                  <a:cubicBezTo>
                    <a:pt x="137846" y="72619"/>
                    <a:pt x="125806" y="84658"/>
                    <a:pt x="125806" y="99441"/>
                  </a:cubicBezTo>
                  <a:cubicBezTo>
                    <a:pt x="125806" y="114224"/>
                    <a:pt x="137846" y="126264"/>
                    <a:pt x="152629" y="126264"/>
                  </a:cubicBezTo>
                  <a:cubicBezTo>
                    <a:pt x="167412" y="126264"/>
                    <a:pt x="179451" y="114224"/>
                    <a:pt x="179451" y="99441"/>
                  </a:cubicBezTo>
                  <a:cubicBezTo>
                    <a:pt x="179451" y="84658"/>
                    <a:pt x="167412" y="72619"/>
                    <a:pt x="152629" y="72619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C4FB8FB8-1C0A-92D8-03D2-C18A6424E9FA}"/>
              </a:ext>
            </a:extLst>
          </p:cNvPr>
          <p:cNvGrpSpPr/>
          <p:nvPr/>
        </p:nvGrpSpPr>
        <p:grpSpPr>
          <a:xfrm>
            <a:off x="17359035" y="7944616"/>
            <a:ext cx="654166" cy="726007"/>
            <a:chOff x="17111385" y="7944616"/>
            <a:chExt cx="654166" cy="726007"/>
          </a:xfrm>
        </p:grpSpPr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015A4982-BB7D-51F6-CE56-619674E77B43}"/>
                </a:ext>
              </a:extLst>
            </p:cNvPr>
            <p:cNvSpPr/>
            <p:nvPr/>
          </p:nvSpPr>
          <p:spPr>
            <a:xfrm>
              <a:off x="17306593" y="8266049"/>
              <a:ext cx="404574" cy="404574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3C22E73B-45C7-E3A2-D1B3-FF61058AADEA}"/>
                </a:ext>
              </a:extLst>
            </p:cNvPr>
            <p:cNvSpPr/>
            <p:nvPr/>
          </p:nvSpPr>
          <p:spPr>
            <a:xfrm>
              <a:off x="17111385" y="7944616"/>
              <a:ext cx="654166" cy="654166"/>
            </a:xfrm>
            <a:custGeom>
              <a:avLst/>
              <a:gdLst>
                <a:gd name="connsiteX0" fmla="*/ 328955 w 365760"/>
                <a:gd name="connsiteY0" fmla="*/ 20210 h 365760"/>
                <a:gd name="connsiteX1" fmla="*/ 356235 w 365760"/>
                <a:gd name="connsiteY1" fmla="*/ 47490 h 365760"/>
                <a:gd name="connsiteX2" fmla="*/ 331698 w 365760"/>
                <a:gd name="connsiteY2" fmla="*/ 139540 h 365760"/>
                <a:gd name="connsiteX3" fmla="*/ 273176 w 365760"/>
                <a:gd name="connsiteY3" fmla="*/ 230065 h 365760"/>
                <a:gd name="connsiteX4" fmla="*/ 178232 w 365760"/>
                <a:gd name="connsiteY4" fmla="*/ 296359 h 365760"/>
                <a:gd name="connsiteX5" fmla="*/ 79933 w 365760"/>
                <a:gd name="connsiteY5" fmla="*/ 198061 h 365760"/>
                <a:gd name="connsiteX6" fmla="*/ 146228 w 365760"/>
                <a:gd name="connsiteY6" fmla="*/ 103116 h 365760"/>
                <a:gd name="connsiteX7" fmla="*/ 236754 w 365760"/>
                <a:gd name="connsiteY7" fmla="*/ 44594 h 365760"/>
                <a:gd name="connsiteX8" fmla="*/ 328955 w 365760"/>
                <a:gd name="connsiteY8" fmla="*/ 20210 h 365760"/>
                <a:gd name="connsiteX9" fmla="*/ 173202 w 365760"/>
                <a:gd name="connsiteY9" fmla="*/ 74312 h 365760"/>
                <a:gd name="connsiteX10" fmla="*/ 76581 w 365760"/>
                <a:gd name="connsiteY10" fmla="*/ 98239 h 365760"/>
                <a:gd name="connsiteX11" fmla="*/ 38328 w 365760"/>
                <a:gd name="connsiteY11" fmla="*/ 148684 h 365760"/>
                <a:gd name="connsiteX12" fmla="*/ 93345 w 365760"/>
                <a:gd name="connsiteY12" fmla="*/ 179316 h 365760"/>
                <a:gd name="connsiteX13" fmla="*/ 197129 w 365760"/>
                <a:gd name="connsiteY13" fmla="*/ 283253 h 365760"/>
                <a:gd name="connsiteX14" fmla="*/ 227762 w 365760"/>
                <a:gd name="connsiteY14" fmla="*/ 338269 h 365760"/>
                <a:gd name="connsiteX15" fmla="*/ 278206 w 365760"/>
                <a:gd name="connsiteY15" fmla="*/ 300017 h 365760"/>
                <a:gd name="connsiteX16" fmla="*/ 302133 w 365760"/>
                <a:gd name="connsiteY16" fmla="*/ 203395 h 365760"/>
                <a:gd name="connsiteX17" fmla="*/ 101879 w 365760"/>
                <a:gd name="connsiteY17" fmla="*/ 274566 h 365760"/>
                <a:gd name="connsiteX18" fmla="*/ 45643 w 365760"/>
                <a:gd name="connsiteY18" fmla="*/ 274566 h 365760"/>
                <a:gd name="connsiteX19" fmla="*/ 19431 w 365760"/>
                <a:gd name="connsiteY19" fmla="*/ 357015 h 365760"/>
                <a:gd name="connsiteX20" fmla="*/ 101879 w 365760"/>
                <a:gd name="connsiteY20" fmla="*/ 330802 h 365760"/>
                <a:gd name="connsiteX21" fmla="*/ 101879 w 365760"/>
                <a:gd name="connsiteY21" fmla="*/ 274566 h 365760"/>
                <a:gd name="connsiteX22" fmla="*/ 261442 w 365760"/>
                <a:gd name="connsiteY22" fmla="*/ 115003 h 365760"/>
                <a:gd name="connsiteX23" fmla="*/ 218313 w 365760"/>
                <a:gd name="connsiteY23" fmla="*/ 115003 h 365760"/>
                <a:gd name="connsiteX24" fmla="*/ 218313 w 365760"/>
                <a:gd name="connsiteY24" fmla="*/ 158132 h 365760"/>
                <a:gd name="connsiteX25" fmla="*/ 261442 w 365760"/>
                <a:gd name="connsiteY25" fmla="*/ 158132 h 365760"/>
                <a:gd name="connsiteX26" fmla="*/ 261442 w 365760"/>
                <a:gd name="connsiteY26" fmla="*/ 115003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" h="365760">
                  <a:moveTo>
                    <a:pt x="328955" y="20210"/>
                  </a:moveTo>
                  <a:cubicBezTo>
                    <a:pt x="345566" y="15791"/>
                    <a:pt x="360655" y="30878"/>
                    <a:pt x="356235" y="47490"/>
                  </a:cubicBezTo>
                  <a:lnTo>
                    <a:pt x="331698" y="139540"/>
                  </a:lnTo>
                  <a:cubicBezTo>
                    <a:pt x="324840" y="176268"/>
                    <a:pt x="303809" y="208729"/>
                    <a:pt x="273176" y="230065"/>
                  </a:cubicBezTo>
                  <a:lnTo>
                    <a:pt x="178232" y="296359"/>
                  </a:lnTo>
                  <a:lnTo>
                    <a:pt x="79933" y="198061"/>
                  </a:lnTo>
                  <a:lnTo>
                    <a:pt x="146228" y="103116"/>
                  </a:lnTo>
                  <a:cubicBezTo>
                    <a:pt x="167563" y="72484"/>
                    <a:pt x="200177" y="51452"/>
                    <a:pt x="236754" y="44594"/>
                  </a:cubicBezTo>
                  <a:lnTo>
                    <a:pt x="328955" y="20210"/>
                  </a:lnTo>
                  <a:close/>
                  <a:moveTo>
                    <a:pt x="173202" y="74312"/>
                  </a:moveTo>
                  <a:lnTo>
                    <a:pt x="76581" y="98239"/>
                  </a:lnTo>
                  <a:lnTo>
                    <a:pt x="38328" y="148684"/>
                  </a:lnTo>
                  <a:lnTo>
                    <a:pt x="93345" y="179316"/>
                  </a:lnTo>
                  <a:moveTo>
                    <a:pt x="197129" y="283253"/>
                  </a:moveTo>
                  <a:lnTo>
                    <a:pt x="227762" y="338269"/>
                  </a:lnTo>
                  <a:lnTo>
                    <a:pt x="278206" y="300017"/>
                  </a:lnTo>
                  <a:lnTo>
                    <a:pt x="302133" y="203395"/>
                  </a:lnTo>
                  <a:moveTo>
                    <a:pt x="101879" y="274566"/>
                  </a:moveTo>
                  <a:cubicBezTo>
                    <a:pt x="86335" y="259021"/>
                    <a:pt x="61188" y="259021"/>
                    <a:pt x="45643" y="274566"/>
                  </a:cubicBezTo>
                  <a:cubicBezTo>
                    <a:pt x="30099" y="290111"/>
                    <a:pt x="19431" y="357015"/>
                    <a:pt x="19431" y="357015"/>
                  </a:cubicBezTo>
                  <a:cubicBezTo>
                    <a:pt x="19431" y="357015"/>
                    <a:pt x="86335" y="346346"/>
                    <a:pt x="101879" y="330802"/>
                  </a:cubicBezTo>
                  <a:cubicBezTo>
                    <a:pt x="117424" y="315257"/>
                    <a:pt x="117577" y="290111"/>
                    <a:pt x="101879" y="274566"/>
                  </a:cubicBezTo>
                  <a:close/>
                  <a:moveTo>
                    <a:pt x="261442" y="115003"/>
                  </a:moveTo>
                  <a:cubicBezTo>
                    <a:pt x="249555" y="103116"/>
                    <a:pt x="230200" y="103116"/>
                    <a:pt x="218313" y="115003"/>
                  </a:cubicBezTo>
                  <a:cubicBezTo>
                    <a:pt x="206425" y="126890"/>
                    <a:pt x="206425" y="146245"/>
                    <a:pt x="218313" y="158132"/>
                  </a:cubicBezTo>
                  <a:cubicBezTo>
                    <a:pt x="230200" y="170020"/>
                    <a:pt x="249555" y="170020"/>
                    <a:pt x="261442" y="158132"/>
                  </a:cubicBezTo>
                  <a:cubicBezTo>
                    <a:pt x="273329" y="146245"/>
                    <a:pt x="273329" y="127043"/>
                    <a:pt x="261442" y="115003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221" name="Circle: Hollow 220">
            <a:extLst>
              <a:ext uri="{FF2B5EF4-FFF2-40B4-BE49-F238E27FC236}">
                <a16:creationId xmlns:a16="http://schemas.microsoft.com/office/drawing/2014/main" id="{66085341-1C69-3086-B92D-055F9F290F28}"/>
              </a:ext>
            </a:extLst>
          </p:cNvPr>
          <p:cNvSpPr/>
          <p:nvPr/>
        </p:nvSpPr>
        <p:spPr>
          <a:xfrm>
            <a:off x="16373740" y="5350765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2" name="Circle: Hollow 221">
            <a:extLst>
              <a:ext uri="{FF2B5EF4-FFF2-40B4-BE49-F238E27FC236}">
                <a16:creationId xmlns:a16="http://schemas.microsoft.com/office/drawing/2014/main" id="{0CAAA007-C140-CA84-5912-5255ED7B1639}"/>
              </a:ext>
            </a:extLst>
          </p:cNvPr>
          <p:cNvSpPr/>
          <p:nvPr/>
        </p:nvSpPr>
        <p:spPr>
          <a:xfrm>
            <a:off x="16373740" y="812775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3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4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6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7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0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2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3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5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6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9" grpId="0" animBg="1"/>
          <p:bldP spid="163" grpId="0" animBg="1"/>
          <p:bldP spid="164" grpId="0" animBg="1"/>
          <p:bldP spid="165" grpId="0" animBg="1"/>
          <p:bldP spid="166" grpId="0" animBg="1"/>
          <p:bldP spid="173" grpId="0" animBg="1"/>
          <p:bldP spid="174" grpId="0" animBg="1"/>
          <p:bldP spid="175" grpId="0" animBg="1"/>
          <p:bldP spid="176" grpId="0" animBg="1"/>
          <p:bldP spid="180" grpId="0" animBg="1"/>
          <p:bldP spid="181" grpId="0" animBg="1"/>
          <p:bldP spid="182" grpId="0" animBg="1"/>
          <p:bldP spid="183" grpId="0" animBg="1"/>
          <p:bldP spid="187" grpId="0" animBg="1"/>
          <p:bldP spid="199" grpId="0" animBg="1"/>
          <p:bldP spid="200" grpId="0" animBg="1"/>
          <p:bldP spid="201" grpId="0" animBg="1"/>
          <p:bldP spid="208" grpId="0" animBg="1"/>
          <p:bldP spid="221" grpId="0" animBg="1"/>
          <p:bldP spid="22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9" grpId="0" animBg="1"/>
          <p:bldP spid="163" grpId="0" animBg="1"/>
          <p:bldP spid="164" grpId="0" animBg="1"/>
          <p:bldP spid="165" grpId="0" animBg="1"/>
          <p:bldP spid="166" grpId="0" animBg="1"/>
          <p:bldP spid="173" grpId="0" animBg="1"/>
          <p:bldP spid="174" grpId="0" animBg="1"/>
          <p:bldP spid="175" grpId="0" animBg="1"/>
          <p:bldP spid="176" grpId="0" animBg="1"/>
          <p:bldP spid="180" grpId="0" animBg="1"/>
          <p:bldP spid="181" grpId="0" animBg="1"/>
          <p:bldP spid="182" grpId="0" animBg="1"/>
          <p:bldP spid="183" grpId="0" animBg="1"/>
          <p:bldP spid="187" grpId="0" animBg="1"/>
          <p:bldP spid="199" grpId="0" animBg="1"/>
          <p:bldP spid="200" grpId="0" animBg="1"/>
          <p:bldP spid="201" grpId="0" animBg="1"/>
          <p:bldP spid="208" grpId="0" animBg="1"/>
          <p:bldP spid="221" grpId="0" animBg="1"/>
          <p:bldP spid="22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EA219B-9837-24B6-3C5C-CC38D91E1A73}"/>
              </a:ext>
            </a:extLst>
          </p:cNvPr>
          <p:cNvSpPr>
            <a:spLocks/>
          </p:cNvSpPr>
          <p:nvPr/>
        </p:nvSpPr>
        <p:spPr bwMode="auto">
          <a:xfrm>
            <a:off x="2453578" y="12869524"/>
            <a:ext cx="104060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#144 –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we sell </a:t>
            </a:r>
            <a:r>
              <a:rPr lang="en-US" sz="2300" b="1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CONFIDENCE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not templates</a:t>
            </a:r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22F62F76-FFF1-B400-3B56-D57C4502B881}"/>
              </a:ext>
            </a:extLst>
          </p:cNvPr>
          <p:cNvSpPr/>
          <p:nvPr/>
        </p:nvSpPr>
        <p:spPr>
          <a:xfrm>
            <a:off x="3173256" y="3484466"/>
            <a:ext cx="6785168" cy="6785168"/>
          </a:xfrm>
          <a:prstGeom prst="donut">
            <a:avLst>
              <a:gd name="adj" fmla="val 66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56F3FF-282B-7C6F-45AA-2F82E1F0B14A}"/>
              </a:ext>
            </a:extLst>
          </p:cNvPr>
          <p:cNvGrpSpPr/>
          <p:nvPr/>
        </p:nvGrpSpPr>
        <p:grpSpPr>
          <a:xfrm rot="1800000">
            <a:off x="3452533" y="3712383"/>
            <a:ext cx="6295764" cy="6295762"/>
            <a:chOff x="3757059" y="1871428"/>
            <a:chExt cx="9939574" cy="9939572"/>
          </a:xfrm>
        </p:grpSpPr>
        <p:sp>
          <p:nvSpPr>
            <p:cNvPr id="5" name="Arc 4">
              <a:extLst>
                <a:ext uri="{FF2B5EF4-FFF2-40B4-BE49-F238E27FC236}">
                  <a16:creationId xmlns:a16="http://schemas.microsoft.com/office/drawing/2014/main" id="{81F65A1A-986C-4633-9884-4008FE44B04D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4F409DA0-7EEB-1C6A-389D-3E87A86E4F62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F6CC9B56-C36F-92BA-E83C-69331A4D7340}"/>
              </a:ext>
            </a:extLst>
          </p:cNvPr>
          <p:cNvSpPr/>
          <p:nvPr/>
        </p:nvSpPr>
        <p:spPr>
          <a:xfrm>
            <a:off x="6007194" y="6318404"/>
            <a:ext cx="1117292" cy="11172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5A622C02-E2C3-E7B6-A513-86EFEE64407A}"/>
              </a:ext>
            </a:extLst>
          </p:cNvPr>
          <p:cNvSpPr/>
          <p:nvPr/>
        </p:nvSpPr>
        <p:spPr>
          <a:xfrm>
            <a:off x="5032233" y="5343443"/>
            <a:ext cx="3067214" cy="3067214"/>
          </a:xfrm>
          <a:prstGeom prst="donut">
            <a:avLst>
              <a:gd name="adj" fmla="val 14683"/>
            </a:avLst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48">
            <a:extLst>
              <a:ext uri="{FF2B5EF4-FFF2-40B4-BE49-F238E27FC236}">
                <a16:creationId xmlns:a16="http://schemas.microsoft.com/office/drawing/2014/main" id="{4DB8AC4F-FA05-5607-7575-99C152035B1A}"/>
              </a:ext>
            </a:extLst>
          </p:cNvPr>
          <p:cNvSpPr txBox="1"/>
          <p:nvPr/>
        </p:nvSpPr>
        <p:spPr>
          <a:xfrm>
            <a:off x="1072238" y="5861386"/>
            <a:ext cx="3922638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ADAPTIVE</a:t>
            </a:r>
            <a:endParaRPr lang="en-US" sz="6000" b="1" dirty="0"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GROWTH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AE145B2-8E60-37A7-E5C0-3A06AF784316}"/>
              </a:ext>
            </a:extLst>
          </p:cNvPr>
          <p:cNvSpPr/>
          <p:nvPr/>
        </p:nvSpPr>
        <p:spPr>
          <a:xfrm>
            <a:off x="10768865" y="302226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CFA84B9-14D7-4EB0-0B3D-668C150D2473}"/>
              </a:ext>
            </a:extLst>
          </p:cNvPr>
          <p:cNvGrpSpPr/>
          <p:nvPr/>
        </p:nvGrpSpPr>
        <p:grpSpPr>
          <a:xfrm>
            <a:off x="12608347" y="3455039"/>
            <a:ext cx="2126196" cy="1252819"/>
            <a:chOff x="12360697" y="3414288"/>
            <a:chExt cx="2126196" cy="125281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D8579EF-AF41-BB27-FA33-0E9E78FBE485}"/>
                </a:ext>
              </a:extLst>
            </p:cNvPr>
            <p:cNvSpPr txBox="1"/>
            <p:nvPr/>
          </p:nvSpPr>
          <p:spPr>
            <a:xfrm rot="10800000" flipV="1">
              <a:off x="12407834" y="3928443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Nhận diện tín hiệu nhỏ nhưng có ý nghĩa từ thị trường và </a:t>
              </a:r>
              <a:r>
                <a:rPr lang="en-US" sz="1400" dirty="0">
                  <a:solidFill>
                    <a:schemeClr val="tx2"/>
                  </a:solidFill>
                </a:rPr>
                <a:t>KH</a:t>
              </a:r>
              <a:r>
                <a:rPr lang="vi-VN" sz="1400" dirty="0">
                  <a:solidFill>
                    <a:schemeClr val="tx2"/>
                  </a:solidFill>
                </a:rPr>
                <a:t>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221893-8392-56C5-F578-CBAD72025750}"/>
                </a:ext>
              </a:extLst>
            </p:cNvPr>
            <p:cNvSpPr txBox="1"/>
            <p:nvPr/>
          </p:nvSpPr>
          <p:spPr>
            <a:xfrm rot="10800000" flipV="1">
              <a:off x="12360697" y="341428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SIGNAL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B335E6C-C43E-F468-9BA8-D153C1B7D8E8}"/>
              </a:ext>
            </a:extLst>
          </p:cNvPr>
          <p:cNvGrpSpPr/>
          <p:nvPr/>
        </p:nvGrpSpPr>
        <p:grpSpPr>
          <a:xfrm>
            <a:off x="11500287" y="3586534"/>
            <a:ext cx="989830" cy="989828"/>
            <a:chOff x="11185295" y="7450942"/>
            <a:chExt cx="1501884" cy="1501884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7C68B20-1242-03E6-EE7E-63B8E92D7A1F}"/>
                </a:ext>
              </a:extLst>
            </p:cNvPr>
            <p:cNvSpPr/>
            <p:nvPr/>
          </p:nvSpPr>
          <p:spPr>
            <a:xfrm>
              <a:off x="11673142" y="7581911"/>
              <a:ext cx="526193" cy="526191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pic>
          <p:nvPicPr>
            <p:cNvPr id="16" name="Graphic 15" descr="Lights On outline">
              <a:extLst>
                <a:ext uri="{FF2B5EF4-FFF2-40B4-BE49-F238E27FC236}">
                  <a16:creationId xmlns:a16="http://schemas.microsoft.com/office/drawing/2014/main" id="{9FF5800C-0945-BE8E-CACD-1D6A787A6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968417DA-E067-6C79-B25A-08D0165148F4}"/>
              </a:ext>
            </a:extLst>
          </p:cNvPr>
          <p:cNvSpPr/>
          <p:nvPr/>
        </p:nvSpPr>
        <p:spPr>
          <a:xfrm>
            <a:off x="14829793" y="312986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1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9C14633-3FA5-F82C-7BE1-4ADFF5E83B84}"/>
              </a:ext>
            </a:extLst>
          </p:cNvPr>
          <p:cNvSpPr/>
          <p:nvPr/>
        </p:nvSpPr>
        <p:spPr>
          <a:xfrm>
            <a:off x="10768865" y="5817870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762B831-0C15-D952-32F2-C0E900D626D9}"/>
              </a:ext>
            </a:extLst>
          </p:cNvPr>
          <p:cNvSpPr/>
          <p:nvPr/>
        </p:nvSpPr>
        <p:spPr>
          <a:xfrm>
            <a:off x="14829793" y="5925464"/>
            <a:ext cx="1903174" cy="190317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2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91B6CD7-1248-59D1-7994-E6AA565A5AAB}"/>
              </a:ext>
            </a:extLst>
          </p:cNvPr>
          <p:cNvSpPr/>
          <p:nvPr/>
        </p:nvSpPr>
        <p:spPr>
          <a:xfrm>
            <a:off x="10768865" y="8594863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4291F36-4E52-D3A5-605E-7202721569C0}"/>
              </a:ext>
            </a:extLst>
          </p:cNvPr>
          <p:cNvGrpSpPr/>
          <p:nvPr/>
        </p:nvGrpSpPr>
        <p:grpSpPr>
          <a:xfrm>
            <a:off x="12608347" y="8986883"/>
            <a:ext cx="2126196" cy="1252820"/>
            <a:chOff x="12360697" y="8986883"/>
            <a:chExt cx="2126196" cy="125282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83A7BA-E9F6-8183-2AC6-DB1A951AFC6B}"/>
                </a:ext>
              </a:extLst>
            </p:cNvPr>
            <p:cNvSpPr txBox="1"/>
            <p:nvPr/>
          </p:nvSpPr>
          <p:spPr>
            <a:xfrm rot="10800000" flipV="1">
              <a:off x="12407834" y="9501039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Định hình hướng đi, giải pháp và thông điệp rõ ràng.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E3D5CF5-84E5-3CC6-2ABD-0B567718950C}"/>
                </a:ext>
              </a:extLst>
            </p:cNvPr>
            <p:cNvSpPr txBox="1"/>
            <p:nvPr/>
          </p:nvSpPr>
          <p:spPr>
            <a:xfrm rot="10800000" flipV="1">
              <a:off x="12360697" y="8986883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SHAPE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B9C455CC-4199-47C6-7949-96F78D6FA37D}"/>
              </a:ext>
            </a:extLst>
          </p:cNvPr>
          <p:cNvSpPr/>
          <p:nvPr/>
        </p:nvSpPr>
        <p:spPr>
          <a:xfrm>
            <a:off x="14829793" y="8702457"/>
            <a:ext cx="1903174" cy="190317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3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29C8542-1732-72BF-E818-A48B30CCFD2C}"/>
              </a:ext>
            </a:extLst>
          </p:cNvPr>
          <p:cNvSpPr/>
          <p:nvPr/>
        </p:nvSpPr>
        <p:spPr>
          <a:xfrm>
            <a:off x="16475171" y="4435525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BDB87A8-E4C5-99DF-9F24-F50251B54ACF}"/>
              </a:ext>
            </a:extLst>
          </p:cNvPr>
          <p:cNvSpPr/>
          <p:nvPr/>
        </p:nvSpPr>
        <p:spPr>
          <a:xfrm>
            <a:off x="20536099" y="4543119"/>
            <a:ext cx="1903174" cy="1903172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4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6CA8E13-9027-C842-E1B1-F976B4FE57D8}"/>
              </a:ext>
            </a:extLst>
          </p:cNvPr>
          <p:cNvSpPr/>
          <p:nvPr/>
        </p:nvSpPr>
        <p:spPr>
          <a:xfrm>
            <a:off x="16475171" y="721251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4DE77AD-1B74-848F-DB57-085C19CA0EBA}"/>
              </a:ext>
            </a:extLst>
          </p:cNvPr>
          <p:cNvGrpSpPr/>
          <p:nvPr/>
        </p:nvGrpSpPr>
        <p:grpSpPr>
          <a:xfrm>
            <a:off x="18314653" y="7604538"/>
            <a:ext cx="2126196" cy="1252820"/>
            <a:chOff x="18067003" y="7604538"/>
            <a:chExt cx="2126196" cy="125282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BD0661B-15C6-E7A6-DADD-869EDA035AAA}"/>
                </a:ext>
              </a:extLst>
            </p:cNvPr>
            <p:cNvSpPr txBox="1"/>
            <p:nvPr/>
          </p:nvSpPr>
          <p:spPr>
            <a:xfrm rot="10800000" flipV="1">
              <a:off x="18114140" y="8118694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Nhân rộng những gì hiệu quả và tạo tác động lớn.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E2F298-4FE9-8D52-7496-960EF5003568}"/>
                </a:ext>
              </a:extLst>
            </p:cNvPr>
            <p:cNvSpPr txBox="1"/>
            <p:nvPr/>
          </p:nvSpPr>
          <p:spPr>
            <a:xfrm rot="10800000" flipV="1">
              <a:off x="18067003" y="760453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SCALE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C823FCC5-692D-48F0-A598-41A295FDC762}"/>
              </a:ext>
            </a:extLst>
          </p:cNvPr>
          <p:cNvSpPr/>
          <p:nvPr/>
        </p:nvSpPr>
        <p:spPr>
          <a:xfrm>
            <a:off x="20536099" y="7320112"/>
            <a:ext cx="1903174" cy="1903172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5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8E582D7-4EB5-6165-B533-532E3FE03505}"/>
              </a:ext>
            </a:extLst>
          </p:cNvPr>
          <p:cNvCxnSpPr/>
          <p:nvPr/>
        </p:nvCxnSpPr>
        <p:spPr>
          <a:xfrm flipH="1">
            <a:off x="9466966" y="4081448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41D335F-9DCB-B5E3-9F25-5BEFAC9BF526}"/>
              </a:ext>
            </a:extLst>
          </p:cNvPr>
          <p:cNvCxnSpPr>
            <a:cxnSpLocks/>
          </p:cNvCxnSpPr>
          <p:nvPr/>
        </p:nvCxnSpPr>
        <p:spPr>
          <a:xfrm flipH="1" flipV="1">
            <a:off x="9466966" y="8359256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69CD01-4032-3DE6-BDB8-041C1458BDF7}"/>
              </a:ext>
            </a:extLst>
          </p:cNvPr>
          <p:cNvCxnSpPr>
            <a:cxnSpLocks/>
          </p:cNvCxnSpPr>
          <p:nvPr/>
        </p:nvCxnSpPr>
        <p:spPr>
          <a:xfrm>
            <a:off x="9710320" y="6872286"/>
            <a:ext cx="1058545" cy="0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07DF0F5-8EFC-50F3-A970-534654538236}"/>
              </a:ext>
            </a:extLst>
          </p:cNvPr>
          <p:cNvGrpSpPr/>
          <p:nvPr/>
        </p:nvGrpSpPr>
        <p:grpSpPr>
          <a:xfrm>
            <a:off x="9599195" y="5484113"/>
            <a:ext cx="6875976" cy="557893"/>
            <a:chOff x="8648700" y="5484113"/>
            <a:chExt cx="6875976" cy="557893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99671F4-CDAE-AAC3-9A5A-3E224724D777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7F085D9-4C74-B859-101E-E9C70819BB5B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D6455B0-3F46-0D73-C2F7-0477D23531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1DCF5BF-7793-A826-8EFC-E1F322D8B8F9}"/>
              </a:ext>
            </a:extLst>
          </p:cNvPr>
          <p:cNvGrpSpPr/>
          <p:nvPr/>
        </p:nvGrpSpPr>
        <p:grpSpPr>
          <a:xfrm flipV="1">
            <a:off x="9599195" y="7710186"/>
            <a:ext cx="6875976" cy="557893"/>
            <a:chOff x="8648700" y="5484113"/>
            <a:chExt cx="6875976" cy="557893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C41B3B8-7682-6530-10E8-0F634729E9DD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27E74C5-5EF0-F58A-34B7-2611768FE1FC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74A6AB9-AE7E-6883-73C4-C5E324E829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85FC4F34-4DBE-ACC9-B898-B1C6172809D8}"/>
              </a:ext>
            </a:extLst>
          </p:cNvPr>
          <p:cNvSpPr/>
          <p:nvPr/>
        </p:nvSpPr>
        <p:spPr>
          <a:xfrm>
            <a:off x="10599251" y="3938436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C959246F-84A0-A951-DBCF-08D93FD9A262}"/>
              </a:ext>
            </a:extLst>
          </p:cNvPr>
          <p:cNvSpPr/>
          <p:nvPr/>
        </p:nvSpPr>
        <p:spPr>
          <a:xfrm>
            <a:off x="10599251" y="673403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42E07214-028E-C215-5AA1-4FE18D5AEFFE}"/>
              </a:ext>
            </a:extLst>
          </p:cNvPr>
          <p:cNvSpPr/>
          <p:nvPr/>
        </p:nvSpPr>
        <p:spPr>
          <a:xfrm>
            <a:off x="10599251" y="9511031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D235C91-B4FE-8B66-B609-01EA3C691A1F}"/>
              </a:ext>
            </a:extLst>
          </p:cNvPr>
          <p:cNvGrpSpPr/>
          <p:nvPr/>
        </p:nvGrpSpPr>
        <p:grpSpPr>
          <a:xfrm>
            <a:off x="12608347" y="6258335"/>
            <a:ext cx="2126196" cy="1252819"/>
            <a:chOff x="12360697" y="6258335"/>
            <a:chExt cx="2126196" cy="1252819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19FDAB6-1D9F-80C1-1A7B-4FCBC63471FD}"/>
                </a:ext>
              </a:extLst>
            </p:cNvPr>
            <p:cNvSpPr txBox="1"/>
            <p:nvPr/>
          </p:nvSpPr>
          <p:spPr>
            <a:xfrm rot="10800000" flipV="1">
              <a:off x="12407834" y="6772490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Hiểu sâu nguyên nhân, động lực và xu hướng ẩn phía sau.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44E3BB1-BE4D-9C47-FF14-8D75DFF07F20}"/>
                </a:ext>
              </a:extLst>
            </p:cNvPr>
            <p:cNvSpPr txBox="1"/>
            <p:nvPr/>
          </p:nvSpPr>
          <p:spPr>
            <a:xfrm rot="10800000" flipV="1">
              <a:off x="12360697" y="6258335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SENSE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79DDDC9-B19D-6DB8-A057-BDCAAF40EC47}"/>
              </a:ext>
            </a:extLst>
          </p:cNvPr>
          <p:cNvGrpSpPr/>
          <p:nvPr/>
        </p:nvGrpSpPr>
        <p:grpSpPr>
          <a:xfrm>
            <a:off x="18314653" y="4875990"/>
            <a:ext cx="2126196" cy="1252820"/>
            <a:chOff x="18067003" y="4875990"/>
            <a:chExt cx="2126196" cy="125282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A337878-FAF4-963F-E998-92A164B22A17}"/>
                </a:ext>
              </a:extLst>
            </p:cNvPr>
            <p:cNvSpPr txBox="1"/>
            <p:nvPr/>
          </p:nvSpPr>
          <p:spPr>
            <a:xfrm rot="10800000" flipV="1">
              <a:off x="18114140" y="5390146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Đưa giải pháp ra thực tế nhanh, không cầu toàn.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66FD0B2-3FEA-865F-D86A-DE78F2967A0A}"/>
                </a:ext>
              </a:extLst>
            </p:cNvPr>
            <p:cNvSpPr txBox="1"/>
            <p:nvPr/>
          </p:nvSpPr>
          <p:spPr>
            <a:xfrm rot="10800000" flipV="1">
              <a:off x="18067003" y="4875990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SHIP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AABA5BE-5BC0-C72E-9C20-2EC9BF5E57B8}"/>
              </a:ext>
            </a:extLst>
          </p:cNvPr>
          <p:cNvSpPr/>
          <p:nvPr/>
        </p:nvSpPr>
        <p:spPr>
          <a:xfrm>
            <a:off x="9211738" y="5265451"/>
            <a:ext cx="746686" cy="3202885"/>
          </a:xfrm>
          <a:custGeom>
            <a:avLst/>
            <a:gdLst>
              <a:gd name="csX0" fmla="*/ 339872 w 746686"/>
              <a:gd name="csY0" fmla="*/ 0 h 3202885"/>
              <a:gd name="csX1" fmla="*/ 480080 w 746686"/>
              <a:gd name="csY1" fmla="*/ 291054 h 3202885"/>
              <a:gd name="csX2" fmla="*/ 746686 w 746686"/>
              <a:gd name="csY2" fmla="*/ 1611600 h 3202885"/>
              <a:gd name="csX3" fmla="*/ 480080 w 746686"/>
              <a:gd name="csY3" fmla="*/ 2932147 h 3202885"/>
              <a:gd name="csX4" fmla="*/ 349659 w 746686"/>
              <a:gd name="csY4" fmla="*/ 3202885 h 3202885"/>
              <a:gd name="csX5" fmla="*/ 9787 w 746686"/>
              <a:gd name="csY5" fmla="*/ 2863013 h 3202885"/>
              <a:gd name="csX6" fmla="*/ 61637 w 746686"/>
              <a:gd name="csY6" fmla="*/ 2755379 h 3202885"/>
              <a:gd name="csX7" fmla="*/ 292555 w 746686"/>
              <a:gd name="csY7" fmla="*/ 1611600 h 3202885"/>
              <a:gd name="csX8" fmla="*/ 61637 w 746686"/>
              <a:gd name="csY8" fmla="*/ 467822 h 3202885"/>
              <a:gd name="csX9" fmla="*/ 0 w 746686"/>
              <a:gd name="csY9" fmla="*/ 339872 h 32028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46686" h="3202885">
                <a:moveTo>
                  <a:pt x="339872" y="0"/>
                </a:moveTo>
                <a:lnTo>
                  <a:pt x="480080" y="291054"/>
                </a:lnTo>
                <a:cubicBezTo>
                  <a:pt x="651754" y="696937"/>
                  <a:pt x="746686" y="1143182"/>
                  <a:pt x="746686" y="1611600"/>
                </a:cubicBezTo>
                <a:cubicBezTo>
                  <a:pt x="746686" y="2080018"/>
                  <a:pt x="651754" y="2526264"/>
                  <a:pt x="480080" y="2932147"/>
                </a:cubicBezTo>
                <a:lnTo>
                  <a:pt x="349659" y="3202885"/>
                </a:lnTo>
                <a:lnTo>
                  <a:pt x="9787" y="2863013"/>
                </a:lnTo>
                <a:lnTo>
                  <a:pt x="61637" y="2755379"/>
                </a:lnTo>
                <a:cubicBezTo>
                  <a:pt x="210331" y="2403827"/>
                  <a:pt x="292555" y="2017316"/>
                  <a:pt x="292555" y="1611600"/>
                </a:cubicBezTo>
                <a:cubicBezTo>
                  <a:pt x="292555" y="1205885"/>
                  <a:pt x="210331" y="819373"/>
                  <a:pt x="61637" y="467822"/>
                </a:cubicBezTo>
                <a:lnTo>
                  <a:pt x="0" y="3398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4349398-3FFF-7256-1120-F205EB711C53}"/>
              </a:ext>
            </a:extLst>
          </p:cNvPr>
          <p:cNvGrpSpPr/>
          <p:nvPr/>
        </p:nvGrpSpPr>
        <p:grpSpPr>
          <a:xfrm>
            <a:off x="11627234" y="6495454"/>
            <a:ext cx="735936" cy="909520"/>
            <a:chOff x="11379584" y="6495454"/>
            <a:chExt cx="735936" cy="909520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613B6E6-53AF-0E07-A9FB-84BB6D92BC41}"/>
                </a:ext>
              </a:extLst>
            </p:cNvPr>
            <p:cNvSpPr/>
            <p:nvPr/>
          </p:nvSpPr>
          <p:spPr>
            <a:xfrm>
              <a:off x="11404039" y="7020062"/>
              <a:ext cx="384912" cy="384912"/>
            </a:xfrm>
            <a:prstGeom prst="ellipse">
              <a:avLst/>
            </a:prstGeom>
            <a:solidFill>
              <a:schemeClr val="accent3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7631660-5B63-9E60-54CF-C37EE7FE7E28}"/>
                </a:ext>
              </a:extLst>
            </p:cNvPr>
            <p:cNvSpPr/>
            <p:nvPr/>
          </p:nvSpPr>
          <p:spPr>
            <a:xfrm>
              <a:off x="11379584" y="6495454"/>
              <a:ext cx="735936" cy="763192"/>
            </a:xfrm>
            <a:custGeom>
              <a:avLst/>
              <a:gdLst>
                <a:gd name="connsiteX0" fmla="*/ 284150 w 411480"/>
                <a:gd name="connsiteY0" fmla="*/ 60579 h 426720"/>
                <a:gd name="connsiteX1" fmla="*/ 345872 w 411480"/>
                <a:gd name="connsiteY1" fmla="*/ 175336 h 426720"/>
                <a:gd name="connsiteX2" fmla="*/ 392658 w 411480"/>
                <a:gd name="connsiteY2" fmla="*/ 269824 h 426720"/>
                <a:gd name="connsiteX3" fmla="*/ 353187 w 411480"/>
                <a:gd name="connsiteY3" fmla="*/ 269824 h 426720"/>
                <a:gd name="connsiteX4" fmla="*/ 353187 w 411480"/>
                <a:gd name="connsiteY4" fmla="*/ 335356 h 426720"/>
                <a:gd name="connsiteX5" fmla="*/ 332613 w 411480"/>
                <a:gd name="connsiteY5" fmla="*/ 355930 h 426720"/>
                <a:gd name="connsiteX6" fmla="*/ 289179 w 411480"/>
                <a:gd name="connsiteY6" fmla="*/ 355930 h 426720"/>
                <a:gd name="connsiteX7" fmla="*/ 289179 w 411480"/>
                <a:gd name="connsiteY7" fmla="*/ 410032 h 426720"/>
                <a:gd name="connsiteX8" fmla="*/ 114986 w 411480"/>
                <a:gd name="connsiteY8" fmla="*/ 410032 h 426720"/>
                <a:gd name="connsiteX9" fmla="*/ 83439 w 411480"/>
                <a:gd name="connsiteY9" fmla="*/ 291922 h 426720"/>
                <a:gd name="connsiteX10" fmla="*/ 221514 w 411480"/>
                <a:gd name="connsiteY10" fmla="*/ 140741 h 426720"/>
                <a:gd name="connsiteX11" fmla="*/ 219989 w 411480"/>
                <a:gd name="connsiteY11" fmla="*/ 124282 h 426720"/>
                <a:gd name="connsiteX12" fmla="*/ 247269 w 411480"/>
                <a:gd name="connsiteY12" fmla="*/ 95478 h 426720"/>
                <a:gd name="connsiteX13" fmla="*/ 229439 w 411480"/>
                <a:gd name="connsiteY13" fmla="*/ 64694 h 426720"/>
                <a:gd name="connsiteX14" fmla="*/ 190728 w 411480"/>
                <a:gd name="connsiteY14" fmla="*/ 73990 h 426720"/>
                <a:gd name="connsiteX15" fmla="*/ 162382 w 411480"/>
                <a:gd name="connsiteY15" fmla="*/ 57531 h 426720"/>
                <a:gd name="connsiteX16" fmla="*/ 151105 w 411480"/>
                <a:gd name="connsiteY16" fmla="*/ 19431 h 426720"/>
                <a:gd name="connsiteX17" fmla="*/ 115595 w 411480"/>
                <a:gd name="connsiteY17" fmla="*/ 19431 h 426720"/>
                <a:gd name="connsiteX18" fmla="*/ 104318 w 411480"/>
                <a:gd name="connsiteY18" fmla="*/ 57531 h 426720"/>
                <a:gd name="connsiteX19" fmla="*/ 75972 w 411480"/>
                <a:gd name="connsiteY19" fmla="*/ 73990 h 426720"/>
                <a:gd name="connsiteX20" fmla="*/ 37262 w 411480"/>
                <a:gd name="connsiteY20" fmla="*/ 64694 h 426720"/>
                <a:gd name="connsiteX21" fmla="*/ 19431 w 411480"/>
                <a:gd name="connsiteY21" fmla="*/ 95478 h 426720"/>
                <a:gd name="connsiteX22" fmla="*/ 46710 w 411480"/>
                <a:gd name="connsiteY22" fmla="*/ 124282 h 426720"/>
                <a:gd name="connsiteX23" fmla="*/ 45187 w 411480"/>
                <a:gd name="connsiteY23" fmla="*/ 140741 h 426720"/>
                <a:gd name="connsiteX24" fmla="*/ 46710 w 411480"/>
                <a:gd name="connsiteY24" fmla="*/ 157201 h 426720"/>
                <a:gd name="connsiteX25" fmla="*/ 19431 w 411480"/>
                <a:gd name="connsiteY25" fmla="*/ 186004 h 426720"/>
                <a:gd name="connsiteX26" fmla="*/ 37262 w 411480"/>
                <a:gd name="connsiteY26" fmla="*/ 216789 h 426720"/>
                <a:gd name="connsiteX27" fmla="*/ 75972 w 411480"/>
                <a:gd name="connsiteY27" fmla="*/ 207493 h 426720"/>
                <a:gd name="connsiteX28" fmla="*/ 104318 w 411480"/>
                <a:gd name="connsiteY28" fmla="*/ 223952 h 426720"/>
                <a:gd name="connsiteX29" fmla="*/ 115595 w 411480"/>
                <a:gd name="connsiteY29" fmla="*/ 262052 h 426720"/>
                <a:gd name="connsiteX30" fmla="*/ 151105 w 411480"/>
                <a:gd name="connsiteY30" fmla="*/ 262052 h 426720"/>
                <a:gd name="connsiteX31" fmla="*/ 162382 w 411480"/>
                <a:gd name="connsiteY31" fmla="*/ 223952 h 426720"/>
                <a:gd name="connsiteX32" fmla="*/ 190728 w 411480"/>
                <a:gd name="connsiteY32" fmla="*/ 207493 h 426720"/>
                <a:gd name="connsiteX33" fmla="*/ 229439 w 411480"/>
                <a:gd name="connsiteY33" fmla="*/ 216789 h 426720"/>
                <a:gd name="connsiteX34" fmla="*/ 247269 w 411480"/>
                <a:gd name="connsiteY34" fmla="*/ 186004 h 426720"/>
                <a:gd name="connsiteX35" fmla="*/ 219989 w 411480"/>
                <a:gd name="connsiteY35" fmla="*/ 157201 h 426720"/>
                <a:gd name="connsiteX36" fmla="*/ 221514 w 411480"/>
                <a:gd name="connsiteY36" fmla="*/ 140741 h 426720"/>
                <a:gd name="connsiteX37" fmla="*/ 175488 w 411480"/>
                <a:gd name="connsiteY37" fmla="*/ 140741 h 426720"/>
                <a:gd name="connsiteX38" fmla="*/ 133274 w 411480"/>
                <a:gd name="connsiteY38" fmla="*/ 182956 h 426720"/>
                <a:gd name="connsiteX39" fmla="*/ 91059 w 411480"/>
                <a:gd name="connsiteY39" fmla="*/ 140741 h 426720"/>
                <a:gd name="connsiteX40" fmla="*/ 133274 w 411480"/>
                <a:gd name="connsiteY40" fmla="*/ 98526 h 426720"/>
                <a:gd name="connsiteX41" fmla="*/ 175488 w 411480"/>
                <a:gd name="connsiteY41" fmla="*/ 140741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1480" h="426720">
                  <a:moveTo>
                    <a:pt x="284150" y="60579"/>
                  </a:moveTo>
                  <a:cubicBezTo>
                    <a:pt x="355016" y="91516"/>
                    <a:pt x="345872" y="175336"/>
                    <a:pt x="345872" y="175336"/>
                  </a:cubicBezTo>
                  <a:lnTo>
                    <a:pt x="392658" y="269824"/>
                  </a:lnTo>
                  <a:lnTo>
                    <a:pt x="353187" y="269824"/>
                  </a:lnTo>
                  <a:lnTo>
                    <a:pt x="353187" y="335356"/>
                  </a:lnTo>
                  <a:cubicBezTo>
                    <a:pt x="353187" y="346634"/>
                    <a:pt x="344043" y="355930"/>
                    <a:pt x="332613" y="355930"/>
                  </a:cubicBezTo>
                  <a:lnTo>
                    <a:pt x="289179" y="355930"/>
                  </a:lnTo>
                  <a:lnTo>
                    <a:pt x="289179" y="410032"/>
                  </a:lnTo>
                  <a:lnTo>
                    <a:pt x="114986" y="410032"/>
                  </a:lnTo>
                  <a:cubicBezTo>
                    <a:pt x="115748" y="368579"/>
                    <a:pt x="104470" y="327888"/>
                    <a:pt x="83439" y="291922"/>
                  </a:cubicBezTo>
                  <a:moveTo>
                    <a:pt x="221514" y="140741"/>
                  </a:moveTo>
                  <a:cubicBezTo>
                    <a:pt x="221514" y="135103"/>
                    <a:pt x="220904" y="129616"/>
                    <a:pt x="219989" y="124282"/>
                  </a:cubicBezTo>
                  <a:lnTo>
                    <a:pt x="247269" y="95478"/>
                  </a:lnTo>
                  <a:lnTo>
                    <a:pt x="229439" y="64694"/>
                  </a:lnTo>
                  <a:lnTo>
                    <a:pt x="190728" y="73990"/>
                  </a:lnTo>
                  <a:cubicBezTo>
                    <a:pt x="182499" y="66827"/>
                    <a:pt x="172898" y="61341"/>
                    <a:pt x="162382" y="57531"/>
                  </a:cubicBezTo>
                  <a:lnTo>
                    <a:pt x="151105" y="19431"/>
                  </a:lnTo>
                  <a:lnTo>
                    <a:pt x="115595" y="19431"/>
                  </a:lnTo>
                  <a:lnTo>
                    <a:pt x="104318" y="57531"/>
                  </a:lnTo>
                  <a:cubicBezTo>
                    <a:pt x="93802" y="61188"/>
                    <a:pt x="84201" y="66827"/>
                    <a:pt x="75972" y="73990"/>
                  </a:cubicBezTo>
                  <a:lnTo>
                    <a:pt x="37262" y="64694"/>
                  </a:lnTo>
                  <a:lnTo>
                    <a:pt x="19431" y="95478"/>
                  </a:lnTo>
                  <a:lnTo>
                    <a:pt x="46710" y="124282"/>
                  </a:lnTo>
                  <a:cubicBezTo>
                    <a:pt x="45644" y="129616"/>
                    <a:pt x="45187" y="135103"/>
                    <a:pt x="45187" y="140741"/>
                  </a:cubicBezTo>
                  <a:cubicBezTo>
                    <a:pt x="45187" y="146380"/>
                    <a:pt x="45796" y="151866"/>
                    <a:pt x="46710" y="157201"/>
                  </a:cubicBezTo>
                  <a:lnTo>
                    <a:pt x="19431" y="186004"/>
                  </a:lnTo>
                  <a:lnTo>
                    <a:pt x="37262" y="216789"/>
                  </a:lnTo>
                  <a:lnTo>
                    <a:pt x="75972" y="207493"/>
                  </a:lnTo>
                  <a:cubicBezTo>
                    <a:pt x="84201" y="214655"/>
                    <a:pt x="93802" y="220142"/>
                    <a:pt x="104318" y="223952"/>
                  </a:cubicBezTo>
                  <a:lnTo>
                    <a:pt x="115595" y="262052"/>
                  </a:lnTo>
                  <a:lnTo>
                    <a:pt x="151105" y="262052"/>
                  </a:lnTo>
                  <a:lnTo>
                    <a:pt x="162382" y="223952"/>
                  </a:lnTo>
                  <a:cubicBezTo>
                    <a:pt x="172898" y="220294"/>
                    <a:pt x="182499" y="214655"/>
                    <a:pt x="190728" y="207493"/>
                  </a:cubicBezTo>
                  <a:lnTo>
                    <a:pt x="229439" y="216789"/>
                  </a:lnTo>
                  <a:lnTo>
                    <a:pt x="247269" y="186004"/>
                  </a:lnTo>
                  <a:lnTo>
                    <a:pt x="219989" y="157201"/>
                  </a:lnTo>
                  <a:cubicBezTo>
                    <a:pt x="220904" y="151866"/>
                    <a:pt x="221514" y="146380"/>
                    <a:pt x="221514" y="140741"/>
                  </a:cubicBezTo>
                  <a:close/>
                  <a:moveTo>
                    <a:pt x="175488" y="140741"/>
                  </a:moveTo>
                  <a:cubicBezTo>
                    <a:pt x="175488" y="164058"/>
                    <a:pt x="156591" y="182956"/>
                    <a:pt x="133274" y="182956"/>
                  </a:cubicBezTo>
                  <a:cubicBezTo>
                    <a:pt x="109957" y="182956"/>
                    <a:pt x="91059" y="164058"/>
                    <a:pt x="91059" y="140741"/>
                  </a:cubicBezTo>
                  <a:cubicBezTo>
                    <a:pt x="91059" y="117424"/>
                    <a:pt x="109957" y="98526"/>
                    <a:pt x="133274" y="98526"/>
                  </a:cubicBezTo>
                  <a:cubicBezTo>
                    <a:pt x="156591" y="98526"/>
                    <a:pt x="175488" y="117424"/>
                    <a:pt x="175488" y="140741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81E5E7-80BD-A871-EFC0-62F8513562B3}"/>
              </a:ext>
            </a:extLst>
          </p:cNvPr>
          <p:cNvGrpSpPr/>
          <p:nvPr/>
        </p:nvGrpSpPr>
        <p:grpSpPr>
          <a:xfrm>
            <a:off x="11545464" y="9135180"/>
            <a:ext cx="899476" cy="941344"/>
            <a:chOff x="11297814" y="9135180"/>
            <a:chExt cx="899476" cy="941344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6066E6E1-23C5-AE47-7A0B-168C53BC7BD7}"/>
                </a:ext>
              </a:extLst>
            </p:cNvPr>
            <p:cNvSpPr/>
            <p:nvPr/>
          </p:nvSpPr>
          <p:spPr>
            <a:xfrm>
              <a:off x="11638393" y="9135180"/>
              <a:ext cx="384912" cy="384912"/>
            </a:xfrm>
            <a:prstGeom prst="ellipse">
              <a:avLst/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B8FA633-6BA7-8DF0-2F6D-249E4E8990D2}"/>
                </a:ext>
              </a:extLst>
            </p:cNvPr>
            <p:cNvSpPr/>
            <p:nvPr/>
          </p:nvSpPr>
          <p:spPr>
            <a:xfrm>
              <a:off x="11297814" y="9231562"/>
              <a:ext cx="899476" cy="844962"/>
            </a:xfrm>
            <a:custGeom>
              <a:avLst/>
              <a:gdLst>
                <a:gd name="connsiteX0" fmla="*/ 335814 w 502920"/>
                <a:gd name="connsiteY0" fmla="*/ 126873 h 472440"/>
                <a:gd name="connsiteX1" fmla="*/ 431520 w 502920"/>
                <a:gd name="connsiteY1" fmla="*/ 172136 h 472440"/>
                <a:gd name="connsiteX2" fmla="*/ 253670 w 502920"/>
                <a:gd name="connsiteY2" fmla="*/ 259156 h 472440"/>
                <a:gd name="connsiteX3" fmla="*/ 75819 w 502920"/>
                <a:gd name="connsiteY3" fmla="*/ 172136 h 472440"/>
                <a:gd name="connsiteX4" fmla="*/ 172135 w 502920"/>
                <a:gd name="connsiteY4" fmla="*/ 129159 h 472440"/>
                <a:gd name="connsiteX5" fmla="*/ 75667 w 502920"/>
                <a:gd name="connsiteY5" fmla="*/ 275920 h 472440"/>
                <a:gd name="connsiteX6" fmla="*/ 75667 w 502920"/>
                <a:gd name="connsiteY6" fmla="*/ 370104 h 472440"/>
                <a:gd name="connsiteX7" fmla="*/ 253517 w 502920"/>
                <a:gd name="connsiteY7" fmla="*/ 457124 h 472440"/>
                <a:gd name="connsiteX8" fmla="*/ 431368 w 502920"/>
                <a:gd name="connsiteY8" fmla="*/ 370104 h 472440"/>
                <a:gd name="connsiteX9" fmla="*/ 431368 w 502920"/>
                <a:gd name="connsiteY9" fmla="*/ 275920 h 472440"/>
                <a:gd name="connsiteX10" fmla="*/ 253517 w 502920"/>
                <a:gd name="connsiteY10" fmla="*/ 457124 h 472440"/>
                <a:gd name="connsiteX11" fmla="*/ 253517 w 502920"/>
                <a:gd name="connsiteY11" fmla="*/ 259156 h 472440"/>
                <a:gd name="connsiteX12" fmla="*/ 75667 w 502920"/>
                <a:gd name="connsiteY12" fmla="*/ 172136 h 472440"/>
                <a:gd name="connsiteX13" fmla="*/ 19431 w 502920"/>
                <a:gd name="connsiteY13" fmla="*/ 248336 h 472440"/>
                <a:gd name="connsiteX14" fmla="*/ 197282 w 502920"/>
                <a:gd name="connsiteY14" fmla="*/ 335356 h 472440"/>
                <a:gd name="connsiteX15" fmla="*/ 253517 w 502920"/>
                <a:gd name="connsiteY15" fmla="*/ 259156 h 472440"/>
                <a:gd name="connsiteX16" fmla="*/ 253517 w 502920"/>
                <a:gd name="connsiteY16" fmla="*/ 259156 h 472440"/>
                <a:gd name="connsiteX17" fmla="*/ 309753 w 502920"/>
                <a:gd name="connsiteY17" fmla="*/ 335356 h 472440"/>
                <a:gd name="connsiteX18" fmla="*/ 487603 w 502920"/>
                <a:gd name="connsiteY18" fmla="*/ 248336 h 472440"/>
                <a:gd name="connsiteX19" fmla="*/ 431368 w 502920"/>
                <a:gd name="connsiteY19" fmla="*/ 172136 h 472440"/>
                <a:gd name="connsiteX20" fmla="*/ 253517 w 502920"/>
                <a:gd name="connsiteY20" fmla="*/ 19431 h 472440"/>
                <a:gd name="connsiteX21" fmla="*/ 168325 w 502920"/>
                <a:gd name="connsiteY21" fmla="*/ 104623 h 472440"/>
                <a:gd name="connsiteX22" fmla="*/ 253517 w 502920"/>
                <a:gd name="connsiteY22" fmla="*/ 189814 h 472440"/>
                <a:gd name="connsiteX23" fmla="*/ 338709 w 502920"/>
                <a:gd name="connsiteY23" fmla="*/ 104623 h 472440"/>
                <a:gd name="connsiteX24" fmla="*/ 253517 w 502920"/>
                <a:gd name="connsiteY24" fmla="*/ 19431 h 472440"/>
                <a:gd name="connsiteX25" fmla="*/ 221970 w 502920"/>
                <a:gd name="connsiteY25" fmla="*/ 101727 h 472440"/>
                <a:gd name="connsiteX26" fmla="*/ 249707 w 502920"/>
                <a:gd name="connsiteY26" fmla="*/ 130988 h 472440"/>
                <a:gd name="connsiteX27" fmla="*/ 284912 w 502920"/>
                <a:gd name="connsiteY27" fmla="*/ 7810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2920" h="472440">
                  <a:moveTo>
                    <a:pt x="335814" y="126873"/>
                  </a:moveTo>
                  <a:lnTo>
                    <a:pt x="431520" y="172136"/>
                  </a:lnTo>
                  <a:lnTo>
                    <a:pt x="253670" y="259156"/>
                  </a:lnTo>
                  <a:lnTo>
                    <a:pt x="75819" y="172136"/>
                  </a:lnTo>
                  <a:lnTo>
                    <a:pt x="172135" y="129159"/>
                  </a:lnTo>
                  <a:moveTo>
                    <a:pt x="75667" y="275920"/>
                  </a:moveTo>
                  <a:lnTo>
                    <a:pt x="75667" y="370104"/>
                  </a:lnTo>
                  <a:lnTo>
                    <a:pt x="253517" y="457124"/>
                  </a:lnTo>
                  <a:lnTo>
                    <a:pt x="431368" y="370104"/>
                  </a:lnTo>
                  <a:lnTo>
                    <a:pt x="431368" y="275920"/>
                  </a:lnTo>
                  <a:moveTo>
                    <a:pt x="253517" y="457124"/>
                  </a:moveTo>
                  <a:lnTo>
                    <a:pt x="253517" y="259156"/>
                  </a:lnTo>
                  <a:moveTo>
                    <a:pt x="75667" y="172136"/>
                  </a:moveTo>
                  <a:lnTo>
                    <a:pt x="19431" y="248336"/>
                  </a:lnTo>
                  <a:lnTo>
                    <a:pt x="197282" y="335356"/>
                  </a:lnTo>
                  <a:lnTo>
                    <a:pt x="253517" y="259156"/>
                  </a:lnTo>
                  <a:moveTo>
                    <a:pt x="253517" y="259156"/>
                  </a:moveTo>
                  <a:lnTo>
                    <a:pt x="309753" y="335356"/>
                  </a:lnTo>
                  <a:lnTo>
                    <a:pt x="487603" y="248336"/>
                  </a:lnTo>
                  <a:lnTo>
                    <a:pt x="431368" y="172136"/>
                  </a:lnTo>
                  <a:moveTo>
                    <a:pt x="253517" y="19431"/>
                  </a:moveTo>
                  <a:cubicBezTo>
                    <a:pt x="206425" y="19431"/>
                    <a:pt x="168325" y="57531"/>
                    <a:pt x="168325" y="104623"/>
                  </a:cubicBezTo>
                  <a:cubicBezTo>
                    <a:pt x="168325" y="151714"/>
                    <a:pt x="206425" y="189814"/>
                    <a:pt x="253517" y="189814"/>
                  </a:cubicBezTo>
                  <a:cubicBezTo>
                    <a:pt x="300609" y="189814"/>
                    <a:pt x="338709" y="151714"/>
                    <a:pt x="338709" y="104623"/>
                  </a:cubicBezTo>
                  <a:cubicBezTo>
                    <a:pt x="338709" y="57531"/>
                    <a:pt x="300609" y="19431"/>
                    <a:pt x="253517" y="19431"/>
                  </a:cubicBezTo>
                  <a:close/>
                  <a:moveTo>
                    <a:pt x="221970" y="101727"/>
                  </a:moveTo>
                  <a:lnTo>
                    <a:pt x="249707" y="130988"/>
                  </a:lnTo>
                  <a:lnTo>
                    <a:pt x="284912" y="78105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FDCDE11-B3E1-A64D-6C30-6291190DAF26}"/>
              </a:ext>
            </a:extLst>
          </p:cNvPr>
          <p:cNvGrpSpPr/>
          <p:nvPr/>
        </p:nvGrpSpPr>
        <p:grpSpPr>
          <a:xfrm>
            <a:off x="17290893" y="4948461"/>
            <a:ext cx="790450" cy="886605"/>
            <a:chOff x="17043243" y="4948461"/>
            <a:chExt cx="790450" cy="886605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FFC4C0D-B597-C0DA-09F2-642373FBD5DA}"/>
                </a:ext>
              </a:extLst>
            </p:cNvPr>
            <p:cNvSpPr/>
            <p:nvPr/>
          </p:nvSpPr>
          <p:spPr>
            <a:xfrm>
              <a:off x="17111901" y="4948461"/>
              <a:ext cx="404574" cy="404574"/>
            </a:xfrm>
            <a:prstGeom prst="ellipse">
              <a:avLst/>
            </a:prstGeom>
            <a:solidFill>
              <a:schemeClr val="accent5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F39953E-4647-E307-A290-672537B818D7}"/>
                </a:ext>
              </a:extLst>
            </p:cNvPr>
            <p:cNvSpPr/>
            <p:nvPr/>
          </p:nvSpPr>
          <p:spPr>
            <a:xfrm>
              <a:off x="17043243" y="5044616"/>
              <a:ext cx="790450" cy="790450"/>
            </a:xfrm>
            <a:custGeom>
              <a:avLst/>
              <a:gdLst>
                <a:gd name="connsiteX0" fmla="*/ 215265 w 441960"/>
                <a:gd name="connsiteY0" fmla="*/ 153695 h 441960"/>
                <a:gd name="connsiteX1" fmla="*/ 254127 w 441960"/>
                <a:gd name="connsiteY1" fmla="*/ 153695 h 441960"/>
                <a:gd name="connsiteX2" fmla="*/ 285826 w 441960"/>
                <a:gd name="connsiteY2" fmla="*/ 185395 h 441960"/>
                <a:gd name="connsiteX3" fmla="*/ 285826 w 441960"/>
                <a:gd name="connsiteY3" fmla="*/ 386563 h 441960"/>
                <a:gd name="connsiteX4" fmla="*/ 158877 w 441960"/>
                <a:gd name="connsiteY4" fmla="*/ 386563 h 441960"/>
                <a:gd name="connsiteX5" fmla="*/ 89992 w 441960"/>
                <a:gd name="connsiteY5" fmla="*/ 153695 h 441960"/>
                <a:gd name="connsiteX6" fmla="*/ 51130 w 441960"/>
                <a:gd name="connsiteY6" fmla="*/ 153695 h 441960"/>
                <a:gd name="connsiteX7" fmla="*/ 19431 w 441960"/>
                <a:gd name="connsiteY7" fmla="*/ 185395 h 441960"/>
                <a:gd name="connsiteX8" fmla="*/ 19431 w 441960"/>
                <a:gd name="connsiteY8" fmla="*/ 354864 h 441960"/>
                <a:gd name="connsiteX9" fmla="*/ 51130 w 441960"/>
                <a:gd name="connsiteY9" fmla="*/ 386563 h 441960"/>
                <a:gd name="connsiteX10" fmla="*/ 77191 w 441960"/>
                <a:gd name="connsiteY10" fmla="*/ 386563 h 441960"/>
                <a:gd name="connsiteX11" fmla="*/ 396621 w 441960"/>
                <a:gd name="connsiteY11" fmla="*/ 386410 h 441960"/>
                <a:gd name="connsiteX12" fmla="*/ 426034 w 441960"/>
                <a:gd name="connsiteY12" fmla="*/ 386410 h 441960"/>
                <a:gd name="connsiteX13" fmla="*/ 426034 w 441960"/>
                <a:gd name="connsiteY13" fmla="*/ 286588 h 441960"/>
                <a:gd name="connsiteX14" fmla="*/ 285826 w 441960"/>
                <a:gd name="connsiteY14" fmla="*/ 286588 h 441960"/>
                <a:gd name="connsiteX15" fmla="*/ 285826 w 441960"/>
                <a:gd name="connsiteY15" fmla="*/ 386410 h 441960"/>
                <a:gd name="connsiteX16" fmla="*/ 315087 w 441960"/>
                <a:gd name="connsiteY16" fmla="*/ 386410 h 441960"/>
                <a:gd name="connsiteX17" fmla="*/ 426034 w 441960"/>
                <a:gd name="connsiteY17" fmla="*/ 286588 h 441960"/>
                <a:gd name="connsiteX18" fmla="*/ 398297 w 441960"/>
                <a:gd name="connsiteY18" fmla="*/ 207493 h 441960"/>
                <a:gd name="connsiteX19" fmla="*/ 368427 w 441960"/>
                <a:gd name="connsiteY19" fmla="*/ 186309 h 441960"/>
                <a:gd name="connsiteX20" fmla="*/ 285826 w 441960"/>
                <a:gd name="connsiteY20" fmla="*/ 186309 h 441960"/>
                <a:gd name="connsiteX21" fmla="*/ 118034 w 441960"/>
                <a:gd name="connsiteY21" fmla="*/ 345719 h 441960"/>
                <a:gd name="connsiteX22" fmla="*/ 77191 w 441960"/>
                <a:gd name="connsiteY22" fmla="*/ 386563 h 441960"/>
                <a:gd name="connsiteX23" fmla="*/ 118034 w 441960"/>
                <a:gd name="connsiteY23" fmla="*/ 427406 h 441960"/>
                <a:gd name="connsiteX24" fmla="*/ 158877 w 441960"/>
                <a:gd name="connsiteY24" fmla="*/ 386563 h 441960"/>
                <a:gd name="connsiteX25" fmla="*/ 118034 w 441960"/>
                <a:gd name="connsiteY25" fmla="*/ 345719 h 441960"/>
                <a:gd name="connsiteX26" fmla="*/ 355930 w 441960"/>
                <a:gd name="connsiteY26" fmla="*/ 345719 h 441960"/>
                <a:gd name="connsiteX27" fmla="*/ 315087 w 441960"/>
                <a:gd name="connsiteY27" fmla="*/ 386563 h 441960"/>
                <a:gd name="connsiteX28" fmla="*/ 355930 w 441960"/>
                <a:gd name="connsiteY28" fmla="*/ 427406 h 441960"/>
                <a:gd name="connsiteX29" fmla="*/ 396774 w 441960"/>
                <a:gd name="connsiteY29" fmla="*/ 386563 h 441960"/>
                <a:gd name="connsiteX30" fmla="*/ 355930 w 441960"/>
                <a:gd name="connsiteY30" fmla="*/ 345719 h 441960"/>
                <a:gd name="connsiteX31" fmla="*/ 152629 w 441960"/>
                <a:gd name="connsiteY31" fmla="*/ 19431 h 441960"/>
                <a:gd name="connsiteX32" fmla="*/ 72466 w 441960"/>
                <a:gd name="connsiteY32" fmla="*/ 99594 h 441960"/>
                <a:gd name="connsiteX33" fmla="*/ 152629 w 441960"/>
                <a:gd name="connsiteY33" fmla="*/ 258852 h 441960"/>
                <a:gd name="connsiteX34" fmla="*/ 232791 w 441960"/>
                <a:gd name="connsiteY34" fmla="*/ 99594 h 441960"/>
                <a:gd name="connsiteX35" fmla="*/ 152629 w 441960"/>
                <a:gd name="connsiteY35" fmla="*/ 19431 h 441960"/>
                <a:gd name="connsiteX36" fmla="*/ 152629 w 441960"/>
                <a:gd name="connsiteY36" fmla="*/ 72619 h 441960"/>
                <a:gd name="connsiteX37" fmla="*/ 125806 w 441960"/>
                <a:gd name="connsiteY37" fmla="*/ 99441 h 441960"/>
                <a:gd name="connsiteX38" fmla="*/ 152629 w 441960"/>
                <a:gd name="connsiteY38" fmla="*/ 126264 h 441960"/>
                <a:gd name="connsiteX39" fmla="*/ 179451 w 441960"/>
                <a:gd name="connsiteY39" fmla="*/ 99441 h 441960"/>
                <a:gd name="connsiteX40" fmla="*/ 152629 w 441960"/>
                <a:gd name="connsiteY40" fmla="*/ 72619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41960" h="441960">
                  <a:moveTo>
                    <a:pt x="215265" y="153695"/>
                  </a:moveTo>
                  <a:lnTo>
                    <a:pt x="254127" y="153695"/>
                  </a:lnTo>
                  <a:cubicBezTo>
                    <a:pt x="271653" y="153695"/>
                    <a:pt x="285826" y="167869"/>
                    <a:pt x="285826" y="185395"/>
                  </a:cubicBezTo>
                  <a:lnTo>
                    <a:pt x="285826" y="386563"/>
                  </a:lnTo>
                  <a:lnTo>
                    <a:pt x="158877" y="386563"/>
                  </a:lnTo>
                  <a:moveTo>
                    <a:pt x="89992" y="153695"/>
                  </a:moveTo>
                  <a:lnTo>
                    <a:pt x="51130" y="153695"/>
                  </a:lnTo>
                  <a:cubicBezTo>
                    <a:pt x="33605" y="153695"/>
                    <a:pt x="19431" y="167869"/>
                    <a:pt x="19431" y="185395"/>
                  </a:cubicBezTo>
                  <a:lnTo>
                    <a:pt x="19431" y="354864"/>
                  </a:lnTo>
                  <a:cubicBezTo>
                    <a:pt x="19431" y="372389"/>
                    <a:pt x="33605" y="386563"/>
                    <a:pt x="51130" y="386563"/>
                  </a:cubicBezTo>
                  <a:lnTo>
                    <a:pt x="77191" y="386563"/>
                  </a:lnTo>
                  <a:moveTo>
                    <a:pt x="396621" y="386410"/>
                  </a:moveTo>
                  <a:lnTo>
                    <a:pt x="426034" y="386410"/>
                  </a:lnTo>
                  <a:lnTo>
                    <a:pt x="426034" y="286588"/>
                  </a:lnTo>
                  <a:lnTo>
                    <a:pt x="285826" y="286588"/>
                  </a:lnTo>
                  <a:lnTo>
                    <a:pt x="285826" y="386410"/>
                  </a:lnTo>
                  <a:lnTo>
                    <a:pt x="315087" y="386410"/>
                  </a:lnTo>
                  <a:moveTo>
                    <a:pt x="426034" y="286588"/>
                  </a:moveTo>
                  <a:lnTo>
                    <a:pt x="398297" y="207493"/>
                  </a:lnTo>
                  <a:cubicBezTo>
                    <a:pt x="393878" y="194844"/>
                    <a:pt x="381839" y="186309"/>
                    <a:pt x="368427" y="186309"/>
                  </a:cubicBezTo>
                  <a:lnTo>
                    <a:pt x="285826" y="186309"/>
                  </a:lnTo>
                  <a:moveTo>
                    <a:pt x="118034" y="345719"/>
                  </a:moveTo>
                  <a:cubicBezTo>
                    <a:pt x="95479" y="345719"/>
                    <a:pt x="77191" y="364008"/>
                    <a:pt x="77191" y="386563"/>
                  </a:cubicBezTo>
                  <a:cubicBezTo>
                    <a:pt x="77191" y="409118"/>
                    <a:pt x="95479" y="427406"/>
                    <a:pt x="118034" y="427406"/>
                  </a:cubicBezTo>
                  <a:cubicBezTo>
                    <a:pt x="140589" y="427406"/>
                    <a:pt x="158877" y="409118"/>
                    <a:pt x="158877" y="386563"/>
                  </a:cubicBezTo>
                  <a:cubicBezTo>
                    <a:pt x="158877" y="364008"/>
                    <a:pt x="140589" y="345719"/>
                    <a:pt x="118034" y="345719"/>
                  </a:cubicBezTo>
                  <a:close/>
                  <a:moveTo>
                    <a:pt x="355930" y="345719"/>
                  </a:moveTo>
                  <a:cubicBezTo>
                    <a:pt x="333375" y="345719"/>
                    <a:pt x="315087" y="364008"/>
                    <a:pt x="315087" y="386563"/>
                  </a:cubicBezTo>
                  <a:cubicBezTo>
                    <a:pt x="315087" y="409118"/>
                    <a:pt x="333375" y="427406"/>
                    <a:pt x="355930" y="427406"/>
                  </a:cubicBezTo>
                  <a:cubicBezTo>
                    <a:pt x="378485" y="427406"/>
                    <a:pt x="396774" y="409118"/>
                    <a:pt x="396774" y="386563"/>
                  </a:cubicBezTo>
                  <a:cubicBezTo>
                    <a:pt x="396774" y="364008"/>
                    <a:pt x="378485" y="345719"/>
                    <a:pt x="355930" y="345719"/>
                  </a:cubicBezTo>
                  <a:close/>
                  <a:moveTo>
                    <a:pt x="152629" y="19431"/>
                  </a:moveTo>
                  <a:cubicBezTo>
                    <a:pt x="108433" y="19431"/>
                    <a:pt x="72466" y="55245"/>
                    <a:pt x="72466" y="99594"/>
                  </a:cubicBezTo>
                  <a:cubicBezTo>
                    <a:pt x="72466" y="143942"/>
                    <a:pt x="152629" y="258852"/>
                    <a:pt x="152629" y="258852"/>
                  </a:cubicBezTo>
                  <a:cubicBezTo>
                    <a:pt x="152629" y="258852"/>
                    <a:pt x="232791" y="143789"/>
                    <a:pt x="232791" y="99594"/>
                  </a:cubicBezTo>
                  <a:cubicBezTo>
                    <a:pt x="232791" y="55398"/>
                    <a:pt x="196825" y="19431"/>
                    <a:pt x="152629" y="19431"/>
                  </a:cubicBezTo>
                  <a:close/>
                  <a:moveTo>
                    <a:pt x="152629" y="72619"/>
                  </a:moveTo>
                  <a:cubicBezTo>
                    <a:pt x="137846" y="72619"/>
                    <a:pt x="125806" y="84658"/>
                    <a:pt x="125806" y="99441"/>
                  </a:cubicBezTo>
                  <a:cubicBezTo>
                    <a:pt x="125806" y="114224"/>
                    <a:pt x="137846" y="126264"/>
                    <a:pt x="152629" y="126264"/>
                  </a:cubicBezTo>
                  <a:cubicBezTo>
                    <a:pt x="167412" y="126264"/>
                    <a:pt x="179451" y="114224"/>
                    <a:pt x="179451" y="99441"/>
                  </a:cubicBezTo>
                  <a:cubicBezTo>
                    <a:pt x="179451" y="84658"/>
                    <a:pt x="167412" y="72619"/>
                    <a:pt x="152629" y="72619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4EF2AEB-8EF9-B3C5-7644-D5055A3C1553}"/>
              </a:ext>
            </a:extLst>
          </p:cNvPr>
          <p:cNvGrpSpPr/>
          <p:nvPr/>
        </p:nvGrpSpPr>
        <p:grpSpPr>
          <a:xfrm>
            <a:off x="17359035" y="7944616"/>
            <a:ext cx="654166" cy="726007"/>
            <a:chOff x="17111385" y="7944616"/>
            <a:chExt cx="654166" cy="726007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DB375C6B-99D4-4442-6704-7EC64AC90D8C}"/>
                </a:ext>
              </a:extLst>
            </p:cNvPr>
            <p:cNvSpPr/>
            <p:nvPr/>
          </p:nvSpPr>
          <p:spPr>
            <a:xfrm>
              <a:off x="17306593" y="8266049"/>
              <a:ext cx="404574" cy="404574"/>
            </a:xfrm>
            <a:prstGeom prst="ellipse">
              <a:avLst/>
            </a:prstGeom>
            <a:solidFill>
              <a:schemeClr val="accent6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725231F-7B64-CDED-CBD4-31D799CD8BF1}"/>
                </a:ext>
              </a:extLst>
            </p:cNvPr>
            <p:cNvSpPr/>
            <p:nvPr/>
          </p:nvSpPr>
          <p:spPr>
            <a:xfrm>
              <a:off x="17111385" y="7944616"/>
              <a:ext cx="654166" cy="654166"/>
            </a:xfrm>
            <a:custGeom>
              <a:avLst/>
              <a:gdLst>
                <a:gd name="connsiteX0" fmla="*/ 328955 w 365760"/>
                <a:gd name="connsiteY0" fmla="*/ 20210 h 365760"/>
                <a:gd name="connsiteX1" fmla="*/ 356235 w 365760"/>
                <a:gd name="connsiteY1" fmla="*/ 47490 h 365760"/>
                <a:gd name="connsiteX2" fmla="*/ 331698 w 365760"/>
                <a:gd name="connsiteY2" fmla="*/ 139540 h 365760"/>
                <a:gd name="connsiteX3" fmla="*/ 273176 w 365760"/>
                <a:gd name="connsiteY3" fmla="*/ 230065 h 365760"/>
                <a:gd name="connsiteX4" fmla="*/ 178232 w 365760"/>
                <a:gd name="connsiteY4" fmla="*/ 296359 h 365760"/>
                <a:gd name="connsiteX5" fmla="*/ 79933 w 365760"/>
                <a:gd name="connsiteY5" fmla="*/ 198061 h 365760"/>
                <a:gd name="connsiteX6" fmla="*/ 146228 w 365760"/>
                <a:gd name="connsiteY6" fmla="*/ 103116 h 365760"/>
                <a:gd name="connsiteX7" fmla="*/ 236754 w 365760"/>
                <a:gd name="connsiteY7" fmla="*/ 44594 h 365760"/>
                <a:gd name="connsiteX8" fmla="*/ 328955 w 365760"/>
                <a:gd name="connsiteY8" fmla="*/ 20210 h 365760"/>
                <a:gd name="connsiteX9" fmla="*/ 173202 w 365760"/>
                <a:gd name="connsiteY9" fmla="*/ 74312 h 365760"/>
                <a:gd name="connsiteX10" fmla="*/ 76581 w 365760"/>
                <a:gd name="connsiteY10" fmla="*/ 98239 h 365760"/>
                <a:gd name="connsiteX11" fmla="*/ 38328 w 365760"/>
                <a:gd name="connsiteY11" fmla="*/ 148684 h 365760"/>
                <a:gd name="connsiteX12" fmla="*/ 93345 w 365760"/>
                <a:gd name="connsiteY12" fmla="*/ 179316 h 365760"/>
                <a:gd name="connsiteX13" fmla="*/ 197129 w 365760"/>
                <a:gd name="connsiteY13" fmla="*/ 283253 h 365760"/>
                <a:gd name="connsiteX14" fmla="*/ 227762 w 365760"/>
                <a:gd name="connsiteY14" fmla="*/ 338269 h 365760"/>
                <a:gd name="connsiteX15" fmla="*/ 278206 w 365760"/>
                <a:gd name="connsiteY15" fmla="*/ 300017 h 365760"/>
                <a:gd name="connsiteX16" fmla="*/ 302133 w 365760"/>
                <a:gd name="connsiteY16" fmla="*/ 203395 h 365760"/>
                <a:gd name="connsiteX17" fmla="*/ 101879 w 365760"/>
                <a:gd name="connsiteY17" fmla="*/ 274566 h 365760"/>
                <a:gd name="connsiteX18" fmla="*/ 45643 w 365760"/>
                <a:gd name="connsiteY18" fmla="*/ 274566 h 365760"/>
                <a:gd name="connsiteX19" fmla="*/ 19431 w 365760"/>
                <a:gd name="connsiteY19" fmla="*/ 357015 h 365760"/>
                <a:gd name="connsiteX20" fmla="*/ 101879 w 365760"/>
                <a:gd name="connsiteY20" fmla="*/ 330802 h 365760"/>
                <a:gd name="connsiteX21" fmla="*/ 101879 w 365760"/>
                <a:gd name="connsiteY21" fmla="*/ 274566 h 365760"/>
                <a:gd name="connsiteX22" fmla="*/ 261442 w 365760"/>
                <a:gd name="connsiteY22" fmla="*/ 115003 h 365760"/>
                <a:gd name="connsiteX23" fmla="*/ 218313 w 365760"/>
                <a:gd name="connsiteY23" fmla="*/ 115003 h 365760"/>
                <a:gd name="connsiteX24" fmla="*/ 218313 w 365760"/>
                <a:gd name="connsiteY24" fmla="*/ 158132 h 365760"/>
                <a:gd name="connsiteX25" fmla="*/ 261442 w 365760"/>
                <a:gd name="connsiteY25" fmla="*/ 158132 h 365760"/>
                <a:gd name="connsiteX26" fmla="*/ 261442 w 365760"/>
                <a:gd name="connsiteY26" fmla="*/ 115003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" h="365760">
                  <a:moveTo>
                    <a:pt x="328955" y="20210"/>
                  </a:moveTo>
                  <a:cubicBezTo>
                    <a:pt x="345566" y="15791"/>
                    <a:pt x="360655" y="30878"/>
                    <a:pt x="356235" y="47490"/>
                  </a:cubicBezTo>
                  <a:lnTo>
                    <a:pt x="331698" y="139540"/>
                  </a:lnTo>
                  <a:cubicBezTo>
                    <a:pt x="324840" y="176268"/>
                    <a:pt x="303809" y="208729"/>
                    <a:pt x="273176" y="230065"/>
                  </a:cubicBezTo>
                  <a:lnTo>
                    <a:pt x="178232" y="296359"/>
                  </a:lnTo>
                  <a:lnTo>
                    <a:pt x="79933" y="198061"/>
                  </a:lnTo>
                  <a:lnTo>
                    <a:pt x="146228" y="103116"/>
                  </a:lnTo>
                  <a:cubicBezTo>
                    <a:pt x="167563" y="72484"/>
                    <a:pt x="200177" y="51452"/>
                    <a:pt x="236754" y="44594"/>
                  </a:cubicBezTo>
                  <a:lnTo>
                    <a:pt x="328955" y="20210"/>
                  </a:lnTo>
                  <a:close/>
                  <a:moveTo>
                    <a:pt x="173202" y="74312"/>
                  </a:moveTo>
                  <a:lnTo>
                    <a:pt x="76581" y="98239"/>
                  </a:lnTo>
                  <a:lnTo>
                    <a:pt x="38328" y="148684"/>
                  </a:lnTo>
                  <a:lnTo>
                    <a:pt x="93345" y="179316"/>
                  </a:lnTo>
                  <a:moveTo>
                    <a:pt x="197129" y="283253"/>
                  </a:moveTo>
                  <a:lnTo>
                    <a:pt x="227762" y="338269"/>
                  </a:lnTo>
                  <a:lnTo>
                    <a:pt x="278206" y="300017"/>
                  </a:lnTo>
                  <a:lnTo>
                    <a:pt x="302133" y="203395"/>
                  </a:lnTo>
                  <a:moveTo>
                    <a:pt x="101879" y="274566"/>
                  </a:moveTo>
                  <a:cubicBezTo>
                    <a:pt x="86335" y="259021"/>
                    <a:pt x="61188" y="259021"/>
                    <a:pt x="45643" y="274566"/>
                  </a:cubicBezTo>
                  <a:cubicBezTo>
                    <a:pt x="30099" y="290111"/>
                    <a:pt x="19431" y="357015"/>
                    <a:pt x="19431" y="357015"/>
                  </a:cubicBezTo>
                  <a:cubicBezTo>
                    <a:pt x="19431" y="357015"/>
                    <a:pt x="86335" y="346346"/>
                    <a:pt x="101879" y="330802"/>
                  </a:cubicBezTo>
                  <a:cubicBezTo>
                    <a:pt x="117424" y="315257"/>
                    <a:pt x="117577" y="290111"/>
                    <a:pt x="101879" y="274566"/>
                  </a:cubicBezTo>
                  <a:close/>
                  <a:moveTo>
                    <a:pt x="261442" y="115003"/>
                  </a:moveTo>
                  <a:cubicBezTo>
                    <a:pt x="249555" y="103116"/>
                    <a:pt x="230200" y="103116"/>
                    <a:pt x="218313" y="115003"/>
                  </a:cubicBezTo>
                  <a:cubicBezTo>
                    <a:pt x="206425" y="126890"/>
                    <a:pt x="206425" y="146245"/>
                    <a:pt x="218313" y="158132"/>
                  </a:cubicBezTo>
                  <a:cubicBezTo>
                    <a:pt x="230200" y="170020"/>
                    <a:pt x="249555" y="170020"/>
                    <a:pt x="261442" y="158132"/>
                  </a:cubicBezTo>
                  <a:cubicBezTo>
                    <a:pt x="273329" y="146245"/>
                    <a:pt x="273329" y="127043"/>
                    <a:pt x="261442" y="115003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29" name="Circle: Hollow 128">
            <a:extLst>
              <a:ext uri="{FF2B5EF4-FFF2-40B4-BE49-F238E27FC236}">
                <a16:creationId xmlns:a16="http://schemas.microsoft.com/office/drawing/2014/main" id="{A68397B0-2012-98E1-9362-ED651E6CBEFB}"/>
              </a:ext>
            </a:extLst>
          </p:cNvPr>
          <p:cNvSpPr/>
          <p:nvPr/>
        </p:nvSpPr>
        <p:spPr>
          <a:xfrm>
            <a:off x="16373740" y="5350765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0" name="Circle: Hollow 129">
            <a:extLst>
              <a:ext uri="{FF2B5EF4-FFF2-40B4-BE49-F238E27FC236}">
                <a16:creationId xmlns:a16="http://schemas.microsoft.com/office/drawing/2014/main" id="{F7FD45C8-620B-B448-16C2-C97D9590BA5A}"/>
              </a:ext>
            </a:extLst>
          </p:cNvPr>
          <p:cNvSpPr/>
          <p:nvPr/>
        </p:nvSpPr>
        <p:spPr>
          <a:xfrm>
            <a:off x="16373740" y="812775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 dir="u" isInverted="1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18" grpId="0" animBg="1"/>
          <p:bldP spid="19" grpId="0" animBg="1"/>
          <p:bldP spid="20" grpId="0" animBg="1"/>
          <p:bldP spid="24" grpId="0" animBg="1"/>
          <p:bldP spid="25" grpId="0" animBg="1"/>
          <p:bldP spid="26" grpId="0" animBg="1"/>
          <p:bldP spid="27" grpId="0" animBg="1"/>
          <p:bldP spid="31" grpId="0" animBg="1"/>
          <p:bldP spid="43" grpId="0" animBg="1"/>
          <p:bldP spid="44" grpId="0" animBg="1"/>
          <p:bldP spid="45" grpId="0" animBg="1"/>
          <p:bldP spid="52" grpId="0" animBg="1"/>
          <p:bldP spid="129" grpId="0" animBg="1"/>
          <p:bldP spid="13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7" grpId="0" animBg="1"/>
          <p:bldP spid="8" grpId="0" animBg="1"/>
          <p:bldP spid="9" grpId="0" animBg="1"/>
          <p:bldP spid="10" grpId="0" animBg="1"/>
          <p:bldP spid="17" grpId="0" animBg="1"/>
          <p:bldP spid="18" grpId="0" animBg="1"/>
          <p:bldP spid="19" grpId="0" animBg="1"/>
          <p:bldP spid="20" grpId="0" animBg="1"/>
          <p:bldP spid="24" grpId="0" animBg="1"/>
          <p:bldP spid="25" grpId="0" animBg="1"/>
          <p:bldP spid="26" grpId="0" animBg="1"/>
          <p:bldP spid="27" grpId="0" animBg="1"/>
          <p:bldP spid="31" grpId="0" animBg="1"/>
          <p:bldP spid="43" grpId="0" animBg="1"/>
          <p:bldP spid="44" grpId="0" animBg="1"/>
          <p:bldP spid="45" grpId="0" animBg="1"/>
          <p:bldP spid="52" grpId="0" animBg="1"/>
          <p:bldP spid="129" grpId="0" animBg="1"/>
          <p:bldP spid="13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B886ED5-E913-0F1E-730A-D6308E0B4D3E}"/>
              </a:ext>
            </a:extLst>
          </p:cNvPr>
          <p:cNvSpPr>
            <a:spLocks/>
          </p:cNvSpPr>
          <p:nvPr/>
        </p:nvSpPr>
        <p:spPr bwMode="auto">
          <a:xfrm>
            <a:off x="2453578" y="12869524"/>
            <a:ext cx="104060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#144 –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we sell </a:t>
            </a:r>
            <a:r>
              <a:rPr lang="en-US" sz="2300" b="1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CONFIDENCE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not templates</a:t>
            </a:r>
          </a:p>
        </p:txBody>
      </p:sp>
      <p:sp>
        <p:nvSpPr>
          <p:cNvPr id="23" name="Circle: Hollow 22">
            <a:extLst>
              <a:ext uri="{FF2B5EF4-FFF2-40B4-BE49-F238E27FC236}">
                <a16:creationId xmlns:a16="http://schemas.microsoft.com/office/drawing/2014/main" id="{D2E980B5-5279-BC3D-D0BD-E2D2105B4995}"/>
              </a:ext>
            </a:extLst>
          </p:cNvPr>
          <p:cNvSpPr/>
          <p:nvPr/>
        </p:nvSpPr>
        <p:spPr>
          <a:xfrm>
            <a:off x="3173256" y="3484466"/>
            <a:ext cx="6785168" cy="6785168"/>
          </a:xfrm>
          <a:prstGeom prst="donut">
            <a:avLst>
              <a:gd name="adj" fmla="val 66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F80BF46-ECEB-9711-3B42-3CB0EAB404BD}"/>
              </a:ext>
            </a:extLst>
          </p:cNvPr>
          <p:cNvGrpSpPr/>
          <p:nvPr/>
        </p:nvGrpSpPr>
        <p:grpSpPr>
          <a:xfrm rot="1800000">
            <a:off x="3452533" y="3712383"/>
            <a:ext cx="6295764" cy="6295762"/>
            <a:chOff x="3757059" y="1871428"/>
            <a:chExt cx="9939574" cy="9939572"/>
          </a:xfrm>
        </p:grpSpPr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B5306603-D92F-E50E-56DD-B14A27D24511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83F74125-3325-571B-FEEB-5D62593FEAE4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4005F2A6-0B10-194A-EB4D-1049FFC900EA}"/>
              </a:ext>
            </a:extLst>
          </p:cNvPr>
          <p:cNvSpPr/>
          <p:nvPr/>
        </p:nvSpPr>
        <p:spPr>
          <a:xfrm>
            <a:off x="6007194" y="6318404"/>
            <a:ext cx="1117292" cy="11172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2671271C-46E4-A305-CCFC-F0BB11DEFA97}"/>
              </a:ext>
            </a:extLst>
          </p:cNvPr>
          <p:cNvSpPr/>
          <p:nvPr/>
        </p:nvSpPr>
        <p:spPr>
          <a:xfrm>
            <a:off x="5032233" y="5343443"/>
            <a:ext cx="3067214" cy="3067214"/>
          </a:xfrm>
          <a:prstGeom prst="donut">
            <a:avLst>
              <a:gd name="adj" fmla="val 14683"/>
            </a:avLst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8">
            <a:extLst>
              <a:ext uri="{FF2B5EF4-FFF2-40B4-BE49-F238E27FC236}">
                <a16:creationId xmlns:a16="http://schemas.microsoft.com/office/drawing/2014/main" id="{A385383D-F466-1AFE-F823-4E937401A2E2}"/>
              </a:ext>
            </a:extLst>
          </p:cNvPr>
          <p:cNvSpPr txBox="1"/>
          <p:nvPr/>
        </p:nvSpPr>
        <p:spPr>
          <a:xfrm>
            <a:off x="1072238" y="5861386"/>
            <a:ext cx="3922638" cy="2031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ADAPTIVE</a:t>
            </a:r>
            <a:endParaRPr lang="en-US" sz="6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GROWTH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22FB05B5-8349-0033-C356-4926D38A8FCE}"/>
              </a:ext>
            </a:extLst>
          </p:cNvPr>
          <p:cNvSpPr/>
          <p:nvPr/>
        </p:nvSpPr>
        <p:spPr>
          <a:xfrm>
            <a:off x="10768865" y="302226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2C1745-32DB-E74A-BAE1-E2B8840166D7}"/>
              </a:ext>
            </a:extLst>
          </p:cNvPr>
          <p:cNvGrpSpPr/>
          <p:nvPr/>
        </p:nvGrpSpPr>
        <p:grpSpPr>
          <a:xfrm>
            <a:off x="12608347" y="3455039"/>
            <a:ext cx="2126196" cy="1252819"/>
            <a:chOff x="12360697" y="3414288"/>
            <a:chExt cx="2126196" cy="1252819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6B08C7E-1D12-09FB-931D-7380E6A1B1C9}"/>
                </a:ext>
              </a:extLst>
            </p:cNvPr>
            <p:cNvSpPr txBox="1"/>
            <p:nvPr/>
          </p:nvSpPr>
          <p:spPr>
            <a:xfrm rot="10800000" flipV="1">
              <a:off x="12407834" y="3928443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Nhận diện tín hiệu nhỏ nhưng có ý nghĩa từ thị trường và </a:t>
              </a:r>
              <a:r>
                <a:rPr lang="en-US" sz="1400" dirty="0">
                  <a:solidFill>
                    <a:schemeClr val="tx2"/>
                  </a:solidFill>
                </a:rPr>
                <a:t>KH</a:t>
              </a:r>
              <a:r>
                <a:rPr lang="vi-VN" sz="1400" dirty="0">
                  <a:solidFill>
                    <a:schemeClr val="tx2"/>
                  </a:solidFill>
                </a:rPr>
                <a:t>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CD32CDF-B1FB-D83B-2ABD-700D9FC4B719}"/>
                </a:ext>
              </a:extLst>
            </p:cNvPr>
            <p:cNvSpPr txBox="1"/>
            <p:nvPr/>
          </p:nvSpPr>
          <p:spPr>
            <a:xfrm rot="10800000" flipV="1">
              <a:off x="12360697" y="341428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SIGNAL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0A7A33B-022A-CD8B-A7D5-3A9ACB3536AE}"/>
              </a:ext>
            </a:extLst>
          </p:cNvPr>
          <p:cNvGrpSpPr/>
          <p:nvPr/>
        </p:nvGrpSpPr>
        <p:grpSpPr>
          <a:xfrm>
            <a:off x="11500287" y="3586534"/>
            <a:ext cx="989830" cy="989828"/>
            <a:chOff x="11185295" y="7450942"/>
            <a:chExt cx="1501884" cy="1501884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F195F996-D0BD-EBB5-0061-C0F9E418B0E6}"/>
                </a:ext>
              </a:extLst>
            </p:cNvPr>
            <p:cNvSpPr/>
            <p:nvPr/>
          </p:nvSpPr>
          <p:spPr>
            <a:xfrm>
              <a:off x="11673142" y="7581911"/>
              <a:ext cx="526193" cy="526191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pic>
          <p:nvPicPr>
            <p:cNvPr id="66" name="Graphic 65" descr="Lights On outline">
              <a:extLst>
                <a:ext uri="{FF2B5EF4-FFF2-40B4-BE49-F238E27FC236}">
                  <a16:creationId xmlns:a16="http://schemas.microsoft.com/office/drawing/2014/main" id="{894B2DBC-B6A7-DB0F-1410-5DD5C0EFA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C1B6BE3D-A290-1639-73CD-E8A83BCC1A87}"/>
              </a:ext>
            </a:extLst>
          </p:cNvPr>
          <p:cNvSpPr/>
          <p:nvPr/>
        </p:nvSpPr>
        <p:spPr>
          <a:xfrm>
            <a:off x="14829793" y="312986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1</a:t>
            </a: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1CBF5478-171E-1150-2E50-17DCDD3B7573}"/>
              </a:ext>
            </a:extLst>
          </p:cNvPr>
          <p:cNvSpPr/>
          <p:nvPr/>
        </p:nvSpPr>
        <p:spPr>
          <a:xfrm>
            <a:off x="10768865" y="5817870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B4A25D6-B67A-10AA-3839-89A827E8603E}"/>
              </a:ext>
            </a:extLst>
          </p:cNvPr>
          <p:cNvSpPr/>
          <p:nvPr/>
        </p:nvSpPr>
        <p:spPr>
          <a:xfrm>
            <a:off x="14829793" y="5925464"/>
            <a:ext cx="1903174" cy="190317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2</a:t>
            </a: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7226E7BF-8115-95DB-5D3D-67C7D768456D}"/>
              </a:ext>
            </a:extLst>
          </p:cNvPr>
          <p:cNvSpPr/>
          <p:nvPr/>
        </p:nvSpPr>
        <p:spPr>
          <a:xfrm>
            <a:off x="10768865" y="8594863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E6D7E11-503A-7A2B-57D9-27BFCDDC4CCB}"/>
              </a:ext>
            </a:extLst>
          </p:cNvPr>
          <p:cNvGrpSpPr/>
          <p:nvPr/>
        </p:nvGrpSpPr>
        <p:grpSpPr>
          <a:xfrm>
            <a:off x="12608347" y="8986883"/>
            <a:ext cx="2126196" cy="1252820"/>
            <a:chOff x="12360697" y="8986883"/>
            <a:chExt cx="2126196" cy="1252820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089C971-3B26-68A2-6D8F-D51C1FC119F2}"/>
                </a:ext>
              </a:extLst>
            </p:cNvPr>
            <p:cNvSpPr txBox="1"/>
            <p:nvPr/>
          </p:nvSpPr>
          <p:spPr>
            <a:xfrm rot="10800000" flipV="1">
              <a:off x="12407834" y="9501039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Định hình hướng đi, giải pháp và thông điệp rõ ràng.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6C890C1-AEBB-678F-10D1-F937FDE52945}"/>
                </a:ext>
              </a:extLst>
            </p:cNvPr>
            <p:cNvSpPr txBox="1"/>
            <p:nvPr/>
          </p:nvSpPr>
          <p:spPr>
            <a:xfrm rot="10800000" flipV="1">
              <a:off x="12360697" y="8986883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SHAPE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E18A8B90-B0A7-1517-3EA5-C02FAD22F32E}"/>
              </a:ext>
            </a:extLst>
          </p:cNvPr>
          <p:cNvSpPr/>
          <p:nvPr/>
        </p:nvSpPr>
        <p:spPr>
          <a:xfrm>
            <a:off x="14829793" y="8702457"/>
            <a:ext cx="1903174" cy="190317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3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A61378AD-EFBD-4078-8D36-2097A1CAFD0B}"/>
              </a:ext>
            </a:extLst>
          </p:cNvPr>
          <p:cNvSpPr/>
          <p:nvPr/>
        </p:nvSpPr>
        <p:spPr>
          <a:xfrm>
            <a:off x="16475171" y="4435525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D14BCC5-236A-0CDC-FA7D-3AF9FC6BD1FA}"/>
              </a:ext>
            </a:extLst>
          </p:cNvPr>
          <p:cNvSpPr/>
          <p:nvPr/>
        </p:nvSpPr>
        <p:spPr>
          <a:xfrm>
            <a:off x="20536099" y="4543119"/>
            <a:ext cx="1903174" cy="1903172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4</a:t>
            </a: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4A760FEA-BDCC-5357-BF43-012D5D55EAC7}"/>
              </a:ext>
            </a:extLst>
          </p:cNvPr>
          <p:cNvSpPr/>
          <p:nvPr/>
        </p:nvSpPr>
        <p:spPr>
          <a:xfrm>
            <a:off x="16475171" y="721251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22717AF1-49AD-0462-DE5B-CDE9A521242E}"/>
              </a:ext>
            </a:extLst>
          </p:cNvPr>
          <p:cNvGrpSpPr/>
          <p:nvPr/>
        </p:nvGrpSpPr>
        <p:grpSpPr>
          <a:xfrm>
            <a:off x="18314653" y="7604538"/>
            <a:ext cx="2126196" cy="1252820"/>
            <a:chOff x="18067003" y="7604538"/>
            <a:chExt cx="2126196" cy="1252820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928C80BB-659E-E70D-1B71-66C679C7C3E8}"/>
                </a:ext>
              </a:extLst>
            </p:cNvPr>
            <p:cNvSpPr txBox="1"/>
            <p:nvPr/>
          </p:nvSpPr>
          <p:spPr>
            <a:xfrm rot="10800000" flipV="1">
              <a:off x="18114140" y="8118694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Nhân rộng những gì hiệu quả và tạo tác động lớn.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E9BA1CF-E88F-E879-8558-09B20C160400}"/>
                </a:ext>
              </a:extLst>
            </p:cNvPr>
            <p:cNvSpPr txBox="1"/>
            <p:nvPr/>
          </p:nvSpPr>
          <p:spPr>
            <a:xfrm rot="10800000" flipV="1">
              <a:off x="18067003" y="760453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SCALE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15" name="Oval 114">
            <a:extLst>
              <a:ext uri="{FF2B5EF4-FFF2-40B4-BE49-F238E27FC236}">
                <a16:creationId xmlns:a16="http://schemas.microsoft.com/office/drawing/2014/main" id="{0AE4E1B1-0A0A-4DD6-F278-DB53E3355F67}"/>
              </a:ext>
            </a:extLst>
          </p:cNvPr>
          <p:cNvSpPr/>
          <p:nvPr/>
        </p:nvSpPr>
        <p:spPr>
          <a:xfrm>
            <a:off x="20536099" y="7320112"/>
            <a:ext cx="1903174" cy="1903172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5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49ED8BE-7298-3237-1A9A-29EDA5EF696C}"/>
              </a:ext>
            </a:extLst>
          </p:cNvPr>
          <p:cNvCxnSpPr/>
          <p:nvPr/>
        </p:nvCxnSpPr>
        <p:spPr>
          <a:xfrm flipH="1">
            <a:off x="9466966" y="4081448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BB003F3D-62AA-E486-96F3-8D2F07DB2829}"/>
              </a:ext>
            </a:extLst>
          </p:cNvPr>
          <p:cNvCxnSpPr>
            <a:cxnSpLocks/>
          </p:cNvCxnSpPr>
          <p:nvPr/>
        </p:nvCxnSpPr>
        <p:spPr>
          <a:xfrm flipH="1" flipV="1">
            <a:off x="9466966" y="8359256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F6C96A0-2CE2-C782-B29F-7F130BCB7B45}"/>
              </a:ext>
            </a:extLst>
          </p:cNvPr>
          <p:cNvCxnSpPr>
            <a:cxnSpLocks/>
          </p:cNvCxnSpPr>
          <p:nvPr/>
        </p:nvCxnSpPr>
        <p:spPr>
          <a:xfrm>
            <a:off x="9710320" y="6872286"/>
            <a:ext cx="1058545" cy="0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C4E4FEC3-38FB-D7DB-26F3-EEC014AAAD00}"/>
              </a:ext>
            </a:extLst>
          </p:cNvPr>
          <p:cNvGrpSpPr/>
          <p:nvPr/>
        </p:nvGrpSpPr>
        <p:grpSpPr>
          <a:xfrm>
            <a:off x="9599195" y="5484113"/>
            <a:ext cx="6875976" cy="557893"/>
            <a:chOff x="8648700" y="5484113"/>
            <a:chExt cx="6875976" cy="557893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70C112DC-B5AD-D0D1-BCC4-401ACE98A3AF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C4982F63-8CE7-4C2C-6B7B-65FFD1914515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CF61F482-7602-F6EE-0B17-FD9A4757D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E7F1BCF6-DA58-E148-513A-D77D61B76200}"/>
              </a:ext>
            </a:extLst>
          </p:cNvPr>
          <p:cNvGrpSpPr/>
          <p:nvPr/>
        </p:nvGrpSpPr>
        <p:grpSpPr>
          <a:xfrm flipV="1">
            <a:off x="9599195" y="7710186"/>
            <a:ext cx="6875976" cy="557893"/>
            <a:chOff x="8648700" y="5484113"/>
            <a:chExt cx="6875976" cy="557893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15847BEC-6945-37FF-A81C-969A116CBC49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E9576779-4F39-BECD-A0E5-BCCD84C611ED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72D0A070-FD74-5363-5DD7-C644F00B18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Circle: Hollow 126">
            <a:extLst>
              <a:ext uri="{FF2B5EF4-FFF2-40B4-BE49-F238E27FC236}">
                <a16:creationId xmlns:a16="http://schemas.microsoft.com/office/drawing/2014/main" id="{D17E6E24-6CC6-255C-7101-0C8AD802D50E}"/>
              </a:ext>
            </a:extLst>
          </p:cNvPr>
          <p:cNvSpPr/>
          <p:nvPr/>
        </p:nvSpPr>
        <p:spPr>
          <a:xfrm>
            <a:off x="10599251" y="3938436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8" name="Circle: Hollow 127">
            <a:extLst>
              <a:ext uri="{FF2B5EF4-FFF2-40B4-BE49-F238E27FC236}">
                <a16:creationId xmlns:a16="http://schemas.microsoft.com/office/drawing/2014/main" id="{749814AF-FF01-A219-60D4-24D421F6C831}"/>
              </a:ext>
            </a:extLst>
          </p:cNvPr>
          <p:cNvSpPr/>
          <p:nvPr/>
        </p:nvSpPr>
        <p:spPr>
          <a:xfrm>
            <a:off x="10599251" y="673403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6" name="Circle: Hollow 135">
            <a:extLst>
              <a:ext uri="{FF2B5EF4-FFF2-40B4-BE49-F238E27FC236}">
                <a16:creationId xmlns:a16="http://schemas.microsoft.com/office/drawing/2014/main" id="{7A675872-7EAA-9CAC-32A8-16F0CE8D2931}"/>
              </a:ext>
            </a:extLst>
          </p:cNvPr>
          <p:cNvSpPr/>
          <p:nvPr/>
        </p:nvSpPr>
        <p:spPr>
          <a:xfrm>
            <a:off x="10599251" y="9511031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81BEA51A-668E-9CB3-1439-19226B2D5BCB}"/>
              </a:ext>
            </a:extLst>
          </p:cNvPr>
          <p:cNvGrpSpPr/>
          <p:nvPr/>
        </p:nvGrpSpPr>
        <p:grpSpPr>
          <a:xfrm>
            <a:off x="12608347" y="6258335"/>
            <a:ext cx="2126196" cy="1252819"/>
            <a:chOff x="12360697" y="6258335"/>
            <a:chExt cx="2126196" cy="1252819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28C0DBB2-5459-2A9B-01D0-8ED70B4758CE}"/>
                </a:ext>
              </a:extLst>
            </p:cNvPr>
            <p:cNvSpPr txBox="1"/>
            <p:nvPr/>
          </p:nvSpPr>
          <p:spPr>
            <a:xfrm rot="10800000" flipV="1">
              <a:off x="12407834" y="6772490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Hiểu sâu nguyên nhân, động lực và xu hướng ẩn phía sau.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F6A0E0B4-49BB-15AB-7196-01B44824BB48}"/>
                </a:ext>
              </a:extLst>
            </p:cNvPr>
            <p:cNvSpPr txBox="1"/>
            <p:nvPr/>
          </p:nvSpPr>
          <p:spPr>
            <a:xfrm rot="10800000" flipV="1">
              <a:off x="12360697" y="6258335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SENSE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6A4A62F4-5690-E6CE-24BB-FEEF9FEF41A4}"/>
              </a:ext>
            </a:extLst>
          </p:cNvPr>
          <p:cNvGrpSpPr/>
          <p:nvPr/>
        </p:nvGrpSpPr>
        <p:grpSpPr>
          <a:xfrm>
            <a:off x="18314653" y="4875990"/>
            <a:ext cx="2126196" cy="1252820"/>
            <a:chOff x="18067003" y="4875990"/>
            <a:chExt cx="2126196" cy="1252820"/>
          </a:xfrm>
        </p:grpSpPr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3EB4F5B6-CEEF-046B-8CF6-1E9B0F9D2A5A}"/>
                </a:ext>
              </a:extLst>
            </p:cNvPr>
            <p:cNvSpPr txBox="1"/>
            <p:nvPr/>
          </p:nvSpPr>
          <p:spPr>
            <a:xfrm rot="10800000" flipV="1">
              <a:off x="18114140" y="5390146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Đưa giải pháp ra thực tế nhanh, không cầu toàn.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CDDE0D9C-A7C2-749C-DF9D-862568DA1B85}"/>
                </a:ext>
              </a:extLst>
            </p:cNvPr>
            <p:cNvSpPr txBox="1"/>
            <p:nvPr/>
          </p:nvSpPr>
          <p:spPr>
            <a:xfrm rot="10800000" flipV="1">
              <a:off x="18067003" y="4875990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SHIP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75544970-0276-86CF-90B4-2B008E32A986}"/>
              </a:ext>
            </a:extLst>
          </p:cNvPr>
          <p:cNvSpPr/>
          <p:nvPr/>
        </p:nvSpPr>
        <p:spPr>
          <a:xfrm>
            <a:off x="9211738" y="5265451"/>
            <a:ext cx="746686" cy="3202885"/>
          </a:xfrm>
          <a:custGeom>
            <a:avLst/>
            <a:gdLst>
              <a:gd name="csX0" fmla="*/ 339872 w 746686"/>
              <a:gd name="csY0" fmla="*/ 0 h 3202885"/>
              <a:gd name="csX1" fmla="*/ 480080 w 746686"/>
              <a:gd name="csY1" fmla="*/ 291054 h 3202885"/>
              <a:gd name="csX2" fmla="*/ 746686 w 746686"/>
              <a:gd name="csY2" fmla="*/ 1611600 h 3202885"/>
              <a:gd name="csX3" fmla="*/ 480080 w 746686"/>
              <a:gd name="csY3" fmla="*/ 2932147 h 3202885"/>
              <a:gd name="csX4" fmla="*/ 349659 w 746686"/>
              <a:gd name="csY4" fmla="*/ 3202885 h 3202885"/>
              <a:gd name="csX5" fmla="*/ 9787 w 746686"/>
              <a:gd name="csY5" fmla="*/ 2863013 h 3202885"/>
              <a:gd name="csX6" fmla="*/ 61637 w 746686"/>
              <a:gd name="csY6" fmla="*/ 2755379 h 3202885"/>
              <a:gd name="csX7" fmla="*/ 292555 w 746686"/>
              <a:gd name="csY7" fmla="*/ 1611600 h 3202885"/>
              <a:gd name="csX8" fmla="*/ 61637 w 746686"/>
              <a:gd name="csY8" fmla="*/ 467822 h 3202885"/>
              <a:gd name="csX9" fmla="*/ 0 w 746686"/>
              <a:gd name="csY9" fmla="*/ 339872 h 32028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46686" h="3202885">
                <a:moveTo>
                  <a:pt x="339872" y="0"/>
                </a:moveTo>
                <a:lnTo>
                  <a:pt x="480080" y="291054"/>
                </a:lnTo>
                <a:cubicBezTo>
                  <a:pt x="651754" y="696937"/>
                  <a:pt x="746686" y="1143182"/>
                  <a:pt x="746686" y="1611600"/>
                </a:cubicBezTo>
                <a:cubicBezTo>
                  <a:pt x="746686" y="2080018"/>
                  <a:pt x="651754" y="2526264"/>
                  <a:pt x="480080" y="2932147"/>
                </a:cubicBezTo>
                <a:lnTo>
                  <a:pt x="349659" y="3202885"/>
                </a:lnTo>
                <a:lnTo>
                  <a:pt x="9787" y="2863013"/>
                </a:lnTo>
                <a:lnTo>
                  <a:pt x="61637" y="2755379"/>
                </a:lnTo>
                <a:cubicBezTo>
                  <a:pt x="210331" y="2403827"/>
                  <a:pt x="292555" y="2017316"/>
                  <a:pt x="292555" y="1611600"/>
                </a:cubicBezTo>
                <a:cubicBezTo>
                  <a:pt x="292555" y="1205885"/>
                  <a:pt x="210331" y="819373"/>
                  <a:pt x="61637" y="467822"/>
                </a:cubicBezTo>
                <a:lnTo>
                  <a:pt x="0" y="3398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FA27E2B4-36FA-D765-5C3E-73925D718D06}"/>
              </a:ext>
            </a:extLst>
          </p:cNvPr>
          <p:cNvGrpSpPr/>
          <p:nvPr/>
        </p:nvGrpSpPr>
        <p:grpSpPr>
          <a:xfrm>
            <a:off x="11627234" y="6495454"/>
            <a:ext cx="735936" cy="909520"/>
            <a:chOff x="11379584" y="6495454"/>
            <a:chExt cx="735936" cy="909520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E0B139FD-9984-9F2C-9BA1-DEB92575822A}"/>
                </a:ext>
              </a:extLst>
            </p:cNvPr>
            <p:cNvSpPr/>
            <p:nvPr/>
          </p:nvSpPr>
          <p:spPr>
            <a:xfrm>
              <a:off x="11404039" y="7020062"/>
              <a:ext cx="384912" cy="384912"/>
            </a:xfrm>
            <a:prstGeom prst="ellipse">
              <a:avLst/>
            </a:prstGeom>
            <a:solidFill>
              <a:schemeClr val="accent3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CB3D910B-FC97-6047-DCEE-C29803681232}"/>
                </a:ext>
              </a:extLst>
            </p:cNvPr>
            <p:cNvSpPr/>
            <p:nvPr/>
          </p:nvSpPr>
          <p:spPr>
            <a:xfrm>
              <a:off x="11379584" y="6495454"/>
              <a:ext cx="735936" cy="763192"/>
            </a:xfrm>
            <a:custGeom>
              <a:avLst/>
              <a:gdLst>
                <a:gd name="connsiteX0" fmla="*/ 284150 w 411480"/>
                <a:gd name="connsiteY0" fmla="*/ 60579 h 426720"/>
                <a:gd name="connsiteX1" fmla="*/ 345872 w 411480"/>
                <a:gd name="connsiteY1" fmla="*/ 175336 h 426720"/>
                <a:gd name="connsiteX2" fmla="*/ 392658 w 411480"/>
                <a:gd name="connsiteY2" fmla="*/ 269824 h 426720"/>
                <a:gd name="connsiteX3" fmla="*/ 353187 w 411480"/>
                <a:gd name="connsiteY3" fmla="*/ 269824 h 426720"/>
                <a:gd name="connsiteX4" fmla="*/ 353187 w 411480"/>
                <a:gd name="connsiteY4" fmla="*/ 335356 h 426720"/>
                <a:gd name="connsiteX5" fmla="*/ 332613 w 411480"/>
                <a:gd name="connsiteY5" fmla="*/ 355930 h 426720"/>
                <a:gd name="connsiteX6" fmla="*/ 289179 w 411480"/>
                <a:gd name="connsiteY6" fmla="*/ 355930 h 426720"/>
                <a:gd name="connsiteX7" fmla="*/ 289179 w 411480"/>
                <a:gd name="connsiteY7" fmla="*/ 410032 h 426720"/>
                <a:gd name="connsiteX8" fmla="*/ 114986 w 411480"/>
                <a:gd name="connsiteY8" fmla="*/ 410032 h 426720"/>
                <a:gd name="connsiteX9" fmla="*/ 83439 w 411480"/>
                <a:gd name="connsiteY9" fmla="*/ 291922 h 426720"/>
                <a:gd name="connsiteX10" fmla="*/ 221514 w 411480"/>
                <a:gd name="connsiteY10" fmla="*/ 140741 h 426720"/>
                <a:gd name="connsiteX11" fmla="*/ 219989 w 411480"/>
                <a:gd name="connsiteY11" fmla="*/ 124282 h 426720"/>
                <a:gd name="connsiteX12" fmla="*/ 247269 w 411480"/>
                <a:gd name="connsiteY12" fmla="*/ 95478 h 426720"/>
                <a:gd name="connsiteX13" fmla="*/ 229439 w 411480"/>
                <a:gd name="connsiteY13" fmla="*/ 64694 h 426720"/>
                <a:gd name="connsiteX14" fmla="*/ 190728 w 411480"/>
                <a:gd name="connsiteY14" fmla="*/ 73990 h 426720"/>
                <a:gd name="connsiteX15" fmla="*/ 162382 w 411480"/>
                <a:gd name="connsiteY15" fmla="*/ 57531 h 426720"/>
                <a:gd name="connsiteX16" fmla="*/ 151105 w 411480"/>
                <a:gd name="connsiteY16" fmla="*/ 19431 h 426720"/>
                <a:gd name="connsiteX17" fmla="*/ 115595 w 411480"/>
                <a:gd name="connsiteY17" fmla="*/ 19431 h 426720"/>
                <a:gd name="connsiteX18" fmla="*/ 104318 w 411480"/>
                <a:gd name="connsiteY18" fmla="*/ 57531 h 426720"/>
                <a:gd name="connsiteX19" fmla="*/ 75972 w 411480"/>
                <a:gd name="connsiteY19" fmla="*/ 73990 h 426720"/>
                <a:gd name="connsiteX20" fmla="*/ 37262 w 411480"/>
                <a:gd name="connsiteY20" fmla="*/ 64694 h 426720"/>
                <a:gd name="connsiteX21" fmla="*/ 19431 w 411480"/>
                <a:gd name="connsiteY21" fmla="*/ 95478 h 426720"/>
                <a:gd name="connsiteX22" fmla="*/ 46710 w 411480"/>
                <a:gd name="connsiteY22" fmla="*/ 124282 h 426720"/>
                <a:gd name="connsiteX23" fmla="*/ 45187 w 411480"/>
                <a:gd name="connsiteY23" fmla="*/ 140741 h 426720"/>
                <a:gd name="connsiteX24" fmla="*/ 46710 w 411480"/>
                <a:gd name="connsiteY24" fmla="*/ 157201 h 426720"/>
                <a:gd name="connsiteX25" fmla="*/ 19431 w 411480"/>
                <a:gd name="connsiteY25" fmla="*/ 186004 h 426720"/>
                <a:gd name="connsiteX26" fmla="*/ 37262 w 411480"/>
                <a:gd name="connsiteY26" fmla="*/ 216789 h 426720"/>
                <a:gd name="connsiteX27" fmla="*/ 75972 w 411480"/>
                <a:gd name="connsiteY27" fmla="*/ 207493 h 426720"/>
                <a:gd name="connsiteX28" fmla="*/ 104318 w 411480"/>
                <a:gd name="connsiteY28" fmla="*/ 223952 h 426720"/>
                <a:gd name="connsiteX29" fmla="*/ 115595 w 411480"/>
                <a:gd name="connsiteY29" fmla="*/ 262052 h 426720"/>
                <a:gd name="connsiteX30" fmla="*/ 151105 w 411480"/>
                <a:gd name="connsiteY30" fmla="*/ 262052 h 426720"/>
                <a:gd name="connsiteX31" fmla="*/ 162382 w 411480"/>
                <a:gd name="connsiteY31" fmla="*/ 223952 h 426720"/>
                <a:gd name="connsiteX32" fmla="*/ 190728 w 411480"/>
                <a:gd name="connsiteY32" fmla="*/ 207493 h 426720"/>
                <a:gd name="connsiteX33" fmla="*/ 229439 w 411480"/>
                <a:gd name="connsiteY33" fmla="*/ 216789 h 426720"/>
                <a:gd name="connsiteX34" fmla="*/ 247269 w 411480"/>
                <a:gd name="connsiteY34" fmla="*/ 186004 h 426720"/>
                <a:gd name="connsiteX35" fmla="*/ 219989 w 411480"/>
                <a:gd name="connsiteY35" fmla="*/ 157201 h 426720"/>
                <a:gd name="connsiteX36" fmla="*/ 221514 w 411480"/>
                <a:gd name="connsiteY36" fmla="*/ 140741 h 426720"/>
                <a:gd name="connsiteX37" fmla="*/ 175488 w 411480"/>
                <a:gd name="connsiteY37" fmla="*/ 140741 h 426720"/>
                <a:gd name="connsiteX38" fmla="*/ 133274 w 411480"/>
                <a:gd name="connsiteY38" fmla="*/ 182956 h 426720"/>
                <a:gd name="connsiteX39" fmla="*/ 91059 w 411480"/>
                <a:gd name="connsiteY39" fmla="*/ 140741 h 426720"/>
                <a:gd name="connsiteX40" fmla="*/ 133274 w 411480"/>
                <a:gd name="connsiteY40" fmla="*/ 98526 h 426720"/>
                <a:gd name="connsiteX41" fmla="*/ 175488 w 411480"/>
                <a:gd name="connsiteY41" fmla="*/ 140741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1480" h="426720">
                  <a:moveTo>
                    <a:pt x="284150" y="60579"/>
                  </a:moveTo>
                  <a:cubicBezTo>
                    <a:pt x="355016" y="91516"/>
                    <a:pt x="345872" y="175336"/>
                    <a:pt x="345872" y="175336"/>
                  </a:cubicBezTo>
                  <a:lnTo>
                    <a:pt x="392658" y="269824"/>
                  </a:lnTo>
                  <a:lnTo>
                    <a:pt x="353187" y="269824"/>
                  </a:lnTo>
                  <a:lnTo>
                    <a:pt x="353187" y="335356"/>
                  </a:lnTo>
                  <a:cubicBezTo>
                    <a:pt x="353187" y="346634"/>
                    <a:pt x="344043" y="355930"/>
                    <a:pt x="332613" y="355930"/>
                  </a:cubicBezTo>
                  <a:lnTo>
                    <a:pt x="289179" y="355930"/>
                  </a:lnTo>
                  <a:lnTo>
                    <a:pt x="289179" y="410032"/>
                  </a:lnTo>
                  <a:lnTo>
                    <a:pt x="114986" y="410032"/>
                  </a:lnTo>
                  <a:cubicBezTo>
                    <a:pt x="115748" y="368579"/>
                    <a:pt x="104470" y="327888"/>
                    <a:pt x="83439" y="291922"/>
                  </a:cubicBezTo>
                  <a:moveTo>
                    <a:pt x="221514" y="140741"/>
                  </a:moveTo>
                  <a:cubicBezTo>
                    <a:pt x="221514" y="135103"/>
                    <a:pt x="220904" y="129616"/>
                    <a:pt x="219989" y="124282"/>
                  </a:cubicBezTo>
                  <a:lnTo>
                    <a:pt x="247269" y="95478"/>
                  </a:lnTo>
                  <a:lnTo>
                    <a:pt x="229439" y="64694"/>
                  </a:lnTo>
                  <a:lnTo>
                    <a:pt x="190728" y="73990"/>
                  </a:lnTo>
                  <a:cubicBezTo>
                    <a:pt x="182499" y="66827"/>
                    <a:pt x="172898" y="61341"/>
                    <a:pt x="162382" y="57531"/>
                  </a:cubicBezTo>
                  <a:lnTo>
                    <a:pt x="151105" y="19431"/>
                  </a:lnTo>
                  <a:lnTo>
                    <a:pt x="115595" y="19431"/>
                  </a:lnTo>
                  <a:lnTo>
                    <a:pt x="104318" y="57531"/>
                  </a:lnTo>
                  <a:cubicBezTo>
                    <a:pt x="93802" y="61188"/>
                    <a:pt x="84201" y="66827"/>
                    <a:pt x="75972" y="73990"/>
                  </a:cubicBezTo>
                  <a:lnTo>
                    <a:pt x="37262" y="64694"/>
                  </a:lnTo>
                  <a:lnTo>
                    <a:pt x="19431" y="95478"/>
                  </a:lnTo>
                  <a:lnTo>
                    <a:pt x="46710" y="124282"/>
                  </a:lnTo>
                  <a:cubicBezTo>
                    <a:pt x="45644" y="129616"/>
                    <a:pt x="45187" y="135103"/>
                    <a:pt x="45187" y="140741"/>
                  </a:cubicBezTo>
                  <a:cubicBezTo>
                    <a:pt x="45187" y="146380"/>
                    <a:pt x="45796" y="151866"/>
                    <a:pt x="46710" y="157201"/>
                  </a:cubicBezTo>
                  <a:lnTo>
                    <a:pt x="19431" y="186004"/>
                  </a:lnTo>
                  <a:lnTo>
                    <a:pt x="37262" y="216789"/>
                  </a:lnTo>
                  <a:lnTo>
                    <a:pt x="75972" y="207493"/>
                  </a:lnTo>
                  <a:cubicBezTo>
                    <a:pt x="84201" y="214655"/>
                    <a:pt x="93802" y="220142"/>
                    <a:pt x="104318" y="223952"/>
                  </a:cubicBezTo>
                  <a:lnTo>
                    <a:pt x="115595" y="262052"/>
                  </a:lnTo>
                  <a:lnTo>
                    <a:pt x="151105" y="262052"/>
                  </a:lnTo>
                  <a:lnTo>
                    <a:pt x="162382" y="223952"/>
                  </a:lnTo>
                  <a:cubicBezTo>
                    <a:pt x="172898" y="220294"/>
                    <a:pt x="182499" y="214655"/>
                    <a:pt x="190728" y="207493"/>
                  </a:cubicBezTo>
                  <a:lnTo>
                    <a:pt x="229439" y="216789"/>
                  </a:lnTo>
                  <a:lnTo>
                    <a:pt x="247269" y="186004"/>
                  </a:lnTo>
                  <a:lnTo>
                    <a:pt x="219989" y="157201"/>
                  </a:lnTo>
                  <a:cubicBezTo>
                    <a:pt x="220904" y="151866"/>
                    <a:pt x="221514" y="146380"/>
                    <a:pt x="221514" y="140741"/>
                  </a:cubicBezTo>
                  <a:close/>
                  <a:moveTo>
                    <a:pt x="175488" y="140741"/>
                  </a:moveTo>
                  <a:cubicBezTo>
                    <a:pt x="175488" y="164058"/>
                    <a:pt x="156591" y="182956"/>
                    <a:pt x="133274" y="182956"/>
                  </a:cubicBezTo>
                  <a:cubicBezTo>
                    <a:pt x="109957" y="182956"/>
                    <a:pt x="91059" y="164058"/>
                    <a:pt x="91059" y="140741"/>
                  </a:cubicBezTo>
                  <a:cubicBezTo>
                    <a:pt x="91059" y="117424"/>
                    <a:pt x="109957" y="98526"/>
                    <a:pt x="133274" y="98526"/>
                  </a:cubicBezTo>
                  <a:cubicBezTo>
                    <a:pt x="156591" y="98526"/>
                    <a:pt x="175488" y="117424"/>
                    <a:pt x="175488" y="140741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49F5BB8B-C4BB-7E55-C50D-228365CCA9E2}"/>
              </a:ext>
            </a:extLst>
          </p:cNvPr>
          <p:cNvGrpSpPr/>
          <p:nvPr/>
        </p:nvGrpSpPr>
        <p:grpSpPr>
          <a:xfrm>
            <a:off x="11545464" y="9135180"/>
            <a:ext cx="899476" cy="941344"/>
            <a:chOff x="11297814" y="9135180"/>
            <a:chExt cx="899476" cy="941344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9552C64-5BA1-304A-17C9-5FF187C1377F}"/>
                </a:ext>
              </a:extLst>
            </p:cNvPr>
            <p:cNvSpPr/>
            <p:nvPr/>
          </p:nvSpPr>
          <p:spPr>
            <a:xfrm>
              <a:off x="11638393" y="9135180"/>
              <a:ext cx="384912" cy="384912"/>
            </a:xfrm>
            <a:prstGeom prst="ellipse">
              <a:avLst/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3279EF95-472C-FDC7-0D2B-86F02FA41E60}"/>
                </a:ext>
              </a:extLst>
            </p:cNvPr>
            <p:cNvSpPr/>
            <p:nvPr/>
          </p:nvSpPr>
          <p:spPr>
            <a:xfrm>
              <a:off x="11297814" y="9231562"/>
              <a:ext cx="899476" cy="844962"/>
            </a:xfrm>
            <a:custGeom>
              <a:avLst/>
              <a:gdLst>
                <a:gd name="connsiteX0" fmla="*/ 335814 w 502920"/>
                <a:gd name="connsiteY0" fmla="*/ 126873 h 472440"/>
                <a:gd name="connsiteX1" fmla="*/ 431520 w 502920"/>
                <a:gd name="connsiteY1" fmla="*/ 172136 h 472440"/>
                <a:gd name="connsiteX2" fmla="*/ 253670 w 502920"/>
                <a:gd name="connsiteY2" fmla="*/ 259156 h 472440"/>
                <a:gd name="connsiteX3" fmla="*/ 75819 w 502920"/>
                <a:gd name="connsiteY3" fmla="*/ 172136 h 472440"/>
                <a:gd name="connsiteX4" fmla="*/ 172135 w 502920"/>
                <a:gd name="connsiteY4" fmla="*/ 129159 h 472440"/>
                <a:gd name="connsiteX5" fmla="*/ 75667 w 502920"/>
                <a:gd name="connsiteY5" fmla="*/ 275920 h 472440"/>
                <a:gd name="connsiteX6" fmla="*/ 75667 w 502920"/>
                <a:gd name="connsiteY6" fmla="*/ 370104 h 472440"/>
                <a:gd name="connsiteX7" fmla="*/ 253517 w 502920"/>
                <a:gd name="connsiteY7" fmla="*/ 457124 h 472440"/>
                <a:gd name="connsiteX8" fmla="*/ 431368 w 502920"/>
                <a:gd name="connsiteY8" fmla="*/ 370104 h 472440"/>
                <a:gd name="connsiteX9" fmla="*/ 431368 w 502920"/>
                <a:gd name="connsiteY9" fmla="*/ 275920 h 472440"/>
                <a:gd name="connsiteX10" fmla="*/ 253517 w 502920"/>
                <a:gd name="connsiteY10" fmla="*/ 457124 h 472440"/>
                <a:gd name="connsiteX11" fmla="*/ 253517 w 502920"/>
                <a:gd name="connsiteY11" fmla="*/ 259156 h 472440"/>
                <a:gd name="connsiteX12" fmla="*/ 75667 w 502920"/>
                <a:gd name="connsiteY12" fmla="*/ 172136 h 472440"/>
                <a:gd name="connsiteX13" fmla="*/ 19431 w 502920"/>
                <a:gd name="connsiteY13" fmla="*/ 248336 h 472440"/>
                <a:gd name="connsiteX14" fmla="*/ 197282 w 502920"/>
                <a:gd name="connsiteY14" fmla="*/ 335356 h 472440"/>
                <a:gd name="connsiteX15" fmla="*/ 253517 w 502920"/>
                <a:gd name="connsiteY15" fmla="*/ 259156 h 472440"/>
                <a:gd name="connsiteX16" fmla="*/ 253517 w 502920"/>
                <a:gd name="connsiteY16" fmla="*/ 259156 h 472440"/>
                <a:gd name="connsiteX17" fmla="*/ 309753 w 502920"/>
                <a:gd name="connsiteY17" fmla="*/ 335356 h 472440"/>
                <a:gd name="connsiteX18" fmla="*/ 487603 w 502920"/>
                <a:gd name="connsiteY18" fmla="*/ 248336 h 472440"/>
                <a:gd name="connsiteX19" fmla="*/ 431368 w 502920"/>
                <a:gd name="connsiteY19" fmla="*/ 172136 h 472440"/>
                <a:gd name="connsiteX20" fmla="*/ 253517 w 502920"/>
                <a:gd name="connsiteY20" fmla="*/ 19431 h 472440"/>
                <a:gd name="connsiteX21" fmla="*/ 168325 w 502920"/>
                <a:gd name="connsiteY21" fmla="*/ 104623 h 472440"/>
                <a:gd name="connsiteX22" fmla="*/ 253517 w 502920"/>
                <a:gd name="connsiteY22" fmla="*/ 189814 h 472440"/>
                <a:gd name="connsiteX23" fmla="*/ 338709 w 502920"/>
                <a:gd name="connsiteY23" fmla="*/ 104623 h 472440"/>
                <a:gd name="connsiteX24" fmla="*/ 253517 w 502920"/>
                <a:gd name="connsiteY24" fmla="*/ 19431 h 472440"/>
                <a:gd name="connsiteX25" fmla="*/ 221970 w 502920"/>
                <a:gd name="connsiteY25" fmla="*/ 101727 h 472440"/>
                <a:gd name="connsiteX26" fmla="*/ 249707 w 502920"/>
                <a:gd name="connsiteY26" fmla="*/ 130988 h 472440"/>
                <a:gd name="connsiteX27" fmla="*/ 284912 w 502920"/>
                <a:gd name="connsiteY27" fmla="*/ 7810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2920" h="472440">
                  <a:moveTo>
                    <a:pt x="335814" y="126873"/>
                  </a:moveTo>
                  <a:lnTo>
                    <a:pt x="431520" y="172136"/>
                  </a:lnTo>
                  <a:lnTo>
                    <a:pt x="253670" y="259156"/>
                  </a:lnTo>
                  <a:lnTo>
                    <a:pt x="75819" y="172136"/>
                  </a:lnTo>
                  <a:lnTo>
                    <a:pt x="172135" y="129159"/>
                  </a:lnTo>
                  <a:moveTo>
                    <a:pt x="75667" y="275920"/>
                  </a:moveTo>
                  <a:lnTo>
                    <a:pt x="75667" y="370104"/>
                  </a:lnTo>
                  <a:lnTo>
                    <a:pt x="253517" y="457124"/>
                  </a:lnTo>
                  <a:lnTo>
                    <a:pt x="431368" y="370104"/>
                  </a:lnTo>
                  <a:lnTo>
                    <a:pt x="431368" y="275920"/>
                  </a:lnTo>
                  <a:moveTo>
                    <a:pt x="253517" y="457124"/>
                  </a:moveTo>
                  <a:lnTo>
                    <a:pt x="253517" y="259156"/>
                  </a:lnTo>
                  <a:moveTo>
                    <a:pt x="75667" y="172136"/>
                  </a:moveTo>
                  <a:lnTo>
                    <a:pt x="19431" y="248336"/>
                  </a:lnTo>
                  <a:lnTo>
                    <a:pt x="197282" y="335356"/>
                  </a:lnTo>
                  <a:lnTo>
                    <a:pt x="253517" y="259156"/>
                  </a:lnTo>
                  <a:moveTo>
                    <a:pt x="253517" y="259156"/>
                  </a:moveTo>
                  <a:lnTo>
                    <a:pt x="309753" y="335356"/>
                  </a:lnTo>
                  <a:lnTo>
                    <a:pt x="487603" y="248336"/>
                  </a:lnTo>
                  <a:lnTo>
                    <a:pt x="431368" y="172136"/>
                  </a:lnTo>
                  <a:moveTo>
                    <a:pt x="253517" y="19431"/>
                  </a:moveTo>
                  <a:cubicBezTo>
                    <a:pt x="206425" y="19431"/>
                    <a:pt x="168325" y="57531"/>
                    <a:pt x="168325" y="104623"/>
                  </a:cubicBezTo>
                  <a:cubicBezTo>
                    <a:pt x="168325" y="151714"/>
                    <a:pt x="206425" y="189814"/>
                    <a:pt x="253517" y="189814"/>
                  </a:cubicBezTo>
                  <a:cubicBezTo>
                    <a:pt x="300609" y="189814"/>
                    <a:pt x="338709" y="151714"/>
                    <a:pt x="338709" y="104623"/>
                  </a:cubicBezTo>
                  <a:cubicBezTo>
                    <a:pt x="338709" y="57531"/>
                    <a:pt x="300609" y="19431"/>
                    <a:pt x="253517" y="19431"/>
                  </a:cubicBezTo>
                  <a:close/>
                  <a:moveTo>
                    <a:pt x="221970" y="101727"/>
                  </a:moveTo>
                  <a:lnTo>
                    <a:pt x="249707" y="130988"/>
                  </a:lnTo>
                  <a:lnTo>
                    <a:pt x="284912" y="78105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9EEC9BB-418E-F1EC-06CE-74C76974BBC2}"/>
              </a:ext>
            </a:extLst>
          </p:cNvPr>
          <p:cNvGrpSpPr/>
          <p:nvPr/>
        </p:nvGrpSpPr>
        <p:grpSpPr>
          <a:xfrm>
            <a:off x="17290893" y="4948461"/>
            <a:ext cx="790450" cy="886605"/>
            <a:chOff x="17043243" y="4948461"/>
            <a:chExt cx="790450" cy="886605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3E2D8443-556E-DA04-4BC7-D5C8CE5F0303}"/>
                </a:ext>
              </a:extLst>
            </p:cNvPr>
            <p:cNvSpPr/>
            <p:nvPr/>
          </p:nvSpPr>
          <p:spPr>
            <a:xfrm>
              <a:off x="17111901" y="4948461"/>
              <a:ext cx="404574" cy="404574"/>
            </a:xfrm>
            <a:prstGeom prst="ellipse">
              <a:avLst/>
            </a:prstGeom>
            <a:solidFill>
              <a:schemeClr val="accent5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DBAD15C7-0D3F-D109-BD99-6C2D8F273970}"/>
                </a:ext>
              </a:extLst>
            </p:cNvPr>
            <p:cNvSpPr/>
            <p:nvPr/>
          </p:nvSpPr>
          <p:spPr>
            <a:xfrm>
              <a:off x="17043243" y="5044616"/>
              <a:ext cx="790450" cy="790450"/>
            </a:xfrm>
            <a:custGeom>
              <a:avLst/>
              <a:gdLst>
                <a:gd name="connsiteX0" fmla="*/ 215265 w 441960"/>
                <a:gd name="connsiteY0" fmla="*/ 153695 h 441960"/>
                <a:gd name="connsiteX1" fmla="*/ 254127 w 441960"/>
                <a:gd name="connsiteY1" fmla="*/ 153695 h 441960"/>
                <a:gd name="connsiteX2" fmla="*/ 285826 w 441960"/>
                <a:gd name="connsiteY2" fmla="*/ 185395 h 441960"/>
                <a:gd name="connsiteX3" fmla="*/ 285826 w 441960"/>
                <a:gd name="connsiteY3" fmla="*/ 386563 h 441960"/>
                <a:gd name="connsiteX4" fmla="*/ 158877 w 441960"/>
                <a:gd name="connsiteY4" fmla="*/ 386563 h 441960"/>
                <a:gd name="connsiteX5" fmla="*/ 89992 w 441960"/>
                <a:gd name="connsiteY5" fmla="*/ 153695 h 441960"/>
                <a:gd name="connsiteX6" fmla="*/ 51130 w 441960"/>
                <a:gd name="connsiteY6" fmla="*/ 153695 h 441960"/>
                <a:gd name="connsiteX7" fmla="*/ 19431 w 441960"/>
                <a:gd name="connsiteY7" fmla="*/ 185395 h 441960"/>
                <a:gd name="connsiteX8" fmla="*/ 19431 w 441960"/>
                <a:gd name="connsiteY8" fmla="*/ 354864 h 441960"/>
                <a:gd name="connsiteX9" fmla="*/ 51130 w 441960"/>
                <a:gd name="connsiteY9" fmla="*/ 386563 h 441960"/>
                <a:gd name="connsiteX10" fmla="*/ 77191 w 441960"/>
                <a:gd name="connsiteY10" fmla="*/ 386563 h 441960"/>
                <a:gd name="connsiteX11" fmla="*/ 396621 w 441960"/>
                <a:gd name="connsiteY11" fmla="*/ 386410 h 441960"/>
                <a:gd name="connsiteX12" fmla="*/ 426034 w 441960"/>
                <a:gd name="connsiteY12" fmla="*/ 386410 h 441960"/>
                <a:gd name="connsiteX13" fmla="*/ 426034 w 441960"/>
                <a:gd name="connsiteY13" fmla="*/ 286588 h 441960"/>
                <a:gd name="connsiteX14" fmla="*/ 285826 w 441960"/>
                <a:gd name="connsiteY14" fmla="*/ 286588 h 441960"/>
                <a:gd name="connsiteX15" fmla="*/ 285826 w 441960"/>
                <a:gd name="connsiteY15" fmla="*/ 386410 h 441960"/>
                <a:gd name="connsiteX16" fmla="*/ 315087 w 441960"/>
                <a:gd name="connsiteY16" fmla="*/ 386410 h 441960"/>
                <a:gd name="connsiteX17" fmla="*/ 426034 w 441960"/>
                <a:gd name="connsiteY17" fmla="*/ 286588 h 441960"/>
                <a:gd name="connsiteX18" fmla="*/ 398297 w 441960"/>
                <a:gd name="connsiteY18" fmla="*/ 207493 h 441960"/>
                <a:gd name="connsiteX19" fmla="*/ 368427 w 441960"/>
                <a:gd name="connsiteY19" fmla="*/ 186309 h 441960"/>
                <a:gd name="connsiteX20" fmla="*/ 285826 w 441960"/>
                <a:gd name="connsiteY20" fmla="*/ 186309 h 441960"/>
                <a:gd name="connsiteX21" fmla="*/ 118034 w 441960"/>
                <a:gd name="connsiteY21" fmla="*/ 345719 h 441960"/>
                <a:gd name="connsiteX22" fmla="*/ 77191 w 441960"/>
                <a:gd name="connsiteY22" fmla="*/ 386563 h 441960"/>
                <a:gd name="connsiteX23" fmla="*/ 118034 w 441960"/>
                <a:gd name="connsiteY23" fmla="*/ 427406 h 441960"/>
                <a:gd name="connsiteX24" fmla="*/ 158877 w 441960"/>
                <a:gd name="connsiteY24" fmla="*/ 386563 h 441960"/>
                <a:gd name="connsiteX25" fmla="*/ 118034 w 441960"/>
                <a:gd name="connsiteY25" fmla="*/ 345719 h 441960"/>
                <a:gd name="connsiteX26" fmla="*/ 355930 w 441960"/>
                <a:gd name="connsiteY26" fmla="*/ 345719 h 441960"/>
                <a:gd name="connsiteX27" fmla="*/ 315087 w 441960"/>
                <a:gd name="connsiteY27" fmla="*/ 386563 h 441960"/>
                <a:gd name="connsiteX28" fmla="*/ 355930 w 441960"/>
                <a:gd name="connsiteY28" fmla="*/ 427406 h 441960"/>
                <a:gd name="connsiteX29" fmla="*/ 396774 w 441960"/>
                <a:gd name="connsiteY29" fmla="*/ 386563 h 441960"/>
                <a:gd name="connsiteX30" fmla="*/ 355930 w 441960"/>
                <a:gd name="connsiteY30" fmla="*/ 345719 h 441960"/>
                <a:gd name="connsiteX31" fmla="*/ 152629 w 441960"/>
                <a:gd name="connsiteY31" fmla="*/ 19431 h 441960"/>
                <a:gd name="connsiteX32" fmla="*/ 72466 w 441960"/>
                <a:gd name="connsiteY32" fmla="*/ 99594 h 441960"/>
                <a:gd name="connsiteX33" fmla="*/ 152629 w 441960"/>
                <a:gd name="connsiteY33" fmla="*/ 258852 h 441960"/>
                <a:gd name="connsiteX34" fmla="*/ 232791 w 441960"/>
                <a:gd name="connsiteY34" fmla="*/ 99594 h 441960"/>
                <a:gd name="connsiteX35" fmla="*/ 152629 w 441960"/>
                <a:gd name="connsiteY35" fmla="*/ 19431 h 441960"/>
                <a:gd name="connsiteX36" fmla="*/ 152629 w 441960"/>
                <a:gd name="connsiteY36" fmla="*/ 72619 h 441960"/>
                <a:gd name="connsiteX37" fmla="*/ 125806 w 441960"/>
                <a:gd name="connsiteY37" fmla="*/ 99441 h 441960"/>
                <a:gd name="connsiteX38" fmla="*/ 152629 w 441960"/>
                <a:gd name="connsiteY38" fmla="*/ 126264 h 441960"/>
                <a:gd name="connsiteX39" fmla="*/ 179451 w 441960"/>
                <a:gd name="connsiteY39" fmla="*/ 99441 h 441960"/>
                <a:gd name="connsiteX40" fmla="*/ 152629 w 441960"/>
                <a:gd name="connsiteY40" fmla="*/ 72619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41960" h="441960">
                  <a:moveTo>
                    <a:pt x="215265" y="153695"/>
                  </a:moveTo>
                  <a:lnTo>
                    <a:pt x="254127" y="153695"/>
                  </a:lnTo>
                  <a:cubicBezTo>
                    <a:pt x="271653" y="153695"/>
                    <a:pt x="285826" y="167869"/>
                    <a:pt x="285826" y="185395"/>
                  </a:cubicBezTo>
                  <a:lnTo>
                    <a:pt x="285826" y="386563"/>
                  </a:lnTo>
                  <a:lnTo>
                    <a:pt x="158877" y="386563"/>
                  </a:lnTo>
                  <a:moveTo>
                    <a:pt x="89992" y="153695"/>
                  </a:moveTo>
                  <a:lnTo>
                    <a:pt x="51130" y="153695"/>
                  </a:lnTo>
                  <a:cubicBezTo>
                    <a:pt x="33605" y="153695"/>
                    <a:pt x="19431" y="167869"/>
                    <a:pt x="19431" y="185395"/>
                  </a:cubicBezTo>
                  <a:lnTo>
                    <a:pt x="19431" y="354864"/>
                  </a:lnTo>
                  <a:cubicBezTo>
                    <a:pt x="19431" y="372389"/>
                    <a:pt x="33605" y="386563"/>
                    <a:pt x="51130" y="386563"/>
                  </a:cubicBezTo>
                  <a:lnTo>
                    <a:pt x="77191" y="386563"/>
                  </a:lnTo>
                  <a:moveTo>
                    <a:pt x="396621" y="386410"/>
                  </a:moveTo>
                  <a:lnTo>
                    <a:pt x="426034" y="386410"/>
                  </a:lnTo>
                  <a:lnTo>
                    <a:pt x="426034" y="286588"/>
                  </a:lnTo>
                  <a:lnTo>
                    <a:pt x="285826" y="286588"/>
                  </a:lnTo>
                  <a:lnTo>
                    <a:pt x="285826" y="386410"/>
                  </a:lnTo>
                  <a:lnTo>
                    <a:pt x="315087" y="386410"/>
                  </a:lnTo>
                  <a:moveTo>
                    <a:pt x="426034" y="286588"/>
                  </a:moveTo>
                  <a:lnTo>
                    <a:pt x="398297" y="207493"/>
                  </a:lnTo>
                  <a:cubicBezTo>
                    <a:pt x="393878" y="194844"/>
                    <a:pt x="381839" y="186309"/>
                    <a:pt x="368427" y="186309"/>
                  </a:cubicBezTo>
                  <a:lnTo>
                    <a:pt x="285826" y="186309"/>
                  </a:lnTo>
                  <a:moveTo>
                    <a:pt x="118034" y="345719"/>
                  </a:moveTo>
                  <a:cubicBezTo>
                    <a:pt x="95479" y="345719"/>
                    <a:pt x="77191" y="364008"/>
                    <a:pt x="77191" y="386563"/>
                  </a:cubicBezTo>
                  <a:cubicBezTo>
                    <a:pt x="77191" y="409118"/>
                    <a:pt x="95479" y="427406"/>
                    <a:pt x="118034" y="427406"/>
                  </a:cubicBezTo>
                  <a:cubicBezTo>
                    <a:pt x="140589" y="427406"/>
                    <a:pt x="158877" y="409118"/>
                    <a:pt x="158877" y="386563"/>
                  </a:cubicBezTo>
                  <a:cubicBezTo>
                    <a:pt x="158877" y="364008"/>
                    <a:pt x="140589" y="345719"/>
                    <a:pt x="118034" y="345719"/>
                  </a:cubicBezTo>
                  <a:close/>
                  <a:moveTo>
                    <a:pt x="355930" y="345719"/>
                  </a:moveTo>
                  <a:cubicBezTo>
                    <a:pt x="333375" y="345719"/>
                    <a:pt x="315087" y="364008"/>
                    <a:pt x="315087" y="386563"/>
                  </a:cubicBezTo>
                  <a:cubicBezTo>
                    <a:pt x="315087" y="409118"/>
                    <a:pt x="333375" y="427406"/>
                    <a:pt x="355930" y="427406"/>
                  </a:cubicBezTo>
                  <a:cubicBezTo>
                    <a:pt x="378485" y="427406"/>
                    <a:pt x="396774" y="409118"/>
                    <a:pt x="396774" y="386563"/>
                  </a:cubicBezTo>
                  <a:cubicBezTo>
                    <a:pt x="396774" y="364008"/>
                    <a:pt x="378485" y="345719"/>
                    <a:pt x="355930" y="345719"/>
                  </a:cubicBezTo>
                  <a:close/>
                  <a:moveTo>
                    <a:pt x="152629" y="19431"/>
                  </a:moveTo>
                  <a:cubicBezTo>
                    <a:pt x="108433" y="19431"/>
                    <a:pt x="72466" y="55245"/>
                    <a:pt x="72466" y="99594"/>
                  </a:cubicBezTo>
                  <a:cubicBezTo>
                    <a:pt x="72466" y="143942"/>
                    <a:pt x="152629" y="258852"/>
                    <a:pt x="152629" y="258852"/>
                  </a:cubicBezTo>
                  <a:cubicBezTo>
                    <a:pt x="152629" y="258852"/>
                    <a:pt x="232791" y="143789"/>
                    <a:pt x="232791" y="99594"/>
                  </a:cubicBezTo>
                  <a:cubicBezTo>
                    <a:pt x="232791" y="55398"/>
                    <a:pt x="196825" y="19431"/>
                    <a:pt x="152629" y="19431"/>
                  </a:cubicBezTo>
                  <a:close/>
                  <a:moveTo>
                    <a:pt x="152629" y="72619"/>
                  </a:moveTo>
                  <a:cubicBezTo>
                    <a:pt x="137846" y="72619"/>
                    <a:pt x="125806" y="84658"/>
                    <a:pt x="125806" y="99441"/>
                  </a:cubicBezTo>
                  <a:cubicBezTo>
                    <a:pt x="125806" y="114224"/>
                    <a:pt x="137846" y="126264"/>
                    <a:pt x="152629" y="126264"/>
                  </a:cubicBezTo>
                  <a:cubicBezTo>
                    <a:pt x="167412" y="126264"/>
                    <a:pt x="179451" y="114224"/>
                    <a:pt x="179451" y="99441"/>
                  </a:cubicBezTo>
                  <a:cubicBezTo>
                    <a:pt x="179451" y="84658"/>
                    <a:pt x="167412" y="72619"/>
                    <a:pt x="152629" y="72619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3FCDA51F-BBB7-8B4C-A4B9-8A9977A86250}"/>
              </a:ext>
            </a:extLst>
          </p:cNvPr>
          <p:cNvGrpSpPr/>
          <p:nvPr/>
        </p:nvGrpSpPr>
        <p:grpSpPr>
          <a:xfrm>
            <a:off x="17359035" y="7944616"/>
            <a:ext cx="654166" cy="726007"/>
            <a:chOff x="17111385" y="7944616"/>
            <a:chExt cx="654166" cy="726007"/>
          </a:xfrm>
        </p:grpSpPr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05024AF6-80DF-9D0B-3001-83D0CC7AFB98}"/>
                </a:ext>
              </a:extLst>
            </p:cNvPr>
            <p:cNvSpPr/>
            <p:nvPr/>
          </p:nvSpPr>
          <p:spPr>
            <a:xfrm>
              <a:off x="17306593" y="8266049"/>
              <a:ext cx="404574" cy="404574"/>
            </a:xfrm>
            <a:prstGeom prst="ellipse">
              <a:avLst/>
            </a:prstGeom>
            <a:solidFill>
              <a:schemeClr val="accent6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0B9CC4D0-13DD-F995-EF7A-7B036F7B4309}"/>
                </a:ext>
              </a:extLst>
            </p:cNvPr>
            <p:cNvSpPr/>
            <p:nvPr/>
          </p:nvSpPr>
          <p:spPr>
            <a:xfrm>
              <a:off x="17111385" y="7944616"/>
              <a:ext cx="654166" cy="654166"/>
            </a:xfrm>
            <a:custGeom>
              <a:avLst/>
              <a:gdLst>
                <a:gd name="connsiteX0" fmla="*/ 328955 w 365760"/>
                <a:gd name="connsiteY0" fmla="*/ 20210 h 365760"/>
                <a:gd name="connsiteX1" fmla="*/ 356235 w 365760"/>
                <a:gd name="connsiteY1" fmla="*/ 47490 h 365760"/>
                <a:gd name="connsiteX2" fmla="*/ 331698 w 365760"/>
                <a:gd name="connsiteY2" fmla="*/ 139540 h 365760"/>
                <a:gd name="connsiteX3" fmla="*/ 273176 w 365760"/>
                <a:gd name="connsiteY3" fmla="*/ 230065 h 365760"/>
                <a:gd name="connsiteX4" fmla="*/ 178232 w 365760"/>
                <a:gd name="connsiteY4" fmla="*/ 296359 h 365760"/>
                <a:gd name="connsiteX5" fmla="*/ 79933 w 365760"/>
                <a:gd name="connsiteY5" fmla="*/ 198061 h 365760"/>
                <a:gd name="connsiteX6" fmla="*/ 146228 w 365760"/>
                <a:gd name="connsiteY6" fmla="*/ 103116 h 365760"/>
                <a:gd name="connsiteX7" fmla="*/ 236754 w 365760"/>
                <a:gd name="connsiteY7" fmla="*/ 44594 h 365760"/>
                <a:gd name="connsiteX8" fmla="*/ 328955 w 365760"/>
                <a:gd name="connsiteY8" fmla="*/ 20210 h 365760"/>
                <a:gd name="connsiteX9" fmla="*/ 173202 w 365760"/>
                <a:gd name="connsiteY9" fmla="*/ 74312 h 365760"/>
                <a:gd name="connsiteX10" fmla="*/ 76581 w 365760"/>
                <a:gd name="connsiteY10" fmla="*/ 98239 h 365760"/>
                <a:gd name="connsiteX11" fmla="*/ 38328 w 365760"/>
                <a:gd name="connsiteY11" fmla="*/ 148684 h 365760"/>
                <a:gd name="connsiteX12" fmla="*/ 93345 w 365760"/>
                <a:gd name="connsiteY12" fmla="*/ 179316 h 365760"/>
                <a:gd name="connsiteX13" fmla="*/ 197129 w 365760"/>
                <a:gd name="connsiteY13" fmla="*/ 283253 h 365760"/>
                <a:gd name="connsiteX14" fmla="*/ 227762 w 365760"/>
                <a:gd name="connsiteY14" fmla="*/ 338269 h 365760"/>
                <a:gd name="connsiteX15" fmla="*/ 278206 w 365760"/>
                <a:gd name="connsiteY15" fmla="*/ 300017 h 365760"/>
                <a:gd name="connsiteX16" fmla="*/ 302133 w 365760"/>
                <a:gd name="connsiteY16" fmla="*/ 203395 h 365760"/>
                <a:gd name="connsiteX17" fmla="*/ 101879 w 365760"/>
                <a:gd name="connsiteY17" fmla="*/ 274566 h 365760"/>
                <a:gd name="connsiteX18" fmla="*/ 45643 w 365760"/>
                <a:gd name="connsiteY18" fmla="*/ 274566 h 365760"/>
                <a:gd name="connsiteX19" fmla="*/ 19431 w 365760"/>
                <a:gd name="connsiteY19" fmla="*/ 357015 h 365760"/>
                <a:gd name="connsiteX20" fmla="*/ 101879 w 365760"/>
                <a:gd name="connsiteY20" fmla="*/ 330802 h 365760"/>
                <a:gd name="connsiteX21" fmla="*/ 101879 w 365760"/>
                <a:gd name="connsiteY21" fmla="*/ 274566 h 365760"/>
                <a:gd name="connsiteX22" fmla="*/ 261442 w 365760"/>
                <a:gd name="connsiteY22" fmla="*/ 115003 h 365760"/>
                <a:gd name="connsiteX23" fmla="*/ 218313 w 365760"/>
                <a:gd name="connsiteY23" fmla="*/ 115003 h 365760"/>
                <a:gd name="connsiteX24" fmla="*/ 218313 w 365760"/>
                <a:gd name="connsiteY24" fmla="*/ 158132 h 365760"/>
                <a:gd name="connsiteX25" fmla="*/ 261442 w 365760"/>
                <a:gd name="connsiteY25" fmla="*/ 158132 h 365760"/>
                <a:gd name="connsiteX26" fmla="*/ 261442 w 365760"/>
                <a:gd name="connsiteY26" fmla="*/ 115003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" h="365760">
                  <a:moveTo>
                    <a:pt x="328955" y="20210"/>
                  </a:moveTo>
                  <a:cubicBezTo>
                    <a:pt x="345566" y="15791"/>
                    <a:pt x="360655" y="30878"/>
                    <a:pt x="356235" y="47490"/>
                  </a:cubicBezTo>
                  <a:lnTo>
                    <a:pt x="331698" y="139540"/>
                  </a:lnTo>
                  <a:cubicBezTo>
                    <a:pt x="324840" y="176268"/>
                    <a:pt x="303809" y="208729"/>
                    <a:pt x="273176" y="230065"/>
                  </a:cubicBezTo>
                  <a:lnTo>
                    <a:pt x="178232" y="296359"/>
                  </a:lnTo>
                  <a:lnTo>
                    <a:pt x="79933" y="198061"/>
                  </a:lnTo>
                  <a:lnTo>
                    <a:pt x="146228" y="103116"/>
                  </a:lnTo>
                  <a:cubicBezTo>
                    <a:pt x="167563" y="72484"/>
                    <a:pt x="200177" y="51452"/>
                    <a:pt x="236754" y="44594"/>
                  </a:cubicBezTo>
                  <a:lnTo>
                    <a:pt x="328955" y="20210"/>
                  </a:lnTo>
                  <a:close/>
                  <a:moveTo>
                    <a:pt x="173202" y="74312"/>
                  </a:moveTo>
                  <a:lnTo>
                    <a:pt x="76581" y="98239"/>
                  </a:lnTo>
                  <a:lnTo>
                    <a:pt x="38328" y="148684"/>
                  </a:lnTo>
                  <a:lnTo>
                    <a:pt x="93345" y="179316"/>
                  </a:lnTo>
                  <a:moveTo>
                    <a:pt x="197129" y="283253"/>
                  </a:moveTo>
                  <a:lnTo>
                    <a:pt x="227762" y="338269"/>
                  </a:lnTo>
                  <a:lnTo>
                    <a:pt x="278206" y="300017"/>
                  </a:lnTo>
                  <a:lnTo>
                    <a:pt x="302133" y="203395"/>
                  </a:lnTo>
                  <a:moveTo>
                    <a:pt x="101879" y="274566"/>
                  </a:moveTo>
                  <a:cubicBezTo>
                    <a:pt x="86335" y="259021"/>
                    <a:pt x="61188" y="259021"/>
                    <a:pt x="45643" y="274566"/>
                  </a:cubicBezTo>
                  <a:cubicBezTo>
                    <a:pt x="30099" y="290111"/>
                    <a:pt x="19431" y="357015"/>
                    <a:pt x="19431" y="357015"/>
                  </a:cubicBezTo>
                  <a:cubicBezTo>
                    <a:pt x="19431" y="357015"/>
                    <a:pt x="86335" y="346346"/>
                    <a:pt x="101879" y="330802"/>
                  </a:cubicBezTo>
                  <a:cubicBezTo>
                    <a:pt x="117424" y="315257"/>
                    <a:pt x="117577" y="290111"/>
                    <a:pt x="101879" y="274566"/>
                  </a:cubicBezTo>
                  <a:close/>
                  <a:moveTo>
                    <a:pt x="261442" y="115003"/>
                  </a:moveTo>
                  <a:cubicBezTo>
                    <a:pt x="249555" y="103116"/>
                    <a:pt x="230200" y="103116"/>
                    <a:pt x="218313" y="115003"/>
                  </a:cubicBezTo>
                  <a:cubicBezTo>
                    <a:pt x="206425" y="126890"/>
                    <a:pt x="206425" y="146245"/>
                    <a:pt x="218313" y="158132"/>
                  </a:cubicBezTo>
                  <a:cubicBezTo>
                    <a:pt x="230200" y="170020"/>
                    <a:pt x="249555" y="170020"/>
                    <a:pt x="261442" y="158132"/>
                  </a:cubicBezTo>
                  <a:cubicBezTo>
                    <a:pt x="273329" y="146245"/>
                    <a:pt x="273329" y="127043"/>
                    <a:pt x="261442" y="115003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56" name="Circle: Hollow 155">
            <a:extLst>
              <a:ext uri="{FF2B5EF4-FFF2-40B4-BE49-F238E27FC236}">
                <a16:creationId xmlns:a16="http://schemas.microsoft.com/office/drawing/2014/main" id="{DB7802AD-1475-8AE4-3FA6-E2D896973FA2}"/>
              </a:ext>
            </a:extLst>
          </p:cNvPr>
          <p:cNvSpPr/>
          <p:nvPr/>
        </p:nvSpPr>
        <p:spPr>
          <a:xfrm>
            <a:off x="16373740" y="5350765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Circle: Hollow 156">
            <a:extLst>
              <a:ext uri="{FF2B5EF4-FFF2-40B4-BE49-F238E27FC236}">
                <a16:creationId xmlns:a16="http://schemas.microsoft.com/office/drawing/2014/main" id="{FE1061F0-B8C4-AB84-A2B8-F008F1BEB244}"/>
              </a:ext>
            </a:extLst>
          </p:cNvPr>
          <p:cNvSpPr/>
          <p:nvPr/>
        </p:nvSpPr>
        <p:spPr>
          <a:xfrm>
            <a:off x="16373740" y="812775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96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sh dir="u"/>
      </p:transition>
    </mc:Choice>
    <mc:Fallback>
      <p:transition spd="slow" advClick="0" advTm="20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3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4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6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7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9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0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2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3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5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6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45" grpId="0" animBg="1"/>
          <p:bldP spid="46" grpId="0" animBg="1"/>
          <p:bldP spid="47" grpId="0" animBg="1"/>
          <p:bldP spid="54" grpId="0" animBg="1"/>
          <p:bldP spid="67" grpId="0" animBg="1"/>
          <p:bldP spid="74" grpId="0" animBg="1"/>
          <p:bldP spid="75" grpId="0" animBg="1"/>
          <p:bldP spid="76" grpId="0" animBg="1"/>
          <p:bldP spid="99" grpId="0" animBg="1"/>
          <p:bldP spid="101" grpId="0" animBg="1"/>
          <p:bldP spid="106" grpId="0" animBg="1"/>
          <p:bldP spid="107" grpId="0" animBg="1"/>
          <p:bldP spid="115" grpId="0" animBg="1"/>
          <p:bldP spid="127" grpId="0" animBg="1"/>
          <p:bldP spid="128" grpId="0" animBg="1"/>
          <p:bldP spid="136" grpId="0" animBg="1"/>
          <p:bldP spid="143" grpId="0" animBg="1"/>
          <p:bldP spid="156" grpId="0" animBg="1"/>
          <p:bldP spid="15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45" grpId="0" animBg="1"/>
          <p:bldP spid="46" grpId="0" animBg="1"/>
          <p:bldP spid="47" grpId="0" animBg="1"/>
          <p:bldP spid="54" grpId="0" animBg="1"/>
          <p:bldP spid="67" grpId="0" animBg="1"/>
          <p:bldP spid="74" grpId="0" animBg="1"/>
          <p:bldP spid="75" grpId="0" animBg="1"/>
          <p:bldP spid="76" grpId="0" animBg="1"/>
          <p:bldP spid="99" grpId="0" animBg="1"/>
          <p:bldP spid="101" grpId="0" animBg="1"/>
          <p:bldP spid="106" grpId="0" animBg="1"/>
          <p:bldP spid="107" grpId="0" animBg="1"/>
          <p:bldP spid="115" grpId="0" animBg="1"/>
          <p:bldP spid="127" grpId="0" animBg="1"/>
          <p:bldP spid="128" grpId="0" animBg="1"/>
          <p:bldP spid="136" grpId="0" animBg="1"/>
          <p:bldP spid="143" grpId="0" animBg="1"/>
          <p:bldP spid="156" grpId="0" animBg="1"/>
          <p:bldP spid="15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Rectangle 286">
            <a:extLst>
              <a:ext uri="{FF2B5EF4-FFF2-40B4-BE49-F238E27FC236}">
                <a16:creationId xmlns:a16="http://schemas.microsoft.com/office/drawing/2014/main" id="{15108BEB-DF5B-6A48-462E-096628837282}"/>
              </a:ext>
            </a:extLst>
          </p:cNvPr>
          <p:cNvSpPr>
            <a:spLocks/>
          </p:cNvSpPr>
          <p:nvPr/>
        </p:nvSpPr>
        <p:spPr bwMode="auto">
          <a:xfrm>
            <a:off x="2453578" y="12869524"/>
            <a:ext cx="104060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#144 –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we sell </a:t>
            </a:r>
            <a:r>
              <a:rPr lang="en-US" sz="2300" b="1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CONFIDENCE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not templates</a:t>
            </a:r>
          </a:p>
        </p:txBody>
      </p:sp>
      <p:sp>
        <p:nvSpPr>
          <p:cNvPr id="288" name="Circle: Hollow 287">
            <a:extLst>
              <a:ext uri="{FF2B5EF4-FFF2-40B4-BE49-F238E27FC236}">
                <a16:creationId xmlns:a16="http://schemas.microsoft.com/office/drawing/2014/main" id="{3B3582EF-819A-B950-5BC0-C47D77E35391}"/>
              </a:ext>
            </a:extLst>
          </p:cNvPr>
          <p:cNvSpPr/>
          <p:nvPr/>
        </p:nvSpPr>
        <p:spPr>
          <a:xfrm>
            <a:off x="3173256" y="3484466"/>
            <a:ext cx="6785168" cy="6785168"/>
          </a:xfrm>
          <a:prstGeom prst="donut">
            <a:avLst>
              <a:gd name="adj" fmla="val 66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A26257E0-B20F-A640-B3EC-3784197158C1}"/>
              </a:ext>
            </a:extLst>
          </p:cNvPr>
          <p:cNvGrpSpPr/>
          <p:nvPr/>
        </p:nvGrpSpPr>
        <p:grpSpPr>
          <a:xfrm rot="1800000">
            <a:off x="3452533" y="3712383"/>
            <a:ext cx="6295764" cy="6295762"/>
            <a:chOff x="3757059" y="1871428"/>
            <a:chExt cx="9939574" cy="9939572"/>
          </a:xfrm>
        </p:grpSpPr>
        <p:sp>
          <p:nvSpPr>
            <p:cNvPr id="290" name="Arc 289">
              <a:extLst>
                <a:ext uri="{FF2B5EF4-FFF2-40B4-BE49-F238E27FC236}">
                  <a16:creationId xmlns:a16="http://schemas.microsoft.com/office/drawing/2014/main" id="{458B8DE5-94F5-F007-96FE-1ACAB0F475A4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accent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Arc 290">
              <a:extLst>
                <a:ext uri="{FF2B5EF4-FFF2-40B4-BE49-F238E27FC236}">
                  <a16:creationId xmlns:a16="http://schemas.microsoft.com/office/drawing/2014/main" id="{E8BAE305-A110-6E97-C652-F4A050DDDBF5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2" name="Oval 291">
            <a:extLst>
              <a:ext uri="{FF2B5EF4-FFF2-40B4-BE49-F238E27FC236}">
                <a16:creationId xmlns:a16="http://schemas.microsoft.com/office/drawing/2014/main" id="{30E8F2D2-BBE8-8479-C7D7-BE3C525F1A9D}"/>
              </a:ext>
            </a:extLst>
          </p:cNvPr>
          <p:cNvSpPr/>
          <p:nvPr/>
        </p:nvSpPr>
        <p:spPr>
          <a:xfrm>
            <a:off x="6007194" y="6318404"/>
            <a:ext cx="1117292" cy="11172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Circle: Hollow 292">
            <a:extLst>
              <a:ext uri="{FF2B5EF4-FFF2-40B4-BE49-F238E27FC236}">
                <a16:creationId xmlns:a16="http://schemas.microsoft.com/office/drawing/2014/main" id="{7EB49949-0ABE-E2F6-FC82-80F604C73606}"/>
              </a:ext>
            </a:extLst>
          </p:cNvPr>
          <p:cNvSpPr/>
          <p:nvPr/>
        </p:nvSpPr>
        <p:spPr>
          <a:xfrm>
            <a:off x="5032233" y="5343443"/>
            <a:ext cx="3067214" cy="3067214"/>
          </a:xfrm>
          <a:prstGeom prst="donut">
            <a:avLst>
              <a:gd name="adj" fmla="val 14683"/>
            </a:avLst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4" name="TextBox 48">
            <a:extLst>
              <a:ext uri="{FF2B5EF4-FFF2-40B4-BE49-F238E27FC236}">
                <a16:creationId xmlns:a16="http://schemas.microsoft.com/office/drawing/2014/main" id="{682598E0-61EC-D2F6-7C02-8CC2A082050A}"/>
              </a:ext>
            </a:extLst>
          </p:cNvPr>
          <p:cNvSpPr txBox="1"/>
          <p:nvPr/>
        </p:nvSpPr>
        <p:spPr>
          <a:xfrm>
            <a:off x="1072238" y="5861386"/>
            <a:ext cx="3922638" cy="2031325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ADAPTIVE</a:t>
            </a:r>
            <a:endParaRPr lang="en-US" sz="6000" b="1" dirty="0">
              <a:solidFill>
                <a:schemeClr val="bg1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GROWTH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73712230-09BD-CCC7-9F27-834FB6777B2B}"/>
              </a:ext>
            </a:extLst>
          </p:cNvPr>
          <p:cNvSpPr/>
          <p:nvPr/>
        </p:nvSpPr>
        <p:spPr>
          <a:xfrm>
            <a:off x="10768865" y="302226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A261B3D7-D435-844D-792E-B6C426F2C169}"/>
              </a:ext>
            </a:extLst>
          </p:cNvPr>
          <p:cNvGrpSpPr/>
          <p:nvPr/>
        </p:nvGrpSpPr>
        <p:grpSpPr>
          <a:xfrm>
            <a:off x="12608347" y="3455039"/>
            <a:ext cx="2126196" cy="1252819"/>
            <a:chOff x="12360697" y="3414288"/>
            <a:chExt cx="2126196" cy="1252819"/>
          </a:xfrm>
        </p:grpSpPr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81619BA6-DF18-0DD5-E27E-B246B2B3EA57}"/>
                </a:ext>
              </a:extLst>
            </p:cNvPr>
            <p:cNvSpPr txBox="1"/>
            <p:nvPr/>
          </p:nvSpPr>
          <p:spPr>
            <a:xfrm rot="10800000" flipV="1">
              <a:off x="12407834" y="3928443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Nhận diện tín hiệu nhỏ nhưng có ý nghĩa từ thị trường và 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KH</a:t>
              </a:r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lang="en-US" sz="14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EE825973-F2B1-818E-D26F-1076F6558AE0}"/>
                </a:ext>
              </a:extLst>
            </p:cNvPr>
            <p:cNvSpPr txBox="1"/>
            <p:nvPr/>
          </p:nvSpPr>
          <p:spPr>
            <a:xfrm rot="10800000" flipV="1">
              <a:off x="12360697" y="341428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Thin" panose="02000500000000000000" pitchFamily="2" charset="0"/>
                </a:rPr>
                <a:t>SIGNAL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025452BC-E821-E2C1-553F-C54906DD9ACA}"/>
              </a:ext>
            </a:extLst>
          </p:cNvPr>
          <p:cNvGrpSpPr/>
          <p:nvPr/>
        </p:nvGrpSpPr>
        <p:grpSpPr>
          <a:xfrm>
            <a:off x="11500287" y="3586534"/>
            <a:ext cx="989830" cy="989828"/>
            <a:chOff x="11185295" y="7450942"/>
            <a:chExt cx="1501884" cy="1501884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0569B6F-32C1-47DF-5F52-FF55FD9D0BCA}"/>
                </a:ext>
              </a:extLst>
            </p:cNvPr>
            <p:cNvSpPr/>
            <p:nvPr/>
          </p:nvSpPr>
          <p:spPr>
            <a:xfrm>
              <a:off x="11673142" y="7581911"/>
              <a:ext cx="526193" cy="526191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pic>
          <p:nvPicPr>
            <p:cNvPr id="301" name="Graphic 300" descr="Lights On outline">
              <a:extLst>
                <a:ext uri="{FF2B5EF4-FFF2-40B4-BE49-F238E27FC236}">
                  <a16:creationId xmlns:a16="http://schemas.microsoft.com/office/drawing/2014/main" id="{F48897B4-BCC2-83D9-9020-6FB5F3FD8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302" name="Oval 301">
            <a:extLst>
              <a:ext uri="{FF2B5EF4-FFF2-40B4-BE49-F238E27FC236}">
                <a16:creationId xmlns:a16="http://schemas.microsoft.com/office/drawing/2014/main" id="{AC03397F-A503-C4F8-606D-E9B6B107C469}"/>
              </a:ext>
            </a:extLst>
          </p:cNvPr>
          <p:cNvSpPr/>
          <p:nvPr/>
        </p:nvSpPr>
        <p:spPr>
          <a:xfrm>
            <a:off x="14829793" y="312986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1</a:t>
            </a:r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4F91F16D-B0BC-4A92-4055-558EB20BE9CC}"/>
              </a:ext>
            </a:extLst>
          </p:cNvPr>
          <p:cNvSpPr/>
          <p:nvPr/>
        </p:nvSpPr>
        <p:spPr>
          <a:xfrm>
            <a:off x="10768865" y="5817870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Oval 303">
            <a:extLst>
              <a:ext uri="{FF2B5EF4-FFF2-40B4-BE49-F238E27FC236}">
                <a16:creationId xmlns:a16="http://schemas.microsoft.com/office/drawing/2014/main" id="{EEFE79E6-0A2F-1D20-8772-757B46A850AA}"/>
              </a:ext>
            </a:extLst>
          </p:cNvPr>
          <p:cNvSpPr/>
          <p:nvPr/>
        </p:nvSpPr>
        <p:spPr>
          <a:xfrm>
            <a:off x="14829793" y="5925464"/>
            <a:ext cx="1903174" cy="190317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2</a:t>
            </a:r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44E40031-C57A-9290-86AD-C11E18C6F992}"/>
              </a:ext>
            </a:extLst>
          </p:cNvPr>
          <p:cNvSpPr/>
          <p:nvPr/>
        </p:nvSpPr>
        <p:spPr>
          <a:xfrm>
            <a:off x="10768865" y="8594863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846E04F7-C2B0-58D2-A350-19E94EC94E48}"/>
              </a:ext>
            </a:extLst>
          </p:cNvPr>
          <p:cNvGrpSpPr/>
          <p:nvPr/>
        </p:nvGrpSpPr>
        <p:grpSpPr>
          <a:xfrm>
            <a:off x="12608347" y="8986883"/>
            <a:ext cx="2126196" cy="1252820"/>
            <a:chOff x="12360697" y="8986883"/>
            <a:chExt cx="2126196" cy="1252820"/>
          </a:xfrm>
        </p:grpSpPr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id="{65127C99-1872-895F-D107-F546F9CA0FB6}"/>
                </a:ext>
              </a:extLst>
            </p:cNvPr>
            <p:cNvSpPr txBox="1"/>
            <p:nvPr/>
          </p:nvSpPr>
          <p:spPr>
            <a:xfrm rot="10800000" flipV="1">
              <a:off x="12407834" y="9501039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Định hình hướng đi, giải pháp và thông điệp rõ ràng.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620B2EDF-7A10-202E-88BB-964ACCF8C48E}"/>
                </a:ext>
              </a:extLst>
            </p:cNvPr>
            <p:cNvSpPr txBox="1"/>
            <p:nvPr/>
          </p:nvSpPr>
          <p:spPr>
            <a:xfrm rot="10800000" flipV="1">
              <a:off x="12360697" y="8986883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Thin" panose="02000500000000000000" pitchFamily="2" charset="0"/>
                </a:rPr>
                <a:t>SHAPE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309" name="Oval 308">
            <a:extLst>
              <a:ext uri="{FF2B5EF4-FFF2-40B4-BE49-F238E27FC236}">
                <a16:creationId xmlns:a16="http://schemas.microsoft.com/office/drawing/2014/main" id="{0D8111B9-EAD9-92ED-35E8-5AC53C527844}"/>
              </a:ext>
            </a:extLst>
          </p:cNvPr>
          <p:cNvSpPr/>
          <p:nvPr/>
        </p:nvSpPr>
        <p:spPr>
          <a:xfrm>
            <a:off x="14829793" y="8702457"/>
            <a:ext cx="1903174" cy="190317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3</a:t>
            </a:r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A3E6C992-5EFC-FAC5-DBB0-FF457FC84C8E}"/>
              </a:ext>
            </a:extLst>
          </p:cNvPr>
          <p:cNvSpPr/>
          <p:nvPr/>
        </p:nvSpPr>
        <p:spPr>
          <a:xfrm>
            <a:off x="16475171" y="4435525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Oval 310">
            <a:extLst>
              <a:ext uri="{FF2B5EF4-FFF2-40B4-BE49-F238E27FC236}">
                <a16:creationId xmlns:a16="http://schemas.microsoft.com/office/drawing/2014/main" id="{436A0ABD-9AA0-CFA1-2DFC-73474AB7478C}"/>
              </a:ext>
            </a:extLst>
          </p:cNvPr>
          <p:cNvSpPr/>
          <p:nvPr/>
        </p:nvSpPr>
        <p:spPr>
          <a:xfrm>
            <a:off x="20536099" y="4543119"/>
            <a:ext cx="1903174" cy="1903172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4</a:t>
            </a:r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B0E6186B-F2A6-307B-9D48-5FCF36EE6CC2}"/>
              </a:ext>
            </a:extLst>
          </p:cNvPr>
          <p:cNvSpPr/>
          <p:nvPr/>
        </p:nvSpPr>
        <p:spPr>
          <a:xfrm>
            <a:off x="16475171" y="721251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C53E97CF-8575-AF1F-8802-43155B04754D}"/>
              </a:ext>
            </a:extLst>
          </p:cNvPr>
          <p:cNvGrpSpPr/>
          <p:nvPr/>
        </p:nvGrpSpPr>
        <p:grpSpPr>
          <a:xfrm>
            <a:off x="18314653" y="7604538"/>
            <a:ext cx="2126196" cy="1252820"/>
            <a:chOff x="18067003" y="7604538"/>
            <a:chExt cx="2126196" cy="1252820"/>
          </a:xfrm>
        </p:grpSpPr>
        <p:sp>
          <p:nvSpPr>
            <p:cNvPr id="314" name="TextBox 313">
              <a:extLst>
                <a:ext uri="{FF2B5EF4-FFF2-40B4-BE49-F238E27FC236}">
                  <a16:creationId xmlns:a16="http://schemas.microsoft.com/office/drawing/2014/main" id="{FB941DA7-BE93-0848-6CC8-E360F548D47F}"/>
                </a:ext>
              </a:extLst>
            </p:cNvPr>
            <p:cNvSpPr txBox="1"/>
            <p:nvPr/>
          </p:nvSpPr>
          <p:spPr>
            <a:xfrm rot="10800000" flipV="1">
              <a:off x="18114140" y="8118694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Nhân rộng những gì hiệu quả và tạo tác động lớn.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315" name="TextBox 314">
              <a:extLst>
                <a:ext uri="{FF2B5EF4-FFF2-40B4-BE49-F238E27FC236}">
                  <a16:creationId xmlns:a16="http://schemas.microsoft.com/office/drawing/2014/main" id="{66739912-66AA-D729-898E-2FEE23D9E3F6}"/>
                </a:ext>
              </a:extLst>
            </p:cNvPr>
            <p:cNvSpPr txBox="1"/>
            <p:nvPr/>
          </p:nvSpPr>
          <p:spPr>
            <a:xfrm rot="10800000" flipV="1">
              <a:off x="18067003" y="760453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Thin" panose="02000500000000000000" pitchFamily="2" charset="0"/>
                </a:rPr>
                <a:t>SCALE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316" name="Oval 315">
            <a:extLst>
              <a:ext uri="{FF2B5EF4-FFF2-40B4-BE49-F238E27FC236}">
                <a16:creationId xmlns:a16="http://schemas.microsoft.com/office/drawing/2014/main" id="{3AE1151C-4733-19B8-9E18-32330FCD6566}"/>
              </a:ext>
            </a:extLst>
          </p:cNvPr>
          <p:cNvSpPr/>
          <p:nvPr/>
        </p:nvSpPr>
        <p:spPr>
          <a:xfrm>
            <a:off x="20536099" y="7320112"/>
            <a:ext cx="1903174" cy="1903172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5</a:t>
            </a:r>
          </a:p>
        </p:txBody>
      </p:sp>
      <p:cxnSp>
        <p:nvCxnSpPr>
          <p:cNvPr id="317" name="Straight Connector 316">
            <a:extLst>
              <a:ext uri="{FF2B5EF4-FFF2-40B4-BE49-F238E27FC236}">
                <a16:creationId xmlns:a16="http://schemas.microsoft.com/office/drawing/2014/main" id="{00AEBB5B-E847-2FA0-EC37-EFB6C598017D}"/>
              </a:ext>
            </a:extLst>
          </p:cNvPr>
          <p:cNvCxnSpPr/>
          <p:nvPr/>
        </p:nvCxnSpPr>
        <p:spPr>
          <a:xfrm flipH="1">
            <a:off x="9466966" y="4081448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Connector 317">
            <a:extLst>
              <a:ext uri="{FF2B5EF4-FFF2-40B4-BE49-F238E27FC236}">
                <a16:creationId xmlns:a16="http://schemas.microsoft.com/office/drawing/2014/main" id="{6596EFAB-3903-E2C0-434A-9E8C17ADDD64}"/>
              </a:ext>
            </a:extLst>
          </p:cNvPr>
          <p:cNvCxnSpPr>
            <a:cxnSpLocks/>
          </p:cNvCxnSpPr>
          <p:nvPr/>
        </p:nvCxnSpPr>
        <p:spPr>
          <a:xfrm flipH="1" flipV="1">
            <a:off x="9466966" y="8359256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9" name="Straight Connector 318">
            <a:extLst>
              <a:ext uri="{FF2B5EF4-FFF2-40B4-BE49-F238E27FC236}">
                <a16:creationId xmlns:a16="http://schemas.microsoft.com/office/drawing/2014/main" id="{D6D14214-769C-E122-CE31-354E6D33EBCD}"/>
              </a:ext>
            </a:extLst>
          </p:cNvPr>
          <p:cNvCxnSpPr>
            <a:cxnSpLocks/>
          </p:cNvCxnSpPr>
          <p:nvPr/>
        </p:nvCxnSpPr>
        <p:spPr>
          <a:xfrm>
            <a:off x="9710320" y="6872286"/>
            <a:ext cx="1058545" cy="0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DD60B2F7-D6E0-4287-D85E-72325D4C9A6D}"/>
              </a:ext>
            </a:extLst>
          </p:cNvPr>
          <p:cNvGrpSpPr/>
          <p:nvPr/>
        </p:nvGrpSpPr>
        <p:grpSpPr>
          <a:xfrm>
            <a:off x="9599195" y="5484113"/>
            <a:ext cx="6875976" cy="557893"/>
            <a:chOff x="8648700" y="5484113"/>
            <a:chExt cx="6875976" cy="557893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B4D7905D-3ECD-10C2-1A16-59EC599CF1C9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3FAE17E5-CF1F-5AF6-8B87-E1824A4D9551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1822D066-2602-D5A9-33B9-3E6BC0C275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7B895BBF-C847-046B-D513-795E586E5358}"/>
              </a:ext>
            </a:extLst>
          </p:cNvPr>
          <p:cNvGrpSpPr/>
          <p:nvPr/>
        </p:nvGrpSpPr>
        <p:grpSpPr>
          <a:xfrm flipV="1">
            <a:off x="9599195" y="7710186"/>
            <a:ext cx="6875976" cy="557893"/>
            <a:chOff x="8648700" y="5484113"/>
            <a:chExt cx="6875976" cy="557893"/>
          </a:xfrm>
        </p:grpSpPr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C69F124A-B1F0-99DC-67CA-4F697FF2D219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96B46E45-2718-A0EA-097B-0CE1B9CAB306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C4CAB8A5-568A-DC0F-3F64-CDBD413130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8" name="Circle: Hollow 327">
            <a:extLst>
              <a:ext uri="{FF2B5EF4-FFF2-40B4-BE49-F238E27FC236}">
                <a16:creationId xmlns:a16="http://schemas.microsoft.com/office/drawing/2014/main" id="{580CC01A-15C6-57FF-FC49-8292256E205D}"/>
              </a:ext>
            </a:extLst>
          </p:cNvPr>
          <p:cNvSpPr/>
          <p:nvPr/>
        </p:nvSpPr>
        <p:spPr>
          <a:xfrm>
            <a:off x="10599251" y="3938436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9" name="Circle: Hollow 328">
            <a:extLst>
              <a:ext uri="{FF2B5EF4-FFF2-40B4-BE49-F238E27FC236}">
                <a16:creationId xmlns:a16="http://schemas.microsoft.com/office/drawing/2014/main" id="{44D4D725-28D7-9984-5008-1DC6D122DFA4}"/>
              </a:ext>
            </a:extLst>
          </p:cNvPr>
          <p:cNvSpPr/>
          <p:nvPr/>
        </p:nvSpPr>
        <p:spPr>
          <a:xfrm>
            <a:off x="10599251" y="673403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0" name="Circle: Hollow 329">
            <a:extLst>
              <a:ext uri="{FF2B5EF4-FFF2-40B4-BE49-F238E27FC236}">
                <a16:creationId xmlns:a16="http://schemas.microsoft.com/office/drawing/2014/main" id="{F3F1BFC8-CF49-C942-9CE6-01FAA8DE0D66}"/>
              </a:ext>
            </a:extLst>
          </p:cNvPr>
          <p:cNvSpPr/>
          <p:nvPr/>
        </p:nvSpPr>
        <p:spPr>
          <a:xfrm>
            <a:off x="10599251" y="9511031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ED02D90-CD71-DD31-5939-DFBAED6AE374}"/>
              </a:ext>
            </a:extLst>
          </p:cNvPr>
          <p:cNvGrpSpPr/>
          <p:nvPr/>
        </p:nvGrpSpPr>
        <p:grpSpPr>
          <a:xfrm>
            <a:off x="12608347" y="6258335"/>
            <a:ext cx="2126196" cy="1252819"/>
            <a:chOff x="12360697" y="6258335"/>
            <a:chExt cx="2126196" cy="1252819"/>
          </a:xfrm>
        </p:grpSpPr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E848AFE8-239F-2835-B942-2DAC17C5FD4B}"/>
                </a:ext>
              </a:extLst>
            </p:cNvPr>
            <p:cNvSpPr txBox="1"/>
            <p:nvPr/>
          </p:nvSpPr>
          <p:spPr>
            <a:xfrm rot="10800000" flipV="1">
              <a:off x="12407834" y="6772490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Hiểu sâu nguyên nhân, động lực và xu hướng ẩn phía sau.</a:t>
              </a:r>
              <a:endParaRPr lang="en-US" sz="14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3" name="TextBox 332">
              <a:extLst>
                <a:ext uri="{FF2B5EF4-FFF2-40B4-BE49-F238E27FC236}">
                  <a16:creationId xmlns:a16="http://schemas.microsoft.com/office/drawing/2014/main" id="{B53C68BE-C6E6-422B-47BA-E5536EB8218E}"/>
                </a:ext>
              </a:extLst>
            </p:cNvPr>
            <p:cNvSpPr txBox="1"/>
            <p:nvPr/>
          </p:nvSpPr>
          <p:spPr>
            <a:xfrm rot="10800000" flipV="1">
              <a:off x="12360697" y="6258335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Thin" panose="02000500000000000000" pitchFamily="2" charset="0"/>
                </a:rPr>
                <a:t>SENSE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9E9660F6-442A-F00A-F538-A479BCEBD04C}"/>
              </a:ext>
            </a:extLst>
          </p:cNvPr>
          <p:cNvGrpSpPr/>
          <p:nvPr/>
        </p:nvGrpSpPr>
        <p:grpSpPr>
          <a:xfrm>
            <a:off x="18314653" y="4875990"/>
            <a:ext cx="2126196" cy="1252820"/>
            <a:chOff x="18067003" y="4875990"/>
            <a:chExt cx="2126196" cy="1252820"/>
          </a:xfrm>
        </p:grpSpPr>
        <p:sp>
          <p:nvSpPr>
            <p:cNvPr id="335" name="TextBox 334">
              <a:extLst>
                <a:ext uri="{FF2B5EF4-FFF2-40B4-BE49-F238E27FC236}">
                  <a16:creationId xmlns:a16="http://schemas.microsoft.com/office/drawing/2014/main" id="{74F6B7B0-E83B-39F6-E1FA-63FB44322AD6}"/>
                </a:ext>
              </a:extLst>
            </p:cNvPr>
            <p:cNvSpPr txBox="1"/>
            <p:nvPr/>
          </p:nvSpPr>
          <p:spPr>
            <a:xfrm rot="10800000" flipV="1">
              <a:off x="18114140" y="5390146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Đưa giải pháp ra thực tế nhanh, không cầu toàn.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336" name="TextBox 335">
              <a:extLst>
                <a:ext uri="{FF2B5EF4-FFF2-40B4-BE49-F238E27FC236}">
                  <a16:creationId xmlns:a16="http://schemas.microsoft.com/office/drawing/2014/main" id="{7ACDCC24-3319-F853-47E2-882096E9F079}"/>
                </a:ext>
              </a:extLst>
            </p:cNvPr>
            <p:cNvSpPr txBox="1"/>
            <p:nvPr/>
          </p:nvSpPr>
          <p:spPr>
            <a:xfrm rot="10800000" flipV="1">
              <a:off x="18067003" y="4875990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Thin" panose="02000500000000000000" pitchFamily="2" charset="0"/>
                </a:rPr>
                <a:t>SHIP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775D96F8-C14E-507D-39DD-26C073565DBF}"/>
              </a:ext>
            </a:extLst>
          </p:cNvPr>
          <p:cNvSpPr/>
          <p:nvPr/>
        </p:nvSpPr>
        <p:spPr>
          <a:xfrm>
            <a:off x="9211738" y="5265451"/>
            <a:ext cx="746686" cy="3202885"/>
          </a:xfrm>
          <a:custGeom>
            <a:avLst/>
            <a:gdLst>
              <a:gd name="csX0" fmla="*/ 339872 w 746686"/>
              <a:gd name="csY0" fmla="*/ 0 h 3202885"/>
              <a:gd name="csX1" fmla="*/ 480080 w 746686"/>
              <a:gd name="csY1" fmla="*/ 291054 h 3202885"/>
              <a:gd name="csX2" fmla="*/ 746686 w 746686"/>
              <a:gd name="csY2" fmla="*/ 1611600 h 3202885"/>
              <a:gd name="csX3" fmla="*/ 480080 w 746686"/>
              <a:gd name="csY3" fmla="*/ 2932147 h 3202885"/>
              <a:gd name="csX4" fmla="*/ 349659 w 746686"/>
              <a:gd name="csY4" fmla="*/ 3202885 h 3202885"/>
              <a:gd name="csX5" fmla="*/ 9787 w 746686"/>
              <a:gd name="csY5" fmla="*/ 2863013 h 3202885"/>
              <a:gd name="csX6" fmla="*/ 61637 w 746686"/>
              <a:gd name="csY6" fmla="*/ 2755379 h 3202885"/>
              <a:gd name="csX7" fmla="*/ 292555 w 746686"/>
              <a:gd name="csY7" fmla="*/ 1611600 h 3202885"/>
              <a:gd name="csX8" fmla="*/ 61637 w 746686"/>
              <a:gd name="csY8" fmla="*/ 467822 h 3202885"/>
              <a:gd name="csX9" fmla="*/ 0 w 746686"/>
              <a:gd name="csY9" fmla="*/ 339872 h 32028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46686" h="3202885">
                <a:moveTo>
                  <a:pt x="339872" y="0"/>
                </a:moveTo>
                <a:lnTo>
                  <a:pt x="480080" y="291054"/>
                </a:lnTo>
                <a:cubicBezTo>
                  <a:pt x="651754" y="696937"/>
                  <a:pt x="746686" y="1143182"/>
                  <a:pt x="746686" y="1611600"/>
                </a:cubicBezTo>
                <a:cubicBezTo>
                  <a:pt x="746686" y="2080018"/>
                  <a:pt x="651754" y="2526264"/>
                  <a:pt x="480080" y="2932147"/>
                </a:cubicBezTo>
                <a:lnTo>
                  <a:pt x="349659" y="3202885"/>
                </a:lnTo>
                <a:lnTo>
                  <a:pt x="9787" y="2863013"/>
                </a:lnTo>
                <a:lnTo>
                  <a:pt x="61637" y="2755379"/>
                </a:lnTo>
                <a:cubicBezTo>
                  <a:pt x="210331" y="2403827"/>
                  <a:pt x="292555" y="2017316"/>
                  <a:pt x="292555" y="1611600"/>
                </a:cubicBezTo>
                <a:cubicBezTo>
                  <a:pt x="292555" y="1205885"/>
                  <a:pt x="210331" y="819373"/>
                  <a:pt x="61637" y="467822"/>
                </a:cubicBezTo>
                <a:lnTo>
                  <a:pt x="0" y="339872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286BD515-4BCA-E1EF-56BE-FD4377F2472C}"/>
              </a:ext>
            </a:extLst>
          </p:cNvPr>
          <p:cNvGrpSpPr/>
          <p:nvPr/>
        </p:nvGrpSpPr>
        <p:grpSpPr>
          <a:xfrm>
            <a:off x="11627234" y="6495454"/>
            <a:ext cx="735936" cy="909520"/>
            <a:chOff x="11379584" y="6495454"/>
            <a:chExt cx="735936" cy="909520"/>
          </a:xfrm>
        </p:grpSpPr>
        <p:sp>
          <p:nvSpPr>
            <p:cNvPr id="339" name="Oval 338">
              <a:extLst>
                <a:ext uri="{FF2B5EF4-FFF2-40B4-BE49-F238E27FC236}">
                  <a16:creationId xmlns:a16="http://schemas.microsoft.com/office/drawing/2014/main" id="{58647B26-FC54-D8A1-47CF-A126DAB91F21}"/>
                </a:ext>
              </a:extLst>
            </p:cNvPr>
            <p:cNvSpPr/>
            <p:nvPr/>
          </p:nvSpPr>
          <p:spPr>
            <a:xfrm>
              <a:off x="11404039" y="7020062"/>
              <a:ext cx="384912" cy="384912"/>
            </a:xfrm>
            <a:prstGeom prst="ellipse">
              <a:avLst/>
            </a:prstGeom>
            <a:solidFill>
              <a:schemeClr val="accent3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0C8D53D7-F243-9E16-C6C2-EC2D54C0E8EE}"/>
                </a:ext>
              </a:extLst>
            </p:cNvPr>
            <p:cNvSpPr/>
            <p:nvPr/>
          </p:nvSpPr>
          <p:spPr>
            <a:xfrm>
              <a:off x="11379584" y="6495454"/>
              <a:ext cx="735936" cy="763192"/>
            </a:xfrm>
            <a:custGeom>
              <a:avLst/>
              <a:gdLst>
                <a:gd name="connsiteX0" fmla="*/ 284150 w 411480"/>
                <a:gd name="connsiteY0" fmla="*/ 60579 h 426720"/>
                <a:gd name="connsiteX1" fmla="*/ 345872 w 411480"/>
                <a:gd name="connsiteY1" fmla="*/ 175336 h 426720"/>
                <a:gd name="connsiteX2" fmla="*/ 392658 w 411480"/>
                <a:gd name="connsiteY2" fmla="*/ 269824 h 426720"/>
                <a:gd name="connsiteX3" fmla="*/ 353187 w 411480"/>
                <a:gd name="connsiteY3" fmla="*/ 269824 h 426720"/>
                <a:gd name="connsiteX4" fmla="*/ 353187 w 411480"/>
                <a:gd name="connsiteY4" fmla="*/ 335356 h 426720"/>
                <a:gd name="connsiteX5" fmla="*/ 332613 w 411480"/>
                <a:gd name="connsiteY5" fmla="*/ 355930 h 426720"/>
                <a:gd name="connsiteX6" fmla="*/ 289179 w 411480"/>
                <a:gd name="connsiteY6" fmla="*/ 355930 h 426720"/>
                <a:gd name="connsiteX7" fmla="*/ 289179 w 411480"/>
                <a:gd name="connsiteY7" fmla="*/ 410032 h 426720"/>
                <a:gd name="connsiteX8" fmla="*/ 114986 w 411480"/>
                <a:gd name="connsiteY8" fmla="*/ 410032 h 426720"/>
                <a:gd name="connsiteX9" fmla="*/ 83439 w 411480"/>
                <a:gd name="connsiteY9" fmla="*/ 291922 h 426720"/>
                <a:gd name="connsiteX10" fmla="*/ 221514 w 411480"/>
                <a:gd name="connsiteY10" fmla="*/ 140741 h 426720"/>
                <a:gd name="connsiteX11" fmla="*/ 219989 w 411480"/>
                <a:gd name="connsiteY11" fmla="*/ 124282 h 426720"/>
                <a:gd name="connsiteX12" fmla="*/ 247269 w 411480"/>
                <a:gd name="connsiteY12" fmla="*/ 95478 h 426720"/>
                <a:gd name="connsiteX13" fmla="*/ 229439 w 411480"/>
                <a:gd name="connsiteY13" fmla="*/ 64694 h 426720"/>
                <a:gd name="connsiteX14" fmla="*/ 190728 w 411480"/>
                <a:gd name="connsiteY14" fmla="*/ 73990 h 426720"/>
                <a:gd name="connsiteX15" fmla="*/ 162382 w 411480"/>
                <a:gd name="connsiteY15" fmla="*/ 57531 h 426720"/>
                <a:gd name="connsiteX16" fmla="*/ 151105 w 411480"/>
                <a:gd name="connsiteY16" fmla="*/ 19431 h 426720"/>
                <a:gd name="connsiteX17" fmla="*/ 115595 w 411480"/>
                <a:gd name="connsiteY17" fmla="*/ 19431 h 426720"/>
                <a:gd name="connsiteX18" fmla="*/ 104318 w 411480"/>
                <a:gd name="connsiteY18" fmla="*/ 57531 h 426720"/>
                <a:gd name="connsiteX19" fmla="*/ 75972 w 411480"/>
                <a:gd name="connsiteY19" fmla="*/ 73990 h 426720"/>
                <a:gd name="connsiteX20" fmla="*/ 37262 w 411480"/>
                <a:gd name="connsiteY20" fmla="*/ 64694 h 426720"/>
                <a:gd name="connsiteX21" fmla="*/ 19431 w 411480"/>
                <a:gd name="connsiteY21" fmla="*/ 95478 h 426720"/>
                <a:gd name="connsiteX22" fmla="*/ 46710 w 411480"/>
                <a:gd name="connsiteY22" fmla="*/ 124282 h 426720"/>
                <a:gd name="connsiteX23" fmla="*/ 45187 w 411480"/>
                <a:gd name="connsiteY23" fmla="*/ 140741 h 426720"/>
                <a:gd name="connsiteX24" fmla="*/ 46710 w 411480"/>
                <a:gd name="connsiteY24" fmla="*/ 157201 h 426720"/>
                <a:gd name="connsiteX25" fmla="*/ 19431 w 411480"/>
                <a:gd name="connsiteY25" fmla="*/ 186004 h 426720"/>
                <a:gd name="connsiteX26" fmla="*/ 37262 w 411480"/>
                <a:gd name="connsiteY26" fmla="*/ 216789 h 426720"/>
                <a:gd name="connsiteX27" fmla="*/ 75972 w 411480"/>
                <a:gd name="connsiteY27" fmla="*/ 207493 h 426720"/>
                <a:gd name="connsiteX28" fmla="*/ 104318 w 411480"/>
                <a:gd name="connsiteY28" fmla="*/ 223952 h 426720"/>
                <a:gd name="connsiteX29" fmla="*/ 115595 w 411480"/>
                <a:gd name="connsiteY29" fmla="*/ 262052 h 426720"/>
                <a:gd name="connsiteX30" fmla="*/ 151105 w 411480"/>
                <a:gd name="connsiteY30" fmla="*/ 262052 h 426720"/>
                <a:gd name="connsiteX31" fmla="*/ 162382 w 411480"/>
                <a:gd name="connsiteY31" fmla="*/ 223952 h 426720"/>
                <a:gd name="connsiteX32" fmla="*/ 190728 w 411480"/>
                <a:gd name="connsiteY32" fmla="*/ 207493 h 426720"/>
                <a:gd name="connsiteX33" fmla="*/ 229439 w 411480"/>
                <a:gd name="connsiteY33" fmla="*/ 216789 h 426720"/>
                <a:gd name="connsiteX34" fmla="*/ 247269 w 411480"/>
                <a:gd name="connsiteY34" fmla="*/ 186004 h 426720"/>
                <a:gd name="connsiteX35" fmla="*/ 219989 w 411480"/>
                <a:gd name="connsiteY35" fmla="*/ 157201 h 426720"/>
                <a:gd name="connsiteX36" fmla="*/ 221514 w 411480"/>
                <a:gd name="connsiteY36" fmla="*/ 140741 h 426720"/>
                <a:gd name="connsiteX37" fmla="*/ 175488 w 411480"/>
                <a:gd name="connsiteY37" fmla="*/ 140741 h 426720"/>
                <a:gd name="connsiteX38" fmla="*/ 133274 w 411480"/>
                <a:gd name="connsiteY38" fmla="*/ 182956 h 426720"/>
                <a:gd name="connsiteX39" fmla="*/ 91059 w 411480"/>
                <a:gd name="connsiteY39" fmla="*/ 140741 h 426720"/>
                <a:gd name="connsiteX40" fmla="*/ 133274 w 411480"/>
                <a:gd name="connsiteY40" fmla="*/ 98526 h 426720"/>
                <a:gd name="connsiteX41" fmla="*/ 175488 w 411480"/>
                <a:gd name="connsiteY41" fmla="*/ 140741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1480" h="426720">
                  <a:moveTo>
                    <a:pt x="284150" y="60579"/>
                  </a:moveTo>
                  <a:cubicBezTo>
                    <a:pt x="355016" y="91516"/>
                    <a:pt x="345872" y="175336"/>
                    <a:pt x="345872" y="175336"/>
                  </a:cubicBezTo>
                  <a:lnTo>
                    <a:pt x="392658" y="269824"/>
                  </a:lnTo>
                  <a:lnTo>
                    <a:pt x="353187" y="269824"/>
                  </a:lnTo>
                  <a:lnTo>
                    <a:pt x="353187" y="335356"/>
                  </a:lnTo>
                  <a:cubicBezTo>
                    <a:pt x="353187" y="346634"/>
                    <a:pt x="344043" y="355930"/>
                    <a:pt x="332613" y="355930"/>
                  </a:cubicBezTo>
                  <a:lnTo>
                    <a:pt x="289179" y="355930"/>
                  </a:lnTo>
                  <a:lnTo>
                    <a:pt x="289179" y="410032"/>
                  </a:lnTo>
                  <a:lnTo>
                    <a:pt x="114986" y="410032"/>
                  </a:lnTo>
                  <a:cubicBezTo>
                    <a:pt x="115748" y="368579"/>
                    <a:pt x="104470" y="327888"/>
                    <a:pt x="83439" y="291922"/>
                  </a:cubicBezTo>
                  <a:moveTo>
                    <a:pt x="221514" y="140741"/>
                  </a:moveTo>
                  <a:cubicBezTo>
                    <a:pt x="221514" y="135103"/>
                    <a:pt x="220904" y="129616"/>
                    <a:pt x="219989" y="124282"/>
                  </a:cubicBezTo>
                  <a:lnTo>
                    <a:pt x="247269" y="95478"/>
                  </a:lnTo>
                  <a:lnTo>
                    <a:pt x="229439" y="64694"/>
                  </a:lnTo>
                  <a:lnTo>
                    <a:pt x="190728" y="73990"/>
                  </a:lnTo>
                  <a:cubicBezTo>
                    <a:pt x="182499" y="66827"/>
                    <a:pt x="172898" y="61341"/>
                    <a:pt x="162382" y="57531"/>
                  </a:cubicBezTo>
                  <a:lnTo>
                    <a:pt x="151105" y="19431"/>
                  </a:lnTo>
                  <a:lnTo>
                    <a:pt x="115595" y="19431"/>
                  </a:lnTo>
                  <a:lnTo>
                    <a:pt x="104318" y="57531"/>
                  </a:lnTo>
                  <a:cubicBezTo>
                    <a:pt x="93802" y="61188"/>
                    <a:pt x="84201" y="66827"/>
                    <a:pt x="75972" y="73990"/>
                  </a:cubicBezTo>
                  <a:lnTo>
                    <a:pt x="37262" y="64694"/>
                  </a:lnTo>
                  <a:lnTo>
                    <a:pt x="19431" y="95478"/>
                  </a:lnTo>
                  <a:lnTo>
                    <a:pt x="46710" y="124282"/>
                  </a:lnTo>
                  <a:cubicBezTo>
                    <a:pt x="45644" y="129616"/>
                    <a:pt x="45187" y="135103"/>
                    <a:pt x="45187" y="140741"/>
                  </a:cubicBezTo>
                  <a:cubicBezTo>
                    <a:pt x="45187" y="146380"/>
                    <a:pt x="45796" y="151866"/>
                    <a:pt x="46710" y="157201"/>
                  </a:cubicBezTo>
                  <a:lnTo>
                    <a:pt x="19431" y="186004"/>
                  </a:lnTo>
                  <a:lnTo>
                    <a:pt x="37262" y="216789"/>
                  </a:lnTo>
                  <a:lnTo>
                    <a:pt x="75972" y="207493"/>
                  </a:lnTo>
                  <a:cubicBezTo>
                    <a:pt x="84201" y="214655"/>
                    <a:pt x="93802" y="220142"/>
                    <a:pt x="104318" y="223952"/>
                  </a:cubicBezTo>
                  <a:lnTo>
                    <a:pt x="115595" y="262052"/>
                  </a:lnTo>
                  <a:lnTo>
                    <a:pt x="151105" y="262052"/>
                  </a:lnTo>
                  <a:lnTo>
                    <a:pt x="162382" y="223952"/>
                  </a:lnTo>
                  <a:cubicBezTo>
                    <a:pt x="172898" y="220294"/>
                    <a:pt x="182499" y="214655"/>
                    <a:pt x="190728" y="207493"/>
                  </a:cubicBezTo>
                  <a:lnTo>
                    <a:pt x="229439" y="216789"/>
                  </a:lnTo>
                  <a:lnTo>
                    <a:pt x="247269" y="186004"/>
                  </a:lnTo>
                  <a:lnTo>
                    <a:pt x="219989" y="157201"/>
                  </a:lnTo>
                  <a:cubicBezTo>
                    <a:pt x="220904" y="151866"/>
                    <a:pt x="221514" y="146380"/>
                    <a:pt x="221514" y="140741"/>
                  </a:cubicBezTo>
                  <a:close/>
                  <a:moveTo>
                    <a:pt x="175488" y="140741"/>
                  </a:moveTo>
                  <a:cubicBezTo>
                    <a:pt x="175488" y="164058"/>
                    <a:pt x="156591" y="182956"/>
                    <a:pt x="133274" y="182956"/>
                  </a:cubicBezTo>
                  <a:cubicBezTo>
                    <a:pt x="109957" y="182956"/>
                    <a:pt x="91059" y="164058"/>
                    <a:pt x="91059" y="140741"/>
                  </a:cubicBezTo>
                  <a:cubicBezTo>
                    <a:pt x="91059" y="117424"/>
                    <a:pt x="109957" y="98526"/>
                    <a:pt x="133274" y="98526"/>
                  </a:cubicBezTo>
                  <a:cubicBezTo>
                    <a:pt x="156591" y="98526"/>
                    <a:pt x="175488" y="117424"/>
                    <a:pt x="175488" y="140741"/>
                  </a:cubicBezTo>
                  <a:close/>
                </a:path>
              </a:pathLst>
            </a:cu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341" name="Group 340">
            <a:extLst>
              <a:ext uri="{FF2B5EF4-FFF2-40B4-BE49-F238E27FC236}">
                <a16:creationId xmlns:a16="http://schemas.microsoft.com/office/drawing/2014/main" id="{5C880CCD-85CD-D3C9-1D92-93F5E6858493}"/>
              </a:ext>
            </a:extLst>
          </p:cNvPr>
          <p:cNvGrpSpPr/>
          <p:nvPr/>
        </p:nvGrpSpPr>
        <p:grpSpPr>
          <a:xfrm>
            <a:off x="11545464" y="9135180"/>
            <a:ext cx="899476" cy="941344"/>
            <a:chOff x="11297814" y="9135180"/>
            <a:chExt cx="899476" cy="941344"/>
          </a:xfrm>
        </p:grpSpPr>
        <p:sp>
          <p:nvSpPr>
            <p:cNvPr id="342" name="Oval 341">
              <a:extLst>
                <a:ext uri="{FF2B5EF4-FFF2-40B4-BE49-F238E27FC236}">
                  <a16:creationId xmlns:a16="http://schemas.microsoft.com/office/drawing/2014/main" id="{98ADD39D-4D10-6664-3D09-B2C8205C672F}"/>
                </a:ext>
              </a:extLst>
            </p:cNvPr>
            <p:cNvSpPr/>
            <p:nvPr/>
          </p:nvSpPr>
          <p:spPr>
            <a:xfrm>
              <a:off x="11638393" y="9135180"/>
              <a:ext cx="384912" cy="384912"/>
            </a:xfrm>
            <a:prstGeom prst="ellipse">
              <a:avLst/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006E0AC2-E15B-9DA6-DC27-40FFDD4594E2}"/>
                </a:ext>
              </a:extLst>
            </p:cNvPr>
            <p:cNvSpPr/>
            <p:nvPr/>
          </p:nvSpPr>
          <p:spPr>
            <a:xfrm>
              <a:off x="11297814" y="9231562"/>
              <a:ext cx="899476" cy="844962"/>
            </a:xfrm>
            <a:custGeom>
              <a:avLst/>
              <a:gdLst>
                <a:gd name="connsiteX0" fmla="*/ 335814 w 502920"/>
                <a:gd name="connsiteY0" fmla="*/ 126873 h 472440"/>
                <a:gd name="connsiteX1" fmla="*/ 431520 w 502920"/>
                <a:gd name="connsiteY1" fmla="*/ 172136 h 472440"/>
                <a:gd name="connsiteX2" fmla="*/ 253670 w 502920"/>
                <a:gd name="connsiteY2" fmla="*/ 259156 h 472440"/>
                <a:gd name="connsiteX3" fmla="*/ 75819 w 502920"/>
                <a:gd name="connsiteY3" fmla="*/ 172136 h 472440"/>
                <a:gd name="connsiteX4" fmla="*/ 172135 w 502920"/>
                <a:gd name="connsiteY4" fmla="*/ 129159 h 472440"/>
                <a:gd name="connsiteX5" fmla="*/ 75667 w 502920"/>
                <a:gd name="connsiteY5" fmla="*/ 275920 h 472440"/>
                <a:gd name="connsiteX6" fmla="*/ 75667 w 502920"/>
                <a:gd name="connsiteY6" fmla="*/ 370104 h 472440"/>
                <a:gd name="connsiteX7" fmla="*/ 253517 w 502920"/>
                <a:gd name="connsiteY7" fmla="*/ 457124 h 472440"/>
                <a:gd name="connsiteX8" fmla="*/ 431368 w 502920"/>
                <a:gd name="connsiteY8" fmla="*/ 370104 h 472440"/>
                <a:gd name="connsiteX9" fmla="*/ 431368 w 502920"/>
                <a:gd name="connsiteY9" fmla="*/ 275920 h 472440"/>
                <a:gd name="connsiteX10" fmla="*/ 253517 w 502920"/>
                <a:gd name="connsiteY10" fmla="*/ 457124 h 472440"/>
                <a:gd name="connsiteX11" fmla="*/ 253517 w 502920"/>
                <a:gd name="connsiteY11" fmla="*/ 259156 h 472440"/>
                <a:gd name="connsiteX12" fmla="*/ 75667 w 502920"/>
                <a:gd name="connsiteY12" fmla="*/ 172136 h 472440"/>
                <a:gd name="connsiteX13" fmla="*/ 19431 w 502920"/>
                <a:gd name="connsiteY13" fmla="*/ 248336 h 472440"/>
                <a:gd name="connsiteX14" fmla="*/ 197282 w 502920"/>
                <a:gd name="connsiteY14" fmla="*/ 335356 h 472440"/>
                <a:gd name="connsiteX15" fmla="*/ 253517 w 502920"/>
                <a:gd name="connsiteY15" fmla="*/ 259156 h 472440"/>
                <a:gd name="connsiteX16" fmla="*/ 253517 w 502920"/>
                <a:gd name="connsiteY16" fmla="*/ 259156 h 472440"/>
                <a:gd name="connsiteX17" fmla="*/ 309753 w 502920"/>
                <a:gd name="connsiteY17" fmla="*/ 335356 h 472440"/>
                <a:gd name="connsiteX18" fmla="*/ 487603 w 502920"/>
                <a:gd name="connsiteY18" fmla="*/ 248336 h 472440"/>
                <a:gd name="connsiteX19" fmla="*/ 431368 w 502920"/>
                <a:gd name="connsiteY19" fmla="*/ 172136 h 472440"/>
                <a:gd name="connsiteX20" fmla="*/ 253517 w 502920"/>
                <a:gd name="connsiteY20" fmla="*/ 19431 h 472440"/>
                <a:gd name="connsiteX21" fmla="*/ 168325 w 502920"/>
                <a:gd name="connsiteY21" fmla="*/ 104623 h 472440"/>
                <a:gd name="connsiteX22" fmla="*/ 253517 w 502920"/>
                <a:gd name="connsiteY22" fmla="*/ 189814 h 472440"/>
                <a:gd name="connsiteX23" fmla="*/ 338709 w 502920"/>
                <a:gd name="connsiteY23" fmla="*/ 104623 h 472440"/>
                <a:gd name="connsiteX24" fmla="*/ 253517 w 502920"/>
                <a:gd name="connsiteY24" fmla="*/ 19431 h 472440"/>
                <a:gd name="connsiteX25" fmla="*/ 221970 w 502920"/>
                <a:gd name="connsiteY25" fmla="*/ 101727 h 472440"/>
                <a:gd name="connsiteX26" fmla="*/ 249707 w 502920"/>
                <a:gd name="connsiteY26" fmla="*/ 130988 h 472440"/>
                <a:gd name="connsiteX27" fmla="*/ 284912 w 502920"/>
                <a:gd name="connsiteY27" fmla="*/ 7810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2920" h="472440">
                  <a:moveTo>
                    <a:pt x="335814" y="126873"/>
                  </a:moveTo>
                  <a:lnTo>
                    <a:pt x="431520" y="172136"/>
                  </a:lnTo>
                  <a:lnTo>
                    <a:pt x="253670" y="259156"/>
                  </a:lnTo>
                  <a:lnTo>
                    <a:pt x="75819" y="172136"/>
                  </a:lnTo>
                  <a:lnTo>
                    <a:pt x="172135" y="129159"/>
                  </a:lnTo>
                  <a:moveTo>
                    <a:pt x="75667" y="275920"/>
                  </a:moveTo>
                  <a:lnTo>
                    <a:pt x="75667" y="370104"/>
                  </a:lnTo>
                  <a:lnTo>
                    <a:pt x="253517" y="457124"/>
                  </a:lnTo>
                  <a:lnTo>
                    <a:pt x="431368" y="370104"/>
                  </a:lnTo>
                  <a:lnTo>
                    <a:pt x="431368" y="275920"/>
                  </a:lnTo>
                  <a:moveTo>
                    <a:pt x="253517" y="457124"/>
                  </a:moveTo>
                  <a:lnTo>
                    <a:pt x="253517" y="259156"/>
                  </a:lnTo>
                  <a:moveTo>
                    <a:pt x="75667" y="172136"/>
                  </a:moveTo>
                  <a:lnTo>
                    <a:pt x="19431" y="248336"/>
                  </a:lnTo>
                  <a:lnTo>
                    <a:pt x="197282" y="335356"/>
                  </a:lnTo>
                  <a:lnTo>
                    <a:pt x="253517" y="259156"/>
                  </a:lnTo>
                  <a:moveTo>
                    <a:pt x="253517" y="259156"/>
                  </a:moveTo>
                  <a:lnTo>
                    <a:pt x="309753" y="335356"/>
                  </a:lnTo>
                  <a:lnTo>
                    <a:pt x="487603" y="248336"/>
                  </a:lnTo>
                  <a:lnTo>
                    <a:pt x="431368" y="172136"/>
                  </a:lnTo>
                  <a:moveTo>
                    <a:pt x="253517" y="19431"/>
                  </a:moveTo>
                  <a:cubicBezTo>
                    <a:pt x="206425" y="19431"/>
                    <a:pt x="168325" y="57531"/>
                    <a:pt x="168325" y="104623"/>
                  </a:cubicBezTo>
                  <a:cubicBezTo>
                    <a:pt x="168325" y="151714"/>
                    <a:pt x="206425" y="189814"/>
                    <a:pt x="253517" y="189814"/>
                  </a:cubicBezTo>
                  <a:cubicBezTo>
                    <a:pt x="300609" y="189814"/>
                    <a:pt x="338709" y="151714"/>
                    <a:pt x="338709" y="104623"/>
                  </a:cubicBezTo>
                  <a:cubicBezTo>
                    <a:pt x="338709" y="57531"/>
                    <a:pt x="300609" y="19431"/>
                    <a:pt x="253517" y="19431"/>
                  </a:cubicBezTo>
                  <a:close/>
                  <a:moveTo>
                    <a:pt x="221970" y="101727"/>
                  </a:moveTo>
                  <a:lnTo>
                    <a:pt x="249707" y="130988"/>
                  </a:lnTo>
                  <a:lnTo>
                    <a:pt x="284912" y="78105"/>
                  </a:lnTo>
                </a:path>
              </a:pathLst>
            </a:cu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34740BA3-5815-D3F5-B030-69301AC1B002}"/>
              </a:ext>
            </a:extLst>
          </p:cNvPr>
          <p:cNvGrpSpPr/>
          <p:nvPr/>
        </p:nvGrpSpPr>
        <p:grpSpPr>
          <a:xfrm>
            <a:off x="17290893" y="4948461"/>
            <a:ext cx="790450" cy="886605"/>
            <a:chOff x="17043243" y="4948461"/>
            <a:chExt cx="790450" cy="886605"/>
          </a:xfrm>
        </p:grpSpPr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1B7C0334-80EB-8508-30B3-FDEE7193928F}"/>
                </a:ext>
              </a:extLst>
            </p:cNvPr>
            <p:cNvSpPr/>
            <p:nvPr/>
          </p:nvSpPr>
          <p:spPr>
            <a:xfrm>
              <a:off x="17111901" y="4948461"/>
              <a:ext cx="404574" cy="404574"/>
            </a:xfrm>
            <a:prstGeom prst="ellipse">
              <a:avLst/>
            </a:prstGeom>
            <a:solidFill>
              <a:schemeClr val="accent5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32B4E446-4E81-EB0A-8CA7-B91590AA214D}"/>
                </a:ext>
              </a:extLst>
            </p:cNvPr>
            <p:cNvSpPr/>
            <p:nvPr/>
          </p:nvSpPr>
          <p:spPr>
            <a:xfrm>
              <a:off x="17043243" y="5044616"/>
              <a:ext cx="790450" cy="790450"/>
            </a:xfrm>
            <a:custGeom>
              <a:avLst/>
              <a:gdLst>
                <a:gd name="connsiteX0" fmla="*/ 215265 w 441960"/>
                <a:gd name="connsiteY0" fmla="*/ 153695 h 441960"/>
                <a:gd name="connsiteX1" fmla="*/ 254127 w 441960"/>
                <a:gd name="connsiteY1" fmla="*/ 153695 h 441960"/>
                <a:gd name="connsiteX2" fmla="*/ 285826 w 441960"/>
                <a:gd name="connsiteY2" fmla="*/ 185395 h 441960"/>
                <a:gd name="connsiteX3" fmla="*/ 285826 w 441960"/>
                <a:gd name="connsiteY3" fmla="*/ 386563 h 441960"/>
                <a:gd name="connsiteX4" fmla="*/ 158877 w 441960"/>
                <a:gd name="connsiteY4" fmla="*/ 386563 h 441960"/>
                <a:gd name="connsiteX5" fmla="*/ 89992 w 441960"/>
                <a:gd name="connsiteY5" fmla="*/ 153695 h 441960"/>
                <a:gd name="connsiteX6" fmla="*/ 51130 w 441960"/>
                <a:gd name="connsiteY6" fmla="*/ 153695 h 441960"/>
                <a:gd name="connsiteX7" fmla="*/ 19431 w 441960"/>
                <a:gd name="connsiteY7" fmla="*/ 185395 h 441960"/>
                <a:gd name="connsiteX8" fmla="*/ 19431 w 441960"/>
                <a:gd name="connsiteY8" fmla="*/ 354864 h 441960"/>
                <a:gd name="connsiteX9" fmla="*/ 51130 w 441960"/>
                <a:gd name="connsiteY9" fmla="*/ 386563 h 441960"/>
                <a:gd name="connsiteX10" fmla="*/ 77191 w 441960"/>
                <a:gd name="connsiteY10" fmla="*/ 386563 h 441960"/>
                <a:gd name="connsiteX11" fmla="*/ 396621 w 441960"/>
                <a:gd name="connsiteY11" fmla="*/ 386410 h 441960"/>
                <a:gd name="connsiteX12" fmla="*/ 426034 w 441960"/>
                <a:gd name="connsiteY12" fmla="*/ 386410 h 441960"/>
                <a:gd name="connsiteX13" fmla="*/ 426034 w 441960"/>
                <a:gd name="connsiteY13" fmla="*/ 286588 h 441960"/>
                <a:gd name="connsiteX14" fmla="*/ 285826 w 441960"/>
                <a:gd name="connsiteY14" fmla="*/ 286588 h 441960"/>
                <a:gd name="connsiteX15" fmla="*/ 285826 w 441960"/>
                <a:gd name="connsiteY15" fmla="*/ 386410 h 441960"/>
                <a:gd name="connsiteX16" fmla="*/ 315087 w 441960"/>
                <a:gd name="connsiteY16" fmla="*/ 386410 h 441960"/>
                <a:gd name="connsiteX17" fmla="*/ 426034 w 441960"/>
                <a:gd name="connsiteY17" fmla="*/ 286588 h 441960"/>
                <a:gd name="connsiteX18" fmla="*/ 398297 w 441960"/>
                <a:gd name="connsiteY18" fmla="*/ 207493 h 441960"/>
                <a:gd name="connsiteX19" fmla="*/ 368427 w 441960"/>
                <a:gd name="connsiteY19" fmla="*/ 186309 h 441960"/>
                <a:gd name="connsiteX20" fmla="*/ 285826 w 441960"/>
                <a:gd name="connsiteY20" fmla="*/ 186309 h 441960"/>
                <a:gd name="connsiteX21" fmla="*/ 118034 w 441960"/>
                <a:gd name="connsiteY21" fmla="*/ 345719 h 441960"/>
                <a:gd name="connsiteX22" fmla="*/ 77191 w 441960"/>
                <a:gd name="connsiteY22" fmla="*/ 386563 h 441960"/>
                <a:gd name="connsiteX23" fmla="*/ 118034 w 441960"/>
                <a:gd name="connsiteY23" fmla="*/ 427406 h 441960"/>
                <a:gd name="connsiteX24" fmla="*/ 158877 w 441960"/>
                <a:gd name="connsiteY24" fmla="*/ 386563 h 441960"/>
                <a:gd name="connsiteX25" fmla="*/ 118034 w 441960"/>
                <a:gd name="connsiteY25" fmla="*/ 345719 h 441960"/>
                <a:gd name="connsiteX26" fmla="*/ 355930 w 441960"/>
                <a:gd name="connsiteY26" fmla="*/ 345719 h 441960"/>
                <a:gd name="connsiteX27" fmla="*/ 315087 w 441960"/>
                <a:gd name="connsiteY27" fmla="*/ 386563 h 441960"/>
                <a:gd name="connsiteX28" fmla="*/ 355930 w 441960"/>
                <a:gd name="connsiteY28" fmla="*/ 427406 h 441960"/>
                <a:gd name="connsiteX29" fmla="*/ 396774 w 441960"/>
                <a:gd name="connsiteY29" fmla="*/ 386563 h 441960"/>
                <a:gd name="connsiteX30" fmla="*/ 355930 w 441960"/>
                <a:gd name="connsiteY30" fmla="*/ 345719 h 441960"/>
                <a:gd name="connsiteX31" fmla="*/ 152629 w 441960"/>
                <a:gd name="connsiteY31" fmla="*/ 19431 h 441960"/>
                <a:gd name="connsiteX32" fmla="*/ 72466 w 441960"/>
                <a:gd name="connsiteY32" fmla="*/ 99594 h 441960"/>
                <a:gd name="connsiteX33" fmla="*/ 152629 w 441960"/>
                <a:gd name="connsiteY33" fmla="*/ 258852 h 441960"/>
                <a:gd name="connsiteX34" fmla="*/ 232791 w 441960"/>
                <a:gd name="connsiteY34" fmla="*/ 99594 h 441960"/>
                <a:gd name="connsiteX35" fmla="*/ 152629 w 441960"/>
                <a:gd name="connsiteY35" fmla="*/ 19431 h 441960"/>
                <a:gd name="connsiteX36" fmla="*/ 152629 w 441960"/>
                <a:gd name="connsiteY36" fmla="*/ 72619 h 441960"/>
                <a:gd name="connsiteX37" fmla="*/ 125806 w 441960"/>
                <a:gd name="connsiteY37" fmla="*/ 99441 h 441960"/>
                <a:gd name="connsiteX38" fmla="*/ 152629 w 441960"/>
                <a:gd name="connsiteY38" fmla="*/ 126264 h 441960"/>
                <a:gd name="connsiteX39" fmla="*/ 179451 w 441960"/>
                <a:gd name="connsiteY39" fmla="*/ 99441 h 441960"/>
                <a:gd name="connsiteX40" fmla="*/ 152629 w 441960"/>
                <a:gd name="connsiteY40" fmla="*/ 72619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41960" h="441960">
                  <a:moveTo>
                    <a:pt x="215265" y="153695"/>
                  </a:moveTo>
                  <a:lnTo>
                    <a:pt x="254127" y="153695"/>
                  </a:lnTo>
                  <a:cubicBezTo>
                    <a:pt x="271653" y="153695"/>
                    <a:pt x="285826" y="167869"/>
                    <a:pt x="285826" y="185395"/>
                  </a:cubicBezTo>
                  <a:lnTo>
                    <a:pt x="285826" y="386563"/>
                  </a:lnTo>
                  <a:lnTo>
                    <a:pt x="158877" y="386563"/>
                  </a:lnTo>
                  <a:moveTo>
                    <a:pt x="89992" y="153695"/>
                  </a:moveTo>
                  <a:lnTo>
                    <a:pt x="51130" y="153695"/>
                  </a:lnTo>
                  <a:cubicBezTo>
                    <a:pt x="33605" y="153695"/>
                    <a:pt x="19431" y="167869"/>
                    <a:pt x="19431" y="185395"/>
                  </a:cubicBezTo>
                  <a:lnTo>
                    <a:pt x="19431" y="354864"/>
                  </a:lnTo>
                  <a:cubicBezTo>
                    <a:pt x="19431" y="372389"/>
                    <a:pt x="33605" y="386563"/>
                    <a:pt x="51130" y="386563"/>
                  </a:cubicBezTo>
                  <a:lnTo>
                    <a:pt x="77191" y="386563"/>
                  </a:lnTo>
                  <a:moveTo>
                    <a:pt x="396621" y="386410"/>
                  </a:moveTo>
                  <a:lnTo>
                    <a:pt x="426034" y="386410"/>
                  </a:lnTo>
                  <a:lnTo>
                    <a:pt x="426034" y="286588"/>
                  </a:lnTo>
                  <a:lnTo>
                    <a:pt x="285826" y="286588"/>
                  </a:lnTo>
                  <a:lnTo>
                    <a:pt x="285826" y="386410"/>
                  </a:lnTo>
                  <a:lnTo>
                    <a:pt x="315087" y="386410"/>
                  </a:lnTo>
                  <a:moveTo>
                    <a:pt x="426034" y="286588"/>
                  </a:moveTo>
                  <a:lnTo>
                    <a:pt x="398297" y="207493"/>
                  </a:lnTo>
                  <a:cubicBezTo>
                    <a:pt x="393878" y="194844"/>
                    <a:pt x="381839" y="186309"/>
                    <a:pt x="368427" y="186309"/>
                  </a:cubicBezTo>
                  <a:lnTo>
                    <a:pt x="285826" y="186309"/>
                  </a:lnTo>
                  <a:moveTo>
                    <a:pt x="118034" y="345719"/>
                  </a:moveTo>
                  <a:cubicBezTo>
                    <a:pt x="95479" y="345719"/>
                    <a:pt x="77191" y="364008"/>
                    <a:pt x="77191" y="386563"/>
                  </a:cubicBezTo>
                  <a:cubicBezTo>
                    <a:pt x="77191" y="409118"/>
                    <a:pt x="95479" y="427406"/>
                    <a:pt x="118034" y="427406"/>
                  </a:cubicBezTo>
                  <a:cubicBezTo>
                    <a:pt x="140589" y="427406"/>
                    <a:pt x="158877" y="409118"/>
                    <a:pt x="158877" y="386563"/>
                  </a:cubicBezTo>
                  <a:cubicBezTo>
                    <a:pt x="158877" y="364008"/>
                    <a:pt x="140589" y="345719"/>
                    <a:pt x="118034" y="345719"/>
                  </a:cubicBezTo>
                  <a:close/>
                  <a:moveTo>
                    <a:pt x="355930" y="345719"/>
                  </a:moveTo>
                  <a:cubicBezTo>
                    <a:pt x="333375" y="345719"/>
                    <a:pt x="315087" y="364008"/>
                    <a:pt x="315087" y="386563"/>
                  </a:cubicBezTo>
                  <a:cubicBezTo>
                    <a:pt x="315087" y="409118"/>
                    <a:pt x="333375" y="427406"/>
                    <a:pt x="355930" y="427406"/>
                  </a:cubicBezTo>
                  <a:cubicBezTo>
                    <a:pt x="378485" y="427406"/>
                    <a:pt x="396774" y="409118"/>
                    <a:pt x="396774" y="386563"/>
                  </a:cubicBezTo>
                  <a:cubicBezTo>
                    <a:pt x="396774" y="364008"/>
                    <a:pt x="378485" y="345719"/>
                    <a:pt x="355930" y="345719"/>
                  </a:cubicBezTo>
                  <a:close/>
                  <a:moveTo>
                    <a:pt x="152629" y="19431"/>
                  </a:moveTo>
                  <a:cubicBezTo>
                    <a:pt x="108433" y="19431"/>
                    <a:pt x="72466" y="55245"/>
                    <a:pt x="72466" y="99594"/>
                  </a:cubicBezTo>
                  <a:cubicBezTo>
                    <a:pt x="72466" y="143942"/>
                    <a:pt x="152629" y="258852"/>
                    <a:pt x="152629" y="258852"/>
                  </a:cubicBezTo>
                  <a:cubicBezTo>
                    <a:pt x="152629" y="258852"/>
                    <a:pt x="232791" y="143789"/>
                    <a:pt x="232791" y="99594"/>
                  </a:cubicBezTo>
                  <a:cubicBezTo>
                    <a:pt x="232791" y="55398"/>
                    <a:pt x="196825" y="19431"/>
                    <a:pt x="152629" y="19431"/>
                  </a:cubicBezTo>
                  <a:close/>
                  <a:moveTo>
                    <a:pt x="152629" y="72619"/>
                  </a:moveTo>
                  <a:cubicBezTo>
                    <a:pt x="137846" y="72619"/>
                    <a:pt x="125806" y="84658"/>
                    <a:pt x="125806" y="99441"/>
                  </a:cubicBezTo>
                  <a:cubicBezTo>
                    <a:pt x="125806" y="114224"/>
                    <a:pt x="137846" y="126264"/>
                    <a:pt x="152629" y="126264"/>
                  </a:cubicBezTo>
                  <a:cubicBezTo>
                    <a:pt x="167412" y="126264"/>
                    <a:pt x="179451" y="114224"/>
                    <a:pt x="179451" y="99441"/>
                  </a:cubicBezTo>
                  <a:cubicBezTo>
                    <a:pt x="179451" y="84658"/>
                    <a:pt x="167412" y="72619"/>
                    <a:pt x="152629" y="72619"/>
                  </a:cubicBezTo>
                  <a:close/>
                </a:path>
              </a:pathLst>
            </a:cu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2F582EEF-1ACE-9986-AF70-2C2D540A52A0}"/>
              </a:ext>
            </a:extLst>
          </p:cNvPr>
          <p:cNvGrpSpPr/>
          <p:nvPr/>
        </p:nvGrpSpPr>
        <p:grpSpPr>
          <a:xfrm>
            <a:off x="17359035" y="7944616"/>
            <a:ext cx="654166" cy="726007"/>
            <a:chOff x="17111385" y="7944616"/>
            <a:chExt cx="654166" cy="726007"/>
          </a:xfrm>
        </p:grpSpPr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02C7CF5A-B129-C3A6-CACC-6A5664B64CC1}"/>
                </a:ext>
              </a:extLst>
            </p:cNvPr>
            <p:cNvSpPr/>
            <p:nvPr/>
          </p:nvSpPr>
          <p:spPr>
            <a:xfrm>
              <a:off x="17306593" y="8266049"/>
              <a:ext cx="404574" cy="404574"/>
            </a:xfrm>
            <a:prstGeom prst="ellipse">
              <a:avLst/>
            </a:prstGeom>
            <a:solidFill>
              <a:schemeClr val="accent6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355983B1-990B-76A0-87A3-01EE45D77F1C}"/>
                </a:ext>
              </a:extLst>
            </p:cNvPr>
            <p:cNvSpPr/>
            <p:nvPr/>
          </p:nvSpPr>
          <p:spPr>
            <a:xfrm>
              <a:off x="17111385" y="7944616"/>
              <a:ext cx="654166" cy="654166"/>
            </a:xfrm>
            <a:custGeom>
              <a:avLst/>
              <a:gdLst>
                <a:gd name="connsiteX0" fmla="*/ 328955 w 365760"/>
                <a:gd name="connsiteY0" fmla="*/ 20210 h 365760"/>
                <a:gd name="connsiteX1" fmla="*/ 356235 w 365760"/>
                <a:gd name="connsiteY1" fmla="*/ 47490 h 365760"/>
                <a:gd name="connsiteX2" fmla="*/ 331698 w 365760"/>
                <a:gd name="connsiteY2" fmla="*/ 139540 h 365760"/>
                <a:gd name="connsiteX3" fmla="*/ 273176 w 365760"/>
                <a:gd name="connsiteY3" fmla="*/ 230065 h 365760"/>
                <a:gd name="connsiteX4" fmla="*/ 178232 w 365760"/>
                <a:gd name="connsiteY4" fmla="*/ 296359 h 365760"/>
                <a:gd name="connsiteX5" fmla="*/ 79933 w 365760"/>
                <a:gd name="connsiteY5" fmla="*/ 198061 h 365760"/>
                <a:gd name="connsiteX6" fmla="*/ 146228 w 365760"/>
                <a:gd name="connsiteY6" fmla="*/ 103116 h 365760"/>
                <a:gd name="connsiteX7" fmla="*/ 236754 w 365760"/>
                <a:gd name="connsiteY7" fmla="*/ 44594 h 365760"/>
                <a:gd name="connsiteX8" fmla="*/ 328955 w 365760"/>
                <a:gd name="connsiteY8" fmla="*/ 20210 h 365760"/>
                <a:gd name="connsiteX9" fmla="*/ 173202 w 365760"/>
                <a:gd name="connsiteY9" fmla="*/ 74312 h 365760"/>
                <a:gd name="connsiteX10" fmla="*/ 76581 w 365760"/>
                <a:gd name="connsiteY10" fmla="*/ 98239 h 365760"/>
                <a:gd name="connsiteX11" fmla="*/ 38328 w 365760"/>
                <a:gd name="connsiteY11" fmla="*/ 148684 h 365760"/>
                <a:gd name="connsiteX12" fmla="*/ 93345 w 365760"/>
                <a:gd name="connsiteY12" fmla="*/ 179316 h 365760"/>
                <a:gd name="connsiteX13" fmla="*/ 197129 w 365760"/>
                <a:gd name="connsiteY13" fmla="*/ 283253 h 365760"/>
                <a:gd name="connsiteX14" fmla="*/ 227762 w 365760"/>
                <a:gd name="connsiteY14" fmla="*/ 338269 h 365760"/>
                <a:gd name="connsiteX15" fmla="*/ 278206 w 365760"/>
                <a:gd name="connsiteY15" fmla="*/ 300017 h 365760"/>
                <a:gd name="connsiteX16" fmla="*/ 302133 w 365760"/>
                <a:gd name="connsiteY16" fmla="*/ 203395 h 365760"/>
                <a:gd name="connsiteX17" fmla="*/ 101879 w 365760"/>
                <a:gd name="connsiteY17" fmla="*/ 274566 h 365760"/>
                <a:gd name="connsiteX18" fmla="*/ 45643 w 365760"/>
                <a:gd name="connsiteY18" fmla="*/ 274566 h 365760"/>
                <a:gd name="connsiteX19" fmla="*/ 19431 w 365760"/>
                <a:gd name="connsiteY19" fmla="*/ 357015 h 365760"/>
                <a:gd name="connsiteX20" fmla="*/ 101879 w 365760"/>
                <a:gd name="connsiteY20" fmla="*/ 330802 h 365760"/>
                <a:gd name="connsiteX21" fmla="*/ 101879 w 365760"/>
                <a:gd name="connsiteY21" fmla="*/ 274566 h 365760"/>
                <a:gd name="connsiteX22" fmla="*/ 261442 w 365760"/>
                <a:gd name="connsiteY22" fmla="*/ 115003 h 365760"/>
                <a:gd name="connsiteX23" fmla="*/ 218313 w 365760"/>
                <a:gd name="connsiteY23" fmla="*/ 115003 h 365760"/>
                <a:gd name="connsiteX24" fmla="*/ 218313 w 365760"/>
                <a:gd name="connsiteY24" fmla="*/ 158132 h 365760"/>
                <a:gd name="connsiteX25" fmla="*/ 261442 w 365760"/>
                <a:gd name="connsiteY25" fmla="*/ 158132 h 365760"/>
                <a:gd name="connsiteX26" fmla="*/ 261442 w 365760"/>
                <a:gd name="connsiteY26" fmla="*/ 115003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" h="365760">
                  <a:moveTo>
                    <a:pt x="328955" y="20210"/>
                  </a:moveTo>
                  <a:cubicBezTo>
                    <a:pt x="345566" y="15791"/>
                    <a:pt x="360655" y="30878"/>
                    <a:pt x="356235" y="47490"/>
                  </a:cubicBezTo>
                  <a:lnTo>
                    <a:pt x="331698" y="139540"/>
                  </a:lnTo>
                  <a:cubicBezTo>
                    <a:pt x="324840" y="176268"/>
                    <a:pt x="303809" y="208729"/>
                    <a:pt x="273176" y="230065"/>
                  </a:cubicBezTo>
                  <a:lnTo>
                    <a:pt x="178232" y="296359"/>
                  </a:lnTo>
                  <a:lnTo>
                    <a:pt x="79933" y="198061"/>
                  </a:lnTo>
                  <a:lnTo>
                    <a:pt x="146228" y="103116"/>
                  </a:lnTo>
                  <a:cubicBezTo>
                    <a:pt x="167563" y="72484"/>
                    <a:pt x="200177" y="51452"/>
                    <a:pt x="236754" y="44594"/>
                  </a:cubicBezTo>
                  <a:lnTo>
                    <a:pt x="328955" y="20210"/>
                  </a:lnTo>
                  <a:close/>
                  <a:moveTo>
                    <a:pt x="173202" y="74312"/>
                  </a:moveTo>
                  <a:lnTo>
                    <a:pt x="76581" y="98239"/>
                  </a:lnTo>
                  <a:lnTo>
                    <a:pt x="38328" y="148684"/>
                  </a:lnTo>
                  <a:lnTo>
                    <a:pt x="93345" y="179316"/>
                  </a:lnTo>
                  <a:moveTo>
                    <a:pt x="197129" y="283253"/>
                  </a:moveTo>
                  <a:lnTo>
                    <a:pt x="227762" y="338269"/>
                  </a:lnTo>
                  <a:lnTo>
                    <a:pt x="278206" y="300017"/>
                  </a:lnTo>
                  <a:lnTo>
                    <a:pt x="302133" y="203395"/>
                  </a:lnTo>
                  <a:moveTo>
                    <a:pt x="101879" y="274566"/>
                  </a:moveTo>
                  <a:cubicBezTo>
                    <a:pt x="86335" y="259021"/>
                    <a:pt x="61188" y="259021"/>
                    <a:pt x="45643" y="274566"/>
                  </a:cubicBezTo>
                  <a:cubicBezTo>
                    <a:pt x="30099" y="290111"/>
                    <a:pt x="19431" y="357015"/>
                    <a:pt x="19431" y="357015"/>
                  </a:cubicBezTo>
                  <a:cubicBezTo>
                    <a:pt x="19431" y="357015"/>
                    <a:pt x="86335" y="346346"/>
                    <a:pt x="101879" y="330802"/>
                  </a:cubicBezTo>
                  <a:cubicBezTo>
                    <a:pt x="117424" y="315257"/>
                    <a:pt x="117577" y="290111"/>
                    <a:pt x="101879" y="274566"/>
                  </a:cubicBezTo>
                  <a:close/>
                  <a:moveTo>
                    <a:pt x="261442" y="115003"/>
                  </a:moveTo>
                  <a:cubicBezTo>
                    <a:pt x="249555" y="103116"/>
                    <a:pt x="230200" y="103116"/>
                    <a:pt x="218313" y="115003"/>
                  </a:cubicBezTo>
                  <a:cubicBezTo>
                    <a:pt x="206425" y="126890"/>
                    <a:pt x="206425" y="146245"/>
                    <a:pt x="218313" y="158132"/>
                  </a:cubicBezTo>
                  <a:cubicBezTo>
                    <a:pt x="230200" y="170020"/>
                    <a:pt x="249555" y="170020"/>
                    <a:pt x="261442" y="158132"/>
                  </a:cubicBezTo>
                  <a:cubicBezTo>
                    <a:pt x="273329" y="146245"/>
                    <a:pt x="273329" y="127043"/>
                    <a:pt x="261442" y="115003"/>
                  </a:cubicBezTo>
                  <a:close/>
                </a:path>
              </a:pathLst>
            </a:cu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50" name="Circle: Hollow 349">
            <a:extLst>
              <a:ext uri="{FF2B5EF4-FFF2-40B4-BE49-F238E27FC236}">
                <a16:creationId xmlns:a16="http://schemas.microsoft.com/office/drawing/2014/main" id="{E1A2A813-A823-455B-E0B7-B4BC1A48432E}"/>
              </a:ext>
            </a:extLst>
          </p:cNvPr>
          <p:cNvSpPr/>
          <p:nvPr/>
        </p:nvSpPr>
        <p:spPr>
          <a:xfrm>
            <a:off x="16373740" y="5350765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1" name="Circle: Hollow 350">
            <a:extLst>
              <a:ext uri="{FF2B5EF4-FFF2-40B4-BE49-F238E27FC236}">
                <a16:creationId xmlns:a16="http://schemas.microsoft.com/office/drawing/2014/main" id="{6A71A90D-FD4F-4EC6-B4ED-08D408186503}"/>
              </a:ext>
            </a:extLst>
          </p:cNvPr>
          <p:cNvSpPr/>
          <p:nvPr/>
        </p:nvSpPr>
        <p:spPr>
          <a:xfrm>
            <a:off x="16373740" y="812775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3" dur="15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4" dur="15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6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7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9" dur="1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0" dur="1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2" dur="1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3" dur="1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5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6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8" grpId="0" animBg="1"/>
          <p:bldP spid="292" grpId="0" animBg="1"/>
          <p:bldP spid="293" grpId="0" animBg="1"/>
          <p:bldP spid="294" grpId="0" animBg="1"/>
          <p:bldP spid="295" grpId="0" animBg="1"/>
          <p:bldP spid="302" grpId="0" animBg="1"/>
          <p:bldP spid="303" grpId="0" animBg="1"/>
          <p:bldP spid="304" grpId="0" animBg="1"/>
          <p:bldP spid="305" grpId="0" animBg="1"/>
          <p:bldP spid="309" grpId="0" animBg="1"/>
          <p:bldP spid="310" grpId="0" animBg="1"/>
          <p:bldP spid="311" grpId="0" animBg="1"/>
          <p:bldP spid="312" grpId="0" animBg="1"/>
          <p:bldP spid="316" grpId="0" animBg="1"/>
          <p:bldP spid="328" grpId="0" animBg="1"/>
          <p:bldP spid="329" grpId="0" animBg="1"/>
          <p:bldP spid="330" grpId="0" animBg="1"/>
          <p:bldP spid="337" grpId="0" animBg="1"/>
          <p:bldP spid="350" grpId="0" animBg="1"/>
          <p:bldP spid="35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8" grpId="0" animBg="1"/>
          <p:bldP spid="292" grpId="0" animBg="1"/>
          <p:bldP spid="293" grpId="0" animBg="1"/>
          <p:bldP spid="294" grpId="0" animBg="1"/>
          <p:bldP spid="295" grpId="0" animBg="1"/>
          <p:bldP spid="302" grpId="0" animBg="1"/>
          <p:bldP spid="303" grpId="0" animBg="1"/>
          <p:bldP spid="304" grpId="0" animBg="1"/>
          <p:bldP spid="305" grpId="0" animBg="1"/>
          <p:bldP spid="309" grpId="0" animBg="1"/>
          <p:bldP spid="310" grpId="0" animBg="1"/>
          <p:bldP spid="311" grpId="0" animBg="1"/>
          <p:bldP spid="312" grpId="0" animBg="1"/>
          <p:bldP spid="316" grpId="0" animBg="1"/>
          <p:bldP spid="328" grpId="0" animBg="1"/>
          <p:bldP spid="329" grpId="0" animBg="1"/>
          <p:bldP spid="330" grpId="0" animBg="1"/>
          <p:bldP spid="337" grpId="0" animBg="1"/>
          <p:bldP spid="350" grpId="0" animBg="1"/>
          <p:bldP spid="35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157">
            <a:extLst>
              <a:ext uri="{FF2B5EF4-FFF2-40B4-BE49-F238E27FC236}">
                <a16:creationId xmlns:a16="http://schemas.microsoft.com/office/drawing/2014/main" id="{A480BC74-AD91-F6F7-DBC8-C7FA7D69BAF0}"/>
              </a:ext>
            </a:extLst>
          </p:cNvPr>
          <p:cNvSpPr>
            <a:spLocks/>
          </p:cNvSpPr>
          <p:nvPr/>
        </p:nvSpPr>
        <p:spPr bwMode="auto">
          <a:xfrm>
            <a:off x="2453578" y="12869524"/>
            <a:ext cx="104060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#144 –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we sell </a:t>
            </a:r>
            <a:r>
              <a:rPr lang="en-US" sz="2300" b="1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CONFIDENCE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not templates</a:t>
            </a:r>
          </a:p>
        </p:txBody>
      </p:sp>
      <p:sp>
        <p:nvSpPr>
          <p:cNvPr id="159" name="Circle: Hollow 158">
            <a:extLst>
              <a:ext uri="{FF2B5EF4-FFF2-40B4-BE49-F238E27FC236}">
                <a16:creationId xmlns:a16="http://schemas.microsoft.com/office/drawing/2014/main" id="{020AE9A3-EAB0-A300-F590-78E5CF8214B1}"/>
              </a:ext>
            </a:extLst>
          </p:cNvPr>
          <p:cNvSpPr/>
          <p:nvPr/>
        </p:nvSpPr>
        <p:spPr>
          <a:xfrm>
            <a:off x="3173256" y="3484466"/>
            <a:ext cx="6785168" cy="6785168"/>
          </a:xfrm>
          <a:prstGeom prst="donut">
            <a:avLst>
              <a:gd name="adj" fmla="val 66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E7655F1C-AC06-E82B-CD9C-DD7C6697C46A}"/>
              </a:ext>
            </a:extLst>
          </p:cNvPr>
          <p:cNvGrpSpPr/>
          <p:nvPr/>
        </p:nvGrpSpPr>
        <p:grpSpPr>
          <a:xfrm rot="1800000">
            <a:off x="3452533" y="3712383"/>
            <a:ext cx="6295764" cy="6295762"/>
            <a:chOff x="3757059" y="1871428"/>
            <a:chExt cx="9939574" cy="9939572"/>
          </a:xfrm>
        </p:grpSpPr>
        <p:sp>
          <p:nvSpPr>
            <p:cNvPr id="161" name="Arc 160">
              <a:extLst>
                <a:ext uri="{FF2B5EF4-FFF2-40B4-BE49-F238E27FC236}">
                  <a16:creationId xmlns:a16="http://schemas.microsoft.com/office/drawing/2014/main" id="{AE5D0CA9-08AA-4CDA-9997-6EEE28FC6172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accent3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Arc 161">
              <a:extLst>
                <a:ext uri="{FF2B5EF4-FFF2-40B4-BE49-F238E27FC236}">
                  <a16:creationId xmlns:a16="http://schemas.microsoft.com/office/drawing/2014/main" id="{4F9A7545-AF40-51F7-F8D7-5579946C6FD7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3" name="Oval 162">
            <a:extLst>
              <a:ext uri="{FF2B5EF4-FFF2-40B4-BE49-F238E27FC236}">
                <a16:creationId xmlns:a16="http://schemas.microsoft.com/office/drawing/2014/main" id="{15FD5238-0A91-EDA4-0394-D79EE069C75A}"/>
              </a:ext>
            </a:extLst>
          </p:cNvPr>
          <p:cNvSpPr/>
          <p:nvPr/>
        </p:nvSpPr>
        <p:spPr>
          <a:xfrm>
            <a:off x="6007194" y="6318404"/>
            <a:ext cx="1117292" cy="11172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Circle: Hollow 163">
            <a:extLst>
              <a:ext uri="{FF2B5EF4-FFF2-40B4-BE49-F238E27FC236}">
                <a16:creationId xmlns:a16="http://schemas.microsoft.com/office/drawing/2014/main" id="{299EE7D8-28B6-7D3A-792C-A137114E4C74}"/>
              </a:ext>
            </a:extLst>
          </p:cNvPr>
          <p:cNvSpPr/>
          <p:nvPr/>
        </p:nvSpPr>
        <p:spPr>
          <a:xfrm>
            <a:off x="5032233" y="5343443"/>
            <a:ext cx="3067214" cy="3067214"/>
          </a:xfrm>
          <a:prstGeom prst="donut">
            <a:avLst>
              <a:gd name="adj" fmla="val 14683"/>
            </a:avLst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TextBox 48">
            <a:extLst>
              <a:ext uri="{FF2B5EF4-FFF2-40B4-BE49-F238E27FC236}">
                <a16:creationId xmlns:a16="http://schemas.microsoft.com/office/drawing/2014/main" id="{CFBAC0BA-EBF8-6BB4-AA6D-D590CCC050D7}"/>
              </a:ext>
            </a:extLst>
          </p:cNvPr>
          <p:cNvSpPr txBox="1"/>
          <p:nvPr/>
        </p:nvSpPr>
        <p:spPr>
          <a:xfrm>
            <a:off x="1072238" y="5861386"/>
            <a:ext cx="3922638" cy="2031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ADAPTIVE</a:t>
            </a:r>
            <a:endParaRPr lang="en-US" sz="6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GROWTH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A676596E-1FD8-2862-033F-1EB44A78808A}"/>
              </a:ext>
            </a:extLst>
          </p:cNvPr>
          <p:cNvSpPr/>
          <p:nvPr/>
        </p:nvSpPr>
        <p:spPr>
          <a:xfrm>
            <a:off x="10768865" y="302226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87F1AD43-5F6D-CEF0-7C89-65B179F6D8DF}"/>
              </a:ext>
            </a:extLst>
          </p:cNvPr>
          <p:cNvGrpSpPr/>
          <p:nvPr/>
        </p:nvGrpSpPr>
        <p:grpSpPr>
          <a:xfrm>
            <a:off x="12608347" y="3455039"/>
            <a:ext cx="2126196" cy="1252819"/>
            <a:chOff x="12360697" y="3414288"/>
            <a:chExt cx="2126196" cy="1252819"/>
          </a:xfrm>
        </p:grpSpPr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D131696A-5D64-9421-CCCD-82F23D3D3C74}"/>
                </a:ext>
              </a:extLst>
            </p:cNvPr>
            <p:cNvSpPr txBox="1"/>
            <p:nvPr/>
          </p:nvSpPr>
          <p:spPr>
            <a:xfrm rot="10800000" flipV="1">
              <a:off x="12407834" y="3928443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Nhận diện tín hiệu nhỏ nhưng có ý nghĩa từ thị trường và </a:t>
              </a:r>
              <a:r>
                <a:rPr lang="en-US" sz="1400" dirty="0">
                  <a:solidFill>
                    <a:schemeClr val="tx2"/>
                  </a:solidFill>
                </a:rPr>
                <a:t>KH</a:t>
              </a:r>
              <a:r>
                <a:rPr lang="vi-VN" sz="1400" dirty="0">
                  <a:solidFill>
                    <a:schemeClr val="tx2"/>
                  </a:solidFill>
                </a:rPr>
                <a:t>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535E7EC4-CCE5-389C-74EF-5F8C6E1945E0}"/>
                </a:ext>
              </a:extLst>
            </p:cNvPr>
            <p:cNvSpPr txBox="1"/>
            <p:nvPr/>
          </p:nvSpPr>
          <p:spPr>
            <a:xfrm rot="10800000" flipV="1">
              <a:off x="12360697" y="341428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SIGNAL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E3689F51-1F5C-EF5B-054C-0DF4F10D5C1D}"/>
              </a:ext>
            </a:extLst>
          </p:cNvPr>
          <p:cNvGrpSpPr/>
          <p:nvPr/>
        </p:nvGrpSpPr>
        <p:grpSpPr>
          <a:xfrm>
            <a:off x="11500287" y="3586534"/>
            <a:ext cx="989830" cy="989828"/>
            <a:chOff x="11185295" y="7450942"/>
            <a:chExt cx="1501884" cy="1501884"/>
          </a:xfrm>
        </p:grpSpPr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A6CBBD48-2346-9B07-679F-AEDCCFC8966E}"/>
                </a:ext>
              </a:extLst>
            </p:cNvPr>
            <p:cNvSpPr/>
            <p:nvPr/>
          </p:nvSpPr>
          <p:spPr>
            <a:xfrm>
              <a:off x="11673142" y="7581911"/>
              <a:ext cx="526193" cy="526191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pic>
          <p:nvPicPr>
            <p:cNvPr id="172" name="Graphic 171" descr="Lights On outline">
              <a:extLst>
                <a:ext uri="{FF2B5EF4-FFF2-40B4-BE49-F238E27FC236}">
                  <a16:creationId xmlns:a16="http://schemas.microsoft.com/office/drawing/2014/main" id="{30855198-778F-F599-ABB0-B3A1636BE8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173" name="Oval 172">
            <a:extLst>
              <a:ext uri="{FF2B5EF4-FFF2-40B4-BE49-F238E27FC236}">
                <a16:creationId xmlns:a16="http://schemas.microsoft.com/office/drawing/2014/main" id="{680CB25D-4E21-A0A9-F622-634F85849D1E}"/>
              </a:ext>
            </a:extLst>
          </p:cNvPr>
          <p:cNvSpPr/>
          <p:nvPr/>
        </p:nvSpPr>
        <p:spPr>
          <a:xfrm>
            <a:off x="14829793" y="312986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1</a:t>
            </a: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AD5150FA-16AD-7735-FA95-A9D4010EB911}"/>
              </a:ext>
            </a:extLst>
          </p:cNvPr>
          <p:cNvSpPr/>
          <p:nvPr/>
        </p:nvSpPr>
        <p:spPr>
          <a:xfrm>
            <a:off x="10768865" y="5817870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4C19A731-0A3C-75E9-C565-4860BE18A286}"/>
              </a:ext>
            </a:extLst>
          </p:cNvPr>
          <p:cNvSpPr/>
          <p:nvPr/>
        </p:nvSpPr>
        <p:spPr>
          <a:xfrm>
            <a:off x="14829793" y="5925464"/>
            <a:ext cx="1903174" cy="190317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2</a:t>
            </a:r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68D64CF5-3F5F-BE74-319B-53E11CA39447}"/>
              </a:ext>
            </a:extLst>
          </p:cNvPr>
          <p:cNvSpPr/>
          <p:nvPr/>
        </p:nvSpPr>
        <p:spPr>
          <a:xfrm>
            <a:off x="10768865" y="8594863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5AAA0BCD-3B22-DBAB-D93F-6DB90EAF3E3A}"/>
              </a:ext>
            </a:extLst>
          </p:cNvPr>
          <p:cNvGrpSpPr/>
          <p:nvPr/>
        </p:nvGrpSpPr>
        <p:grpSpPr>
          <a:xfrm>
            <a:off x="12608347" y="8986883"/>
            <a:ext cx="2126196" cy="1252820"/>
            <a:chOff x="12360697" y="8986883"/>
            <a:chExt cx="2126196" cy="1252820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9B860EA9-560C-AB1B-B841-C4FBD9F7F9B4}"/>
                </a:ext>
              </a:extLst>
            </p:cNvPr>
            <p:cNvSpPr txBox="1"/>
            <p:nvPr/>
          </p:nvSpPr>
          <p:spPr>
            <a:xfrm rot="10800000" flipV="1">
              <a:off x="12407834" y="9501039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Định hình hướng đi, giải pháp và thông điệp rõ ràng.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849EABC0-AE6F-561C-081F-09AE50A9940C}"/>
                </a:ext>
              </a:extLst>
            </p:cNvPr>
            <p:cNvSpPr txBox="1"/>
            <p:nvPr/>
          </p:nvSpPr>
          <p:spPr>
            <a:xfrm rot="10800000" flipV="1">
              <a:off x="12360697" y="8986883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SHAPE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80" name="Oval 179">
            <a:extLst>
              <a:ext uri="{FF2B5EF4-FFF2-40B4-BE49-F238E27FC236}">
                <a16:creationId xmlns:a16="http://schemas.microsoft.com/office/drawing/2014/main" id="{29A7667C-EC92-86F7-C8C9-9B115F30BFF0}"/>
              </a:ext>
            </a:extLst>
          </p:cNvPr>
          <p:cNvSpPr/>
          <p:nvPr/>
        </p:nvSpPr>
        <p:spPr>
          <a:xfrm>
            <a:off x="14829793" y="8702457"/>
            <a:ext cx="1903174" cy="190317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3</a:t>
            </a: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7240901C-4E77-0FC3-61C0-96198B35D909}"/>
              </a:ext>
            </a:extLst>
          </p:cNvPr>
          <p:cNvSpPr/>
          <p:nvPr/>
        </p:nvSpPr>
        <p:spPr>
          <a:xfrm>
            <a:off x="16475171" y="4435525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753E8FFF-7734-A860-8AD6-8816EB214439}"/>
              </a:ext>
            </a:extLst>
          </p:cNvPr>
          <p:cNvSpPr/>
          <p:nvPr/>
        </p:nvSpPr>
        <p:spPr>
          <a:xfrm>
            <a:off x="20536099" y="4543119"/>
            <a:ext cx="1903174" cy="1903172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4</a:t>
            </a: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1D6ED036-92BE-96A9-7027-2510694EA453}"/>
              </a:ext>
            </a:extLst>
          </p:cNvPr>
          <p:cNvSpPr/>
          <p:nvPr/>
        </p:nvSpPr>
        <p:spPr>
          <a:xfrm>
            <a:off x="16475171" y="721251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9FAE3C9F-22C0-B5FB-6C78-50BAA27E8868}"/>
              </a:ext>
            </a:extLst>
          </p:cNvPr>
          <p:cNvGrpSpPr/>
          <p:nvPr/>
        </p:nvGrpSpPr>
        <p:grpSpPr>
          <a:xfrm>
            <a:off x="18314653" y="7604538"/>
            <a:ext cx="2126196" cy="1252820"/>
            <a:chOff x="18067003" y="7604538"/>
            <a:chExt cx="2126196" cy="1252820"/>
          </a:xfrm>
        </p:grpSpPr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8B37F7FE-FA46-534A-923E-697EE197C577}"/>
                </a:ext>
              </a:extLst>
            </p:cNvPr>
            <p:cNvSpPr txBox="1"/>
            <p:nvPr/>
          </p:nvSpPr>
          <p:spPr>
            <a:xfrm rot="10800000" flipV="1">
              <a:off x="18114140" y="8118694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Nhân rộng những gì hiệu quả và tạo tác động lớn.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C2F39AAF-BDF1-D4D1-C0A8-0DD877956001}"/>
                </a:ext>
              </a:extLst>
            </p:cNvPr>
            <p:cNvSpPr txBox="1"/>
            <p:nvPr/>
          </p:nvSpPr>
          <p:spPr>
            <a:xfrm rot="10800000" flipV="1">
              <a:off x="18067003" y="760453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SCALE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87" name="Oval 186">
            <a:extLst>
              <a:ext uri="{FF2B5EF4-FFF2-40B4-BE49-F238E27FC236}">
                <a16:creationId xmlns:a16="http://schemas.microsoft.com/office/drawing/2014/main" id="{16314586-B4E8-F2BE-6FF8-590F254C8CEE}"/>
              </a:ext>
            </a:extLst>
          </p:cNvPr>
          <p:cNvSpPr/>
          <p:nvPr/>
        </p:nvSpPr>
        <p:spPr>
          <a:xfrm>
            <a:off x="20536099" y="7320112"/>
            <a:ext cx="1903174" cy="1903172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5</a:t>
            </a: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510168C5-52B1-55D3-3A22-1BF784608907}"/>
              </a:ext>
            </a:extLst>
          </p:cNvPr>
          <p:cNvCxnSpPr/>
          <p:nvPr/>
        </p:nvCxnSpPr>
        <p:spPr>
          <a:xfrm flipH="1">
            <a:off x="9466966" y="4081448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52E4D13D-3946-BE0B-CC54-03D6E33C2957}"/>
              </a:ext>
            </a:extLst>
          </p:cNvPr>
          <p:cNvCxnSpPr>
            <a:cxnSpLocks/>
          </p:cNvCxnSpPr>
          <p:nvPr/>
        </p:nvCxnSpPr>
        <p:spPr>
          <a:xfrm flipH="1" flipV="1">
            <a:off x="9466966" y="8359256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8E2D7469-B4B3-B13D-C606-6258B80282DA}"/>
              </a:ext>
            </a:extLst>
          </p:cNvPr>
          <p:cNvCxnSpPr>
            <a:cxnSpLocks/>
          </p:cNvCxnSpPr>
          <p:nvPr/>
        </p:nvCxnSpPr>
        <p:spPr>
          <a:xfrm>
            <a:off x="9710320" y="6872286"/>
            <a:ext cx="1058545" cy="0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2047BF3C-F472-8E39-6047-7CAD45BC9F3B}"/>
              </a:ext>
            </a:extLst>
          </p:cNvPr>
          <p:cNvGrpSpPr/>
          <p:nvPr/>
        </p:nvGrpSpPr>
        <p:grpSpPr>
          <a:xfrm>
            <a:off x="9599195" y="5484113"/>
            <a:ext cx="6875976" cy="557893"/>
            <a:chOff x="8648700" y="5484113"/>
            <a:chExt cx="6875976" cy="557893"/>
          </a:xfrm>
        </p:grpSpPr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CDB631A9-C3D1-6ACC-0FB1-8BCE54C5C257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7205228C-815E-B2A0-CF1F-D2FD36F7F05F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F63161F1-822E-BD09-A3CA-4027443EFD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CF72DDC3-B81D-41F2-A056-0AA5F99C2FE1}"/>
              </a:ext>
            </a:extLst>
          </p:cNvPr>
          <p:cNvGrpSpPr/>
          <p:nvPr/>
        </p:nvGrpSpPr>
        <p:grpSpPr>
          <a:xfrm flipV="1">
            <a:off x="9599195" y="7710186"/>
            <a:ext cx="6875976" cy="557893"/>
            <a:chOff x="8648700" y="5484113"/>
            <a:chExt cx="6875976" cy="557893"/>
          </a:xfrm>
        </p:grpSpPr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89986662-FED5-5FFF-B06C-4F348C630339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1AF5766F-10F4-5ED2-D925-A2E8C117CF1D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AB39129A-31F0-B561-0072-A7B8DEC3E0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Circle: Hollow 198">
            <a:extLst>
              <a:ext uri="{FF2B5EF4-FFF2-40B4-BE49-F238E27FC236}">
                <a16:creationId xmlns:a16="http://schemas.microsoft.com/office/drawing/2014/main" id="{6256F0E9-8E8D-E90C-7E4A-E17D93F8428C}"/>
              </a:ext>
            </a:extLst>
          </p:cNvPr>
          <p:cNvSpPr/>
          <p:nvPr/>
        </p:nvSpPr>
        <p:spPr>
          <a:xfrm>
            <a:off x="10599251" y="3938436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0" name="Circle: Hollow 199">
            <a:extLst>
              <a:ext uri="{FF2B5EF4-FFF2-40B4-BE49-F238E27FC236}">
                <a16:creationId xmlns:a16="http://schemas.microsoft.com/office/drawing/2014/main" id="{BF8DA622-5C77-1705-BD8C-E0AB44061739}"/>
              </a:ext>
            </a:extLst>
          </p:cNvPr>
          <p:cNvSpPr/>
          <p:nvPr/>
        </p:nvSpPr>
        <p:spPr>
          <a:xfrm>
            <a:off x="10599251" y="673403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1" name="Circle: Hollow 200">
            <a:extLst>
              <a:ext uri="{FF2B5EF4-FFF2-40B4-BE49-F238E27FC236}">
                <a16:creationId xmlns:a16="http://schemas.microsoft.com/office/drawing/2014/main" id="{E262A5AE-240D-52ED-AB8D-1CCCC195EAF9}"/>
              </a:ext>
            </a:extLst>
          </p:cNvPr>
          <p:cNvSpPr/>
          <p:nvPr/>
        </p:nvSpPr>
        <p:spPr>
          <a:xfrm>
            <a:off x="10599251" y="9511031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A7493FE2-FB82-EAF2-1C90-EB73C7F50575}"/>
              </a:ext>
            </a:extLst>
          </p:cNvPr>
          <p:cNvGrpSpPr/>
          <p:nvPr/>
        </p:nvGrpSpPr>
        <p:grpSpPr>
          <a:xfrm>
            <a:off x="12608347" y="6258335"/>
            <a:ext cx="2126196" cy="1252819"/>
            <a:chOff x="12360697" y="6258335"/>
            <a:chExt cx="2126196" cy="1252819"/>
          </a:xfrm>
        </p:grpSpPr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20BAA623-C608-A6CA-0318-D286ACD909CB}"/>
                </a:ext>
              </a:extLst>
            </p:cNvPr>
            <p:cNvSpPr txBox="1"/>
            <p:nvPr/>
          </p:nvSpPr>
          <p:spPr>
            <a:xfrm rot="10800000" flipV="1">
              <a:off x="12407834" y="6772490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Hiểu sâu nguyên nhân, động lực và xu hướng ẩn phía sau.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DE07D8BA-CDE1-45CC-EAC4-63AF9A137796}"/>
                </a:ext>
              </a:extLst>
            </p:cNvPr>
            <p:cNvSpPr txBox="1"/>
            <p:nvPr/>
          </p:nvSpPr>
          <p:spPr>
            <a:xfrm rot="10800000" flipV="1">
              <a:off x="12360697" y="6258335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SENSE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A3D36F0C-1A26-0323-DD0C-6C3E36A8CE9E}"/>
              </a:ext>
            </a:extLst>
          </p:cNvPr>
          <p:cNvGrpSpPr/>
          <p:nvPr/>
        </p:nvGrpSpPr>
        <p:grpSpPr>
          <a:xfrm>
            <a:off x="18314653" y="4875990"/>
            <a:ext cx="2126196" cy="1252820"/>
            <a:chOff x="18067003" y="4875990"/>
            <a:chExt cx="2126196" cy="1252820"/>
          </a:xfrm>
        </p:grpSpPr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CD82521B-3ADA-AAB5-0860-F9A4CC0D2A87}"/>
                </a:ext>
              </a:extLst>
            </p:cNvPr>
            <p:cNvSpPr txBox="1"/>
            <p:nvPr/>
          </p:nvSpPr>
          <p:spPr>
            <a:xfrm rot="10800000" flipV="1">
              <a:off x="18114140" y="5390146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Đưa giải pháp ra thực tế nhanh, không cầu toàn.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BBF2D028-85B6-5BD9-F72F-01B82145B29B}"/>
                </a:ext>
              </a:extLst>
            </p:cNvPr>
            <p:cNvSpPr txBox="1"/>
            <p:nvPr/>
          </p:nvSpPr>
          <p:spPr>
            <a:xfrm rot="10800000" flipV="1">
              <a:off x="18067003" y="4875990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SHIP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FDD52F7A-37DB-93FC-E225-EF71D210EC7B}"/>
              </a:ext>
            </a:extLst>
          </p:cNvPr>
          <p:cNvSpPr/>
          <p:nvPr/>
        </p:nvSpPr>
        <p:spPr>
          <a:xfrm>
            <a:off x="9211738" y="5265451"/>
            <a:ext cx="746686" cy="3202885"/>
          </a:xfrm>
          <a:custGeom>
            <a:avLst/>
            <a:gdLst>
              <a:gd name="csX0" fmla="*/ 339872 w 746686"/>
              <a:gd name="csY0" fmla="*/ 0 h 3202885"/>
              <a:gd name="csX1" fmla="*/ 480080 w 746686"/>
              <a:gd name="csY1" fmla="*/ 291054 h 3202885"/>
              <a:gd name="csX2" fmla="*/ 746686 w 746686"/>
              <a:gd name="csY2" fmla="*/ 1611600 h 3202885"/>
              <a:gd name="csX3" fmla="*/ 480080 w 746686"/>
              <a:gd name="csY3" fmla="*/ 2932147 h 3202885"/>
              <a:gd name="csX4" fmla="*/ 349659 w 746686"/>
              <a:gd name="csY4" fmla="*/ 3202885 h 3202885"/>
              <a:gd name="csX5" fmla="*/ 9787 w 746686"/>
              <a:gd name="csY5" fmla="*/ 2863013 h 3202885"/>
              <a:gd name="csX6" fmla="*/ 61637 w 746686"/>
              <a:gd name="csY6" fmla="*/ 2755379 h 3202885"/>
              <a:gd name="csX7" fmla="*/ 292555 w 746686"/>
              <a:gd name="csY7" fmla="*/ 1611600 h 3202885"/>
              <a:gd name="csX8" fmla="*/ 61637 w 746686"/>
              <a:gd name="csY8" fmla="*/ 467822 h 3202885"/>
              <a:gd name="csX9" fmla="*/ 0 w 746686"/>
              <a:gd name="csY9" fmla="*/ 339872 h 32028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46686" h="3202885">
                <a:moveTo>
                  <a:pt x="339872" y="0"/>
                </a:moveTo>
                <a:lnTo>
                  <a:pt x="480080" y="291054"/>
                </a:lnTo>
                <a:cubicBezTo>
                  <a:pt x="651754" y="696937"/>
                  <a:pt x="746686" y="1143182"/>
                  <a:pt x="746686" y="1611600"/>
                </a:cubicBezTo>
                <a:cubicBezTo>
                  <a:pt x="746686" y="2080018"/>
                  <a:pt x="651754" y="2526264"/>
                  <a:pt x="480080" y="2932147"/>
                </a:cubicBezTo>
                <a:lnTo>
                  <a:pt x="349659" y="3202885"/>
                </a:lnTo>
                <a:lnTo>
                  <a:pt x="9787" y="2863013"/>
                </a:lnTo>
                <a:lnTo>
                  <a:pt x="61637" y="2755379"/>
                </a:lnTo>
                <a:cubicBezTo>
                  <a:pt x="210331" y="2403827"/>
                  <a:pt x="292555" y="2017316"/>
                  <a:pt x="292555" y="1611600"/>
                </a:cubicBezTo>
                <a:cubicBezTo>
                  <a:pt x="292555" y="1205885"/>
                  <a:pt x="210331" y="819373"/>
                  <a:pt x="61637" y="467822"/>
                </a:cubicBezTo>
                <a:lnTo>
                  <a:pt x="0" y="3398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9B624D66-0D8E-F980-E841-A0BD16E66B78}"/>
              </a:ext>
            </a:extLst>
          </p:cNvPr>
          <p:cNvGrpSpPr/>
          <p:nvPr/>
        </p:nvGrpSpPr>
        <p:grpSpPr>
          <a:xfrm>
            <a:off x="11627234" y="6495454"/>
            <a:ext cx="735936" cy="909520"/>
            <a:chOff x="11379584" y="6495454"/>
            <a:chExt cx="735936" cy="909520"/>
          </a:xfrm>
        </p:grpSpPr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C13A942D-9225-90FB-224D-2AAEFE3DE58E}"/>
                </a:ext>
              </a:extLst>
            </p:cNvPr>
            <p:cNvSpPr/>
            <p:nvPr/>
          </p:nvSpPr>
          <p:spPr>
            <a:xfrm>
              <a:off x="11404039" y="7020062"/>
              <a:ext cx="384912" cy="384912"/>
            </a:xfrm>
            <a:prstGeom prst="ellipse">
              <a:avLst/>
            </a:prstGeom>
            <a:solidFill>
              <a:schemeClr val="accent3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009C8EEF-8A70-8C55-D387-731BFDA3B074}"/>
                </a:ext>
              </a:extLst>
            </p:cNvPr>
            <p:cNvSpPr/>
            <p:nvPr/>
          </p:nvSpPr>
          <p:spPr>
            <a:xfrm>
              <a:off x="11379584" y="6495454"/>
              <a:ext cx="735936" cy="763192"/>
            </a:xfrm>
            <a:custGeom>
              <a:avLst/>
              <a:gdLst>
                <a:gd name="connsiteX0" fmla="*/ 284150 w 411480"/>
                <a:gd name="connsiteY0" fmla="*/ 60579 h 426720"/>
                <a:gd name="connsiteX1" fmla="*/ 345872 w 411480"/>
                <a:gd name="connsiteY1" fmla="*/ 175336 h 426720"/>
                <a:gd name="connsiteX2" fmla="*/ 392658 w 411480"/>
                <a:gd name="connsiteY2" fmla="*/ 269824 h 426720"/>
                <a:gd name="connsiteX3" fmla="*/ 353187 w 411480"/>
                <a:gd name="connsiteY3" fmla="*/ 269824 h 426720"/>
                <a:gd name="connsiteX4" fmla="*/ 353187 w 411480"/>
                <a:gd name="connsiteY4" fmla="*/ 335356 h 426720"/>
                <a:gd name="connsiteX5" fmla="*/ 332613 w 411480"/>
                <a:gd name="connsiteY5" fmla="*/ 355930 h 426720"/>
                <a:gd name="connsiteX6" fmla="*/ 289179 w 411480"/>
                <a:gd name="connsiteY6" fmla="*/ 355930 h 426720"/>
                <a:gd name="connsiteX7" fmla="*/ 289179 w 411480"/>
                <a:gd name="connsiteY7" fmla="*/ 410032 h 426720"/>
                <a:gd name="connsiteX8" fmla="*/ 114986 w 411480"/>
                <a:gd name="connsiteY8" fmla="*/ 410032 h 426720"/>
                <a:gd name="connsiteX9" fmla="*/ 83439 w 411480"/>
                <a:gd name="connsiteY9" fmla="*/ 291922 h 426720"/>
                <a:gd name="connsiteX10" fmla="*/ 221514 w 411480"/>
                <a:gd name="connsiteY10" fmla="*/ 140741 h 426720"/>
                <a:gd name="connsiteX11" fmla="*/ 219989 w 411480"/>
                <a:gd name="connsiteY11" fmla="*/ 124282 h 426720"/>
                <a:gd name="connsiteX12" fmla="*/ 247269 w 411480"/>
                <a:gd name="connsiteY12" fmla="*/ 95478 h 426720"/>
                <a:gd name="connsiteX13" fmla="*/ 229439 w 411480"/>
                <a:gd name="connsiteY13" fmla="*/ 64694 h 426720"/>
                <a:gd name="connsiteX14" fmla="*/ 190728 w 411480"/>
                <a:gd name="connsiteY14" fmla="*/ 73990 h 426720"/>
                <a:gd name="connsiteX15" fmla="*/ 162382 w 411480"/>
                <a:gd name="connsiteY15" fmla="*/ 57531 h 426720"/>
                <a:gd name="connsiteX16" fmla="*/ 151105 w 411480"/>
                <a:gd name="connsiteY16" fmla="*/ 19431 h 426720"/>
                <a:gd name="connsiteX17" fmla="*/ 115595 w 411480"/>
                <a:gd name="connsiteY17" fmla="*/ 19431 h 426720"/>
                <a:gd name="connsiteX18" fmla="*/ 104318 w 411480"/>
                <a:gd name="connsiteY18" fmla="*/ 57531 h 426720"/>
                <a:gd name="connsiteX19" fmla="*/ 75972 w 411480"/>
                <a:gd name="connsiteY19" fmla="*/ 73990 h 426720"/>
                <a:gd name="connsiteX20" fmla="*/ 37262 w 411480"/>
                <a:gd name="connsiteY20" fmla="*/ 64694 h 426720"/>
                <a:gd name="connsiteX21" fmla="*/ 19431 w 411480"/>
                <a:gd name="connsiteY21" fmla="*/ 95478 h 426720"/>
                <a:gd name="connsiteX22" fmla="*/ 46710 w 411480"/>
                <a:gd name="connsiteY22" fmla="*/ 124282 h 426720"/>
                <a:gd name="connsiteX23" fmla="*/ 45187 w 411480"/>
                <a:gd name="connsiteY23" fmla="*/ 140741 h 426720"/>
                <a:gd name="connsiteX24" fmla="*/ 46710 w 411480"/>
                <a:gd name="connsiteY24" fmla="*/ 157201 h 426720"/>
                <a:gd name="connsiteX25" fmla="*/ 19431 w 411480"/>
                <a:gd name="connsiteY25" fmla="*/ 186004 h 426720"/>
                <a:gd name="connsiteX26" fmla="*/ 37262 w 411480"/>
                <a:gd name="connsiteY26" fmla="*/ 216789 h 426720"/>
                <a:gd name="connsiteX27" fmla="*/ 75972 w 411480"/>
                <a:gd name="connsiteY27" fmla="*/ 207493 h 426720"/>
                <a:gd name="connsiteX28" fmla="*/ 104318 w 411480"/>
                <a:gd name="connsiteY28" fmla="*/ 223952 h 426720"/>
                <a:gd name="connsiteX29" fmla="*/ 115595 w 411480"/>
                <a:gd name="connsiteY29" fmla="*/ 262052 h 426720"/>
                <a:gd name="connsiteX30" fmla="*/ 151105 w 411480"/>
                <a:gd name="connsiteY30" fmla="*/ 262052 h 426720"/>
                <a:gd name="connsiteX31" fmla="*/ 162382 w 411480"/>
                <a:gd name="connsiteY31" fmla="*/ 223952 h 426720"/>
                <a:gd name="connsiteX32" fmla="*/ 190728 w 411480"/>
                <a:gd name="connsiteY32" fmla="*/ 207493 h 426720"/>
                <a:gd name="connsiteX33" fmla="*/ 229439 w 411480"/>
                <a:gd name="connsiteY33" fmla="*/ 216789 h 426720"/>
                <a:gd name="connsiteX34" fmla="*/ 247269 w 411480"/>
                <a:gd name="connsiteY34" fmla="*/ 186004 h 426720"/>
                <a:gd name="connsiteX35" fmla="*/ 219989 w 411480"/>
                <a:gd name="connsiteY35" fmla="*/ 157201 h 426720"/>
                <a:gd name="connsiteX36" fmla="*/ 221514 w 411480"/>
                <a:gd name="connsiteY36" fmla="*/ 140741 h 426720"/>
                <a:gd name="connsiteX37" fmla="*/ 175488 w 411480"/>
                <a:gd name="connsiteY37" fmla="*/ 140741 h 426720"/>
                <a:gd name="connsiteX38" fmla="*/ 133274 w 411480"/>
                <a:gd name="connsiteY38" fmla="*/ 182956 h 426720"/>
                <a:gd name="connsiteX39" fmla="*/ 91059 w 411480"/>
                <a:gd name="connsiteY39" fmla="*/ 140741 h 426720"/>
                <a:gd name="connsiteX40" fmla="*/ 133274 w 411480"/>
                <a:gd name="connsiteY40" fmla="*/ 98526 h 426720"/>
                <a:gd name="connsiteX41" fmla="*/ 175488 w 411480"/>
                <a:gd name="connsiteY41" fmla="*/ 140741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1480" h="426720">
                  <a:moveTo>
                    <a:pt x="284150" y="60579"/>
                  </a:moveTo>
                  <a:cubicBezTo>
                    <a:pt x="355016" y="91516"/>
                    <a:pt x="345872" y="175336"/>
                    <a:pt x="345872" y="175336"/>
                  </a:cubicBezTo>
                  <a:lnTo>
                    <a:pt x="392658" y="269824"/>
                  </a:lnTo>
                  <a:lnTo>
                    <a:pt x="353187" y="269824"/>
                  </a:lnTo>
                  <a:lnTo>
                    <a:pt x="353187" y="335356"/>
                  </a:lnTo>
                  <a:cubicBezTo>
                    <a:pt x="353187" y="346634"/>
                    <a:pt x="344043" y="355930"/>
                    <a:pt x="332613" y="355930"/>
                  </a:cubicBezTo>
                  <a:lnTo>
                    <a:pt x="289179" y="355930"/>
                  </a:lnTo>
                  <a:lnTo>
                    <a:pt x="289179" y="410032"/>
                  </a:lnTo>
                  <a:lnTo>
                    <a:pt x="114986" y="410032"/>
                  </a:lnTo>
                  <a:cubicBezTo>
                    <a:pt x="115748" y="368579"/>
                    <a:pt x="104470" y="327888"/>
                    <a:pt x="83439" y="291922"/>
                  </a:cubicBezTo>
                  <a:moveTo>
                    <a:pt x="221514" y="140741"/>
                  </a:moveTo>
                  <a:cubicBezTo>
                    <a:pt x="221514" y="135103"/>
                    <a:pt x="220904" y="129616"/>
                    <a:pt x="219989" y="124282"/>
                  </a:cubicBezTo>
                  <a:lnTo>
                    <a:pt x="247269" y="95478"/>
                  </a:lnTo>
                  <a:lnTo>
                    <a:pt x="229439" y="64694"/>
                  </a:lnTo>
                  <a:lnTo>
                    <a:pt x="190728" y="73990"/>
                  </a:lnTo>
                  <a:cubicBezTo>
                    <a:pt x="182499" y="66827"/>
                    <a:pt x="172898" y="61341"/>
                    <a:pt x="162382" y="57531"/>
                  </a:cubicBezTo>
                  <a:lnTo>
                    <a:pt x="151105" y="19431"/>
                  </a:lnTo>
                  <a:lnTo>
                    <a:pt x="115595" y="19431"/>
                  </a:lnTo>
                  <a:lnTo>
                    <a:pt x="104318" y="57531"/>
                  </a:lnTo>
                  <a:cubicBezTo>
                    <a:pt x="93802" y="61188"/>
                    <a:pt x="84201" y="66827"/>
                    <a:pt x="75972" y="73990"/>
                  </a:cubicBezTo>
                  <a:lnTo>
                    <a:pt x="37262" y="64694"/>
                  </a:lnTo>
                  <a:lnTo>
                    <a:pt x="19431" y="95478"/>
                  </a:lnTo>
                  <a:lnTo>
                    <a:pt x="46710" y="124282"/>
                  </a:lnTo>
                  <a:cubicBezTo>
                    <a:pt x="45644" y="129616"/>
                    <a:pt x="45187" y="135103"/>
                    <a:pt x="45187" y="140741"/>
                  </a:cubicBezTo>
                  <a:cubicBezTo>
                    <a:pt x="45187" y="146380"/>
                    <a:pt x="45796" y="151866"/>
                    <a:pt x="46710" y="157201"/>
                  </a:cubicBezTo>
                  <a:lnTo>
                    <a:pt x="19431" y="186004"/>
                  </a:lnTo>
                  <a:lnTo>
                    <a:pt x="37262" y="216789"/>
                  </a:lnTo>
                  <a:lnTo>
                    <a:pt x="75972" y="207493"/>
                  </a:lnTo>
                  <a:cubicBezTo>
                    <a:pt x="84201" y="214655"/>
                    <a:pt x="93802" y="220142"/>
                    <a:pt x="104318" y="223952"/>
                  </a:cubicBezTo>
                  <a:lnTo>
                    <a:pt x="115595" y="262052"/>
                  </a:lnTo>
                  <a:lnTo>
                    <a:pt x="151105" y="262052"/>
                  </a:lnTo>
                  <a:lnTo>
                    <a:pt x="162382" y="223952"/>
                  </a:lnTo>
                  <a:cubicBezTo>
                    <a:pt x="172898" y="220294"/>
                    <a:pt x="182499" y="214655"/>
                    <a:pt x="190728" y="207493"/>
                  </a:cubicBezTo>
                  <a:lnTo>
                    <a:pt x="229439" y="216789"/>
                  </a:lnTo>
                  <a:lnTo>
                    <a:pt x="247269" y="186004"/>
                  </a:lnTo>
                  <a:lnTo>
                    <a:pt x="219989" y="157201"/>
                  </a:lnTo>
                  <a:cubicBezTo>
                    <a:pt x="220904" y="151866"/>
                    <a:pt x="221514" y="146380"/>
                    <a:pt x="221514" y="140741"/>
                  </a:cubicBezTo>
                  <a:close/>
                  <a:moveTo>
                    <a:pt x="175488" y="140741"/>
                  </a:moveTo>
                  <a:cubicBezTo>
                    <a:pt x="175488" y="164058"/>
                    <a:pt x="156591" y="182956"/>
                    <a:pt x="133274" y="182956"/>
                  </a:cubicBezTo>
                  <a:cubicBezTo>
                    <a:pt x="109957" y="182956"/>
                    <a:pt x="91059" y="164058"/>
                    <a:pt x="91059" y="140741"/>
                  </a:cubicBezTo>
                  <a:cubicBezTo>
                    <a:pt x="91059" y="117424"/>
                    <a:pt x="109957" y="98526"/>
                    <a:pt x="133274" y="98526"/>
                  </a:cubicBezTo>
                  <a:cubicBezTo>
                    <a:pt x="156591" y="98526"/>
                    <a:pt x="175488" y="117424"/>
                    <a:pt x="175488" y="140741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5AA30AFB-DF8F-1816-5E9D-E5F4EBD978F8}"/>
              </a:ext>
            </a:extLst>
          </p:cNvPr>
          <p:cNvGrpSpPr/>
          <p:nvPr/>
        </p:nvGrpSpPr>
        <p:grpSpPr>
          <a:xfrm>
            <a:off x="11545464" y="9135180"/>
            <a:ext cx="899476" cy="941344"/>
            <a:chOff x="11297814" y="9135180"/>
            <a:chExt cx="899476" cy="941344"/>
          </a:xfrm>
        </p:grpSpPr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151CDBDB-58B6-ACC8-620E-BAA62AD91AA8}"/>
                </a:ext>
              </a:extLst>
            </p:cNvPr>
            <p:cNvSpPr/>
            <p:nvPr/>
          </p:nvSpPr>
          <p:spPr>
            <a:xfrm>
              <a:off x="11638393" y="9135180"/>
              <a:ext cx="384912" cy="384912"/>
            </a:xfrm>
            <a:prstGeom prst="ellipse">
              <a:avLst/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4B5E53A5-604B-00FF-9CF1-ED48069C6D5D}"/>
                </a:ext>
              </a:extLst>
            </p:cNvPr>
            <p:cNvSpPr/>
            <p:nvPr/>
          </p:nvSpPr>
          <p:spPr>
            <a:xfrm>
              <a:off x="11297814" y="9231562"/>
              <a:ext cx="899476" cy="844962"/>
            </a:xfrm>
            <a:custGeom>
              <a:avLst/>
              <a:gdLst>
                <a:gd name="connsiteX0" fmla="*/ 335814 w 502920"/>
                <a:gd name="connsiteY0" fmla="*/ 126873 h 472440"/>
                <a:gd name="connsiteX1" fmla="*/ 431520 w 502920"/>
                <a:gd name="connsiteY1" fmla="*/ 172136 h 472440"/>
                <a:gd name="connsiteX2" fmla="*/ 253670 w 502920"/>
                <a:gd name="connsiteY2" fmla="*/ 259156 h 472440"/>
                <a:gd name="connsiteX3" fmla="*/ 75819 w 502920"/>
                <a:gd name="connsiteY3" fmla="*/ 172136 h 472440"/>
                <a:gd name="connsiteX4" fmla="*/ 172135 w 502920"/>
                <a:gd name="connsiteY4" fmla="*/ 129159 h 472440"/>
                <a:gd name="connsiteX5" fmla="*/ 75667 w 502920"/>
                <a:gd name="connsiteY5" fmla="*/ 275920 h 472440"/>
                <a:gd name="connsiteX6" fmla="*/ 75667 w 502920"/>
                <a:gd name="connsiteY6" fmla="*/ 370104 h 472440"/>
                <a:gd name="connsiteX7" fmla="*/ 253517 w 502920"/>
                <a:gd name="connsiteY7" fmla="*/ 457124 h 472440"/>
                <a:gd name="connsiteX8" fmla="*/ 431368 w 502920"/>
                <a:gd name="connsiteY8" fmla="*/ 370104 h 472440"/>
                <a:gd name="connsiteX9" fmla="*/ 431368 w 502920"/>
                <a:gd name="connsiteY9" fmla="*/ 275920 h 472440"/>
                <a:gd name="connsiteX10" fmla="*/ 253517 w 502920"/>
                <a:gd name="connsiteY10" fmla="*/ 457124 h 472440"/>
                <a:gd name="connsiteX11" fmla="*/ 253517 w 502920"/>
                <a:gd name="connsiteY11" fmla="*/ 259156 h 472440"/>
                <a:gd name="connsiteX12" fmla="*/ 75667 w 502920"/>
                <a:gd name="connsiteY12" fmla="*/ 172136 h 472440"/>
                <a:gd name="connsiteX13" fmla="*/ 19431 w 502920"/>
                <a:gd name="connsiteY13" fmla="*/ 248336 h 472440"/>
                <a:gd name="connsiteX14" fmla="*/ 197282 w 502920"/>
                <a:gd name="connsiteY14" fmla="*/ 335356 h 472440"/>
                <a:gd name="connsiteX15" fmla="*/ 253517 w 502920"/>
                <a:gd name="connsiteY15" fmla="*/ 259156 h 472440"/>
                <a:gd name="connsiteX16" fmla="*/ 253517 w 502920"/>
                <a:gd name="connsiteY16" fmla="*/ 259156 h 472440"/>
                <a:gd name="connsiteX17" fmla="*/ 309753 w 502920"/>
                <a:gd name="connsiteY17" fmla="*/ 335356 h 472440"/>
                <a:gd name="connsiteX18" fmla="*/ 487603 w 502920"/>
                <a:gd name="connsiteY18" fmla="*/ 248336 h 472440"/>
                <a:gd name="connsiteX19" fmla="*/ 431368 w 502920"/>
                <a:gd name="connsiteY19" fmla="*/ 172136 h 472440"/>
                <a:gd name="connsiteX20" fmla="*/ 253517 w 502920"/>
                <a:gd name="connsiteY20" fmla="*/ 19431 h 472440"/>
                <a:gd name="connsiteX21" fmla="*/ 168325 w 502920"/>
                <a:gd name="connsiteY21" fmla="*/ 104623 h 472440"/>
                <a:gd name="connsiteX22" fmla="*/ 253517 w 502920"/>
                <a:gd name="connsiteY22" fmla="*/ 189814 h 472440"/>
                <a:gd name="connsiteX23" fmla="*/ 338709 w 502920"/>
                <a:gd name="connsiteY23" fmla="*/ 104623 h 472440"/>
                <a:gd name="connsiteX24" fmla="*/ 253517 w 502920"/>
                <a:gd name="connsiteY24" fmla="*/ 19431 h 472440"/>
                <a:gd name="connsiteX25" fmla="*/ 221970 w 502920"/>
                <a:gd name="connsiteY25" fmla="*/ 101727 h 472440"/>
                <a:gd name="connsiteX26" fmla="*/ 249707 w 502920"/>
                <a:gd name="connsiteY26" fmla="*/ 130988 h 472440"/>
                <a:gd name="connsiteX27" fmla="*/ 284912 w 502920"/>
                <a:gd name="connsiteY27" fmla="*/ 7810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2920" h="472440">
                  <a:moveTo>
                    <a:pt x="335814" y="126873"/>
                  </a:moveTo>
                  <a:lnTo>
                    <a:pt x="431520" y="172136"/>
                  </a:lnTo>
                  <a:lnTo>
                    <a:pt x="253670" y="259156"/>
                  </a:lnTo>
                  <a:lnTo>
                    <a:pt x="75819" y="172136"/>
                  </a:lnTo>
                  <a:lnTo>
                    <a:pt x="172135" y="129159"/>
                  </a:lnTo>
                  <a:moveTo>
                    <a:pt x="75667" y="275920"/>
                  </a:moveTo>
                  <a:lnTo>
                    <a:pt x="75667" y="370104"/>
                  </a:lnTo>
                  <a:lnTo>
                    <a:pt x="253517" y="457124"/>
                  </a:lnTo>
                  <a:lnTo>
                    <a:pt x="431368" y="370104"/>
                  </a:lnTo>
                  <a:lnTo>
                    <a:pt x="431368" y="275920"/>
                  </a:lnTo>
                  <a:moveTo>
                    <a:pt x="253517" y="457124"/>
                  </a:moveTo>
                  <a:lnTo>
                    <a:pt x="253517" y="259156"/>
                  </a:lnTo>
                  <a:moveTo>
                    <a:pt x="75667" y="172136"/>
                  </a:moveTo>
                  <a:lnTo>
                    <a:pt x="19431" y="248336"/>
                  </a:lnTo>
                  <a:lnTo>
                    <a:pt x="197282" y="335356"/>
                  </a:lnTo>
                  <a:lnTo>
                    <a:pt x="253517" y="259156"/>
                  </a:lnTo>
                  <a:moveTo>
                    <a:pt x="253517" y="259156"/>
                  </a:moveTo>
                  <a:lnTo>
                    <a:pt x="309753" y="335356"/>
                  </a:lnTo>
                  <a:lnTo>
                    <a:pt x="487603" y="248336"/>
                  </a:lnTo>
                  <a:lnTo>
                    <a:pt x="431368" y="172136"/>
                  </a:lnTo>
                  <a:moveTo>
                    <a:pt x="253517" y="19431"/>
                  </a:moveTo>
                  <a:cubicBezTo>
                    <a:pt x="206425" y="19431"/>
                    <a:pt x="168325" y="57531"/>
                    <a:pt x="168325" y="104623"/>
                  </a:cubicBezTo>
                  <a:cubicBezTo>
                    <a:pt x="168325" y="151714"/>
                    <a:pt x="206425" y="189814"/>
                    <a:pt x="253517" y="189814"/>
                  </a:cubicBezTo>
                  <a:cubicBezTo>
                    <a:pt x="300609" y="189814"/>
                    <a:pt x="338709" y="151714"/>
                    <a:pt x="338709" y="104623"/>
                  </a:cubicBezTo>
                  <a:cubicBezTo>
                    <a:pt x="338709" y="57531"/>
                    <a:pt x="300609" y="19431"/>
                    <a:pt x="253517" y="19431"/>
                  </a:cubicBezTo>
                  <a:close/>
                  <a:moveTo>
                    <a:pt x="221970" y="101727"/>
                  </a:moveTo>
                  <a:lnTo>
                    <a:pt x="249707" y="130988"/>
                  </a:lnTo>
                  <a:lnTo>
                    <a:pt x="284912" y="78105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7A7E73EA-1395-FF51-9D2E-AC00FEA118CA}"/>
              </a:ext>
            </a:extLst>
          </p:cNvPr>
          <p:cNvGrpSpPr/>
          <p:nvPr/>
        </p:nvGrpSpPr>
        <p:grpSpPr>
          <a:xfrm>
            <a:off x="17290893" y="4948461"/>
            <a:ext cx="790450" cy="886605"/>
            <a:chOff x="17043243" y="4948461"/>
            <a:chExt cx="790450" cy="886605"/>
          </a:xfrm>
        </p:grpSpPr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6F866C3C-8542-FA82-ABA0-CCD059B6F80A}"/>
                </a:ext>
              </a:extLst>
            </p:cNvPr>
            <p:cNvSpPr/>
            <p:nvPr/>
          </p:nvSpPr>
          <p:spPr>
            <a:xfrm>
              <a:off x="17111901" y="4948461"/>
              <a:ext cx="404574" cy="404574"/>
            </a:xfrm>
            <a:prstGeom prst="ellipse">
              <a:avLst/>
            </a:prstGeom>
            <a:solidFill>
              <a:schemeClr val="accent5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FBC8A969-1A9C-E2F1-D547-524FFFA34240}"/>
                </a:ext>
              </a:extLst>
            </p:cNvPr>
            <p:cNvSpPr/>
            <p:nvPr/>
          </p:nvSpPr>
          <p:spPr>
            <a:xfrm>
              <a:off x="17043243" y="5044616"/>
              <a:ext cx="790450" cy="790450"/>
            </a:xfrm>
            <a:custGeom>
              <a:avLst/>
              <a:gdLst>
                <a:gd name="connsiteX0" fmla="*/ 215265 w 441960"/>
                <a:gd name="connsiteY0" fmla="*/ 153695 h 441960"/>
                <a:gd name="connsiteX1" fmla="*/ 254127 w 441960"/>
                <a:gd name="connsiteY1" fmla="*/ 153695 h 441960"/>
                <a:gd name="connsiteX2" fmla="*/ 285826 w 441960"/>
                <a:gd name="connsiteY2" fmla="*/ 185395 h 441960"/>
                <a:gd name="connsiteX3" fmla="*/ 285826 w 441960"/>
                <a:gd name="connsiteY3" fmla="*/ 386563 h 441960"/>
                <a:gd name="connsiteX4" fmla="*/ 158877 w 441960"/>
                <a:gd name="connsiteY4" fmla="*/ 386563 h 441960"/>
                <a:gd name="connsiteX5" fmla="*/ 89992 w 441960"/>
                <a:gd name="connsiteY5" fmla="*/ 153695 h 441960"/>
                <a:gd name="connsiteX6" fmla="*/ 51130 w 441960"/>
                <a:gd name="connsiteY6" fmla="*/ 153695 h 441960"/>
                <a:gd name="connsiteX7" fmla="*/ 19431 w 441960"/>
                <a:gd name="connsiteY7" fmla="*/ 185395 h 441960"/>
                <a:gd name="connsiteX8" fmla="*/ 19431 w 441960"/>
                <a:gd name="connsiteY8" fmla="*/ 354864 h 441960"/>
                <a:gd name="connsiteX9" fmla="*/ 51130 w 441960"/>
                <a:gd name="connsiteY9" fmla="*/ 386563 h 441960"/>
                <a:gd name="connsiteX10" fmla="*/ 77191 w 441960"/>
                <a:gd name="connsiteY10" fmla="*/ 386563 h 441960"/>
                <a:gd name="connsiteX11" fmla="*/ 396621 w 441960"/>
                <a:gd name="connsiteY11" fmla="*/ 386410 h 441960"/>
                <a:gd name="connsiteX12" fmla="*/ 426034 w 441960"/>
                <a:gd name="connsiteY12" fmla="*/ 386410 h 441960"/>
                <a:gd name="connsiteX13" fmla="*/ 426034 w 441960"/>
                <a:gd name="connsiteY13" fmla="*/ 286588 h 441960"/>
                <a:gd name="connsiteX14" fmla="*/ 285826 w 441960"/>
                <a:gd name="connsiteY14" fmla="*/ 286588 h 441960"/>
                <a:gd name="connsiteX15" fmla="*/ 285826 w 441960"/>
                <a:gd name="connsiteY15" fmla="*/ 386410 h 441960"/>
                <a:gd name="connsiteX16" fmla="*/ 315087 w 441960"/>
                <a:gd name="connsiteY16" fmla="*/ 386410 h 441960"/>
                <a:gd name="connsiteX17" fmla="*/ 426034 w 441960"/>
                <a:gd name="connsiteY17" fmla="*/ 286588 h 441960"/>
                <a:gd name="connsiteX18" fmla="*/ 398297 w 441960"/>
                <a:gd name="connsiteY18" fmla="*/ 207493 h 441960"/>
                <a:gd name="connsiteX19" fmla="*/ 368427 w 441960"/>
                <a:gd name="connsiteY19" fmla="*/ 186309 h 441960"/>
                <a:gd name="connsiteX20" fmla="*/ 285826 w 441960"/>
                <a:gd name="connsiteY20" fmla="*/ 186309 h 441960"/>
                <a:gd name="connsiteX21" fmla="*/ 118034 w 441960"/>
                <a:gd name="connsiteY21" fmla="*/ 345719 h 441960"/>
                <a:gd name="connsiteX22" fmla="*/ 77191 w 441960"/>
                <a:gd name="connsiteY22" fmla="*/ 386563 h 441960"/>
                <a:gd name="connsiteX23" fmla="*/ 118034 w 441960"/>
                <a:gd name="connsiteY23" fmla="*/ 427406 h 441960"/>
                <a:gd name="connsiteX24" fmla="*/ 158877 w 441960"/>
                <a:gd name="connsiteY24" fmla="*/ 386563 h 441960"/>
                <a:gd name="connsiteX25" fmla="*/ 118034 w 441960"/>
                <a:gd name="connsiteY25" fmla="*/ 345719 h 441960"/>
                <a:gd name="connsiteX26" fmla="*/ 355930 w 441960"/>
                <a:gd name="connsiteY26" fmla="*/ 345719 h 441960"/>
                <a:gd name="connsiteX27" fmla="*/ 315087 w 441960"/>
                <a:gd name="connsiteY27" fmla="*/ 386563 h 441960"/>
                <a:gd name="connsiteX28" fmla="*/ 355930 w 441960"/>
                <a:gd name="connsiteY28" fmla="*/ 427406 h 441960"/>
                <a:gd name="connsiteX29" fmla="*/ 396774 w 441960"/>
                <a:gd name="connsiteY29" fmla="*/ 386563 h 441960"/>
                <a:gd name="connsiteX30" fmla="*/ 355930 w 441960"/>
                <a:gd name="connsiteY30" fmla="*/ 345719 h 441960"/>
                <a:gd name="connsiteX31" fmla="*/ 152629 w 441960"/>
                <a:gd name="connsiteY31" fmla="*/ 19431 h 441960"/>
                <a:gd name="connsiteX32" fmla="*/ 72466 w 441960"/>
                <a:gd name="connsiteY32" fmla="*/ 99594 h 441960"/>
                <a:gd name="connsiteX33" fmla="*/ 152629 w 441960"/>
                <a:gd name="connsiteY33" fmla="*/ 258852 h 441960"/>
                <a:gd name="connsiteX34" fmla="*/ 232791 w 441960"/>
                <a:gd name="connsiteY34" fmla="*/ 99594 h 441960"/>
                <a:gd name="connsiteX35" fmla="*/ 152629 w 441960"/>
                <a:gd name="connsiteY35" fmla="*/ 19431 h 441960"/>
                <a:gd name="connsiteX36" fmla="*/ 152629 w 441960"/>
                <a:gd name="connsiteY36" fmla="*/ 72619 h 441960"/>
                <a:gd name="connsiteX37" fmla="*/ 125806 w 441960"/>
                <a:gd name="connsiteY37" fmla="*/ 99441 h 441960"/>
                <a:gd name="connsiteX38" fmla="*/ 152629 w 441960"/>
                <a:gd name="connsiteY38" fmla="*/ 126264 h 441960"/>
                <a:gd name="connsiteX39" fmla="*/ 179451 w 441960"/>
                <a:gd name="connsiteY39" fmla="*/ 99441 h 441960"/>
                <a:gd name="connsiteX40" fmla="*/ 152629 w 441960"/>
                <a:gd name="connsiteY40" fmla="*/ 72619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41960" h="441960">
                  <a:moveTo>
                    <a:pt x="215265" y="153695"/>
                  </a:moveTo>
                  <a:lnTo>
                    <a:pt x="254127" y="153695"/>
                  </a:lnTo>
                  <a:cubicBezTo>
                    <a:pt x="271653" y="153695"/>
                    <a:pt x="285826" y="167869"/>
                    <a:pt x="285826" y="185395"/>
                  </a:cubicBezTo>
                  <a:lnTo>
                    <a:pt x="285826" y="386563"/>
                  </a:lnTo>
                  <a:lnTo>
                    <a:pt x="158877" y="386563"/>
                  </a:lnTo>
                  <a:moveTo>
                    <a:pt x="89992" y="153695"/>
                  </a:moveTo>
                  <a:lnTo>
                    <a:pt x="51130" y="153695"/>
                  </a:lnTo>
                  <a:cubicBezTo>
                    <a:pt x="33605" y="153695"/>
                    <a:pt x="19431" y="167869"/>
                    <a:pt x="19431" y="185395"/>
                  </a:cubicBezTo>
                  <a:lnTo>
                    <a:pt x="19431" y="354864"/>
                  </a:lnTo>
                  <a:cubicBezTo>
                    <a:pt x="19431" y="372389"/>
                    <a:pt x="33605" y="386563"/>
                    <a:pt x="51130" y="386563"/>
                  </a:cubicBezTo>
                  <a:lnTo>
                    <a:pt x="77191" y="386563"/>
                  </a:lnTo>
                  <a:moveTo>
                    <a:pt x="396621" y="386410"/>
                  </a:moveTo>
                  <a:lnTo>
                    <a:pt x="426034" y="386410"/>
                  </a:lnTo>
                  <a:lnTo>
                    <a:pt x="426034" y="286588"/>
                  </a:lnTo>
                  <a:lnTo>
                    <a:pt x="285826" y="286588"/>
                  </a:lnTo>
                  <a:lnTo>
                    <a:pt x="285826" y="386410"/>
                  </a:lnTo>
                  <a:lnTo>
                    <a:pt x="315087" y="386410"/>
                  </a:lnTo>
                  <a:moveTo>
                    <a:pt x="426034" y="286588"/>
                  </a:moveTo>
                  <a:lnTo>
                    <a:pt x="398297" y="207493"/>
                  </a:lnTo>
                  <a:cubicBezTo>
                    <a:pt x="393878" y="194844"/>
                    <a:pt x="381839" y="186309"/>
                    <a:pt x="368427" y="186309"/>
                  </a:cubicBezTo>
                  <a:lnTo>
                    <a:pt x="285826" y="186309"/>
                  </a:lnTo>
                  <a:moveTo>
                    <a:pt x="118034" y="345719"/>
                  </a:moveTo>
                  <a:cubicBezTo>
                    <a:pt x="95479" y="345719"/>
                    <a:pt x="77191" y="364008"/>
                    <a:pt x="77191" y="386563"/>
                  </a:cubicBezTo>
                  <a:cubicBezTo>
                    <a:pt x="77191" y="409118"/>
                    <a:pt x="95479" y="427406"/>
                    <a:pt x="118034" y="427406"/>
                  </a:cubicBezTo>
                  <a:cubicBezTo>
                    <a:pt x="140589" y="427406"/>
                    <a:pt x="158877" y="409118"/>
                    <a:pt x="158877" y="386563"/>
                  </a:cubicBezTo>
                  <a:cubicBezTo>
                    <a:pt x="158877" y="364008"/>
                    <a:pt x="140589" y="345719"/>
                    <a:pt x="118034" y="345719"/>
                  </a:cubicBezTo>
                  <a:close/>
                  <a:moveTo>
                    <a:pt x="355930" y="345719"/>
                  </a:moveTo>
                  <a:cubicBezTo>
                    <a:pt x="333375" y="345719"/>
                    <a:pt x="315087" y="364008"/>
                    <a:pt x="315087" y="386563"/>
                  </a:cubicBezTo>
                  <a:cubicBezTo>
                    <a:pt x="315087" y="409118"/>
                    <a:pt x="333375" y="427406"/>
                    <a:pt x="355930" y="427406"/>
                  </a:cubicBezTo>
                  <a:cubicBezTo>
                    <a:pt x="378485" y="427406"/>
                    <a:pt x="396774" y="409118"/>
                    <a:pt x="396774" y="386563"/>
                  </a:cubicBezTo>
                  <a:cubicBezTo>
                    <a:pt x="396774" y="364008"/>
                    <a:pt x="378485" y="345719"/>
                    <a:pt x="355930" y="345719"/>
                  </a:cubicBezTo>
                  <a:close/>
                  <a:moveTo>
                    <a:pt x="152629" y="19431"/>
                  </a:moveTo>
                  <a:cubicBezTo>
                    <a:pt x="108433" y="19431"/>
                    <a:pt x="72466" y="55245"/>
                    <a:pt x="72466" y="99594"/>
                  </a:cubicBezTo>
                  <a:cubicBezTo>
                    <a:pt x="72466" y="143942"/>
                    <a:pt x="152629" y="258852"/>
                    <a:pt x="152629" y="258852"/>
                  </a:cubicBezTo>
                  <a:cubicBezTo>
                    <a:pt x="152629" y="258852"/>
                    <a:pt x="232791" y="143789"/>
                    <a:pt x="232791" y="99594"/>
                  </a:cubicBezTo>
                  <a:cubicBezTo>
                    <a:pt x="232791" y="55398"/>
                    <a:pt x="196825" y="19431"/>
                    <a:pt x="152629" y="19431"/>
                  </a:cubicBezTo>
                  <a:close/>
                  <a:moveTo>
                    <a:pt x="152629" y="72619"/>
                  </a:moveTo>
                  <a:cubicBezTo>
                    <a:pt x="137846" y="72619"/>
                    <a:pt x="125806" y="84658"/>
                    <a:pt x="125806" y="99441"/>
                  </a:cubicBezTo>
                  <a:cubicBezTo>
                    <a:pt x="125806" y="114224"/>
                    <a:pt x="137846" y="126264"/>
                    <a:pt x="152629" y="126264"/>
                  </a:cubicBezTo>
                  <a:cubicBezTo>
                    <a:pt x="167412" y="126264"/>
                    <a:pt x="179451" y="114224"/>
                    <a:pt x="179451" y="99441"/>
                  </a:cubicBezTo>
                  <a:cubicBezTo>
                    <a:pt x="179451" y="84658"/>
                    <a:pt x="167412" y="72619"/>
                    <a:pt x="152629" y="72619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27BD4DE7-96EF-3576-EC0C-BE854851E811}"/>
              </a:ext>
            </a:extLst>
          </p:cNvPr>
          <p:cNvGrpSpPr/>
          <p:nvPr/>
        </p:nvGrpSpPr>
        <p:grpSpPr>
          <a:xfrm>
            <a:off x="17359035" y="7944616"/>
            <a:ext cx="654166" cy="726007"/>
            <a:chOff x="17111385" y="7944616"/>
            <a:chExt cx="654166" cy="726007"/>
          </a:xfrm>
        </p:grpSpPr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FE02CF75-ADD3-15AC-E7ED-9ED9F5568E62}"/>
                </a:ext>
              </a:extLst>
            </p:cNvPr>
            <p:cNvSpPr/>
            <p:nvPr/>
          </p:nvSpPr>
          <p:spPr>
            <a:xfrm>
              <a:off x="17306593" y="8266049"/>
              <a:ext cx="404574" cy="404574"/>
            </a:xfrm>
            <a:prstGeom prst="ellipse">
              <a:avLst/>
            </a:prstGeom>
            <a:solidFill>
              <a:schemeClr val="accent6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B34EBD59-A214-31B4-91DF-CECA88961F21}"/>
                </a:ext>
              </a:extLst>
            </p:cNvPr>
            <p:cNvSpPr/>
            <p:nvPr/>
          </p:nvSpPr>
          <p:spPr>
            <a:xfrm>
              <a:off x="17111385" y="7944616"/>
              <a:ext cx="654166" cy="654166"/>
            </a:xfrm>
            <a:custGeom>
              <a:avLst/>
              <a:gdLst>
                <a:gd name="connsiteX0" fmla="*/ 328955 w 365760"/>
                <a:gd name="connsiteY0" fmla="*/ 20210 h 365760"/>
                <a:gd name="connsiteX1" fmla="*/ 356235 w 365760"/>
                <a:gd name="connsiteY1" fmla="*/ 47490 h 365760"/>
                <a:gd name="connsiteX2" fmla="*/ 331698 w 365760"/>
                <a:gd name="connsiteY2" fmla="*/ 139540 h 365760"/>
                <a:gd name="connsiteX3" fmla="*/ 273176 w 365760"/>
                <a:gd name="connsiteY3" fmla="*/ 230065 h 365760"/>
                <a:gd name="connsiteX4" fmla="*/ 178232 w 365760"/>
                <a:gd name="connsiteY4" fmla="*/ 296359 h 365760"/>
                <a:gd name="connsiteX5" fmla="*/ 79933 w 365760"/>
                <a:gd name="connsiteY5" fmla="*/ 198061 h 365760"/>
                <a:gd name="connsiteX6" fmla="*/ 146228 w 365760"/>
                <a:gd name="connsiteY6" fmla="*/ 103116 h 365760"/>
                <a:gd name="connsiteX7" fmla="*/ 236754 w 365760"/>
                <a:gd name="connsiteY7" fmla="*/ 44594 h 365760"/>
                <a:gd name="connsiteX8" fmla="*/ 328955 w 365760"/>
                <a:gd name="connsiteY8" fmla="*/ 20210 h 365760"/>
                <a:gd name="connsiteX9" fmla="*/ 173202 w 365760"/>
                <a:gd name="connsiteY9" fmla="*/ 74312 h 365760"/>
                <a:gd name="connsiteX10" fmla="*/ 76581 w 365760"/>
                <a:gd name="connsiteY10" fmla="*/ 98239 h 365760"/>
                <a:gd name="connsiteX11" fmla="*/ 38328 w 365760"/>
                <a:gd name="connsiteY11" fmla="*/ 148684 h 365760"/>
                <a:gd name="connsiteX12" fmla="*/ 93345 w 365760"/>
                <a:gd name="connsiteY12" fmla="*/ 179316 h 365760"/>
                <a:gd name="connsiteX13" fmla="*/ 197129 w 365760"/>
                <a:gd name="connsiteY13" fmla="*/ 283253 h 365760"/>
                <a:gd name="connsiteX14" fmla="*/ 227762 w 365760"/>
                <a:gd name="connsiteY14" fmla="*/ 338269 h 365760"/>
                <a:gd name="connsiteX15" fmla="*/ 278206 w 365760"/>
                <a:gd name="connsiteY15" fmla="*/ 300017 h 365760"/>
                <a:gd name="connsiteX16" fmla="*/ 302133 w 365760"/>
                <a:gd name="connsiteY16" fmla="*/ 203395 h 365760"/>
                <a:gd name="connsiteX17" fmla="*/ 101879 w 365760"/>
                <a:gd name="connsiteY17" fmla="*/ 274566 h 365760"/>
                <a:gd name="connsiteX18" fmla="*/ 45643 w 365760"/>
                <a:gd name="connsiteY18" fmla="*/ 274566 h 365760"/>
                <a:gd name="connsiteX19" fmla="*/ 19431 w 365760"/>
                <a:gd name="connsiteY19" fmla="*/ 357015 h 365760"/>
                <a:gd name="connsiteX20" fmla="*/ 101879 w 365760"/>
                <a:gd name="connsiteY20" fmla="*/ 330802 h 365760"/>
                <a:gd name="connsiteX21" fmla="*/ 101879 w 365760"/>
                <a:gd name="connsiteY21" fmla="*/ 274566 h 365760"/>
                <a:gd name="connsiteX22" fmla="*/ 261442 w 365760"/>
                <a:gd name="connsiteY22" fmla="*/ 115003 h 365760"/>
                <a:gd name="connsiteX23" fmla="*/ 218313 w 365760"/>
                <a:gd name="connsiteY23" fmla="*/ 115003 h 365760"/>
                <a:gd name="connsiteX24" fmla="*/ 218313 w 365760"/>
                <a:gd name="connsiteY24" fmla="*/ 158132 h 365760"/>
                <a:gd name="connsiteX25" fmla="*/ 261442 w 365760"/>
                <a:gd name="connsiteY25" fmla="*/ 158132 h 365760"/>
                <a:gd name="connsiteX26" fmla="*/ 261442 w 365760"/>
                <a:gd name="connsiteY26" fmla="*/ 115003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" h="365760">
                  <a:moveTo>
                    <a:pt x="328955" y="20210"/>
                  </a:moveTo>
                  <a:cubicBezTo>
                    <a:pt x="345566" y="15791"/>
                    <a:pt x="360655" y="30878"/>
                    <a:pt x="356235" y="47490"/>
                  </a:cubicBezTo>
                  <a:lnTo>
                    <a:pt x="331698" y="139540"/>
                  </a:lnTo>
                  <a:cubicBezTo>
                    <a:pt x="324840" y="176268"/>
                    <a:pt x="303809" y="208729"/>
                    <a:pt x="273176" y="230065"/>
                  </a:cubicBezTo>
                  <a:lnTo>
                    <a:pt x="178232" y="296359"/>
                  </a:lnTo>
                  <a:lnTo>
                    <a:pt x="79933" y="198061"/>
                  </a:lnTo>
                  <a:lnTo>
                    <a:pt x="146228" y="103116"/>
                  </a:lnTo>
                  <a:cubicBezTo>
                    <a:pt x="167563" y="72484"/>
                    <a:pt x="200177" y="51452"/>
                    <a:pt x="236754" y="44594"/>
                  </a:cubicBezTo>
                  <a:lnTo>
                    <a:pt x="328955" y="20210"/>
                  </a:lnTo>
                  <a:close/>
                  <a:moveTo>
                    <a:pt x="173202" y="74312"/>
                  </a:moveTo>
                  <a:lnTo>
                    <a:pt x="76581" y="98239"/>
                  </a:lnTo>
                  <a:lnTo>
                    <a:pt x="38328" y="148684"/>
                  </a:lnTo>
                  <a:lnTo>
                    <a:pt x="93345" y="179316"/>
                  </a:lnTo>
                  <a:moveTo>
                    <a:pt x="197129" y="283253"/>
                  </a:moveTo>
                  <a:lnTo>
                    <a:pt x="227762" y="338269"/>
                  </a:lnTo>
                  <a:lnTo>
                    <a:pt x="278206" y="300017"/>
                  </a:lnTo>
                  <a:lnTo>
                    <a:pt x="302133" y="203395"/>
                  </a:lnTo>
                  <a:moveTo>
                    <a:pt x="101879" y="274566"/>
                  </a:moveTo>
                  <a:cubicBezTo>
                    <a:pt x="86335" y="259021"/>
                    <a:pt x="61188" y="259021"/>
                    <a:pt x="45643" y="274566"/>
                  </a:cubicBezTo>
                  <a:cubicBezTo>
                    <a:pt x="30099" y="290111"/>
                    <a:pt x="19431" y="357015"/>
                    <a:pt x="19431" y="357015"/>
                  </a:cubicBezTo>
                  <a:cubicBezTo>
                    <a:pt x="19431" y="357015"/>
                    <a:pt x="86335" y="346346"/>
                    <a:pt x="101879" y="330802"/>
                  </a:cubicBezTo>
                  <a:cubicBezTo>
                    <a:pt x="117424" y="315257"/>
                    <a:pt x="117577" y="290111"/>
                    <a:pt x="101879" y="274566"/>
                  </a:cubicBezTo>
                  <a:close/>
                  <a:moveTo>
                    <a:pt x="261442" y="115003"/>
                  </a:moveTo>
                  <a:cubicBezTo>
                    <a:pt x="249555" y="103116"/>
                    <a:pt x="230200" y="103116"/>
                    <a:pt x="218313" y="115003"/>
                  </a:cubicBezTo>
                  <a:cubicBezTo>
                    <a:pt x="206425" y="126890"/>
                    <a:pt x="206425" y="146245"/>
                    <a:pt x="218313" y="158132"/>
                  </a:cubicBezTo>
                  <a:cubicBezTo>
                    <a:pt x="230200" y="170020"/>
                    <a:pt x="249555" y="170020"/>
                    <a:pt x="261442" y="158132"/>
                  </a:cubicBezTo>
                  <a:cubicBezTo>
                    <a:pt x="273329" y="146245"/>
                    <a:pt x="273329" y="127043"/>
                    <a:pt x="261442" y="115003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221" name="Circle: Hollow 220">
            <a:extLst>
              <a:ext uri="{FF2B5EF4-FFF2-40B4-BE49-F238E27FC236}">
                <a16:creationId xmlns:a16="http://schemas.microsoft.com/office/drawing/2014/main" id="{BC283318-231B-FD2B-8F46-D28ADEC4FFD7}"/>
              </a:ext>
            </a:extLst>
          </p:cNvPr>
          <p:cNvSpPr/>
          <p:nvPr/>
        </p:nvSpPr>
        <p:spPr>
          <a:xfrm>
            <a:off x="16373740" y="5350765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2" name="Circle: Hollow 221">
            <a:extLst>
              <a:ext uri="{FF2B5EF4-FFF2-40B4-BE49-F238E27FC236}">
                <a16:creationId xmlns:a16="http://schemas.microsoft.com/office/drawing/2014/main" id="{0CB29809-0C9F-7FB0-F7A5-087C3A494CD5}"/>
              </a:ext>
            </a:extLst>
          </p:cNvPr>
          <p:cNvSpPr/>
          <p:nvPr/>
        </p:nvSpPr>
        <p:spPr>
          <a:xfrm>
            <a:off x="16373740" y="812775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3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4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6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7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0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2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3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5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6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9" grpId="0" animBg="1"/>
          <p:bldP spid="163" grpId="0" animBg="1"/>
          <p:bldP spid="164" grpId="0" animBg="1"/>
          <p:bldP spid="165" grpId="0" animBg="1"/>
          <p:bldP spid="166" grpId="0" animBg="1"/>
          <p:bldP spid="173" grpId="0" animBg="1"/>
          <p:bldP spid="174" grpId="0" animBg="1"/>
          <p:bldP spid="175" grpId="0" animBg="1"/>
          <p:bldP spid="176" grpId="0" animBg="1"/>
          <p:bldP spid="180" grpId="0" animBg="1"/>
          <p:bldP spid="181" grpId="0" animBg="1"/>
          <p:bldP spid="182" grpId="0" animBg="1"/>
          <p:bldP spid="183" grpId="0" animBg="1"/>
          <p:bldP spid="187" grpId="0" animBg="1"/>
          <p:bldP spid="199" grpId="0" animBg="1"/>
          <p:bldP spid="200" grpId="0" animBg="1"/>
          <p:bldP spid="201" grpId="0" animBg="1"/>
          <p:bldP spid="208" grpId="0" animBg="1"/>
          <p:bldP spid="221" grpId="0" animBg="1"/>
          <p:bldP spid="22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9" grpId="0" animBg="1"/>
          <p:bldP spid="163" grpId="0" animBg="1"/>
          <p:bldP spid="164" grpId="0" animBg="1"/>
          <p:bldP spid="165" grpId="0" animBg="1"/>
          <p:bldP spid="166" grpId="0" animBg="1"/>
          <p:bldP spid="173" grpId="0" animBg="1"/>
          <p:bldP spid="174" grpId="0" animBg="1"/>
          <p:bldP spid="175" grpId="0" animBg="1"/>
          <p:bldP spid="176" grpId="0" animBg="1"/>
          <p:bldP spid="180" grpId="0" animBg="1"/>
          <p:bldP spid="181" grpId="0" animBg="1"/>
          <p:bldP spid="182" grpId="0" animBg="1"/>
          <p:bldP spid="183" grpId="0" animBg="1"/>
          <p:bldP spid="187" grpId="0" animBg="1"/>
          <p:bldP spid="199" grpId="0" animBg="1"/>
          <p:bldP spid="200" grpId="0" animBg="1"/>
          <p:bldP spid="201" grpId="0" animBg="1"/>
          <p:bldP spid="208" grpId="0" animBg="1"/>
          <p:bldP spid="221" grpId="0" animBg="1"/>
          <p:bldP spid="22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FFE850E1-7F6E-4633-20FB-63BBD8295685}"/>
              </a:ext>
            </a:extLst>
          </p:cNvPr>
          <p:cNvSpPr>
            <a:spLocks/>
          </p:cNvSpPr>
          <p:nvPr/>
        </p:nvSpPr>
        <p:spPr bwMode="auto">
          <a:xfrm>
            <a:off x="2453578" y="12869524"/>
            <a:ext cx="104060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#144 –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we sell </a:t>
            </a:r>
            <a:r>
              <a:rPr lang="en-US" sz="2300" b="1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CONFIDENCE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not templates</a:t>
            </a:r>
          </a:p>
        </p:txBody>
      </p:sp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E7CF6F95-844D-54F1-882E-14CC93F47900}"/>
              </a:ext>
            </a:extLst>
          </p:cNvPr>
          <p:cNvSpPr/>
          <p:nvPr/>
        </p:nvSpPr>
        <p:spPr>
          <a:xfrm>
            <a:off x="3173256" y="3484466"/>
            <a:ext cx="6785168" cy="6785168"/>
          </a:xfrm>
          <a:prstGeom prst="donut">
            <a:avLst>
              <a:gd name="adj" fmla="val 6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C9E7D78-1C03-22D3-9149-057FC36CFAEB}"/>
              </a:ext>
            </a:extLst>
          </p:cNvPr>
          <p:cNvGrpSpPr/>
          <p:nvPr/>
        </p:nvGrpSpPr>
        <p:grpSpPr>
          <a:xfrm rot="1800000">
            <a:off x="3452533" y="3712383"/>
            <a:ext cx="6295764" cy="6295762"/>
            <a:chOff x="3757059" y="1871428"/>
            <a:chExt cx="9939574" cy="9939572"/>
          </a:xfrm>
        </p:grpSpPr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40D8516D-8D4C-4171-ECFE-48988B25E44D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accent1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86786327-EA3B-D367-2CF8-2275E46BBE64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0DE85F4A-7DFE-A9FA-B7C3-1F61044AA7E9}"/>
              </a:ext>
            </a:extLst>
          </p:cNvPr>
          <p:cNvSpPr/>
          <p:nvPr/>
        </p:nvSpPr>
        <p:spPr>
          <a:xfrm>
            <a:off x="6007194" y="6318404"/>
            <a:ext cx="1117292" cy="11172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985A184-56EC-26D2-B295-7D1EA332AB78}"/>
              </a:ext>
            </a:extLst>
          </p:cNvPr>
          <p:cNvSpPr/>
          <p:nvPr/>
        </p:nvSpPr>
        <p:spPr>
          <a:xfrm>
            <a:off x="5032233" y="5343443"/>
            <a:ext cx="3067214" cy="3067214"/>
          </a:xfrm>
          <a:prstGeom prst="donut">
            <a:avLst>
              <a:gd name="adj" fmla="val 14683"/>
            </a:avLst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8">
            <a:extLst>
              <a:ext uri="{FF2B5EF4-FFF2-40B4-BE49-F238E27FC236}">
                <a16:creationId xmlns:a16="http://schemas.microsoft.com/office/drawing/2014/main" id="{42B9FB94-8AB5-D342-9752-2E0F8AC331FC}"/>
              </a:ext>
            </a:extLst>
          </p:cNvPr>
          <p:cNvSpPr txBox="1"/>
          <p:nvPr/>
        </p:nvSpPr>
        <p:spPr>
          <a:xfrm>
            <a:off x="1072238" y="5861386"/>
            <a:ext cx="3922638" cy="20313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ADAPTIVE</a:t>
            </a:r>
            <a:endParaRPr lang="en-US" sz="6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GROWTH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B217150-F15D-B6E9-1047-9535E06FE8C7}"/>
              </a:ext>
            </a:extLst>
          </p:cNvPr>
          <p:cNvSpPr/>
          <p:nvPr/>
        </p:nvSpPr>
        <p:spPr>
          <a:xfrm>
            <a:off x="10768865" y="302226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C435198-45D9-A7C2-15E8-1DC629997BB2}"/>
              </a:ext>
            </a:extLst>
          </p:cNvPr>
          <p:cNvGrpSpPr/>
          <p:nvPr/>
        </p:nvGrpSpPr>
        <p:grpSpPr>
          <a:xfrm>
            <a:off x="12608347" y="3455039"/>
            <a:ext cx="2126196" cy="1252819"/>
            <a:chOff x="12360697" y="3414288"/>
            <a:chExt cx="2126196" cy="1252819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4602228-09D4-0B00-E627-68D1C2B524E2}"/>
                </a:ext>
              </a:extLst>
            </p:cNvPr>
            <p:cNvSpPr txBox="1"/>
            <p:nvPr/>
          </p:nvSpPr>
          <p:spPr>
            <a:xfrm rot="10800000" flipV="1">
              <a:off x="12407834" y="3928443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Nhận diện tín hiệu nhỏ nhưng có ý nghĩa từ thị trường và </a:t>
              </a:r>
              <a:r>
                <a:rPr lang="en-US" sz="1400" dirty="0">
                  <a:solidFill>
                    <a:schemeClr val="tx2"/>
                  </a:solidFill>
                </a:rPr>
                <a:t>KH</a:t>
              </a:r>
              <a:r>
                <a:rPr lang="vi-VN" sz="1400" dirty="0">
                  <a:solidFill>
                    <a:schemeClr val="tx2"/>
                  </a:solidFill>
                </a:rPr>
                <a:t>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F2D1672-9784-483F-6B35-F270073D2483}"/>
                </a:ext>
              </a:extLst>
            </p:cNvPr>
            <p:cNvSpPr txBox="1"/>
            <p:nvPr/>
          </p:nvSpPr>
          <p:spPr>
            <a:xfrm rot="10800000" flipV="1">
              <a:off x="12360697" y="341428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SIGNAL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39CCB5B-AAC4-6825-B5A5-78E3FDC8A4D1}"/>
              </a:ext>
            </a:extLst>
          </p:cNvPr>
          <p:cNvGrpSpPr/>
          <p:nvPr/>
        </p:nvGrpSpPr>
        <p:grpSpPr>
          <a:xfrm>
            <a:off x="11500287" y="3586534"/>
            <a:ext cx="989830" cy="989828"/>
            <a:chOff x="11185295" y="7450942"/>
            <a:chExt cx="1501884" cy="1501884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149F6BC-0F3F-61EF-2E8A-1C114C843BEB}"/>
                </a:ext>
              </a:extLst>
            </p:cNvPr>
            <p:cNvSpPr/>
            <p:nvPr/>
          </p:nvSpPr>
          <p:spPr>
            <a:xfrm>
              <a:off x="11673142" y="7581911"/>
              <a:ext cx="526193" cy="526191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pic>
          <p:nvPicPr>
            <p:cNvPr id="54" name="Graphic 53" descr="Lights On outline">
              <a:extLst>
                <a:ext uri="{FF2B5EF4-FFF2-40B4-BE49-F238E27FC236}">
                  <a16:creationId xmlns:a16="http://schemas.microsoft.com/office/drawing/2014/main" id="{DE831BAA-4C6E-F9C1-3CF0-0922BA4FC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55" name="Oval 54">
            <a:extLst>
              <a:ext uri="{FF2B5EF4-FFF2-40B4-BE49-F238E27FC236}">
                <a16:creationId xmlns:a16="http://schemas.microsoft.com/office/drawing/2014/main" id="{A436958B-8DE7-1D0A-08DC-F5D32385FF83}"/>
              </a:ext>
            </a:extLst>
          </p:cNvPr>
          <p:cNvSpPr/>
          <p:nvPr/>
        </p:nvSpPr>
        <p:spPr>
          <a:xfrm>
            <a:off x="14829793" y="312986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1</a:t>
            </a: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6AE94EB8-DF0E-7BC7-50F0-B9D69796A47C}"/>
              </a:ext>
            </a:extLst>
          </p:cNvPr>
          <p:cNvSpPr/>
          <p:nvPr/>
        </p:nvSpPr>
        <p:spPr>
          <a:xfrm>
            <a:off x="10768865" y="5817870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E11CD44-E93A-26E6-9314-53273D2E2CD0}"/>
              </a:ext>
            </a:extLst>
          </p:cNvPr>
          <p:cNvSpPr/>
          <p:nvPr/>
        </p:nvSpPr>
        <p:spPr>
          <a:xfrm>
            <a:off x="14829793" y="5925464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2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B351CD-2039-1234-6E00-28B16E26C5DB}"/>
              </a:ext>
            </a:extLst>
          </p:cNvPr>
          <p:cNvSpPr/>
          <p:nvPr/>
        </p:nvSpPr>
        <p:spPr>
          <a:xfrm>
            <a:off x="10768865" y="8594863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34E2C8A-FC31-B8FA-38E7-F2CCC9308678}"/>
              </a:ext>
            </a:extLst>
          </p:cNvPr>
          <p:cNvGrpSpPr/>
          <p:nvPr/>
        </p:nvGrpSpPr>
        <p:grpSpPr>
          <a:xfrm>
            <a:off x="12608347" y="8986883"/>
            <a:ext cx="2126196" cy="1252820"/>
            <a:chOff x="12360697" y="8986883"/>
            <a:chExt cx="2126196" cy="125282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E9449E5-CF29-6ADC-13AB-E000ABB631B9}"/>
                </a:ext>
              </a:extLst>
            </p:cNvPr>
            <p:cNvSpPr txBox="1"/>
            <p:nvPr/>
          </p:nvSpPr>
          <p:spPr>
            <a:xfrm rot="10800000" flipV="1">
              <a:off x="12407834" y="9501039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Định hình hướng đi, giải pháp và thông điệp rõ ràng.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4A65F5D-2F86-0C31-D4F0-1A67DB4EEF2E}"/>
                </a:ext>
              </a:extLst>
            </p:cNvPr>
            <p:cNvSpPr txBox="1"/>
            <p:nvPr/>
          </p:nvSpPr>
          <p:spPr>
            <a:xfrm rot="10800000" flipV="1">
              <a:off x="12360697" y="8986883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SHAPE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62" name="Oval 61">
            <a:extLst>
              <a:ext uri="{FF2B5EF4-FFF2-40B4-BE49-F238E27FC236}">
                <a16:creationId xmlns:a16="http://schemas.microsoft.com/office/drawing/2014/main" id="{8676CEC1-AC56-C51A-6830-A4D1E6D8C70B}"/>
              </a:ext>
            </a:extLst>
          </p:cNvPr>
          <p:cNvSpPr/>
          <p:nvPr/>
        </p:nvSpPr>
        <p:spPr>
          <a:xfrm>
            <a:off x="14829793" y="8702457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3</a:t>
            </a: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84D778DD-1903-1537-5665-E6291B3B78C7}"/>
              </a:ext>
            </a:extLst>
          </p:cNvPr>
          <p:cNvSpPr/>
          <p:nvPr/>
        </p:nvSpPr>
        <p:spPr>
          <a:xfrm>
            <a:off x="16475171" y="4435525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DA33619-4CDF-B0F0-AC49-5A9DE8081C22}"/>
              </a:ext>
            </a:extLst>
          </p:cNvPr>
          <p:cNvSpPr/>
          <p:nvPr/>
        </p:nvSpPr>
        <p:spPr>
          <a:xfrm>
            <a:off x="20536099" y="4543119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4</a:t>
            </a: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15AD546-7E86-4BC4-EABA-CE05A92CAFA4}"/>
              </a:ext>
            </a:extLst>
          </p:cNvPr>
          <p:cNvSpPr/>
          <p:nvPr/>
        </p:nvSpPr>
        <p:spPr>
          <a:xfrm>
            <a:off x="16475171" y="721251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B7967AF-7858-AA55-5BAD-B166DD8C0A1C}"/>
              </a:ext>
            </a:extLst>
          </p:cNvPr>
          <p:cNvGrpSpPr/>
          <p:nvPr/>
        </p:nvGrpSpPr>
        <p:grpSpPr>
          <a:xfrm>
            <a:off x="18314653" y="7604538"/>
            <a:ext cx="2126196" cy="1252820"/>
            <a:chOff x="18067003" y="7604538"/>
            <a:chExt cx="2126196" cy="1252820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D89830E-BBBA-C367-6418-97368178715B}"/>
                </a:ext>
              </a:extLst>
            </p:cNvPr>
            <p:cNvSpPr txBox="1"/>
            <p:nvPr/>
          </p:nvSpPr>
          <p:spPr>
            <a:xfrm rot="10800000" flipV="1">
              <a:off x="18114140" y="8118694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Nhân rộng những gì hiệu quả và tạo tác động lớn.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8A8E24A-5008-1609-E565-77DCFA0E6357}"/>
                </a:ext>
              </a:extLst>
            </p:cNvPr>
            <p:cNvSpPr txBox="1"/>
            <p:nvPr/>
          </p:nvSpPr>
          <p:spPr>
            <a:xfrm rot="10800000" flipV="1">
              <a:off x="18067003" y="760453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SCALE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E430CFB4-4999-D94F-E536-6A0B1371DED2}"/>
              </a:ext>
            </a:extLst>
          </p:cNvPr>
          <p:cNvSpPr/>
          <p:nvPr/>
        </p:nvSpPr>
        <p:spPr>
          <a:xfrm>
            <a:off x="20536099" y="732011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5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C25A6E5-AA30-8408-6A74-E018A8E38FB2}"/>
              </a:ext>
            </a:extLst>
          </p:cNvPr>
          <p:cNvCxnSpPr/>
          <p:nvPr/>
        </p:nvCxnSpPr>
        <p:spPr>
          <a:xfrm flipH="1">
            <a:off x="9466966" y="4081448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E889C1D-F8FB-67A7-C390-BB21B0C4A051}"/>
              </a:ext>
            </a:extLst>
          </p:cNvPr>
          <p:cNvCxnSpPr>
            <a:cxnSpLocks/>
          </p:cNvCxnSpPr>
          <p:nvPr/>
        </p:nvCxnSpPr>
        <p:spPr>
          <a:xfrm flipH="1" flipV="1">
            <a:off x="9466966" y="8359256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89C69FA0-655B-69D9-06E9-6D8FA3ECA8B0}"/>
              </a:ext>
            </a:extLst>
          </p:cNvPr>
          <p:cNvCxnSpPr>
            <a:cxnSpLocks/>
          </p:cNvCxnSpPr>
          <p:nvPr/>
        </p:nvCxnSpPr>
        <p:spPr>
          <a:xfrm>
            <a:off x="9710320" y="6872286"/>
            <a:ext cx="1058545" cy="0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B48AF1F-CE24-3316-63AA-72152CFAF4EC}"/>
              </a:ext>
            </a:extLst>
          </p:cNvPr>
          <p:cNvGrpSpPr/>
          <p:nvPr/>
        </p:nvGrpSpPr>
        <p:grpSpPr>
          <a:xfrm>
            <a:off x="9599195" y="5484113"/>
            <a:ext cx="6875976" cy="557893"/>
            <a:chOff x="8648700" y="5484113"/>
            <a:chExt cx="6875976" cy="557893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F9DB08DF-6CB8-3DC9-2D7E-1810C79E813F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B54B5E05-07F8-3A61-BDF6-A447D2A43522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A258489-6156-DFE2-72F1-0D455B77F6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9EBF087-10B6-2CE1-9054-FC21B974857C}"/>
              </a:ext>
            </a:extLst>
          </p:cNvPr>
          <p:cNvGrpSpPr/>
          <p:nvPr/>
        </p:nvGrpSpPr>
        <p:grpSpPr>
          <a:xfrm flipV="1">
            <a:off x="9599195" y="7710186"/>
            <a:ext cx="6875976" cy="557893"/>
            <a:chOff x="8648700" y="5484113"/>
            <a:chExt cx="6875976" cy="557893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BD0FF924-653A-19A3-02E8-DAFAA8789653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FAFA4E1F-A2B3-BAB1-6C3C-384B37F464DB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0BEBFB3F-CC39-EFAD-AD36-0CC38C58F4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Circle: Hollow 133">
            <a:extLst>
              <a:ext uri="{FF2B5EF4-FFF2-40B4-BE49-F238E27FC236}">
                <a16:creationId xmlns:a16="http://schemas.microsoft.com/office/drawing/2014/main" id="{1B93230A-49F2-B415-445A-C5027C361B2B}"/>
              </a:ext>
            </a:extLst>
          </p:cNvPr>
          <p:cNvSpPr/>
          <p:nvPr/>
        </p:nvSpPr>
        <p:spPr>
          <a:xfrm>
            <a:off x="10599251" y="3938436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5" name="Circle: Hollow 134">
            <a:extLst>
              <a:ext uri="{FF2B5EF4-FFF2-40B4-BE49-F238E27FC236}">
                <a16:creationId xmlns:a16="http://schemas.microsoft.com/office/drawing/2014/main" id="{F65D30F8-6E22-47DA-61E8-6823625FF274}"/>
              </a:ext>
            </a:extLst>
          </p:cNvPr>
          <p:cNvSpPr/>
          <p:nvPr/>
        </p:nvSpPr>
        <p:spPr>
          <a:xfrm>
            <a:off x="10599251" y="673403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6" name="Circle: Hollow 135">
            <a:extLst>
              <a:ext uri="{FF2B5EF4-FFF2-40B4-BE49-F238E27FC236}">
                <a16:creationId xmlns:a16="http://schemas.microsoft.com/office/drawing/2014/main" id="{670A4D88-0AC7-5C95-957C-1D14A032DDFB}"/>
              </a:ext>
            </a:extLst>
          </p:cNvPr>
          <p:cNvSpPr/>
          <p:nvPr/>
        </p:nvSpPr>
        <p:spPr>
          <a:xfrm>
            <a:off x="10599251" y="9511031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B1DA7B3E-7066-6DC2-E9A4-2C10797AEE82}"/>
              </a:ext>
            </a:extLst>
          </p:cNvPr>
          <p:cNvGrpSpPr/>
          <p:nvPr/>
        </p:nvGrpSpPr>
        <p:grpSpPr>
          <a:xfrm>
            <a:off x="12608347" y="6258335"/>
            <a:ext cx="2126196" cy="1252819"/>
            <a:chOff x="12360697" y="6258335"/>
            <a:chExt cx="2126196" cy="1252819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55A72326-94CB-7DB5-34B5-F39AB4D201D8}"/>
                </a:ext>
              </a:extLst>
            </p:cNvPr>
            <p:cNvSpPr txBox="1"/>
            <p:nvPr/>
          </p:nvSpPr>
          <p:spPr>
            <a:xfrm rot="10800000" flipV="1">
              <a:off x="12407834" y="6772490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Hiểu sâu nguyên nhân, động lực và xu hướng ẩn phía sau.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B6B3142B-44EF-9DCE-A5BE-21FBE45581AE}"/>
                </a:ext>
              </a:extLst>
            </p:cNvPr>
            <p:cNvSpPr txBox="1"/>
            <p:nvPr/>
          </p:nvSpPr>
          <p:spPr>
            <a:xfrm rot="10800000" flipV="1">
              <a:off x="12360697" y="6258335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SENSE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9E4734BF-7DDE-9E53-0AEA-9400AFB9F1DF}"/>
              </a:ext>
            </a:extLst>
          </p:cNvPr>
          <p:cNvGrpSpPr/>
          <p:nvPr/>
        </p:nvGrpSpPr>
        <p:grpSpPr>
          <a:xfrm>
            <a:off x="18314653" y="4875990"/>
            <a:ext cx="2126196" cy="1252820"/>
            <a:chOff x="18067003" y="4875990"/>
            <a:chExt cx="2126196" cy="1252820"/>
          </a:xfrm>
        </p:grpSpPr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8D99FD00-854F-E7D9-1BBA-33AA893660C5}"/>
                </a:ext>
              </a:extLst>
            </p:cNvPr>
            <p:cNvSpPr txBox="1"/>
            <p:nvPr/>
          </p:nvSpPr>
          <p:spPr>
            <a:xfrm rot="10800000" flipV="1">
              <a:off x="18114140" y="5390146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Đưa giải pháp ra thực tế nhanh, không cầu toàn.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8C437480-A877-67E5-5F4A-7498498B5303}"/>
                </a:ext>
              </a:extLst>
            </p:cNvPr>
            <p:cNvSpPr txBox="1"/>
            <p:nvPr/>
          </p:nvSpPr>
          <p:spPr>
            <a:xfrm rot="10800000" flipV="1">
              <a:off x="18067003" y="4875990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SHIP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2A78F8C0-21FE-E121-9018-539563E96941}"/>
              </a:ext>
            </a:extLst>
          </p:cNvPr>
          <p:cNvSpPr/>
          <p:nvPr/>
        </p:nvSpPr>
        <p:spPr>
          <a:xfrm>
            <a:off x="9211738" y="5265451"/>
            <a:ext cx="746686" cy="3202885"/>
          </a:xfrm>
          <a:custGeom>
            <a:avLst/>
            <a:gdLst>
              <a:gd name="csX0" fmla="*/ 339872 w 746686"/>
              <a:gd name="csY0" fmla="*/ 0 h 3202885"/>
              <a:gd name="csX1" fmla="*/ 480080 w 746686"/>
              <a:gd name="csY1" fmla="*/ 291054 h 3202885"/>
              <a:gd name="csX2" fmla="*/ 746686 w 746686"/>
              <a:gd name="csY2" fmla="*/ 1611600 h 3202885"/>
              <a:gd name="csX3" fmla="*/ 480080 w 746686"/>
              <a:gd name="csY3" fmla="*/ 2932147 h 3202885"/>
              <a:gd name="csX4" fmla="*/ 349659 w 746686"/>
              <a:gd name="csY4" fmla="*/ 3202885 h 3202885"/>
              <a:gd name="csX5" fmla="*/ 9787 w 746686"/>
              <a:gd name="csY5" fmla="*/ 2863013 h 3202885"/>
              <a:gd name="csX6" fmla="*/ 61637 w 746686"/>
              <a:gd name="csY6" fmla="*/ 2755379 h 3202885"/>
              <a:gd name="csX7" fmla="*/ 292555 w 746686"/>
              <a:gd name="csY7" fmla="*/ 1611600 h 3202885"/>
              <a:gd name="csX8" fmla="*/ 61637 w 746686"/>
              <a:gd name="csY8" fmla="*/ 467822 h 3202885"/>
              <a:gd name="csX9" fmla="*/ 0 w 746686"/>
              <a:gd name="csY9" fmla="*/ 339872 h 32028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46686" h="3202885">
                <a:moveTo>
                  <a:pt x="339872" y="0"/>
                </a:moveTo>
                <a:lnTo>
                  <a:pt x="480080" y="291054"/>
                </a:lnTo>
                <a:cubicBezTo>
                  <a:pt x="651754" y="696937"/>
                  <a:pt x="746686" y="1143182"/>
                  <a:pt x="746686" y="1611600"/>
                </a:cubicBezTo>
                <a:cubicBezTo>
                  <a:pt x="746686" y="2080018"/>
                  <a:pt x="651754" y="2526264"/>
                  <a:pt x="480080" y="2932147"/>
                </a:cubicBezTo>
                <a:lnTo>
                  <a:pt x="349659" y="3202885"/>
                </a:lnTo>
                <a:lnTo>
                  <a:pt x="9787" y="2863013"/>
                </a:lnTo>
                <a:lnTo>
                  <a:pt x="61637" y="2755379"/>
                </a:lnTo>
                <a:cubicBezTo>
                  <a:pt x="210331" y="2403827"/>
                  <a:pt x="292555" y="2017316"/>
                  <a:pt x="292555" y="1611600"/>
                </a:cubicBezTo>
                <a:cubicBezTo>
                  <a:pt x="292555" y="1205885"/>
                  <a:pt x="210331" y="819373"/>
                  <a:pt x="61637" y="467822"/>
                </a:cubicBezTo>
                <a:lnTo>
                  <a:pt x="0" y="3398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C0C2A74C-868C-67CA-2C62-8A742371DE8A}"/>
              </a:ext>
            </a:extLst>
          </p:cNvPr>
          <p:cNvGrpSpPr/>
          <p:nvPr/>
        </p:nvGrpSpPr>
        <p:grpSpPr>
          <a:xfrm>
            <a:off x="11627234" y="6495454"/>
            <a:ext cx="735936" cy="909520"/>
            <a:chOff x="11379584" y="6495454"/>
            <a:chExt cx="735936" cy="909520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E92200EC-344B-BC3D-C93E-B2881F6F5441}"/>
                </a:ext>
              </a:extLst>
            </p:cNvPr>
            <p:cNvSpPr/>
            <p:nvPr/>
          </p:nvSpPr>
          <p:spPr>
            <a:xfrm>
              <a:off x="11404039" y="7020062"/>
              <a:ext cx="384912" cy="3849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E9113085-AB26-5D59-24C7-1EBFC5DE9BF0}"/>
                </a:ext>
              </a:extLst>
            </p:cNvPr>
            <p:cNvSpPr/>
            <p:nvPr/>
          </p:nvSpPr>
          <p:spPr>
            <a:xfrm>
              <a:off x="11379584" y="6495454"/>
              <a:ext cx="735936" cy="763192"/>
            </a:xfrm>
            <a:custGeom>
              <a:avLst/>
              <a:gdLst>
                <a:gd name="connsiteX0" fmla="*/ 284150 w 411480"/>
                <a:gd name="connsiteY0" fmla="*/ 60579 h 426720"/>
                <a:gd name="connsiteX1" fmla="*/ 345872 w 411480"/>
                <a:gd name="connsiteY1" fmla="*/ 175336 h 426720"/>
                <a:gd name="connsiteX2" fmla="*/ 392658 w 411480"/>
                <a:gd name="connsiteY2" fmla="*/ 269824 h 426720"/>
                <a:gd name="connsiteX3" fmla="*/ 353187 w 411480"/>
                <a:gd name="connsiteY3" fmla="*/ 269824 h 426720"/>
                <a:gd name="connsiteX4" fmla="*/ 353187 w 411480"/>
                <a:gd name="connsiteY4" fmla="*/ 335356 h 426720"/>
                <a:gd name="connsiteX5" fmla="*/ 332613 w 411480"/>
                <a:gd name="connsiteY5" fmla="*/ 355930 h 426720"/>
                <a:gd name="connsiteX6" fmla="*/ 289179 w 411480"/>
                <a:gd name="connsiteY6" fmla="*/ 355930 h 426720"/>
                <a:gd name="connsiteX7" fmla="*/ 289179 w 411480"/>
                <a:gd name="connsiteY7" fmla="*/ 410032 h 426720"/>
                <a:gd name="connsiteX8" fmla="*/ 114986 w 411480"/>
                <a:gd name="connsiteY8" fmla="*/ 410032 h 426720"/>
                <a:gd name="connsiteX9" fmla="*/ 83439 w 411480"/>
                <a:gd name="connsiteY9" fmla="*/ 291922 h 426720"/>
                <a:gd name="connsiteX10" fmla="*/ 221514 w 411480"/>
                <a:gd name="connsiteY10" fmla="*/ 140741 h 426720"/>
                <a:gd name="connsiteX11" fmla="*/ 219989 w 411480"/>
                <a:gd name="connsiteY11" fmla="*/ 124282 h 426720"/>
                <a:gd name="connsiteX12" fmla="*/ 247269 w 411480"/>
                <a:gd name="connsiteY12" fmla="*/ 95478 h 426720"/>
                <a:gd name="connsiteX13" fmla="*/ 229439 w 411480"/>
                <a:gd name="connsiteY13" fmla="*/ 64694 h 426720"/>
                <a:gd name="connsiteX14" fmla="*/ 190728 w 411480"/>
                <a:gd name="connsiteY14" fmla="*/ 73990 h 426720"/>
                <a:gd name="connsiteX15" fmla="*/ 162382 w 411480"/>
                <a:gd name="connsiteY15" fmla="*/ 57531 h 426720"/>
                <a:gd name="connsiteX16" fmla="*/ 151105 w 411480"/>
                <a:gd name="connsiteY16" fmla="*/ 19431 h 426720"/>
                <a:gd name="connsiteX17" fmla="*/ 115595 w 411480"/>
                <a:gd name="connsiteY17" fmla="*/ 19431 h 426720"/>
                <a:gd name="connsiteX18" fmla="*/ 104318 w 411480"/>
                <a:gd name="connsiteY18" fmla="*/ 57531 h 426720"/>
                <a:gd name="connsiteX19" fmla="*/ 75972 w 411480"/>
                <a:gd name="connsiteY19" fmla="*/ 73990 h 426720"/>
                <a:gd name="connsiteX20" fmla="*/ 37262 w 411480"/>
                <a:gd name="connsiteY20" fmla="*/ 64694 h 426720"/>
                <a:gd name="connsiteX21" fmla="*/ 19431 w 411480"/>
                <a:gd name="connsiteY21" fmla="*/ 95478 h 426720"/>
                <a:gd name="connsiteX22" fmla="*/ 46710 w 411480"/>
                <a:gd name="connsiteY22" fmla="*/ 124282 h 426720"/>
                <a:gd name="connsiteX23" fmla="*/ 45187 w 411480"/>
                <a:gd name="connsiteY23" fmla="*/ 140741 h 426720"/>
                <a:gd name="connsiteX24" fmla="*/ 46710 w 411480"/>
                <a:gd name="connsiteY24" fmla="*/ 157201 h 426720"/>
                <a:gd name="connsiteX25" fmla="*/ 19431 w 411480"/>
                <a:gd name="connsiteY25" fmla="*/ 186004 h 426720"/>
                <a:gd name="connsiteX26" fmla="*/ 37262 w 411480"/>
                <a:gd name="connsiteY26" fmla="*/ 216789 h 426720"/>
                <a:gd name="connsiteX27" fmla="*/ 75972 w 411480"/>
                <a:gd name="connsiteY27" fmla="*/ 207493 h 426720"/>
                <a:gd name="connsiteX28" fmla="*/ 104318 w 411480"/>
                <a:gd name="connsiteY28" fmla="*/ 223952 h 426720"/>
                <a:gd name="connsiteX29" fmla="*/ 115595 w 411480"/>
                <a:gd name="connsiteY29" fmla="*/ 262052 h 426720"/>
                <a:gd name="connsiteX30" fmla="*/ 151105 w 411480"/>
                <a:gd name="connsiteY30" fmla="*/ 262052 h 426720"/>
                <a:gd name="connsiteX31" fmla="*/ 162382 w 411480"/>
                <a:gd name="connsiteY31" fmla="*/ 223952 h 426720"/>
                <a:gd name="connsiteX32" fmla="*/ 190728 w 411480"/>
                <a:gd name="connsiteY32" fmla="*/ 207493 h 426720"/>
                <a:gd name="connsiteX33" fmla="*/ 229439 w 411480"/>
                <a:gd name="connsiteY33" fmla="*/ 216789 h 426720"/>
                <a:gd name="connsiteX34" fmla="*/ 247269 w 411480"/>
                <a:gd name="connsiteY34" fmla="*/ 186004 h 426720"/>
                <a:gd name="connsiteX35" fmla="*/ 219989 w 411480"/>
                <a:gd name="connsiteY35" fmla="*/ 157201 h 426720"/>
                <a:gd name="connsiteX36" fmla="*/ 221514 w 411480"/>
                <a:gd name="connsiteY36" fmla="*/ 140741 h 426720"/>
                <a:gd name="connsiteX37" fmla="*/ 175488 w 411480"/>
                <a:gd name="connsiteY37" fmla="*/ 140741 h 426720"/>
                <a:gd name="connsiteX38" fmla="*/ 133274 w 411480"/>
                <a:gd name="connsiteY38" fmla="*/ 182956 h 426720"/>
                <a:gd name="connsiteX39" fmla="*/ 91059 w 411480"/>
                <a:gd name="connsiteY39" fmla="*/ 140741 h 426720"/>
                <a:gd name="connsiteX40" fmla="*/ 133274 w 411480"/>
                <a:gd name="connsiteY40" fmla="*/ 98526 h 426720"/>
                <a:gd name="connsiteX41" fmla="*/ 175488 w 411480"/>
                <a:gd name="connsiteY41" fmla="*/ 140741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1480" h="426720">
                  <a:moveTo>
                    <a:pt x="284150" y="60579"/>
                  </a:moveTo>
                  <a:cubicBezTo>
                    <a:pt x="355016" y="91516"/>
                    <a:pt x="345872" y="175336"/>
                    <a:pt x="345872" y="175336"/>
                  </a:cubicBezTo>
                  <a:lnTo>
                    <a:pt x="392658" y="269824"/>
                  </a:lnTo>
                  <a:lnTo>
                    <a:pt x="353187" y="269824"/>
                  </a:lnTo>
                  <a:lnTo>
                    <a:pt x="353187" y="335356"/>
                  </a:lnTo>
                  <a:cubicBezTo>
                    <a:pt x="353187" y="346634"/>
                    <a:pt x="344043" y="355930"/>
                    <a:pt x="332613" y="355930"/>
                  </a:cubicBezTo>
                  <a:lnTo>
                    <a:pt x="289179" y="355930"/>
                  </a:lnTo>
                  <a:lnTo>
                    <a:pt x="289179" y="410032"/>
                  </a:lnTo>
                  <a:lnTo>
                    <a:pt x="114986" y="410032"/>
                  </a:lnTo>
                  <a:cubicBezTo>
                    <a:pt x="115748" y="368579"/>
                    <a:pt x="104470" y="327888"/>
                    <a:pt x="83439" y="291922"/>
                  </a:cubicBezTo>
                  <a:moveTo>
                    <a:pt x="221514" y="140741"/>
                  </a:moveTo>
                  <a:cubicBezTo>
                    <a:pt x="221514" y="135103"/>
                    <a:pt x="220904" y="129616"/>
                    <a:pt x="219989" y="124282"/>
                  </a:cubicBezTo>
                  <a:lnTo>
                    <a:pt x="247269" y="95478"/>
                  </a:lnTo>
                  <a:lnTo>
                    <a:pt x="229439" y="64694"/>
                  </a:lnTo>
                  <a:lnTo>
                    <a:pt x="190728" y="73990"/>
                  </a:lnTo>
                  <a:cubicBezTo>
                    <a:pt x="182499" y="66827"/>
                    <a:pt x="172898" y="61341"/>
                    <a:pt x="162382" y="57531"/>
                  </a:cubicBezTo>
                  <a:lnTo>
                    <a:pt x="151105" y="19431"/>
                  </a:lnTo>
                  <a:lnTo>
                    <a:pt x="115595" y="19431"/>
                  </a:lnTo>
                  <a:lnTo>
                    <a:pt x="104318" y="57531"/>
                  </a:lnTo>
                  <a:cubicBezTo>
                    <a:pt x="93802" y="61188"/>
                    <a:pt x="84201" y="66827"/>
                    <a:pt x="75972" y="73990"/>
                  </a:cubicBezTo>
                  <a:lnTo>
                    <a:pt x="37262" y="64694"/>
                  </a:lnTo>
                  <a:lnTo>
                    <a:pt x="19431" y="95478"/>
                  </a:lnTo>
                  <a:lnTo>
                    <a:pt x="46710" y="124282"/>
                  </a:lnTo>
                  <a:cubicBezTo>
                    <a:pt x="45644" y="129616"/>
                    <a:pt x="45187" y="135103"/>
                    <a:pt x="45187" y="140741"/>
                  </a:cubicBezTo>
                  <a:cubicBezTo>
                    <a:pt x="45187" y="146380"/>
                    <a:pt x="45796" y="151866"/>
                    <a:pt x="46710" y="157201"/>
                  </a:cubicBezTo>
                  <a:lnTo>
                    <a:pt x="19431" y="186004"/>
                  </a:lnTo>
                  <a:lnTo>
                    <a:pt x="37262" y="216789"/>
                  </a:lnTo>
                  <a:lnTo>
                    <a:pt x="75972" y="207493"/>
                  </a:lnTo>
                  <a:cubicBezTo>
                    <a:pt x="84201" y="214655"/>
                    <a:pt x="93802" y="220142"/>
                    <a:pt x="104318" y="223952"/>
                  </a:cubicBezTo>
                  <a:lnTo>
                    <a:pt x="115595" y="262052"/>
                  </a:lnTo>
                  <a:lnTo>
                    <a:pt x="151105" y="262052"/>
                  </a:lnTo>
                  <a:lnTo>
                    <a:pt x="162382" y="223952"/>
                  </a:lnTo>
                  <a:cubicBezTo>
                    <a:pt x="172898" y="220294"/>
                    <a:pt x="182499" y="214655"/>
                    <a:pt x="190728" y="207493"/>
                  </a:cubicBezTo>
                  <a:lnTo>
                    <a:pt x="229439" y="216789"/>
                  </a:lnTo>
                  <a:lnTo>
                    <a:pt x="247269" y="186004"/>
                  </a:lnTo>
                  <a:lnTo>
                    <a:pt x="219989" y="157201"/>
                  </a:lnTo>
                  <a:cubicBezTo>
                    <a:pt x="220904" y="151866"/>
                    <a:pt x="221514" y="146380"/>
                    <a:pt x="221514" y="140741"/>
                  </a:cubicBezTo>
                  <a:close/>
                  <a:moveTo>
                    <a:pt x="175488" y="140741"/>
                  </a:moveTo>
                  <a:cubicBezTo>
                    <a:pt x="175488" y="164058"/>
                    <a:pt x="156591" y="182956"/>
                    <a:pt x="133274" y="182956"/>
                  </a:cubicBezTo>
                  <a:cubicBezTo>
                    <a:pt x="109957" y="182956"/>
                    <a:pt x="91059" y="164058"/>
                    <a:pt x="91059" y="140741"/>
                  </a:cubicBezTo>
                  <a:cubicBezTo>
                    <a:pt x="91059" y="117424"/>
                    <a:pt x="109957" y="98526"/>
                    <a:pt x="133274" y="98526"/>
                  </a:cubicBezTo>
                  <a:cubicBezTo>
                    <a:pt x="156591" y="98526"/>
                    <a:pt x="175488" y="117424"/>
                    <a:pt x="175488" y="140741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69C0CF9F-B0F8-5208-AAFB-91D1B259B092}"/>
              </a:ext>
            </a:extLst>
          </p:cNvPr>
          <p:cNvGrpSpPr/>
          <p:nvPr/>
        </p:nvGrpSpPr>
        <p:grpSpPr>
          <a:xfrm>
            <a:off x="11545464" y="9135180"/>
            <a:ext cx="899476" cy="941344"/>
            <a:chOff x="11297814" y="9135180"/>
            <a:chExt cx="899476" cy="941344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D665E94B-2DE2-7AD0-E8FE-675EA38728C0}"/>
                </a:ext>
              </a:extLst>
            </p:cNvPr>
            <p:cNvSpPr/>
            <p:nvPr/>
          </p:nvSpPr>
          <p:spPr>
            <a:xfrm>
              <a:off x="11638393" y="9135180"/>
              <a:ext cx="384912" cy="3849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8A3FBF14-C0BD-9993-DB61-78364140A051}"/>
                </a:ext>
              </a:extLst>
            </p:cNvPr>
            <p:cNvSpPr/>
            <p:nvPr/>
          </p:nvSpPr>
          <p:spPr>
            <a:xfrm>
              <a:off x="11297814" y="9231562"/>
              <a:ext cx="899476" cy="844962"/>
            </a:xfrm>
            <a:custGeom>
              <a:avLst/>
              <a:gdLst>
                <a:gd name="connsiteX0" fmla="*/ 335814 w 502920"/>
                <a:gd name="connsiteY0" fmla="*/ 126873 h 472440"/>
                <a:gd name="connsiteX1" fmla="*/ 431520 w 502920"/>
                <a:gd name="connsiteY1" fmla="*/ 172136 h 472440"/>
                <a:gd name="connsiteX2" fmla="*/ 253670 w 502920"/>
                <a:gd name="connsiteY2" fmla="*/ 259156 h 472440"/>
                <a:gd name="connsiteX3" fmla="*/ 75819 w 502920"/>
                <a:gd name="connsiteY3" fmla="*/ 172136 h 472440"/>
                <a:gd name="connsiteX4" fmla="*/ 172135 w 502920"/>
                <a:gd name="connsiteY4" fmla="*/ 129159 h 472440"/>
                <a:gd name="connsiteX5" fmla="*/ 75667 w 502920"/>
                <a:gd name="connsiteY5" fmla="*/ 275920 h 472440"/>
                <a:gd name="connsiteX6" fmla="*/ 75667 w 502920"/>
                <a:gd name="connsiteY6" fmla="*/ 370104 h 472440"/>
                <a:gd name="connsiteX7" fmla="*/ 253517 w 502920"/>
                <a:gd name="connsiteY7" fmla="*/ 457124 h 472440"/>
                <a:gd name="connsiteX8" fmla="*/ 431368 w 502920"/>
                <a:gd name="connsiteY8" fmla="*/ 370104 h 472440"/>
                <a:gd name="connsiteX9" fmla="*/ 431368 w 502920"/>
                <a:gd name="connsiteY9" fmla="*/ 275920 h 472440"/>
                <a:gd name="connsiteX10" fmla="*/ 253517 w 502920"/>
                <a:gd name="connsiteY10" fmla="*/ 457124 h 472440"/>
                <a:gd name="connsiteX11" fmla="*/ 253517 w 502920"/>
                <a:gd name="connsiteY11" fmla="*/ 259156 h 472440"/>
                <a:gd name="connsiteX12" fmla="*/ 75667 w 502920"/>
                <a:gd name="connsiteY12" fmla="*/ 172136 h 472440"/>
                <a:gd name="connsiteX13" fmla="*/ 19431 w 502920"/>
                <a:gd name="connsiteY13" fmla="*/ 248336 h 472440"/>
                <a:gd name="connsiteX14" fmla="*/ 197282 w 502920"/>
                <a:gd name="connsiteY14" fmla="*/ 335356 h 472440"/>
                <a:gd name="connsiteX15" fmla="*/ 253517 w 502920"/>
                <a:gd name="connsiteY15" fmla="*/ 259156 h 472440"/>
                <a:gd name="connsiteX16" fmla="*/ 253517 w 502920"/>
                <a:gd name="connsiteY16" fmla="*/ 259156 h 472440"/>
                <a:gd name="connsiteX17" fmla="*/ 309753 w 502920"/>
                <a:gd name="connsiteY17" fmla="*/ 335356 h 472440"/>
                <a:gd name="connsiteX18" fmla="*/ 487603 w 502920"/>
                <a:gd name="connsiteY18" fmla="*/ 248336 h 472440"/>
                <a:gd name="connsiteX19" fmla="*/ 431368 w 502920"/>
                <a:gd name="connsiteY19" fmla="*/ 172136 h 472440"/>
                <a:gd name="connsiteX20" fmla="*/ 253517 w 502920"/>
                <a:gd name="connsiteY20" fmla="*/ 19431 h 472440"/>
                <a:gd name="connsiteX21" fmla="*/ 168325 w 502920"/>
                <a:gd name="connsiteY21" fmla="*/ 104623 h 472440"/>
                <a:gd name="connsiteX22" fmla="*/ 253517 w 502920"/>
                <a:gd name="connsiteY22" fmla="*/ 189814 h 472440"/>
                <a:gd name="connsiteX23" fmla="*/ 338709 w 502920"/>
                <a:gd name="connsiteY23" fmla="*/ 104623 h 472440"/>
                <a:gd name="connsiteX24" fmla="*/ 253517 w 502920"/>
                <a:gd name="connsiteY24" fmla="*/ 19431 h 472440"/>
                <a:gd name="connsiteX25" fmla="*/ 221970 w 502920"/>
                <a:gd name="connsiteY25" fmla="*/ 101727 h 472440"/>
                <a:gd name="connsiteX26" fmla="*/ 249707 w 502920"/>
                <a:gd name="connsiteY26" fmla="*/ 130988 h 472440"/>
                <a:gd name="connsiteX27" fmla="*/ 284912 w 502920"/>
                <a:gd name="connsiteY27" fmla="*/ 7810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2920" h="472440">
                  <a:moveTo>
                    <a:pt x="335814" y="126873"/>
                  </a:moveTo>
                  <a:lnTo>
                    <a:pt x="431520" y="172136"/>
                  </a:lnTo>
                  <a:lnTo>
                    <a:pt x="253670" y="259156"/>
                  </a:lnTo>
                  <a:lnTo>
                    <a:pt x="75819" y="172136"/>
                  </a:lnTo>
                  <a:lnTo>
                    <a:pt x="172135" y="129159"/>
                  </a:lnTo>
                  <a:moveTo>
                    <a:pt x="75667" y="275920"/>
                  </a:moveTo>
                  <a:lnTo>
                    <a:pt x="75667" y="370104"/>
                  </a:lnTo>
                  <a:lnTo>
                    <a:pt x="253517" y="457124"/>
                  </a:lnTo>
                  <a:lnTo>
                    <a:pt x="431368" y="370104"/>
                  </a:lnTo>
                  <a:lnTo>
                    <a:pt x="431368" y="275920"/>
                  </a:lnTo>
                  <a:moveTo>
                    <a:pt x="253517" y="457124"/>
                  </a:moveTo>
                  <a:lnTo>
                    <a:pt x="253517" y="259156"/>
                  </a:lnTo>
                  <a:moveTo>
                    <a:pt x="75667" y="172136"/>
                  </a:moveTo>
                  <a:lnTo>
                    <a:pt x="19431" y="248336"/>
                  </a:lnTo>
                  <a:lnTo>
                    <a:pt x="197282" y="335356"/>
                  </a:lnTo>
                  <a:lnTo>
                    <a:pt x="253517" y="259156"/>
                  </a:lnTo>
                  <a:moveTo>
                    <a:pt x="253517" y="259156"/>
                  </a:moveTo>
                  <a:lnTo>
                    <a:pt x="309753" y="335356"/>
                  </a:lnTo>
                  <a:lnTo>
                    <a:pt x="487603" y="248336"/>
                  </a:lnTo>
                  <a:lnTo>
                    <a:pt x="431368" y="172136"/>
                  </a:lnTo>
                  <a:moveTo>
                    <a:pt x="253517" y="19431"/>
                  </a:moveTo>
                  <a:cubicBezTo>
                    <a:pt x="206425" y="19431"/>
                    <a:pt x="168325" y="57531"/>
                    <a:pt x="168325" y="104623"/>
                  </a:cubicBezTo>
                  <a:cubicBezTo>
                    <a:pt x="168325" y="151714"/>
                    <a:pt x="206425" y="189814"/>
                    <a:pt x="253517" y="189814"/>
                  </a:cubicBezTo>
                  <a:cubicBezTo>
                    <a:pt x="300609" y="189814"/>
                    <a:pt x="338709" y="151714"/>
                    <a:pt x="338709" y="104623"/>
                  </a:cubicBezTo>
                  <a:cubicBezTo>
                    <a:pt x="338709" y="57531"/>
                    <a:pt x="300609" y="19431"/>
                    <a:pt x="253517" y="19431"/>
                  </a:cubicBezTo>
                  <a:close/>
                  <a:moveTo>
                    <a:pt x="221970" y="101727"/>
                  </a:moveTo>
                  <a:lnTo>
                    <a:pt x="249707" y="130988"/>
                  </a:lnTo>
                  <a:lnTo>
                    <a:pt x="284912" y="78105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1039E977-4099-3C62-3560-D9CB0147199B}"/>
              </a:ext>
            </a:extLst>
          </p:cNvPr>
          <p:cNvGrpSpPr/>
          <p:nvPr/>
        </p:nvGrpSpPr>
        <p:grpSpPr>
          <a:xfrm>
            <a:off x="17290893" y="4948461"/>
            <a:ext cx="790450" cy="886605"/>
            <a:chOff x="17043243" y="4948461"/>
            <a:chExt cx="790450" cy="886605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D40C2142-46F4-0080-02E4-46E659F3D001}"/>
                </a:ext>
              </a:extLst>
            </p:cNvPr>
            <p:cNvSpPr/>
            <p:nvPr/>
          </p:nvSpPr>
          <p:spPr>
            <a:xfrm>
              <a:off x="17111901" y="4948461"/>
              <a:ext cx="404574" cy="404574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D9FB8DB5-0C87-6A21-902F-FB2C236A7AAC}"/>
                </a:ext>
              </a:extLst>
            </p:cNvPr>
            <p:cNvSpPr/>
            <p:nvPr/>
          </p:nvSpPr>
          <p:spPr>
            <a:xfrm>
              <a:off x="17043243" y="5044616"/>
              <a:ext cx="790450" cy="790450"/>
            </a:xfrm>
            <a:custGeom>
              <a:avLst/>
              <a:gdLst>
                <a:gd name="connsiteX0" fmla="*/ 215265 w 441960"/>
                <a:gd name="connsiteY0" fmla="*/ 153695 h 441960"/>
                <a:gd name="connsiteX1" fmla="*/ 254127 w 441960"/>
                <a:gd name="connsiteY1" fmla="*/ 153695 h 441960"/>
                <a:gd name="connsiteX2" fmla="*/ 285826 w 441960"/>
                <a:gd name="connsiteY2" fmla="*/ 185395 h 441960"/>
                <a:gd name="connsiteX3" fmla="*/ 285826 w 441960"/>
                <a:gd name="connsiteY3" fmla="*/ 386563 h 441960"/>
                <a:gd name="connsiteX4" fmla="*/ 158877 w 441960"/>
                <a:gd name="connsiteY4" fmla="*/ 386563 h 441960"/>
                <a:gd name="connsiteX5" fmla="*/ 89992 w 441960"/>
                <a:gd name="connsiteY5" fmla="*/ 153695 h 441960"/>
                <a:gd name="connsiteX6" fmla="*/ 51130 w 441960"/>
                <a:gd name="connsiteY6" fmla="*/ 153695 h 441960"/>
                <a:gd name="connsiteX7" fmla="*/ 19431 w 441960"/>
                <a:gd name="connsiteY7" fmla="*/ 185395 h 441960"/>
                <a:gd name="connsiteX8" fmla="*/ 19431 w 441960"/>
                <a:gd name="connsiteY8" fmla="*/ 354864 h 441960"/>
                <a:gd name="connsiteX9" fmla="*/ 51130 w 441960"/>
                <a:gd name="connsiteY9" fmla="*/ 386563 h 441960"/>
                <a:gd name="connsiteX10" fmla="*/ 77191 w 441960"/>
                <a:gd name="connsiteY10" fmla="*/ 386563 h 441960"/>
                <a:gd name="connsiteX11" fmla="*/ 396621 w 441960"/>
                <a:gd name="connsiteY11" fmla="*/ 386410 h 441960"/>
                <a:gd name="connsiteX12" fmla="*/ 426034 w 441960"/>
                <a:gd name="connsiteY12" fmla="*/ 386410 h 441960"/>
                <a:gd name="connsiteX13" fmla="*/ 426034 w 441960"/>
                <a:gd name="connsiteY13" fmla="*/ 286588 h 441960"/>
                <a:gd name="connsiteX14" fmla="*/ 285826 w 441960"/>
                <a:gd name="connsiteY14" fmla="*/ 286588 h 441960"/>
                <a:gd name="connsiteX15" fmla="*/ 285826 w 441960"/>
                <a:gd name="connsiteY15" fmla="*/ 386410 h 441960"/>
                <a:gd name="connsiteX16" fmla="*/ 315087 w 441960"/>
                <a:gd name="connsiteY16" fmla="*/ 386410 h 441960"/>
                <a:gd name="connsiteX17" fmla="*/ 426034 w 441960"/>
                <a:gd name="connsiteY17" fmla="*/ 286588 h 441960"/>
                <a:gd name="connsiteX18" fmla="*/ 398297 w 441960"/>
                <a:gd name="connsiteY18" fmla="*/ 207493 h 441960"/>
                <a:gd name="connsiteX19" fmla="*/ 368427 w 441960"/>
                <a:gd name="connsiteY19" fmla="*/ 186309 h 441960"/>
                <a:gd name="connsiteX20" fmla="*/ 285826 w 441960"/>
                <a:gd name="connsiteY20" fmla="*/ 186309 h 441960"/>
                <a:gd name="connsiteX21" fmla="*/ 118034 w 441960"/>
                <a:gd name="connsiteY21" fmla="*/ 345719 h 441960"/>
                <a:gd name="connsiteX22" fmla="*/ 77191 w 441960"/>
                <a:gd name="connsiteY22" fmla="*/ 386563 h 441960"/>
                <a:gd name="connsiteX23" fmla="*/ 118034 w 441960"/>
                <a:gd name="connsiteY23" fmla="*/ 427406 h 441960"/>
                <a:gd name="connsiteX24" fmla="*/ 158877 w 441960"/>
                <a:gd name="connsiteY24" fmla="*/ 386563 h 441960"/>
                <a:gd name="connsiteX25" fmla="*/ 118034 w 441960"/>
                <a:gd name="connsiteY25" fmla="*/ 345719 h 441960"/>
                <a:gd name="connsiteX26" fmla="*/ 355930 w 441960"/>
                <a:gd name="connsiteY26" fmla="*/ 345719 h 441960"/>
                <a:gd name="connsiteX27" fmla="*/ 315087 w 441960"/>
                <a:gd name="connsiteY27" fmla="*/ 386563 h 441960"/>
                <a:gd name="connsiteX28" fmla="*/ 355930 w 441960"/>
                <a:gd name="connsiteY28" fmla="*/ 427406 h 441960"/>
                <a:gd name="connsiteX29" fmla="*/ 396774 w 441960"/>
                <a:gd name="connsiteY29" fmla="*/ 386563 h 441960"/>
                <a:gd name="connsiteX30" fmla="*/ 355930 w 441960"/>
                <a:gd name="connsiteY30" fmla="*/ 345719 h 441960"/>
                <a:gd name="connsiteX31" fmla="*/ 152629 w 441960"/>
                <a:gd name="connsiteY31" fmla="*/ 19431 h 441960"/>
                <a:gd name="connsiteX32" fmla="*/ 72466 w 441960"/>
                <a:gd name="connsiteY32" fmla="*/ 99594 h 441960"/>
                <a:gd name="connsiteX33" fmla="*/ 152629 w 441960"/>
                <a:gd name="connsiteY33" fmla="*/ 258852 h 441960"/>
                <a:gd name="connsiteX34" fmla="*/ 232791 w 441960"/>
                <a:gd name="connsiteY34" fmla="*/ 99594 h 441960"/>
                <a:gd name="connsiteX35" fmla="*/ 152629 w 441960"/>
                <a:gd name="connsiteY35" fmla="*/ 19431 h 441960"/>
                <a:gd name="connsiteX36" fmla="*/ 152629 w 441960"/>
                <a:gd name="connsiteY36" fmla="*/ 72619 h 441960"/>
                <a:gd name="connsiteX37" fmla="*/ 125806 w 441960"/>
                <a:gd name="connsiteY37" fmla="*/ 99441 h 441960"/>
                <a:gd name="connsiteX38" fmla="*/ 152629 w 441960"/>
                <a:gd name="connsiteY38" fmla="*/ 126264 h 441960"/>
                <a:gd name="connsiteX39" fmla="*/ 179451 w 441960"/>
                <a:gd name="connsiteY39" fmla="*/ 99441 h 441960"/>
                <a:gd name="connsiteX40" fmla="*/ 152629 w 441960"/>
                <a:gd name="connsiteY40" fmla="*/ 72619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41960" h="441960">
                  <a:moveTo>
                    <a:pt x="215265" y="153695"/>
                  </a:moveTo>
                  <a:lnTo>
                    <a:pt x="254127" y="153695"/>
                  </a:lnTo>
                  <a:cubicBezTo>
                    <a:pt x="271653" y="153695"/>
                    <a:pt x="285826" y="167869"/>
                    <a:pt x="285826" y="185395"/>
                  </a:cubicBezTo>
                  <a:lnTo>
                    <a:pt x="285826" y="386563"/>
                  </a:lnTo>
                  <a:lnTo>
                    <a:pt x="158877" y="386563"/>
                  </a:lnTo>
                  <a:moveTo>
                    <a:pt x="89992" y="153695"/>
                  </a:moveTo>
                  <a:lnTo>
                    <a:pt x="51130" y="153695"/>
                  </a:lnTo>
                  <a:cubicBezTo>
                    <a:pt x="33605" y="153695"/>
                    <a:pt x="19431" y="167869"/>
                    <a:pt x="19431" y="185395"/>
                  </a:cubicBezTo>
                  <a:lnTo>
                    <a:pt x="19431" y="354864"/>
                  </a:lnTo>
                  <a:cubicBezTo>
                    <a:pt x="19431" y="372389"/>
                    <a:pt x="33605" y="386563"/>
                    <a:pt x="51130" y="386563"/>
                  </a:cubicBezTo>
                  <a:lnTo>
                    <a:pt x="77191" y="386563"/>
                  </a:lnTo>
                  <a:moveTo>
                    <a:pt x="396621" y="386410"/>
                  </a:moveTo>
                  <a:lnTo>
                    <a:pt x="426034" y="386410"/>
                  </a:lnTo>
                  <a:lnTo>
                    <a:pt x="426034" y="286588"/>
                  </a:lnTo>
                  <a:lnTo>
                    <a:pt x="285826" y="286588"/>
                  </a:lnTo>
                  <a:lnTo>
                    <a:pt x="285826" y="386410"/>
                  </a:lnTo>
                  <a:lnTo>
                    <a:pt x="315087" y="386410"/>
                  </a:lnTo>
                  <a:moveTo>
                    <a:pt x="426034" y="286588"/>
                  </a:moveTo>
                  <a:lnTo>
                    <a:pt x="398297" y="207493"/>
                  </a:lnTo>
                  <a:cubicBezTo>
                    <a:pt x="393878" y="194844"/>
                    <a:pt x="381839" y="186309"/>
                    <a:pt x="368427" y="186309"/>
                  </a:cubicBezTo>
                  <a:lnTo>
                    <a:pt x="285826" y="186309"/>
                  </a:lnTo>
                  <a:moveTo>
                    <a:pt x="118034" y="345719"/>
                  </a:moveTo>
                  <a:cubicBezTo>
                    <a:pt x="95479" y="345719"/>
                    <a:pt x="77191" y="364008"/>
                    <a:pt x="77191" y="386563"/>
                  </a:cubicBezTo>
                  <a:cubicBezTo>
                    <a:pt x="77191" y="409118"/>
                    <a:pt x="95479" y="427406"/>
                    <a:pt x="118034" y="427406"/>
                  </a:cubicBezTo>
                  <a:cubicBezTo>
                    <a:pt x="140589" y="427406"/>
                    <a:pt x="158877" y="409118"/>
                    <a:pt x="158877" y="386563"/>
                  </a:cubicBezTo>
                  <a:cubicBezTo>
                    <a:pt x="158877" y="364008"/>
                    <a:pt x="140589" y="345719"/>
                    <a:pt x="118034" y="345719"/>
                  </a:cubicBezTo>
                  <a:close/>
                  <a:moveTo>
                    <a:pt x="355930" y="345719"/>
                  </a:moveTo>
                  <a:cubicBezTo>
                    <a:pt x="333375" y="345719"/>
                    <a:pt x="315087" y="364008"/>
                    <a:pt x="315087" y="386563"/>
                  </a:cubicBezTo>
                  <a:cubicBezTo>
                    <a:pt x="315087" y="409118"/>
                    <a:pt x="333375" y="427406"/>
                    <a:pt x="355930" y="427406"/>
                  </a:cubicBezTo>
                  <a:cubicBezTo>
                    <a:pt x="378485" y="427406"/>
                    <a:pt x="396774" y="409118"/>
                    <a:pt x="396774" y="386563"/>
                  </a:cubicBezTo>
                  <a:cubicBezTo>
                    <a:pt x="396774" y="364008"/>
                    <a:pt x="378485" y="345719"/>
                    <a:pt x="355930" y="345719"/>
                  </a:cubicBezTo>
                  <a:close/>
                  <a:moveTo>
                    <a:pt x="152629" y="19431"/>
                  </a:moveTo>
                  <a:cubicBezTo>
                    <a:pt x="108433" y="19431"/>
                    <a:pt x="72466" y="55245"/>
                    <a:pt x="72466" y="99594"/>
                  </a:cubicBezTo>
                  <a:cubicBezTo>
                    <a:pt x="72466" y="143942"/>
                    <a:pt x="152629" y="258852"/>
                    <a:pt x="152629" y="258852"/>
                  </a:cubicBezTo>
                  <a:cubicBezTo>
                    <a:pt x="152629" y="258852"/>
                    <a:pt x="232791" y="143789"/>
                    <a:pt x="232791" y="99594"/>
                  </a:cubicBezTo>
                  <a:cubicBezTo>
                    <a:pt x="232791" y="55398"/>
                    <a:pt x="196825" y="19431"/>
                    <a:pt x="152629" y="19431"/>
                  </a:cubicBezTo>
                  <a:close/>
                  <a:moveTo>
                    <a:pt x="152629" y="72619"/>
                  </a:moveTo>
                  <a:cubicBezTo>
                    <a:pt x="137846" y="72619"/>
                    <a:pt x="125806" y="84658"/>
                    <a:pt x="125806" y="99441"/>
                  </a:cubicBezTo>
                  <a:cubicBezTo>
                    <a:pt x="125806" y="114224"/>
                    <a:pt x="137846" y="126264"/>
                    <a:pt x="152629" y="126264"/>
                  </a:cubicBezTo>
                  <a:cubicBezTo>
                    <a:pt x="167412" y="126264"/>
                    <a:pt x="179451" y="114224"/>
                    <a:pt x="179451" y="99441"/>
                  </a:cubicBezTo>
                  <a:cubicBezTo>
                    <a:pt x="179451" y="84658"/>
                    <a:pt x="167412" y="72619"/>
                    <a:pt x="152629" y="72619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F6F245A9-B3FE-810B-5B9E-26DD69851D3E}"/>
              </a:ext>
            </a:extLst>
          </p:cNvPr>
          <p:cNvGrpSpPr/>
          <p:nvPr/>
        </p:nvGrpSpPr>
        <p:grpSpPr>
          <a:xfrm>
            <a:off x="17359035" y="7944616"/>
            <a:ext cx="654166" cy="726007"/>
            <a:chOff x="17111385" y="7944616"/>
            <a:chExt cx="654166" cy="726007"/>
          </a:xfrm>
        </p:grpSpPr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41C574C4-E702-39A1-96C0-E0C59F028FED}"/>
                </a:ext>
              </a:extLst>
            </p:cNvPr>
            <p:cNvSpPr/>
            <p:nvPr/>
          </p:nvSpPr>
          <p:spPr>
            <a:xfrm>
              <a:off x="17306593" y="8266049"/>
              <a:ext cx="404574" cy="404574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7820331-F89F-4361-4C9D-16FA27C6D306}"/>
                </a:ext>
              </a:extLst>
            </p:cNvPr>
            <p:cNvSpPr/>
            <p:nvPr/>
          </p:nvSpPr>
          <p:spPr>
            <a:xfrm>
              <a:off x="17111385" y="7944616"/>
              <a:ext cx="654166" cy="654166"/>
            </a:xfrm>
            <a:custGeom>
              <a:avLst/>
              <a:gdLst>
                <a:gd name="connsiteX0" fmla="*/ 328955 w 365760"/>
                <a:gd name="connsiteY0" fmla="*/ 20210 h 365760"/>
                <a:gd name="connsiteX1" fmla="*/ 356235 w 365760"/>
                <a:gd name="connsiteY1" fmla="*/ 47490 h 365760"/>
                <a:gd name="connsiteX2" fmla="*/ 331698 w 365760"/>
                <a:gd name="connsiteY2" fmla="*/ 139540 h 365760"/>
                <a:gd name="connsiteX3" fmla="*/ 273176 w 365760"/>
                <a:gd name="connsiteY3" fmla="*/ 230065 h 365760"/>
                <a:gd name="connsiteX4" fmla="*/ 178232 w 365760"/>
                <a:gd name="connsiteY4" fmla="*/ 296359 h 365760"/>
                <a:gd name="connsiteX5" fmla="*/ 79933 w 365760"/>
                <a:gd name="connsiteY5" fmla="*/ 198061 h 365760"/>
                <a:gd name="connsiteX6" fmla="*/ 146228 w 365760"/>
                <a:gd name="connsiteY6" fmla="*/ 103116 h 365760"/>
                <a:gd name="connsiteX7" fmla="*/ 236754 w 365760"/>
                <a:gd name="connsiteY7" fmla="*/ 44594 h 365760"/>
                <a:gd name="connsiteX8" fmla="*/ 328955 w 365760"/>
                <a:gd name="connsiteY8" fmla="*/ 20210 h 365760"/>
                <a:gd name="connsiteX9" fmla="*/ 173202 w 365760"/>
                <a:gd name="connsiteY9" fmla="*/ 74312 h 365760"/>
                <a:gd name="connsiteX10" fmla="*/ 76581 w 365760"/>
                <a:gd name="connsiteY10" fmla="*/ 98239 h 365760"/>
                <a:gd name="connsiteX11" fmla="*/ 38328 w 365760"/>
                <a:gd name="connsiteY11" fmla="*/ 148684 h 365760"/>
                <a:gd name="connsiteX12" fmla="*/ 93345 w 365760"/>
                <a:gd name="connsiteY12" fmla="*/ 179316 h 365760"/>
                <a:gd name="connsiteX13" fmla="*/ 197129 w 365760"/>
                <a:gd name="connsiteY13" fmla="*/ 283253 h 365760"/>
                <a:gd name="connsiteX14" fmla="*/ 227762 w 365760"/>
                <a:gd name="connsiteY14" fmla="*/ 338269 h 365760"/>
                <a:gd name="connsiteX15" fmla="*/ 278206 w 365760"/>
                <a:gd name="connsiteY15" fmla="*/ 300017 h 365760"/>
                <a:gd name="connsiteX16" fmla="*/ 302133 w 365760"/>
                <a:gd name="connsiteY16" fmla="*/ 203395 h 365760"/>
                <a:gd name="connsiteX17" fmla="*/ 101879 w 365760"/>
                <a:gd name="connsiteY17" fmla="*/ 274566 h 365760"/>
                <a:gd name="connsiteX18" fmla="*/ 45643 w 365760"/>
                <a:gd name="connsiteY18" fmla="*/ 274566 h 365760"/>
                <a:gd name="connsiteX19" fmla="*/ 19431 w 365760"/>
                <a:gd name="connsiteY19" fmla="*/ 357015 h 365760"/>
                <a:gd name="connsiteX20" fmla="*/ 101879 w 365760"/>
                <a:gd name="connsiteY20" fmla="*/ 330802 h 365760"/>
                <a:gd name="connsiteX21" fmla="*/ 101879 w 365760"/>
                <a:gd name="connsiteY21" fmla="*/ 274566 h 365760"/>
                <a:gd name="connsiteX22" fmla="*/ 261442 w 365760"/>
                <a:gd name="connsiteY22" fmla="*/ 115003 h 365760"/>
                <a:gd name="connsiteX23" fmla="*/ 218313 w 365760"/>
                <a:gd name="connsiteY23" fmla="*/ 115003 h 365760"/>
                <a:gd name="connsiteX24" fmla="*/ 218313 w 365760"/>
                <a:gd name="connsiteY24" fmla="*/ 158132 h 365760"/>
                <a:gd name="connsiteX25" fmla="*/ 261442 w 365760"/>
                <a:gd name="connsiteY25" fmla="*/ 158132 h 365760"/>
                <a:gd name="connsiteX26" fmla="*/ 261442 w 365760"/>
                <a:gd name="connsiteY26" fmla="*/ 115003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" h="365760">
                  <a:moveTo>
                    <a:pt x="328955" y="20210"/>
                  </a:moveTo>
                  <a:cubicBezTo>
                    <a:pt x="345566" y="15791"/>
                    <a:pt x="360655" y="30878"/>
                    <a:pt x="356235" y="47490"/>
                  </a:cubicBezTo>
                  <a:lnTo>
                    <a:pt x="331698" y="139540"/>
                  </a:lnTo>
                  <a:cubicBezTo>
                    <a:pt x="324840" y="176268"/>
                    <a:pt x="303809" y="208729"/>
                    <a:pt x="273176" y="230065"/>
                  </a:cubicBezTo>
                  <a:lnTo>
                    <a:pt x="178232" y="296359"/>
                  </a:lnTo>
                  <a:lnTo>
                    <a:pt x="79933" y="198061"/>
                  </a:lnTo>
                  <a:lnTo>
                    <a:pt x="146228" y="103116"/>
                  </a:lnTo>
                  <a:cubicBezTo>
                    <a:pt x="167563" y="72484"/>
                    <a:pt x="200177" y="51452"/>
                    <a:pt x="236754" y="44594"/>
                  </a:cubicBezTo>
                  <a:lnTo>
                    <a:pt x="328955" y="20210"/>
                  </a:lnTo>
                  <a:close/>
                  <a:moveTo>
                    <a:pt x="173202" y="74312"/>
                  </a:moveTo>
                  <a:lnTo>
                    <a:pt x="76581" y="98239"/>
                  </a:lnTo>
                  <a:lnTo>
                    <a:pt x="38328" y="148684"/>
                  </a:lnTo>
                  <a:lnTo>
                    <a:pt x="93345" y="179316"/>
                  </a:lnTo>
                  <a:moveTo>
                    <a:pt x="197129" y="283253"/>
                  </a:moveTo>
                  <a:lnTo>
                    <a:pt x="227762" y="338269"/>
                  </a:lnTo>
                  <a:lnTo>
                    <a:pt x="278206" y="300017"/>
                  </a:lnTo>
                  <a:lnTo>
                    <a:pt x="302133" y="203395"/>
                  </a:lnTo>
                  <a:moveTo>
                    <a:pt x="101879" y="274566"/>
                  </a:moveTo>
                  <a:cubicBezTo>
                    <a:pt x="86335" y="259021"/>
                    <a:pt x="61188" y="259021"/>
                    <a:pt x="45643" y="274566"/>
                  </a:cubicBezTo>
                  <a:cubicBezTo>
                    <a:pt x="30099" y="290111"/>
                    <a:pt x="19431" y="357015"/>
                    <a:pt x="19431" y="357015"/>
                  </a:cubicBezTo>
                  <a:cubicBezTo>
                    <a:pt x="19431" y="357015"/>
                    <a:pt x="86335" y="346346"/>
                    <a:pt x="101879" y="330802"/>
                  </a:cubicBezTo>
                  <a:cubicBezTo>
                    <a:pt x="117424" y="315257"/>
                    <a:pt x="117577" y="290111"/>
                    <a:pt x="101879" y="274566"/>
                  </a:cubicBezTo>
                  <a:close/>
                  <a:moveTo>
                    <a:pt x="261442" y="115003"/>
                  </a:moveTo>
                  <a:cubicBezTo>
                    <a:pt x="249555" y="103116"/>
                    <a:pt x="230200" y="103116"/>
                    <a:pt x="218313" y="115003"/>
                  </a:cubicBezTo>
                  <a:cubicBezTo>
                    <a:pt x="206425" y="126890"/>
                    <a:pt x="206425" y="146245"/>
                    <a:pt x="218313" y="158132"/>
                  </a:cubicBezTo>
                  <a:cubicBezTo>
                    <a:pt x="230200" y="170020"/>
                    <a:pt x="249555" y="170020"/>
                    <a:pt x="261442" y="158132"/>
                  </a:cubicBezTo>
                  <a:cubicBezTo>
                    <a:pt x="273329" y="146245"/>
                    <a:pt x="273329" y="127043"/>
                    <a:pt x="261442" y="115003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56" name="Circle: Hollow 155">
            <a:extLst>
              <a:ext uri="{FF2B5EF4-FFF2-40B4-BE49-F238E27FC236}">
                <a16:creationId xmlns:a16="http://schemas.microsoft.com/office/drawing/2014/main" id="{E98D2F67-97DD-B117-5C13-4C8A4D83A1F0}"/>
              </a:ext>
            </a:extLst>
          </p:cNvPr>
          <p:cNvSpPr/>
          <p:nvPr/>
        </p:nvSpPr>
        <p:spPr>
          <a:xfrm>
            <a:off x="16373740" y="5350765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Circle: Hollow 156">
            <a:extLst>
              <a:ext uri="{FF2B5EF4-FFF2-40B4-BE49-F238E27FC236}">
                <a16:creationId xmlns:a16="http://schemas.microsoft.com/office/drawing/2014/main" id="{84506367-A845-F329-6A04-50F23BB44963}"/>
              </a:ext>
            </a:extLst>
          </p:cNvPr>
          <p:cNvSpPr/>
          <p:nvPr/>
        </p:nvSpPr>
        <p:spPr>
          <a:xfrm>
            <a:off x="16373740" y="812775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sh dir="r"/>
      </p:transition>
    </mc:Choice>
    <mc:Fallback>
      <p:transition spd="slow" advClick="0" advTm="2000">
        <p:push dir="r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3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4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7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2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3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5" grpId="0" animBg="1"/>
          <p:bldP spid="46" grpId="0" animBg="1"/>
          <p:bldP spid="47" grpId="0" animBg="1"/>
          <p:bldP spid="48" grpId="0" animBg="1"/>
          <p:bldP spid="55" grpId="0" animBg="1"/>
          <p:bldP spid="56" grpId="0" animBg="1"/>
          <p:bldP spid="57" grpId="0" animBg="1"/>
          <p:bldP spid="58" grpId="0" animBg="1"/>
          <p:bldP spid="62" grpId="0" animBg="1"/>
          <p:bldP spid="63" grpId="0" animBg="1"/>
          <p:bldP spid="64" grpId="0" animBg="1"/>
          <p:bldP spid="65" grpId="0" animBg="1"/>
          <p:bldP spid="69" grpId="0" animBg="1"/>
          <p:bldP spid="134" grpId="0" animBg="1"/>
          <p:bldP spid="135" grpId="0" animBg="1"/>
          <p:bldP spid="136" grpId="0" animBg="1"/>
          <p:bldP spid="143" grpId="0" animBg="1"/>
          <p:bldP spid="156" grpId="0" animBg="1"/>
          <p:bldP spid="15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5" grpId="0" animBg="1"/>
          <p:bldP spid="46" grpId="0" animBg="1"/>
          <p:bldP spid="47" grpId="0" animBg="1"/>
          <p:bldP spid="48" grpId="0" animBg="1"/>
          <p:bldP spid="55" grpId="0" animBg="1"/>
          <p:bldP spid="56" grpId="0" animBg="1"/>
          <p:bldP spid="57" grpId="0" animBg="1"/>
          <p:bldP spid="58" grpId="0" animBg="1"/>
          <p:bldP spid="62" grpId="0" animBg="1"/>
          <p:bldP spid="63" grpId="0" animBg="1"/>
          <p:bldP spid="64" grpId="0" animBg="1"/>
          <p:bldP spid="65" grpId="0" animBg="1"/>
          <p:bldP spid="69" grpId="0" animBg="1"/>
          <p:bldP spid="134" grpId="0" animBg="1"/>
          <p:bldP spid="135" grpId="0" animBg="1"/>
          <p:bldP spid="136" grpId="0" animBg="1"/>
          <p:bldP spid="143" grpId="0" animBg="1"/>
          <p:bldP spid="156" grpId="0" animBg="1"/>
          <p:bldP spid="15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BC9DD0BF-7298-E6B9-7E53-34C18DDCFFA8}"/>
              </a:ext>
            </a:extLst>
          </p:cNvPr>
          <p:cNvSpPr>
            <a:spLocks/>
          </p:cNvSpPr>
          <p:nvPr/>
        </p:nvSpPr>
        <p:spPr bwMode="auto">
          <a:xfrm>
            <a:off x="2453578" y="12869524"/>
            <a:ext cx="104060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#144 –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we sell </a:t>
            </a:r>
            <a:r>
              <a:rPr lang="en-US" sz="2300" b="1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CONFIDENCE </a:t>
            </a:r>
            <a:r>
              <a:rPr lang="en-US" sz="3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not templates</a:t>
            </a:r>
          </a:p>
        </p:txBody>
      </p:sp>
      <p:sp>
        <p:nvSpPr>
          <p:cNvPr id="65" name="Circle: Hollow 64">
            <a:extLst>
              <a:ext uri="{FF2B5EF4-FFF2-40B4-BE49-F238E27FC236}">
                <a16:creationId xmlns:a16="http://schemas.microsoft.com/office/drawing/2014/main" id="{7B9AC524-B7B2-35C6-3B1C-4043BE7CA95A}"/>
              </a:ext>
            </a:extLst>
          </p:cNvPr>
          <p:cNvSpPr/>
          <p:nvPr/>
        </p:nvSpPr>
        <p:spPr>
          <a:xfrm>
            <a:off x="3173256" y="3484466"/>
            <a:ext cx="6785168" cy="6785168"/>
          </a:xfrm>
          <a:prstGeom prst="donut">
            <a:avLst>
              <a:gd name="adj" fmla="val 66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7829B52-0EB7-90C8-FAA2-88B84B81680D}"/>
              </a:ext>
            </a:extLst>
          </p:cNvPr>
          <p:cNvGrpSpPr/>
          <p:nvPr/>
        </p:nvGrpSpPr>
        <p:grpSpPr>
          <a:xfrm rot="1800000">
            <a:off x="3452533" y="3712383"/>
            <a:ext cx="6295764" cy="6295762"/>
            <a:chOff x="3757059" y="1871428"/>
            <a:chExt cx="9939574" cy="9939572"/>
          </a:xfrm>
        </p:grpSpPr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6BA54D83-D432-0CA8-4195-85BB1DDD52CA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36FC4ECD-0A5B-978F-98AE-CD7BDE84A5E0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508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5E14E468-6ED7-8A08-000A-164A4CB5C9B1}"/>
              </a:ext>
            </a:extLst>
          </p:cNvPr>
          <p:cNvSpPr/>
          <p:nvPr/>
        </p:nvSpPr>
        <p:spPr>
          <a:xfrm>
            <a:off x="6007194" y="6318404"/>
            <a:ext cx="1117292" cy="11172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Circle: Hollow 69">
            <a:extLst>
              <a:ext uri="{FF2B5EF4-FFF2-40B4-BE49-F238E27FC236}">
                <a16:creationId xmlns:a16="http://schemas.microsoft.com/office/drawing/2014/main" id="{8AF71AE8-0713-7916-794A-303B732AE2CF}"/>
              </a:ext>
            </a:extLst>
          </p:cNvPr>
          <p:cNvSpPr/>
          <p:nvPr/>
        </p:nvSpPr>
        <p:spPr>
          <a:xfrm>
            <a:off x="5032233" y="5343443"/>
            <a:ext cx="3067214" cy="3067214"/>
          </a:xfrm>
          <a:prstGeom prst="donut">
            <a:avLst>
              <a:gd name="adj" fmla="val 14683"/>
            </a:avLst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" name="TextBox 48">
            <a:extLst>
              <a:ext uri="{FF2B5EF4-FFF2-40B4-BE49-F238E27FC236}">
                <a16:creationId xmlns:a16="http://schemas.microsoft.com/office/drawing/2014/main" id="{0F3F4F3A-B578-3D1B-4253-DEF01D6337C4}"/>
              </a:ext>
            </a:extLst>
          </p:cNvPr>
          <p:cNvSpPr txBox="1"/>
          <p:nvPr/>
        </p:nvSpPr>
        <p:spPr>
          <a:xfrm>
            <a:off x="1072238" y="5861386"/>
            <a:ext cx="3922638" cy="2031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ADAPTIVE</a:t>
            </a:r>
            <a:endParaRPr lang="en-US" sz="6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GROWTH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E8B52AD0-C4C0-C046-8E9F-461F6BCC9615}"/>
              </a:ext>
            </a:extLst>
          </p:cNvPr>
          <p:cNvSpPr/>
          <p:nvPr/>
        </p:nvSpPr>
        <p:spPr>
          <a:xfrm>
            <a:off x="10768865" y="302226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EFB5031-E345-B991-0E07-965711579B73}"/>
              </a:ext>
            </a:extLst>
          </p:cNvPr>
          <p:cNvGrpSpPr/>
          <p:nvPr/>
        </p:nvGrpSpPr>
        <p:grpSpPr>
          <a:xfrm>
            <a:off x="12608347" y="3455039"/>
            <a:ext cx="2126196" cy="1252819"/>
            <a:chOff x="12360697" y="3414288"/>
            <a:chExt cx="2126196" cy="1252819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99A21ED-C430-1D8D-F286-FEE319F9E51B}"/>
                </a:ext>
              </a:extLst>
            </p:cNvPr>
            <p:cNvSpPr txBox="1"/>
            <p:nvPr/>
          </p:nvSpPr>
          <p:spPr>
            <a:xfrm rot="10800000" flipV="1">
              <a:off x="12407834" y="3928443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Nhận diện tín hiệu nhỏ nhưng có ý nghĩa từ thị trường và </a:t>
              </a:r>
              <a:r>
                <a:rPr lang="en-US" sz="1400" dirty="0">
                  <a:solidFill>
                    <a:schemeClr val="tx2"/>
                  </a:solidFill>
                </a:rPr>
                <a:t>KH</a:t>
              </a:r>
              <a:r>
                <a:rPr lang="vi-VN" sz="1400" dirty="0">
                  <a:solidFill>
                    <a:schemeClr val="tx2"/>
                  </a:solidFill>
                </a:rPr>
                <a:t>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6F39C931-9BBC-3AA6-B442-857E44BAFAAF}"/>
                </a:ext>
              </a:extLst>
            </p:cNvPr>
            <p:cNvSpPr txBox="1"/>
            <p:nvPr/>
          </p:nvSpPr>
          <p:spPr>
            <a:xfrm rot="10800000" flipV="1">
              <a:off x="12360697" y="341428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SIGNAL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A51C5E0-CEC2-F3F0-7279-D70F679351FC}"/>
              </a:ext>
            </a:extLst>
          </p:cNvPr>
          <p:cNvGrpSpPr/>
          <p:nvPr/>
        </p:nvGrpSpPr>
        <p:grpSpPr>
          <a:xfrm>
            <a:off x="11500287" y="3586534"/>
            <a:ext cx="989830" cy="989828"/>
            <a:chOff x="11185295" y="7450942"/>
            <a:chExt cx="1501884" cy="1501884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DA3EF56-D0F1-320C-98FE-9C80C520B369}"/>
                </a:ext>
              </a:extLst>
            </p:cNvPr>
            <p:cNvSpPr/>
            <p:nvPr/>
          </p:nvSpPr>
          <p:spPr>
            <a:xfrm>
              <a:off x="11673142" y="7581911"/>
              <a:ext cx="526193" cy="526191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pic>
          <p:nvPicPr>
            <p:cNvPr id="79" name="Graphic 78" descr="Lights On outline">
              <a:extLst>
                <a:ext uri="{FF2B5EF4-FFF2-40B4-BE49-F238E27FC236}">
                  <a16:creationId xmlns:a16="http://schemas.microsoft.com/office/drawing/2014/main" id="{DE61EDE9-80D2-D2F2-24B3-8F571D69F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A54A8BF2-9673-7571-C0A2-FA503807A0C0}"/>
              </a:ext>
            </a:extLst>
          </p:cNvPr>
          <p:cNvSpPr/>
          <p:nvPr/>
        </p:nvSpPr>
        <p:spPr>
          <a:xfrm>
            <a:off x="14829793" y="3129862"/>
            <a:ext cx="1903174" cy="19031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1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33843382-CAD3-AF01-8C82-051486E6EEB7}"/>
              </a:ext>
            </a:extLst>
          </p:cNvPr>
          <p:cNvSpPr/>
          <p:nvPr/>
        </p:nvSpPr>
        <p:spPr>
          <a:xfrm>
            <a:off x="10768865" y="5817870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97C5A158-F2F1-27AE-E0F3-7ACF17FFEA14}"/>
              </a:ext>
            </a:extLst>
          </p:cNvPr>
          <p:cNvSpPr/>
          <p:nvPr/>
        </p:nvSpPr>
        <p:spPr>
          <a:xfrm>
            <a:off x="14829793" y="5925464"/>
            <a:ext cx="1903174" cy="190317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2</a:t>
            </a: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D0F03F6D-0143-BF16-38B0-23797ABF8447}"/>
              </a:ext>
            </a:extLst>
          </p:cNvPr>
          <p:cNvSpPr/>
          <p:nvPr/>
        </p:nvSpPr>
        <p:spPr>
          <a:xfrm>
            <a:off x="10768865" y="8594863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C58D1E6-09A5-48C5-CFD4-3EC1DFFB8C60}"/>
              </a:ext>
            </a:extLst>
          </p:cNvPr>
          <p:cNvGrpSpPr/>
          <p:nvPr/>
        </p:nvGrpSpPr>
        <p:grpSpPr>
          <a:xfrm>
            <a:off x="12608347" y="8986883"/>
            <a:ext cx="2126196" cy="1252820"/>
            <a:chOff x="12360697" y="8986883"/>
            <a:chExt cx="2126196" cy="1252820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01A5FF5-9C53-09C0-051D-491DA5A08028}"/>
                </a:ext>
              </a:extLst>
            </p:cNvPr>
            <p:cNvSpPr txBox="1"/>
            <p:nvPr/>
          </p:nvSpPr>
          <p:spPr>
            <a:xfrm rot="10800000" flipV="1">
              <a:off x="12407834" y="9501039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Định hình hướng đi, giải pháp và thông điệp rõ ràng.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23F41204-4C8F-5597-D0FE-1D770F5FB49C}"/>
                </a:ext>
              </a:extLst>
            </p:cNvPr>
            <p:cNvSpPr txBox="1"/>
            <p:nvPr/>
          </p:nvSpPr>
          <p:spPr>
            <a:xfrm rot="10800000" flipV="1">
              <a:off x="12360697" y="8986883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SHAPE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87" name="Oval 86">
            <a:extLst>
              <a:ext uri="{FF2B5EF4-FFF2-40B4-BE49-F238E27FC236}">
                <a16:creationId xmlns:a16="http://schemas.microsoft.com/office/drawing/2014/main" id="{1FB9CEB4-41FE-874B-014E-D4E3BC1338BF}"/>
              </a:ext>
            </a:extLst>
          </p:cNvPr>
          <p:cNvSpPr/>
          <p:nvPr/>
        </p:nvSpPr>
        <p:spPr>
          <a:xfrm>
            <a:off x="14829793" y="8702457"/>
            <a:ext cx="1903174" cy="190317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3</a:t>
            </a: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0C26B76-29B6-D30F-7E09-A780861A3E25}"/>
              </a:ext>
            </a:extLst>
          </p:cNvPr>
          <p:cNvSpPr/>
          <p:nvPr/>
        </p:nvSpPr>
        <p:spPr>
          <a:xfrm>
            <a:off x="16475171" y="4435525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73707747-AC0A-8412-2F07-E320C4554D0B}"/>
              </a:ext>
            </a:extLst>
          </p:cNvPr>
          <p:cNvSpPr/>
          <p:nvPr/>
        </p:nvSpPr>
        <p:spPr>
          <a:xfrm>
            <a:off x="20536099" y="4543119"/>
            <a:ext cx="1903174" cy="1903172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4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C186BF4E-0A7C-A0F1-7916-C0DDCD20534F}"/>
              </a:ext>
            </a:extLst>
          </p:cNvPr>
          <p:cNvSpPr/>
          <p:nvPr/>
        </p:nvSpPr>
        <p:spPr>
          <a:xfrm>
            <a:off x="16475171" y="7212518"/>
            <a:ext cx="6103801" cy="2118360"/>
          </a:xfrm>
          <a:custGeom>
            <a:avLst/>
            <a:gdLst>
              <a:gd name="csX0" fmla="*/ 1059180 w 6103801"/>
              <a:gd name="csY0" fmla="*/ 0 h 2118360"/>
              <a:gd name="csX1" fmla="*/ 5044621 w 6103801"/>
              <a:gd name="csY1" fmla="*/ 0 h 2118360"/>
              <a:gd name="csX2" fmla="*/ 6103801 w 6103801"/>
              <a:gd name="csY2" fmla="*/ 1059180 h 2118360"/>
              <a:gd name="csX3" fmla="*/ 5044621 w 6103801"/>
              <a:gd name="csY3" fmla="*/ 2118360 h 2118360"/>
              <a:gd name="csX4" fmla="*/ 1059180 w 6103801"/>
              <a:gd name="csY4" fmla="*/ 2118360 h 2118360"/>
              <a:gd name="csX5" fmla="*/ 0 w 6103801"/>
              <a:gd name="csY5" fmla="*/ 1059180 h 2118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6103801" h="2118360">
                <a:moveTo>
                  <a:pt x="1059180" y="0"/>
                </a:moveTo>
                <a:lnTo>
                  <a:pt x="5044621" y="0"/>
                </a:lnTo>
                <a:cubicBezTo>
                  <a:pt x="5629590" y="0"/>
                  <a:pt x="6103801" y="474211"/>
                  <a:pt x="6103801" y="1059180"/>
                </a:cubicBezTo>
                <a:cubicBezTo>
                  <a:pt x="6103801" y="1644149"/>
                  <a:pt x="5629590" y="2118360"/>
                  <a:pt x="5044621" y="2118360"/>
                </a:cubicBezTo>
                <a:lnTo>
                  <a:pt x="1059180" y="2118360"/>
                </a:lnTo>
                <a:lnTo>
                  <a:pt x="0" y="105918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42EC399-BEE3-56EB-E654-4AF9768C15E7}"/>
              </a:ext>
            </a:extLst>
          </p:cNvPr>
          <p:cNvGrpSpPr/>
          <p:nvPr/>
        </p:nvGrpSpPr>
        <p:grpSpPr>
          <a:xfrm>
            <a:off x="18314653" y="7604538"/>
            <a:ext cx="2126196" cy="1252820"/>
            <a:chOff x="18067003" y="7604538"/>
            <a:chExt cx="2126196" cy="1252820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373F649-6AED-6C0A-4305-AE5F3BB8D511}"/>
                </a:ext>
              </a:extLst>
            </p:cNvPr>
            <p:cNvSpPr txBox="1"/>
            <p:nvPr/>
          </p:nvSpPr>
          <p:spPr>
            <a:xfrm rot="10800000" flipV="1">
              <a:off x="18114140" y="8118694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Nhân rộng những gì hiệu quả và tạo tác động lớn.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03EBE6A-0E64-76A8-23D7-D0881614B648}"/>
                </a:ext>
              </a:extLst>
            </p:cNvPr>
            <p:cNvSpPr txBox="1"/>
            <p:nvPr/>
          </p:nvSpPr>
          <p:spPr>
            <a:xfrm rot="10800000" flipV="1">
              <a:off x="18067003" y="7604538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SCALE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94" name="Oval 93">
            <a:extLst>
              <a:ext uri="{FF2B5EF4-FFF2-40B4-BE49-F238E27FC236}">
                <a16:creationId xmlns:a16="http://schemas.microsoft.com/office/drawing/2014/main" id="{6C030180-F4BF-B2EC-AA98-1D720F1F3091}"/>
              </a:ext>
            </a:extLst>
          </p:cNvPr>
          <p:cNvSpPr/>
          <p:nvPr/>
        </p:nvSpPr>
        <p:spPr>
          <a:xfrm>
            <a:off x="20536099" y="7320112"/>
            <a:ext cx="1903174" cy="1903172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Gobold" panose="02000500000000000000" pitchFamily="2" charset="0"/>
              </a:rPr>
              <a:t>5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D04F20F5-8B5B-0022-03C4-E2D725028F02}"/>
              </a:ext>
            </a:extLst>
          </p:cNvPr>
          <p:cNvCxnSpPr/>
          <p:nvPr/>
        </p:nvCxnSpPr>
        <p:spPr>
          <a:xfrm flipH="1">
            <a:off x="9466966" y="4081448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649F350C-9D3C-BA67-5831-41D18BDE1608}"/>
              </a:ext>
            </a:extLst>
          </p:cNvPr>
          <p:cNvCxnSpPr>
            <a:cxnSpLocks/>
          </p:cNvCxnSpPr>
          <p:nvPr/>
        </p:nvCxnSpPr>
        <p:spPr>
          <a:xfrm flipH="1" flipV="1">
            <a:off x="9466966" y="8359256"/>
            <a:ext cx="1275297" cy="1275297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AAA84157-783A-6111-ACEB-C49DA5DDDA38}"/>
              </a:ext>
            </a:extLst>
          </p:cNvPr>
          <p:cNvCxnSpPr>
            <a:cxnSpLocks/>
          </p:cNvCxnSpPr>
          <p:nvPr/>
        </p:nvCxnSpPr>
        <p:spPr>
          <a:xfrm>
            <a:off x="9710320" y="6872286"/>
            <a:ext cx="1058545" cy="0"/>
          </a:xfrm>
          <a:prstGeom prst="line">
            <a:avLst/>
          </a:prstGeom>
          <a:ln w="38100" cap="rnd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BD1FBE5-2EDB-CB92-66C5-8651C23C7DCA}"/>
              </a:ext>
            </a:extLst>
          </p:cNvPr>
          <p:cNvGrpSpPr/>
          <p:nvPr/>
        </p:nvGrpSpPr>
        <p:grpSpPr>
          <a:xfrm>
            <a:off x="9599195" y="5484113"/>
            <a:ext cx="6875976" cy="557893"/>
            <a:chOff x="8648700" y="5484113"/>
            <a:chExt cx="6875976" cy="557893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51912F33-92A7-2DD8-B0E1-7DD4640780D2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C9500140-2E93-1439-1464-C9627D6B7261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D1E4EA1F-4317-71FD-38E0-4E5FBCA96F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4E839AE4-6316-4913-F9D8-2F52B8B807E2}"/>
              </a:ext>
            </a:extLst>
          </p:cNvPr>
          <p:cNvGrpSpPr/>
          <p:nvPr/>
        </p:nvGrpSpPr>
        <p:grpSpPr>
          <a:xfrm flipV="1">
            <a:off x="9599195" y="7710186"/>
            <a:ext cx="6875976" cy="557893"/>
            <a:chOff x="8648700" y="5484113"/>
            <a:chExt cx="6875976" cy="557893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285B41C8-5E85-230A-A4F2-98CEAB4EB781}"/>
                </a:ext>
              </a:extLst>
            </p:cNvPr>
            <p:cNvCxnSpPr/>
            <p:nvPr/>
          </p:nvCxnSpPr>
          <p:spPr>
            <a:xfrm>
              <a:off x="8648700" y="6042006"/>
              <a:ext cx="1485900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505F47EB-2DDB-B0D4-3D09-BF01C2C4E017}"/>
                </a:ext>
              </a:extLst>
            </p:cNvPr>
            <p:cNvCxnSpPr>
              <a:cxnSpLocks/>
            </p:cNvCxnSpPr>
            <p:nvPr/>
          </p:nvCxnSpPr>
          <p:spPr>
            <a:xfrm>
              <a:off x="10706100" y="5484113"/>
              <a:ext cx="4818576" cy="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3B08AF2D-574C-D4DF-0B18-B9F47EF9A4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5345" y="5526241"/>
              <a:ext cx="510546" cy="510546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Circle: Hollow 133">
            <a:extLst>
              <a:ext uri="{FF2B5EF4-FFF2-40B4-BE49-F238E27FC236}">
                <a16:creationId xmlns:a16="http://schemas.microsoft.com/office/drawing/2014/main" id="{6F43C295-BFC0-9B2C-EF33-EF9957746EB8}"/>
              </a:ext>
            </a:extLst>
          </p:cNvPr>
          <p:cNvSpPr/>
          <p:nvPr/>
        </p:nvSpPr>
        <p:spPr>
          <a:xfrm>
            <a:off x="10599251" y="3938436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5" name="Circle: Hollow 134">
            <a:extLst>
              <a:ext uri="{FF2B5EF4-FFF2-40B4-BE49-F238E27FC236}">
                <a16:creationId xmlns:a16="http://schemas.microsoft.com/office/drawing/2014/main" id="{02A796FC-43DD-B116-748F-14490A6DE78D}"/>
              </a:ext>
            </a:extLst>
          </p:cNvPr>
          <p:cNvSpPr/>
          <p:nvPr/>
        </p:nvSpPr>
        <p:spPr>
          <a:xfrm>
            <a:off x="10599251" y="673403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6" name="Circle: Hollow 135">
            <a:extLst>
              <a:ext uri="{FF2B5EF4-FFF2-40B4-BE49-F238E27FC236}">
                <a16:creationId xmlns:a16="http://schemas.microsoft.com/office/drawing/2014/main" id="{E4F11B7D-2E45-09DD-B78B-16AD73404E76}"/>
              </a:ext>
            </a:extLst>
          </p:cNvPr>
          <p:cNvSpPr/>
          <p:nvPr/>
        </p:nvSpPr>
        <p:spPr>
          <a:xfrm>
            <a:off x="10599251" y="9511031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2A53AEF-A6FF-3FF3-FAEC-ECD0A4E58A87}"/>
              </a:ext>
            </a:extLst>
          </p:cNvPr>
          <p:cNvGrpSpPr/>
          <p:nvPr/>
        </p:nvGrpSpPr>
        <p:grpSpPr>
          <a:xfrm>
            <a:off x="12608347" y="6258335"/>
            <a:ext cx="2126196" cy="1252819"/>
            <a:chOff x="12360697" y="6258335"/>
            <a:chExt cx="2126196" cy="1252819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420F4DFA-FC10-4282-92E5-AF6C7AF36ED1}"/>
                </a:ext>
              </a:extLst>
            </p:cNvPr>
            <p:cNvSpPr txBox="1"/>
            <p:nvPr/>
          </p:nvSpPr>
          <p:spPr>
            <a:xfrm rot="10800000" flipV="1">
              <a:off x="12407834" y="6772490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Hiểu sâu nguyên nhân, động lực và xu hướng ẩn phía sau.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9D97858E-9401-1E97-F6B4-FDA31E44BE80}"/>
                </a:ext>
              </a:extLst>
            </p:cNvPr>
            <p:cNvSpPr txBox="1"/>
            <p:nvPr/>
          </p:nvSpPr>
          <p:spPr>
            <a:xfrm rot="10800000" flipV="1">
              <a:off x="12360697" y="6258335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SENSE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D3CAC75D-8D33-0CCD-763D-5B39308FB952}"/>
              </a:ext>
            </a:extLst>
          </p:cNvPr>
          <p:cNvGrpSpPr/>
          <p:nvPr/>
        </p:nvGrpSpPr>
        <p:grpSpPr>
          <a:xfrm>
            <a:off x="18314653" y="4875990"/>
            <a:ext cx="2126196" cy="1252820"/>
            <a:chOff x="18067003" y="4875990"/>
            <a:chExt cx="2126196" cy="1252820"/>
          </a:xfrm>
        </p:grpSpPr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E245A03D-2C57-2596-07AB-87284A3BB9AC}"/>
                </a:ext>
              </a:extLst>
            </p:cNvPr>
            <p:cNvSpPr txBox="1"/>
            <p:nvPr/>
          </p:nvSpPr>
          <p:spPr>
            <a:xfrm rot="10800000" flipV="1">
              <a:off x="18114140" y="5390146"/>
              <a:ext cx="207905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/>
              <a:r>
                <a:rPr lang="vi-VN" sz="1400" dirty="0">
                  <a:solidFill>
                    <a:schemeClr val="tx2"/>
                  </a:solidFill>
                </a:rPr>
                <a:t>Đưa giải pháp ra thực tế nhanh, không cầu toàn.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A4C60887-E316-16B2-1AFF-139117D9DE4A}"/>
                </a:ext>
              </a:extLst>
            </p:cNvPr>
            <p:cNvSpPr txBox="1"/>
            <p:nvPr/>
          </p:nvSpPr>
          <p:spPr>
            <a:xfrm rot="10800000" flipV="1">
              <a:off x="18067003" y="4875990"/>
              <a:ext cx="197626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dirty="0">
                  <a:solidFill>
                    <a:schemeClr val="tx2"/>
                  </a:solidFill>
                  <a:latin typeface="Gobold Thin" panose="02000500000000000000" pitchFamily="2" charset="0"/>
                </a:rPr>
                <a:t>SHIP 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 Thin" panose="02000500000000000000" pitchFamily="2" charset="0"/>
              </a:endParaRPr>
            </a:p>
          </p:txBody>
        </p:sp>
      </p:grp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CEF8F668-EA8D-D41F-7B97-1D72CC13B4ED}"/>
              </a:ext>
            </a:extLst>
          </p:cNvPr>
          <p:cNvSpPr/>
          <p:nvPr/>
        </p:nvSpPr>
        <p:spPr>
          <a:xfrm>
            <a:off x="9211738" y="5265451"/>
            <a:ext cx="746686" cy="3202885"/>
          </a:xfrm>
          <a:custGeom>
            <a:avLst/>
            <a:gdLst>
              <a:gd name="csX0" fmla="*/ 339872 w 746686"/>
              <a:gd name="csY0" fmla="*/ 0 h 3202885"/>
              <a:gd name="csX1" fmla="*/ 480080 w 746686"/>
              <a:gd name="csY1" fmla="*/ 291054 h 3202885"/>
              <a:gd name="csX2" fmla="*/ 746686 w 746686"/>
              <a:gd name="csY2" fmla="*/ 1611600 h 3202885"/>
              <a:gd name="csX3" fmla="*/ 480080 w 746686"/>
              <a:gd name="csY3" fmla="*/ 2932147 h 3202885"/>
              <a:gd name="csX4" fmla="*/ 349659 w 746686"/>
              <a:gd name="csY4" fmla="*/ 3202885 h 3202885"/>
              <a:gd name="csX5" fmla="*/ 9787 w 746686"/>
              <a:gd name="csY5" fmla="*/ 2863013 h 3202885"/>
              <a:gd name="csX6" fmla="*/ 61637 w 746686"/>
              <a:gd name="csY6" fmla="*/ 2755379 h 3202885"/>
              <a:gd name="csX7" fmla="*/ 292555 w 746686"/>
              <a:gd name="csY7" fmla="*/ 1611600 h 3202885"/>
              <a:gd name="csX8" fmla="*/ 61637 w 746686"/>
              <a:gd name="csY8" fmla="*/ 467822 h 3202885"/>
              <a:gd name="csX9" fmla="*/ 0 w 746686"/>
              <a:gd name="csY9" fmla="*/ 339872 h 32028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46686" h="3202885">
                <a:moveTo>
                  <a:pt x="339872" y="0"/>
                </a:moveTo>
                <a:lnTo>
                  <a:pt x="480080" y="291054"/>
                </a:lnTo>
                <a:cubicBezTo>
                  <a:pt x="651754" y="696937"/>
                  <a:pt x="746686" y="1143182"/>
                  <a:pt x="746686" y="1611600"/>
                </a:cubicBezTo>
                <a:cubicBezTo>
                  <a:pt x="746686" y="2080018"/>
                  <a:pt x="651754" y="2526264"/>
                  <a:pt x="480080" y="2932147"/>
                </a:cubicBezTo>
                <a:lnTo>
                  <a:pt x="349659" y="3202885"/>
                </a:lnTo>
                <a:lnTo>
                  <a:pt x="9787" y="2863013"/>
                </a:lnTo>
                <a:lnTo>
                  <a:pt x="61637" y="2755379"/>
                </a:lnTo>
                <a:cubicBezTo>
                  <a:pt x="210331" y="2403827"/>
                  <a:pt x="292555" y="2017316"/>
                  <a:pt x="292555" y="1611600"/>
                </a:cubicBezTo>
                <a:cubicBezTo>
                  <a:pt x="292555" y="1205885"/>
                  <a:pt x="210331" y="819373"/>
                  <a:pt x="61637" y="467822"/>
                </a:cubicBezTo>
                <a:lnTo>
                  <a:pt x="0" y="3398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B2C5F72-B1F6-4426-BA91-903D270E031A}"/>
              </a:ext>
            </a:extLst>
          </p:cNvPr>
          <p:cNvGrpSpPr/>
          <p:nvPr/>
        </p:nvGrpSpPr>
        <p:grpSpPr>
          <a:xfrm>
            <a:off x="11627234" y="6495454"/>
            <a:ext cx="735936" cy="909520"/>
            <a:chOff x="11379584" y="6495454"/>
            <a:chExt cx="735936" cy="909520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F33D055A-0C4D-CBB9-2A44-6E067901A956}"/>
                </a:ext>
              </a:extLst>
            </p:cNvPr>
            <p:cNvSpPr/>
            <p:nvPr/>
          </p:nvSpPr>
          <p:spPr>
            <a:xfrm>
              <a:off x="11404039" y="7020062"/>
              <a:ext cx="384912" cy="384912"/>
            </a:xfrm>
            <a:prstGeom prst="ellipse">
              <a:avLst/>
            </a:prstGeom>
            <a:solidFill>
              <a:schemeClr val="accent3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A22BD8F-3C0F-7583-DC46-C34BCD7DD1AB}"/>
                </a:ext>
              </a:extLst>
            </p:cNvPr>
            <p:cNvSpPr/>
            <p:nvPr/>
          </p:nvSpPr>
          <p:spPr>
            <a:xfrm>
              <a:off x="11379584" y="6495454"/>
              <a:ext cx="735936" cy="763192"/>
            </a:xfrm>
            <a:custGeom>
              <a:avLst/>
              <a:gdLst>
                <a:gd name="connsiteX0" fmla="*/ 284150 w 411480"/>
                <a:gd name="connsiteY0" fmla="*/ 60579 h 426720"/>
                <a:gd name="connsiteX1" fmla="*/ 345872 w 411480"/>
                <a:gd name="connsiteY1" fmla="*/ 175336 h 426720"/>
                <a:gd name="connsiteX2" fmla="*/ 392658 w 411480"/>
                <a:gd name="connsiteY2" fmla="*/ 269824 h 426720"/>
                <a:gd name="connsiteX3" fmla="*/ 353187 w 411480"/>
                <a:gd name="connsiteY3" fmla="*/ 269824 h 426720"/>
                <a:gd name="connsiteX4" fmla="*/ 353187 w 411480"/>
                <a:gd name="connsiteY4" fmla="*/ 335356 h 426720"/>
                <a:gd name="connsiteX5" fmla="*/ 332613 w 411480"/>
                <a:gd name="connsiteY5" fmla="*/ 355930 h 426720"/>
                <a:gd name="connsiteX6" fmla="*/ 289179 w 411480"/>
                <a:gd name="connsiteY6" fmla="*/ 355930 h 426720"/>
                <a:gd name="connsiteX7" fmla="*/ 289179 w 411480"/>
                <a:gd name="connsiteY7" fmla="*/ 410032 h 426720"/>
                <a:gd name="connsiteX8" fmla="*/ 114986 w 411480"/>
                <a:gd name="connsiteY8" fmla="*/ 410032 h 426720"/>
                <a:gd name="connsiteX9" fmla="*/ 83439 w 411480"/>
                <a:gd name="connsiteY9" fmla="*/ 291922 h 426720"/>
                <a:gd name="connsiteX10" fmla="*/ 221514 w 411480"/>
                <a:gd name="connsiteY10" fmla="*/ 140741 h 426720"/>
                <a:gd name="connsiteX11" fmla="*/ 219989 w 411480"/>
                <a:gd name="connsiteY11" fmla="*/ 124282 h 426720"/>
                <a:gd name="connsiteX12" fmla="*/ 247269 w 411480"/>
                <a:gd name="connsiteY12" fmla="*/ 95478 h 426720"/>
                <a:gd name="connsiteX13" fmla="*/ 229439 w 411480"/>
                <a:gd name="connsiteY13" fmla="*/ 64694 h 426720"/>
                <a:gd name="connsiteX14" fmla="*/ 190728 w 411480"/>
                <a:gd name="connsiteY14" fmla="*/ 73990 h 426720"/>
                <a:gd name="connsiteX15" fmla="*/ 162382 w 411480"/>
                <a:gd name="connsiteY15" fmla="*/ 57531 h 426720"/>
                <a:gd name="connsiteX16" fmla="*/ 151105 w 411480"/>
                <a:gd name="connsiteY16" fmla="*/ 19431 h 426720"/>
                <a:gd name="connsiteX17" fmla="*/ 115595 w 411480"/>
                <a:gd name="connsiteY17" fmla="*/ 19431 h 426720"/>
                <a:gd name="connsiteX18" fmla="*/ 104318 w 411480"/>
                <a:gd name="connsiteY18" fmla="*/ 57531 h 426720"/>
                <a:gd name="connsiteX19" fmla="*/ 75972 w 411480"/>
                <a:gd name="connsiteY19" fmla="*/ 73990 h 426720"/>
                <a:gd name="connsiteX20" fmla="*/ 37262 w 411480"/>
                <a:gd name="connsiteY20" fmla="*/ 64694 h 426720"/>
                <a:gd name="connsiteX21" fmla="*/ 19431 w 411480"/>
                <a:gd name="connsiteY21" fmla="*/ 95478 h 426720"/>
                <a:gd name="connsiteX22" fmla="*/ 46710 w 411480"/>
                <a:gd name="connsiteY22" fmla="*/ 124282 h 426720"/>
                <a:gd name="connsiteX23" fmla="*/ 45187 w 411480"/>
                <a:gd name="connsiteY23" fmla="*/ 140741 h 426720"/>
                <a:gd name="connsiteX24" fmla="*/ 46710 w 411480"/>
                <a:gd name="connsiteY24" fmla="*/ 157201 h 426720"/>
                <a:gd name="connsiteX25" fmla="*/ 19431 w 411480"/>
                <a:gd name="connsiteY25" fmla="*/ 186004 h 426720"/>
                <a:gd name="connsiteX26" fmla="*/ 37262 w 411480"/>
                <a:gd name="connsiteY26" fmla="*/ 216789 h 426720"/>
                <a:gd name="connsiteX27" fmla="*/ 75972 w 411480"/>
                <a:gd name="connsiteY27" fmla="*/ 207493 h 426720"/>
                <a:gd name="connsiteX28" fmla="*/ 104318 w 411480"/>
                <a:gd name="connsiteY28" fmla="*/ 223952 h 426720"/>
                <a:gd name="connsiteX29" fmla="*/ 115595 w 411480"/>
                <a:gd name="connsiteY29" fmla="*/ 262052 h 426720"/>
                <a:gd name="connsiteX30" fmla="*/ 151105 w 411480"/>
                <a:gd name="connsiteY30" fmla="*/ 262052 h 426720"/>
                <a:gd name="connsiteX31" fmla="*/ 162382 w 411480"/>
                <a:gd name="connsiteY31" fmla="*/ 223952 h 426720"/>
                <a:gd name="connsiteX32" fmla="*/ 190728 w 411480"/>
                <a:gd name="connsiteY32" fmla="*/ 207493 h 426720"/>
                <a:gd name="connsiteX33" fmla="*/ 229439 w 411480"/>
                <a:gd name="connsiteY33" fmla="*/ 216789 h 426720"/>
                <a:gd name="connsiteX34" fmla="*/ 247269 w 411480"/>
                <a:gd name="connsiteY34" fmla="*/ 186004 h 426720"/>
                <a:gd name="connsiteX35" fmla="*/ 219989 w 411480"/>
                <a:gd name="connsiteY35" fmla="*/ 157201 h 426720"/>
                <a:gd name="connsiteX36" fmla="*/ 221514 w 411480"/>
                <a:gd name="connsiteY36" fmla="*/ 140741 h 426720"/>
                <a:gd name="connsiteX37" fmla="*/ 175488 w 411480"/>
                <a:gd name="connsiteY37" fmla="*/ 140741 h 426720"/>
                <a:gd name="connsiteX38" fmla="*/ 133274 w 411480"/>
                <a:gd name="connsiteY38" fmla="*/ 182956 h 426720"/>
                <a:gd name="connsiteX39" fmla="*/ 91059 w 411480"/>
                <a:gd name="connsiteY39" fmla="*/ 140741 h 426720"/>
                <a:gd name="connsiteX40" fmla="*/ 133274 w 411480"/>
                <a:gd name="connsiteY40" fmla="*/ 98526 h 426720"/>
                <a:gd name="connsiteX41" fmla="*/ 175488 w 411480"/>
                <a:gd name="connsiteY41" fmla="*/ 140741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1480" h="426720">
                  <a:moveTo>
                    <a:pt x="284150" y="60579"/>
                  </a:moveTo>
                  <a:cubicBezTo>
                    <a:pt x="355016" y="91516"/>
                    <a:pt x="345872" y="175336"/>
                    <a:pt x="345872" y="175336"/>
                  </a:cubicBezTo>
                  <a:lnTo>
                    <a:pt x="392658" y="269824"/>
                  </a:lnTo>
                  <a:lnTo>
                    <a:pt x="353187" y="269824"/>
                  </a:lnTo>
                  <a:lnTo>
                    <a:pt x="353187" y="335356"/>
                  </a:lnTo>
                  <a:cubicBezTo>
                    <a:pt x="353187" y="346634"/>
                    <a:pt x="344043" y="355930"/>
                    <a:pt x="332613" y="355930"/>
                  </a:cubicBezTo>
                  <a:lnTo>
                    <a:pt x="289179" y="355930"/>
                  </a:lnTo>
                  <a:lnTo>
                    <a:pt x="289179" y="410032"/>
                  </a:lnTo>
                  <a:lnTo>
                    <a:pt x="114986" y="410032"/>
                  </a:lnTo>
                  <a:cubicBezTo>
                    <a:pt x="115748" y="368579"/>
                    <a:pt x="104470" y="327888"/>
                    <a:pt x="83439" y="291922"/>
                  </a:cubicBezTo>
                  <a:moveTo>
                    <a:pt x="221514" y="140741"/>
                  </a:moveTo>
                  <a:cubicBezTo>
                    <a:pt x="221514" y="135103"/>
                    <a:pt x="220904" y="129616"/>
                    <a:pt x="219989" y="124282"/>
                  </a:cubicBezTo>
                  <a:lnTo>
                    <a:pt x="247269" y="95478"/>
                  </a:lnTo>
                  <a:lnTo>
                    <a:pt x="229439" y="64694"/>
                  </a:lnTo>
                  <a:lnTo>
                    <a:pt x="190728" y="73990"/>
                  </a:lnTo>
                  <a:cubicBezTo>
                    <a:pt x="182499" y="66827"/>
                    <a:pt x="172898" y="61341"/>
                    <a:pt x="162382" y="57531"/>
                  </a:cubicBezTo>
                  <a:lnTo>
                    <a:pt x="151105" y="19431"/>
                  </a:lnTo>
                  <a:lnTo>
                    <a:pt x="115595" y="19431"/>
                  </a:lnTo>
                  <a:lnTo>
                    <a:pt x="104318" y="57531"/>
                  </a:lnTo>
                  <a:cubicBezTo>
                    <a:pt x="93802" y="61188"/>
                    <a:pt x="84201" y="66827"/>
                    <a:pt x="75972" y="73990"/>
                  </a:cubicBezTo>
                  <a:lnTo>
                    <a:pt x="37262" y="64694"/>
                  </a:lnTo>
                  <a:lnTo>
                    <a:pt x="19431" y="95478"/>
                  </a:lnTo>
                  <a:lnTo>
                    <a:pt x="46710" y="124282"/>
                  </a:lnTo>
                  <a:cubicBezTo>
                    <a:pt x="45644" y="129616"/>
                    <a:pt x="45187" y="135103"/>
                    <a:pt x="45187" y="140741"/>
                  </a:cubicBezTo>
                  <a:cubicBezTo>
                    <a:pt x="45187" y="146380"/>
                    <a:pt x="45796" y="151866"/>
                    <a:pt x="46710" y="157201"/>
                  </a:cubicBezTo>
                  <a:lnTo>
                    <a:pt x="19431" y="186004"/>
                  </a:lnTo>
                  <a:lnTo>
                    <a:pt x="37262" y="216789"/>
                  </a:lnTo>
                  <a:lnTo>
                    <a:pt x="75972" y="207493"/>
                  </a:lnTo>
                  <a:cubicBezTo>
                    <a:pt x="84201" y="214655"/>
                    <a:pt x="93802" y="220142"/>
                    <a:pt x="104318" y="223952"/>
                  </a:cubicBezTo>
                  <a:lnTo>
                    <a:pt x="115595" y="262052"/>
                  </a:lnTo>
                  <a:lnTo>
                    <a:pt x="151105" y="262052"/>
                  </a:lnTo>
                  <a:lnTo>
                    <a:pt x="162382" y="223952"/>
                  </a:lnTo>
                  <a:cubicBezTo>
                    <a:pt x="172898" y="220294"/>
                    <a:pt x="182499" y="214655"/>
                    <a:pt x="190728" y="207493"/>
                  </a:cubicBezTo>
                  <a:lnTo>
                    <a:pt x="229439" y="216789"/>
                  </a:lnTo>
                  <a:lnTo>
                    <a:pt x="247269" y="186004"/>
                  </a:lnTo>
                  <a:lnTo>
                    <a:pt x="219989" y="157201"/>
                  </a:lnTo>
                  <a:cubicBezTo>
                    <a:pt x="220904" y="151866"/>
                    <a:pt x="221514" y="146380"/>
                    <a:pt x="221514" y="140741"/>
                  </a:cubicBezTo>
                  <a:close/>
                  <a:moveTo>
                    <a:pt x="175488" y="140741"/>
                  </a:moveTo>
                  <a:cubicBezTo>
                    <a:pt x="175488" y="164058"/>
                    <a:pt x="156591" y="182956"/>
                    <a:pt x="133274" y="182956"/>
                  </a:cubicBezTo>
                  <a:cubicBezTo>
                    <a:pt x="109957" y="182956"/>
                    <a:pt x="91059" y="164058"/>
                    <a:pt x="91059" y="140741"/>
                  </a:cubicBezTo>
                  <a:cubicBezTo>
                    <a:pt x="91059" y="117424"/>
                    <a:pt x="109957" y="98526"/>
                    <a:pt x="133274" y="98526"/>
                  </a:cubicBezTo>
                  <a:cubicBezTo>
                    <a:pt x="156591" y="98526"/>
                    <a:pt x="175488" y="117424"/>
                    <a:pt x="175488" y="140741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A7148ABE-B95B-2939-E329-87F950385F4E}"/>
              </a:ext>
            </a:extLst>
          </p:cNvPr>
          <p:cNvGrpSpPr/>
          <p:nvPr/>
        </p:nvGrpSpPr>
        <p:grpSpPr>
          <a:xfrm>
            <a:off x="11545464" y="9135180"/>
            <a:ext cx="899476" cy="941344"/>
            <a:chOff x="11297814" y="9135180"/>
            <a:chExt cx="899476" cy="941344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0F61FDA8-2F94-F319-927F-F27D72EB167B}"/>
                </a:ext>
              </a:extLst>
            </p:cNvPr>
            <p:cNvSpPr/>
            <p:nvPr/>
          </p:nvSpPr>
          <p:spPr>
            <a:xfrm>
              <a:off x="11638393" y="9135180"/>
              <a:ext cx="384912" cy="384912"/>
            </a:xfrm>
            <a:prstGeom prst="ellipse">
              <a:avLst/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091813BD-5BBE-4257-F4DE-275EBEB5E921}"/>
                </a:ext>
              </a:extLst>
            </p:cNvPr>
            <p:cNvSpPr/>
            <p:nvPr/>
          </p:nvSpPr>
          <p:spPr>
            <a:xfrm>
              <a:off x="11297814" y="9231562"/>
              <a:ext cx="899476" cy="844962"/>
            </a:xfrm>
            <a:custGeom>
              <a:avLst/>
              <a:gdLst>
                <a:gd name="connsiteX0" fmla="*/ 335814 w 502920"/>
                <a:gd name="connsiteY0" fmla="*/ 126873 h 472440"/>
                <a:gd name="connsiteX1" fmla="*/ 431520 w 502920"/>
                <a:gd name="connsiteY1" fmla="*/ 172136 h 472440"/>
                <a:gd name="connsiteX2" fmla="*/ 253670 w 502920"/>
                <a:gd name="connsiteY2" fmla="*/ 259156 h 472440"/>
                <a:gd name="connsiteX3" fmla="*/ 75819 w 502920"/>
                <a:gd name="connsiteY3" fmla="*/ 172136 h 472440"/>
                <a:gd name="connsiteX4" fmla="*/ 172135 w 502920"/>
                <a:gd name="connsiteY4" fmla="*/ 129159 h 472440"/>
                <a:gd name="connsiteX5" fmla="*/ 75667 w 502920"/>
                <a:gd name="connsiteY5" fmla="*/ 275920 h 472440"/>
                <a:gd name="connsiteX6" fmla="*/ 75667 w 502920"/>
                <a:gd name="connsiteY6" fmla="*/ 370104 h 472440"/>
                <a:gd name="connsiteX7" fmla="*/ 253517 w 502920"/>
                <a:gd name="connsiteY7" fmla="*/ 457124 h 472440"/>
                <a:gd name="connsiteX8" fmla="*/ 431368 w 502920"/>
                <a:gd name="connsiteY8" fmla="*/ 370104 h 472440"/>
                <a:gd name="connsiteX9" fmla="*/ 431368 w 502920"/>
                <a:gd name="connsiteY9" fmla="*/ 275920 h 472440"/>
                <a:gd name="connsiteX10" fmla="*/ 253517 w 502920"/>
                <a:gd name="connsiteY10" fmla="*/ 457124 h 472440"/>
                <a:gd name="connsiteX11" fmla="*/ 253517 w 502920"/>
                <a:gd name="connsiteY11" fmla="*/ 259156 h 472440"/>
                <a:gd name="connsiteX12" fmla="*/ 75667 w 502920"/>
                <a:gd name="connsiteY12" fmla="*/ 172136 h 472440"/>
                <a:gd name="connsiteX13" fmla="*/ 19431 w 502920"/>
                <a:gd name="connsiteY13" fmla="*/ 248336 h 472440"/>
                <a:gd name="connsiteX14" fmla="*/ 197282 w 502920"/>
                <a:gd name="connsiteY14" fmla="*/ 335356 h 472440"/>
                <a:gd name="connsiteX15" fmla="*/ 253517 w 502920"/>
                <a:gd name="connsiteY15" fmla="*/ 259156 h 472440"/>
                <a:gd name="connsiteX16" fmla="*/ 253517 w 502920"/>
                <a:gd name="connsiteY16" fmla="*/ 259156 h 472440"/>
                <a:gd name="connsiteX17" fmla="*/ 309753 w 502920"/>
                <a:gd name="connsiteY17" fmla="*/ 335356 h 472440"/>
                <a:gd name="connsiteX18" fmla="*/ 487603 w 502920"/>
                <a:gd name="connsiteY18" fmla="*/ 248336 h 472440"/>
                <a:gd name="connsiteX19" fmla="*/ 431368 w 502920"/>
                <a:gd name="connsiteY19" fmla="*/ 172136 h 472440"/>
                <a:gd name="connsiteX20" fmla="*/ 253517 w 502920"/>
                <a:gd name="connsiteY20" fmla="*/ 19431 h 472440"/>
                <a:gd name="connsiteX21" fmla="*/ 168325 w 502920"/>
                <a:gd name="connsiteY21" fmla="*/ 104623 h 472440"/>
                <a:gd name="connsiteX22" fmla="*/ 253517 w 502920"/>
                <a:gd name="connsiteY22" fmla="*/ 189814 h 472440"/>
                <a:gd name="connsiteX23" fmla="*/ 338709 w 502920"/>
                <a:gd name="connsiteY23" fmla="*/ 104623 h 472440"/>
                <a:gd name="connsiteX24" fmla="*/ 253517 w 502920"/>
                <a:gd name="connsiteY24" fmla="*/ 19431 h 472440"/>
                <a:gd name="connsiteX25" fmla="*/ 221970 w 502920"/>
                <a:gd name="connsiteY25" fmla="*/ 101727 h 472440"/>
                <a:gd name="connsiteX26" fmla="*/ 249707 w 502920"/>
                <a:gd name="connsiteY26" fmla="*/ 130988 h 472440"/>
                <a:gd name="connsiteX27" fmla="*/ 284912 w 502920"/>
                <a:gd name="connsiteY27" fmla="*/ 7810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2920" h="472440">
                  <a:moveTo>
                    <a:pt x="335814" y="126873"/>
                  </a:moveTo>
                  <a:lnTo>
                    <a:pt x="431520" y="172136"/>
                  </a:lnTo>
                  <a:lnTo>
                    <a:pt x="253670" y="259156"/>
                  </a:lnTo>
                  <a:lnTo>
                    <a:pt x="75819" y="172136"/>
                  </a:lnTo>
                  <a:lnTo>
                    <a:pt x="172135" y="129159"/>
                  </a:lnTo>
                  <a:moveTo>
                    <a:pt x="75667" y="275920"/>
                  </a:moveTo>
                  <a:lnTo>
                    <a:pt x="75667" y="370104"/>
                  </a:lnTo>
                  <a:lnTo>
                    <a:pt x="253517" y="457124"/>
                  </a:lnTo>
                  <a:lnTo>
                    <a:pt x="431368" y="370104"/>
                  </a:lnTo>
                  <a:lnTo>
                    <a:pt x="431368" y="275920"/>
                  </a:lnTo>
                  <a:moveTo>
                    <a:pt x="253517" y="457124"/>
                  </a:moveTo>
                  <a:lnTo>
                    <a:pt x="253517" y="259156"/>
                  </a:lnTo>
                  <a:moveTo>
                    <a:pt x="75667" y="172136"/>
                  </a:moveTo>
                  <a:lnTo>
                    <a:pt x="19431" y="248336"/>
                  </a:lnTo>
                  <a:lnTo>
                    <a:pt x="197282" y="335356"/>
                  </a:lnTo>
                  <a:lnTo>
                    <a:pt x="253517" y="259156"/>
                  </a:lnTo>
                  <a:moveTo>
                    <a:pt x="253517" y="259156"/>
                  </a:moveTo>
                  <a:lnTo>
                    <a:pt x="309753" y="335356"/>
                  </a:lnTo>
                  <a:lnTo>
                    <a:pt x="487603" y="248336"/>
                  </a:lnTo>
                  <a:lnTo>
                    <a:pt x="431368" y="172136"/>
                  </a:lnTo>
                  <a:moveTo>
                    <a:pt x="253517" y="19431"/>
                  </a:moveTo>
                  <a:cubicBezTo>
                    <a:pt x="206425" y="19431"/>
                    <a:pt x="168325" y="57531"/>
                    <a:pt x="168325" y="104623"/>
                  </a:cubicBezTo>
                  <a:cubicBezTo>
                    <a:pt x="168325" y="151714"/>
                    <a:pt x="206425" y="189814"/>
                    <a:pt x="253517" y="189814"/>
                  </a:cubicBezTo>
                  <a:cubicBezTo>
                    <a:pt x="300609" y="189814"/>
                    <a:pt x="338709" y="151714"/>
                    <a:pt x="338709" y="104623"/>
                  </a:cubicBezTo>
                  <a:cubicBezTo>
                    <a:pt x="338709" y="57531"/>
                    <a:pt x="300609" y="19431"/>
                    <a:pt x="253517" y="19431"/>
                  </a:cubicBezTo>
                  <a:close/>
                  <a:moveTo>
                    <a:pt x="221970" y="101727"/>
                  </a:moveTo>
                  <a:lnTo>
                    <a:pt x="249707" y="130988"/>
                  </a:lnTo>
                  <a:lnTo>
                    <a:pt x="284912" y="78105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35FE0332-DAEF-B1A5-DDE2-481E764AAA01}"/>
              </a:ext>
            </a:extLst>
          </p:cNvPr>
          <p:cNvGrpSpPr/>
          <p:nvPr/>
        </p:nvGrpSpPr>
        <p:grpSpPr>
          <a:xfrm>
            <a:off x="17290893" y="4948461"/>
            <a:ext cx="790450" cy="886605"/>
            <a:chOff x="17043243" y="4948461"/>
            <a:chExt cx="790450" cy="886605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77FF9B90-57EC-71C5-6046-BB6DB888203F}"/>
                </a:ext>
              </a:extLst>
            </p:cNvPr>
            <p:cNvSpPr/>
            <p:nvPr/>
          </p:nvSpPr>
          <p:spPr>
            <a:xfrm>
              <a:off x="17111901" y="4948461"/>
              <a:ext cx="404574" cy="404574"/>
            </a:xfrm>
            <a:prstGeom prst="ellipse">
              <a:avLst/>
            </a:prstGeom>
            <a:solidFill>
              <a:schemeClr val="accent5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D591976D-33D9-146A-DEAB-3EBA4A4E30E1}"/>
                </a:ext>
              </a:extLst>
            </p:cNvPr>
            <p:cNvSpPr/>
            <p:nvPr/>
          </p:nvSpPr>
          <p:spPr>
            <a:xfrm>
              <a:off x="17043243" y="5044616"/>
              <a:ext cx="790450" cy="790450"/>
            </a:xfrm>
            <a:custGeom>
              <a:avLst/>
              <a:gdLst>
                <a:gd name="connsiteX0" fmla="*/ 215265 w 441960"/>
                <a:gd name="connsiteY0" fmla="*/ 153695 h 441960"/>
                <a:gd name="connsiteX1" fmla="*/ 254127 w 441960"/>
                <a:gd name="connsiteY1" fmla="*/ 153695 h 441960"/>
                <a:gd name="connsiteX2" fmla="*/ 285826 w 441960"/>
                <a:gd name="connsiteY2" fmla="*/ 185395 h 441960"/>
                <a:gd name="connsiteX3" fmla="*/ 285826 w 441960"/>
                <a:gd name="connsiteY3" fmla="*/ 386563 h 441960"/>
                <a:gd name="connsiteX4" fmla="*/ 158877 w 441960"/>
                <a:gd name="connsiteY4" fmla="*/ 386563 h 441960"/>
                <a:gd name="connsiteX5" fmla="*/ 89992 w 441960"/>
                <a:gd name="connsiteY5" fmla="*/ 153695 h 441960"/>
                <a:gd name="connsiteX6" fmla="*/ 51130 w 441960"/>
                <a:gd name="connsiteY6" fmla="*/ 153695 h 441960"/>
                <a:gd name="connsiteX7" fmla="*/ 19431 w 441960"/>
                <a:gd name="connsiteY7" fmla="*/ 185395 h 441960"/>
                <a:gd name="connsiteX8" fmla="*/ 19431 w 441960"/>
                <a:gd name="connsiteY8" fmla="*/ 354864 h 441960"/>
                <a:gd name="connsiteX9" fmla="*/ 51130 w 441960"/>
                <a:gd name="connsiteY9" fmla="*/ 386563 h 441960"/>
                <a:gd name="connsiteX10" fmla="*/ 77191 w 441960"/>
                <a:gd name="connsiteY10" fmla="*/ 386563 h 441960"/>
                <a:gd name="connsiteX11" fmla="*/ 396621 w 441960"/>
                <a:gd name="connsiteY11" fmla="*/ 386410 h 441960"/>
                <a:gd name="connsiteX12" fmla="*/ 426034 w 441960"/>
                <a:gd name="connsiteY12" fmla="*/ 386410 h 441960"/>
                <a:gd name="connsiteX13" fmla="*/ 426034 w 441960"/>
                <a:gd name="connsiteY13" fmla="*/ 286588 h 441960"/>
                <a:gd name="connsiteX14" fmla="*/ 285826 w 441960"/>
                <a:gd name="connsiteY14" fmla="*/ 286588 h 441960"/>
                <a:gd name="connsiteX15" fmla="*/ 285826 w 441960"/>
                <a:gd name="connsiteY15" fmla="*/ 386410 h 441960"/>
                <a:gd name="connsiteX16" fmla="*/ 315087 w 441960"/>
                <a:gd name="connsiteY16" fmla="*/ 386410 h 441960"/>
                <a:gd name="connsiteX17" fmla="*/ 426034 w 441960"/>
                <a:gd name="connsiteY17" fmla="*/ 286588 h 441960"/>
                <a:gd name="connsiteX18" fmla="*/ 398297 w 441960"/>
                <a:gd name="connsiteY18" fmla="*/ 207493 h 441960"/>
                <a:gd name="connsiteX19" fmla="*/ 368427 w 441960"/>
                <a:gd name="connsiteY19" fmla="*/ 186309 h 441960"/>
                <a:gd name="connsiteX20" fmla="*/ 285826 w 441960"/>
                <a:gd name="connsiteY20" fmla="*/ 186309 h 441960"/>
                <a:gd name="connsiteX21" fmla="*/ 118034 w 441960"/>
                <a:gd name="connsiteY21" fmla="*/ 345719 h 441960"/>
                <a:gd name="connsiteX22" fmla="*/ 77191 w 441960"/>
                <a:gd name="connsiteY22" fmla="*/ 386563 h 441960"/>
                <a:gd name="connsiteX23" fmla="*/ 118034 w 441960"/>
                <a:gd name="connsiteY23" fmla="*/ 427406 h 441960"/>
                <a:gd name="connsiteX24" fmla="*/ 158877 w 441960"/>
                <a:gd name="connsiteY24" fmla="*/ 386563 h 441960"/>
                <a:gd name="connsiteX25" fmla="*/ 118034 w 441960"/>
                <a:gd name="connsiteY25" fmla="*/ 345719 h 441960"/>
                <a:gd name="connsiteX26" fmla="*/ 355930 w 441960"/>
                <a:gd name="connsiteY26" fmla="*/ 345719 h 441960"/>
                <a:gd name="connsiteX27" fmla="*/ 315087 w 441960"/>
                <a:gd name="connsiteY27" fmla="*/ 386563 h 441960"/>
                <a:gd name="connsiteX28" fmla="*/ 355930 w 441960"/>
                <a:gd name="connsiteY28" fmla="*/ 427406 h 441960"/>
                <a:gd name="connsiteX29" fmla="*/ 396774 w 441960"/>
                <a:gd name="connsiteY29" fmla="*/ 386563 h 441960"/>
                <a:gd name="connsiteX30" fmla="*/ 355930 w 441960"/>
                <a:gd name="connsiteY30" fmla="*/ 345719 h 441960"/>
                <a:gd name="connsiteX31" fmla="*/ 152629 w 441960"/>
                <a:gd name="connsiteY31" fmla="*/ 19431 h 441960"/>
                <a:gd name="connsiteX32" fmla="*/ 72466 w 441960"/>
                <a:gd name="connsiteY32" fmla="*/ 99594 h 441960"/>
                <a:gd name="connsiteX33" fmla="*/ 152629 w 441960"/>
                <a:gd name="connsiteY33" fmla="*/ 258852 h 441960"/>
                <a:gd name="connsiteX34" fmla="*/ 232791 w 441960"/>
                <a:gd name="connsiteY34" fmla="*/ 99594 h 441960"/>
                <a:gd name="connsiteX35" fmla="*/ 152629 w 441960"/>
                <a:gd name="connsiteY35" fmla="*/ 19431 h 441960"/>
                <a:gd name="connsiteX36" fmla="*/ 152629 w 441960"/>
                <a:gd name="connsiteY36" fmla="*/ 72619 h 441960"/>
                <a:gd name="connsiteX37" fmla="*/ 125806 w 441960"/>
                <a:gd name="connsiteY37" fmla="*/ 99441 h 441960"/>
                <a:gd name="connsiteX38" fmla="*/ 152629 w 441960"/>
                <a:gd name="connsiteY38" fmla="*/ 126264 h 441960"/>
                <a:gd name="connsiteX39" fmla="*/ 179451 w 441960"/>
                <a:gd name="connsiteY39" fmla="*/ 99441 h 441960"/>
                <a:gd name="connsiteX40" fmla="*/ 152629 w 441960"/>
                <a:gd name="connsiteY40" fmla="*/ 72619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41960" h="441960">
                  <a:moveTo>
                    <a:pt x="215265" y="153695"/>
                  </a:moveTo>
                  <a:lnTo>
                    <a:pt x="254127" y="153695"/>
                  </a:lnTo>
                  <a:cubicBezTo>
                    <a:pt x="271653" y="153695"/>
                    <a:pt x="285826" y="167869"/>
                    <a:pt x="285826" y="185395"/>
                  </a:cubicBezTo>
                  <a:lnTo>
                    <a:pt x="285826" y="386563"/>
                  </a:lnTo>
                  <a:lnTo>
                    <a:pt x="158877" y="386563"/>
                  </a:lnTo>
                  <a:moveTo>
                    <a:pt x="89992" y="153695"/>
                  </a:moveTo>
                  <a:lnTo>
                    <a:pt x="51130" y="153695"/>
                  </a:lnTo>
                  <a:cubicBezTo>
                    <a:pt x="33605" y="153695"/>
                    <a:pt x="19431" y="167869"/>
                    <a:pt x="19431" y="185395"/>
                  </a:cubicBezTo>
                  <a:lnTo>
                    <a:pt x="19431" y="354864"/>
                  </a:lnTo>
                  <a:cubicBezTo>
                    <a:pt x="19431" y="372389"/>
                    <a:pt x="33605" y="386563"/>
                    <a:pt x="51130" y="386563"/>
                  </a:cubicBezTo>
                  <a:lnTo>
                    <a:pt x="77191" y="386563"/>
                  </a:lnTo>
                  <a:moveTo>
                    <a:pt x="396621" y="386410"/>
                  </a:moveTo>
                  <a:lnTo>
                    <a:pt x="426034" y="386410"/>
                  </a:lnTo>
                  <a:lnTo>
                    <a:pt x="426034" y="286588"/>
                  </a:lnTo>
                  <a:lnTo>
                    <a:pt x="285826" y="286588"/>
                  </a:lnTo>
                  <a:lnTo>
                    <a:pt x="285826" y="386410"/>
                  </a:lnTo>
                  <a:lnTo>
                    <a:pt x="315087" y="386410"/>
                  </a:lnTo>
                  <a:moveTo>
                    <a:pt x="426034" y="286588"/>
                  </a:moveTo>
                  <a:lnTo>
                    <a:pt x="398297" y="207493"/>
                  </a:lnTo>
                  <a:cubicBezTo>
                    <a:pt x="393878" y="194844"/>
                    <a:pt x="381839" y="186309"/>
                    <a:pt x="368427" y="186309"/>
                  </a:cubicBezTo>
                  <a:lnTo>
                    <a:pt x="285826" y="186309"/>
                  </a:lnTo>
                  <a:moveTo>
                    <a:pt x="118034" y="345719"/>
                  </a:moveTo>
                  <a:cubicBezTo>
                    <a:pt x="95479" y="345719"/>
                    <a:pt x="77191" y="364008"/>
                    <a:pt x="77191" y="386563"/>
                  </a:cubicBezTo>
                  <a:cubicBezTo>
                    <a:pt x="77191" y="409118"/>
                    <a:pt x="95479" y="427406"/>
                    <a:pt x="118034" y="427406"/>
                  </a:cubicBezTo>
                  <a:cubicBezTo>
                    <a:pt x="140589" y="427406"/>
                    <a:pt x="158877" y="409118"/>
                    <a:pt x="158877" y="386563"/>
                  </a:cubicBezTo>
                  <a:cubicBezTo>
                    <a:pt x="158877" y="364008"/>
                    <a:pt x="140589" y="345719"/>
                    <a:pt x="118034" y="345719"/>
                  </a:cubicBezTo>
                  <a:close/>
                  <a:moveTo>
                    <a:pt x="355930" y="345719"/>
                  </a:moveTo>
                  <a:cubicBezTo>
                    <a:pt x="333375" y="345719"/>
                    <a:pt x="315087" y="364008"/>
                    <a:pt x="315087" y="386563"/>
                  </a:cubicBezTo>
                  <a:cubicBezTo>
                    <a:pt x="315087" y="409118"/>
                    <a:pt x="333375" y="427406"/>
                    <a:pt x="355930" y="427406"/>
                  </a:cubicBezTo>
                  <a:cubicBezTo>
                    <a:pt x="378485" y="427406"/>
                    <a:pt x="396774" y="409118"/>
                    <a:pt x="396774" y="386563"/>
                  </a:cubicBezTo>
                  <a:cubicBezTo>
                    <a:pt x="396774" y="364008"/>
                    <a:pt x="378485" y="345719"/>
                    <a:pt x="355930" y="345719"/>
                  </a:cubicBezTo>
                  <a:close/>
                  <a:moveTo>
                    <a:pt x="152629" y="19431"/>
                  </a:moveTo>
                  <a:cubicBezTo>
                    <a:pt x="108433" y="19431"/>
                    <a:pt x="72466" y="55245"/>
                    <a:pt x="72466" y="99594"/>
                  </a:cubicBezTo>
                  <a:cubicBezTo>
                    <a:pt x="72466" y="143942"/>
                    <a:pt x="152629" y="258852"/>
                    <a:pt x="152629" y="258852"/>
                  </a:cubicBezTo>
                  <a:cubicBezTo>
                    <a:pt x="152629" y="258852"/>
                    <a:pt x="232791" y="143789"/>
                    <a:pt x="232791" y="99594"/>
                  </a:cubicBezTo>
                  <a:cubicBezTo>
                    <a:pt x="232791" y="55398"/>
                    <a:pt x="196825" y="19431"/>
                    <a:pt x="152629" y="19431"/>
                  </a:cubicBezTo>
                  <a:close/>
                  <a:moveTo>
                    <a:pt x="152629" y="72619"/>
                  </a:moveTo>
                  <a:cubicBezTo>
                    <a:pt x="137846" y="72619"/>
                    <a:pt x="125806" y="84658"/>
                    <a:pt x="125806" y="99441"/>
                  </a:cubicBezTo>
                  <a:cubicBezTo>
                    <a:pt x="125806" y="114224"/>
                    <a:pt x="137846" y="126264"/>
                    <a:pt x="152629" y="126264"/>
                  </a:cubicBezTo>
                  <a:cubicBezTo>
                    <a:pt x="167412" y="126264"/>
                    <a:pt x="179451" y="114224"/>
                    <a:pt x="179451" y="99441"/>
                  </a:cubicBezTo>
                  <a:cubicBezTo>
                    <a:pt x="179451" y="84658"/>
                    <a:pt x="167412" y="72619"/>
                    <a:pt x="152629" y="72619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18E9358F-3BC5-58F3-D8C4-7759640A5460}"/>
              </a:ext>
            </a:extLst>
          </p:cNvPr>
          <p:cNvGrpSpPr/>
          <p:nvPr/>
        </p:nvGrpSpPr>
        <p:grpSpPr>
          <a:xfrm>
            <a:off x="17359035" y="7944616"/>
            <a:ext cx="654166" cy="726007"/>
            <a:chOff x="17111385" y="7944616"/>
            <a:chExt cx="654166" cy="726007"/>
          </a:xfrm>
        </p:grpSpPr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ED51896B-A883-B3FA-86C1-22BB456C1A0D}"/>
                </a:ext>
              </a:extLst>
            </p:cNvPr>
            <p:cNvSpPr/>
            <p:nvPr/>
          </p:nvSpPr>
          <p:spPr>
            <a:xfrm>
              <a:off x="17306593" y="8266049"/>
              <a:ext cx="404574" cy="404574"/>
            </a:xfrm>
            <a:prstGeom prst="ellipse">
              <a:avLst/>
            </a:prstGeom>
            <a:solidFill>
              <a:schemeClr val="accent6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FB98AA9-4EF4-F72D-32C4-8CEE01252F89}"/>
                </a:ext>
              </a:extLst>
            </p:cNvPr>
            <p:cNvSpPr/>
            <p:nvPr/>
          </p:nvSpPr>
          <p:spPr>
            <a:xfrm>
              <a:off x="17111385" y="7944616"/>
              <a:ext cx="654166" cy="654166"/>
            </a:xfrm>
            <a:custGeom>
              <a:avLst/>
              <a:gdLst>
                <a:gd name="connsiteX0" fmla="*/ 328955 w 365760"/>
                <a:gd name="connsiteY0" fmla="*/ 20210 h 365760"/>
                <a:gd name="connsiteX1" fmla="*/ 356235 w 365760"/>
                <a:gd name="connsiteY1" fmla="*/ 47490 h 365760"/>
                <a:gd name="connsiteX2" fmla="*/ 331698 w 365760"/>
                <a:gd name="connsiteY2" fmla="*/ 139540 h 365760"/>
                <a:gd name="connsiteX3" fmla="*/ 273176 w 365760"/>
                <a:gd name="connsiteY3" fmla="*/ 230065 h 365760"/>
                <a:gd name="connsiteX4" fmla="*/ 178232 w 365760"/>
                <a:gd name="connsiteY4" fmla="*/ 296359 h 365760"/>
                <a:gd name="connsiteX5" fmla="*/ 79933 w 365760"/>
                <a:gd name="connsiteY5" fmla="*/ 198061 h 365760"/>
                <a:gd name="connsiteX6" fmla="*/ 146228 w 365760"/>
                <a:gd name="connsiteY6" fmla="*/ 103116 h 365760"/>
                <a:gd name="connsiteX7" fmla="*/ 236754 w 365760"/>
                <a:gd name="connsiteY7" fmla="*/ 44594 h 365760"/>
                <a:gd name="connsiteX8" fmla="*/ 328955 w 365760"/>
                <a:gd name="connsiteY8" fmla="*/ 20210 h 365760"/>
                <a:gd name="connsiteX9" fmla="*/ 173202 w 365760"/>
                <a:gd name="connsiteY9" fmla="*/ 74312 h 365760"/>
                <a:gd name="connsiteX10" fmla="*/ 76581 w 365760"/>
                <a:gd name="connsiteY10" fmla="*/ 98239 h 365760"/>
                <a:gd name="connsiteX11" fmla="*/ 38328 w 365760"/>
                <a:gd name="connsiteY11" fmla="*/ 148684 h 365760"/>
                <a:gd name="connsiteX12" fmla="*/ 93345 w 365760"/>
                <a:gd name="connsiteY12" fmla="*/ 179316 h 365760"/>
                <a:gd name="connsiteX13" fmla="*/ 197129 w 365760"/>
                <a:gd name="connsiteY13" fmla="*/ 283253 h 365760"/>
                <a:gd name="connsiteX14" fmla="*/ 227762 w 365760"/>
                <a:gd name="connsiteY14" fmla="*/ 338269 h 365760"/>
                <a:gd name="connsiteX15" fmla="*/ 278206 w 365760"/>
                <a:gd name="connsiteY15" fmla="*/ 300017 h 365760"/>
                <a:gd name="connsiteX16" fmla="*/ 302133 w 365760"/>
                <a:gd name="connsiteY16" fmla="*/ 203395 h 365760"/>
                <a:gd name="connsiteX17" fmla="*/ 101879 w 365760"/>
                <a:gd name="connsiteY17" fmla="*/ 274566 h 365760"/>
                <a:gd name="connsiteX18" fmla="*/ 45643 w 365760"/>
                <a:gd name="connsiteY18" fmla="*/ 274566 h 365760"/>
                <a:gd name="connsiteX19" fmla="*/ 19431 w 365760"/>
                <a:gd name="connsiteY19" fmla="*/ 357015 h 365760"/>
                <a:gd name="connsiteX20" fmla="*/ 101879 w 365760"/>
                <a:gd name="connsiteY20" fmla="*/ 330802 h 365760"/>
                <a:gd name="connsiteX21" fmla="*/ 101879 w 365760"/>
                <a:gd name="connsiteY21" fmla="*/ 274566 h 365760"/>
                <a:gd name="connsiteX22" fmla="*/ 261442 w 365760"/>
                <a:gd name="connsiteY22" fmla="*/ 115003 h 365760"/>
                <a:gd name="connsiteX23" fmla="*/ 218313 w 365760"/>
                <a:gd name="connsiteY23" fmla="*/ 115003 h 365760"/>
                <a:gd name="connsiteX24" fmla="*/ 218313 w 365760"/>
                <a:gd name="connsiteY24" fmla="*/ 158132 h 365760"/>
                <a:gd name="connsiteX25" fmla="*/ 261442 w 365760"/>
                <a:gd name="connsiteY25" fmla="*/ 158132 h 365760"/>
                <a:gd name="connsiteX26" fmla="*/ 261442 w 365760"/>
                <a:gd name="connsiteY26" fmla="*/ 115003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" h="365760">
                  <a:moveTo>
                    <a:pt x="328955" y="20210"/>
                  </a:moveTo>
                  <a:cubicBezTo>
                    <a:pt x="345566" y="15791"/>
                    <a:pt x="360655" y="30878"/>
                    <a:pt x="356235" y="47490"/>
                  </a:cubicBezTo>
                  <a:lnTo>
                    <a:pt x="331698" y="139540"/>
                  </a:lnTo>
                  <a:cubicBezTo>
                    <a:pt x="324840" y="176268"/>
                    <a:pt x="303809" y="208729"/>
                    <a:pt x="273176" y="230065"/>
                  </a:cubicBezTo>
                  <a:lnTo>
                    <a:pt x="178232" y="296359"/>
                  </a:lnTo>
                  <a:lnTo>
                    <a:pt x="79933" y="198061"/>
                  </a:lnTo>
                  <a:lnTo>
                    <a:pt x="146228" y="103116"/>
                  </a:lnTo>
                  <a:cubicBezTo>
                    <a:pt x="167563" y="72484"/>
                    <a:pt x="200177" y="51452"/>
                    <a:pt x="236754" y="44594"/>
                  </a:cubicBezTo>
                  <a:lnTo>
                    <a:pt x="328955" y="20210"/>
                  </a:lnTo>
                  <a:close/>
                  <a:moveTo>
                    <a:pt x="173202" y="74312"/>
                  </a:moveTo>
                  <a:lnTo>
                    <a:pt x="76581" y="98239"/>
                  </a:lnTo>
                  <a:lnTo>
                    <a:pt x="38328" y="148684"/>
                  </a:lnTo>
                  <a:lnTo>
                    <a:pt x="93345" y="179316"/>
                  </a:lnTo>
                  <a:moveTo>
                    <a:pt x="197129" y="283253"/>
                  </a:moveTo>
                  <a:lnTo>
                    <a:pt x="227762" y="338269"/>
                  </a:lnTo>
                  <a:lnTo>
                    <a:pt x="278206" y="300017"/>
                  </a:lnTo>
                  <a:lnTo>
                    <a:pt x="302133" y="203395"/>
                  </a:lnTo>
                  <a:moveTo>
                    <a:pt x="101879" y="274566"/>
                  </a:moveTo>
                  <a:cubicBezTo>
                    <a:pt x="86335" y="259021"/>
                    <a:pt x="61188" y="259021"/>
                    <a:pt x="45643" y="274566"/>
                  </a:cubicBezTo>
                  <a:cubicBezTo>
                    <a:pt x="30099" y="290111"/>
                    <a:pt x="19431" y="357015"/>
                    <a:pt x="19431" y="357015"/>
                  </a:cubicBezTo>
                  <a:cubicBezTo>
                    <a:pt x="19431" y="357015"/>
                    <a:pt x="86335" y="346346"/>
                    <a:pt x="101879" y="330802"/>
                  </a:cubicBezTo>
                  <a:cubicBezTo>
                    <a:pt x="117424" y="315257"/>
                    <a:pt x="117577" y="290111"/>
                    <a:pt x="101879" y="274566"/>
                  </a:cubicBezTo>
                  <a:close/>
                  <a:moveTo>
                    <a:pt x="261442" y="115003"/>
                  </a:moveTo>
                  <a:cubicBezTo>
                    <a:pt x="249555" y="103116"/>
                    <a:pt x="230200" y="103116"/>
                    <a:pt x="218313" y="115003"/>
                  </a:cubicBezTo>
                  <a:cubicBezTo>
                    <a:pt x="206425" y="126890"/>
                    <a:pt x="206425" y="146245"/>
                    <a:pt x="218313" y="158132"/>
                  </a:cubicBezTo>
                  <a:cubicBezTo>
                    <a:pt x="230200" y="170020"/>
                    <a:pt x="249555" y="170020"/>
                    <a:pt x="261442" y="158132"/>
                  </a:cubicBezTo>
                  <a:cubicBezTo>
                    <a:pt x="273329" y="146245"/>
                    <a:pt x="273329" y="127043"/>
                    <a:pt x="261442" y="115003"/>
                  </a:cubicBez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56" name="Circle: Hollow 155">
            <a:extLst>
              <a:ext uri="{FF2B5EF4-FFF2-40B4-BE49-F238E27FC236}">
                <a16:creationId xmlns:a16="http://schemas.microsoft.com/office/drawing/2014/main" id="{ACCA642D-E1EA-9F44-F218-73193DD1678A}"/>
              </a:ext>
            </a:extLst>
          </p:cNvPr>
          <p:cNvSpPr/>
          <p:nvPr/>
        </p:nvSpPr>
        <p:spPr>
          <a:xfrm>
            <a:off x="16373740" y="5350765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Circle: Hollow 156">
            <a:extLst>
              <a:ext uri="{FF2B5EF4-FFF2-40B4-BE49-F238E27FC236}">
                <a16:creationId xmlns:a16="http://schemas.microsoft.com/office/drawing/2014/main" id="{BDADF3A9-D6CA-D9F3-F621-33C0DBF138EB}"/>
              </a:ext>
            </a:extLst>
          </p:cNvPr>
          <p:cNvSpPr/>
          <p:nvPr/>
        </p:nvSpPr>
        <p:spPr>
          <a:xfrm>
            <a:off x="16373740" y="8127758"/>
            <a:ext cx="286024" cy="286024"/>
          </a:xfrm>
          <a:prstGeom prst="donut">
            <a:avLst>
              <a:gd name="adj" fmla="val 33836"/>
            </a:avLst>
          </a:prstGeom>
          <a:solidFill>
            <a:schemeClr val="bg1">
              <a:lumMod val="95000"/>
            </a:schemeClr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3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4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6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7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9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0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3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5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6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9" grpId="0" animBg="1"/>
          <p:bldP spid="70" grpId="0" animBg="1"/>
          <p:bldP spid="71" grpId="0" animBg="1"/>
          <p:bldP spid="73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88" grpId="0" animBg="1"/>
          <p:bldP spid="89" grpId="0" animBg="1"/>
          <p:bldP spid="90" grpId="0" animBg="1"/>
          <p:bldP spid="94" grpId="0" animBg="1"/>
          <p:bldP spid="134" grpId="0" animBg="1"/>
          <p:bldP spid="135" grpId="0" animBg="1"/>
          <p:bldP spid="136" grpId="0" animBg="1"/>
          <p:bldP spid="143" grpId="0" animBg="1"/>
          <p:bldP spid="156" grpId="0" animBg="1"/>
          <p:bldP spid="15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4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9" grpId="0" animBg="1"/>
          <p:bldP spid="70" grpId="0" animBg="1"/>
          <p:bldP spid="71" grpId="0" animBg="1"/>
          <p:bldP spid="73" grpId="0" animBg="1"/>
          <p:bldP spid="80" grpId="0" animBg="1"/>
          <p:bldP spid="81" grpId="0" animBg="1"/>
          <p:bldP spid="82" grpId="0" animBg="1"/>
          <p:bldP spid="83" grpId="0" animBg="1"/>
          <p:bldP spid="87" grpId="0" animBg="1"/>
          <p:bldP spid="88" grpId="0" animBg="1"/>
          <p:bldP spid="89" grpId="0" animBg="1"/>
          <p:bldP spid="90" grpId="0" animBg="1"/>
          <p:bldP spid="94" grpId="0" animBg="1"/>
          <p:bldP spid="134" grpId="0" animBg="1"/>
          <p:bldP spid="135" grpId="0" animBg="1"/>
          <p:bldP spid="136" grpId="0" animBg="1"/>
          <p:bldP spid="143" grpId="0" animBg="1"/>
          <p:bldP spid="156" grpId="0" animBg="1"/>
          <p:bldP spid="157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FDB713"/>
      </a:accent5>
      <a:accent6>
        <a:srgbClr val="C4DF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0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19">
      <a:dk1>
        <a:srgbClr val="2F2036"/>
      </a:dk1>
      <a:lt1>
        <a:srgbClr val="F3E8E0"/>
      </a:lt1>
      <a:dk2>
        <a:srgbClr val="FFFFFF"/>
      </a:dk2>
      <a:lt2>
        <a:srgbClr val="2E767D"/>
      </a:lt2>
      <a:accent1>
        <a:srgbClr val="6CC9CF"/>
      </a:accent1>
      <a:accent2>
        <a:srgbClr val="EE775C"/>
      </a:accent2>
      <a:accent3>
        <a:srgbClr val="FAB208"/>
      </a:accent3>
      <a:accent4>
        <a:srgbClr val="FFCC00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13714</TotalTime>
  <Words>860</Words>
  <Application>Microsoft Office PowerPoint</Application>
  <PresentationFormat>Custom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3" baseType="lpstr">
      <vt:lpstr>Aptos</vt:lpstr>
      <vt:lpstr>Arial</vt:lpstr>
      <vt:lpstr>Calibri</vt:lpstr>
      <vt:lpstr>Gobold</vt:lpstr>
      <vt:lpstr>Gobold Thin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144 - Adaptive Growth Model</dc:title>
  <dc:creator>Slide Ocean</dc:creator>
  <cp:lastModifiedBy>SO</cp:lastModifiedBy>
  <cp:revision>3278</cp:revision>
  <dcterms:created xsi:type="dcterms:W3CDTF">2024-04-24T08:43:56Z</dcterms:created>
  <dcterms:modified xsi:type="dcterms:W3CDTF">2025-12-20T02:20:44Z</dcterms:modified>
</cp:coreProperties>
</file>