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45" r:id="rId27"/>
    <p:sldId id="2147378262" r:id="rId28"/>
    <p:sldId id="2147378264" r:id="rId29"/>
    <p:sldId id="2147378257" r:id="rId30"/>
    <p:sldId id="2147378261" r:id="rId31"/>
    <p:sldId id="2147378258" r:id="rId32"/>
    <p:sldId id="2147378256" r:id="rId33"/>
    <p:sldId id="2147378254" r:id="rId34"/>
    <p:sldId id="2147378260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3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!!MainTitle1">
            <a:extLst>
              <a:ext uri="{FF2B5EF4-FFF2-40B4-BE49-F238E27FC236}">
                <a16:creationId xmlns:a16="http://schemas.microsoft.com/office/drawing/2014/main" id="{A1CE68C2-44EB-F99A-F19E-2BDE2FD9D6F2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" name="!!SubTitle">
            <a:extLst>
              <a:ext uri="{FF2B5EF4-FFF2-40B4-BE49-F238E27FC236}">
                <a16:creationId xmlns:a16="http://schemas.microsoft.com/office/drawing/2014/main" id="{550360E9-06BA-5946-4FD5-AFE0C1BFA672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5F4CE13-5F74-91D0-29F0-18F96E6BAD7B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0D7902C-B5D2-9C07-2F6B-35F751A5E933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DCFE5D1-AA05-9D88-28AB-DDAE0C2596D9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D04D0CD-75AA-184C-5FF1-9A6E49D0D4CB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65AA78F-2DDF-659E-9A38-6EB59867B9B4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17217C0-C84A-F9A1-0A9D-C9B2600FE27A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E1BC37F-115E-D566-1D5D-46B74826125A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3F23EB19-0C0F-346E-97D3-9DE820EBC3EE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FFDBDD24-5741-379E-F55E-63D0A7194E8D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68ABE8E1-CD5A-17B9-94FF-A09102D421AE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025F425-0C2A-25A7-2F4E-904D24EC00CB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FDE7ABA-D298-5542-916A-F77D1C0FCFDA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7A77B3A4-8C0F-BABB-AE42-4E448E3A9672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8F6DEC2F-DE2C-AA34-9E22-D4C81B46BD04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098EF1CE-9900-A7C5-5DDD-ABF649BC794B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DE56B62B-D4AB-5F18-AD85-3F79AC825626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61728E5-79BE-C717-C71C-1DFD5A9567D1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63DF8431-A8C9-AD12-AF39-0F048057AB96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1317157D-3EAA-7D6A-CD04-4E1CBECD7453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087A52C3-5CDE-CD87-73C1-6860474C5931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DD66FFA-D3BB-6E31-AE70-2964320D81F4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03510C8-28B1-BF0B-94D5-4ED24944B489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42A812EE-5DAE-39C8-791C-C86FA3D2D369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1D837495-7D4C-1B26-3ABB-C3AB2808BBD2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32980F68-B9ED-A62F-24E7-7DFEE0DDAE58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6692AB7A-80AD-CB04-94D2-2797B0F7216D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7A20286-5C51-7457-6E41-8056ACE25A31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673347B4-AEEF-4E8C-E317-244EEE6CDAF8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57614E84-BFBF-0AF3-D0FA-7D3E8E46595A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83683ACF-064E-7EFE-4E20-6F287647A8AA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F7CA356-4292-FD26-D678-3D49F9AD2D47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A7F479F-8121-0A8D-93C6-99FE2C6C3E67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02EE1EB8-43F2-DF6B-3F19-5B827060FA5A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F03908DB-8DD6-A299-A9E5-898AAA549756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0677A4CF-9323-2E1A-64BE-FFC22CBB5D2F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2B7009AE-E0EA-41E1-03FE-F3E6287A1690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F7EFF5D-97F5-9AA7-E8FA-BB492963FB83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D133C477-9824-93D0-8224-8A2CA50E020F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0EAA20FF-752E-105E-A701-B13321694017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2F8544D9-C81C-3659-E0D0-43936DD0B93C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70662EB6-4290-8295-9C2F-B7A9D31483DD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BB080EAF-5A58-AA0F-2E4F-95D5591449D3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1A2CBCE7-E346-5323-D2DE-C131F35A2FCE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504B036E-6571-52B9-7D3E-2CEC27B4B364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4" name="Isosceles Triangle 143">
              <a:extLst>
                <a:ext uri="{FF2B5EF4-FFF2-40B4-BE49-F238E27FC236}">
                  <a16:creationId xmlns:a16="http://schemas.microsoft.com/office/drawing/2014/main" id="{B4C60BF9-17FC-3801-EB1F-B3C87B5B17D8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F80B077-2BBE-379A-2D39-9338BC774B04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EE3483CB-26D3-6CA5-8F76-88EBF2554330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Làm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rõ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mong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muốn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FFF47A54-8609-3EFC-763B-864A9DD193BF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21DE78C-D6BA-96B8-50E5-4773EB616B7E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2373AAA-90EF-9621-CF21-9414BF17CBCA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B8CD30EE-CD6E-B337-2390-2B2FAEE025DC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FBA18861-7098-A3CB-232A-74F49AD87357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1D1E066A-A0BA-21C4-0FD8-DFE7913BF53E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13AEC6D5-4A2D-4585-B309-EDECFB187416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2EC260FF-19E0-F0E0-13B6-46349111A4AD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069D7660-6635-2C8A-2B51-12B2F8F3866C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6" name="Isosceles Triangle 155">
              <a:extLst>
                <a:ext uri="{FF2B5EF4-FFF2-40B4-BE49-F238E27FC236}">
                  <a16:creationId xmlns:a16="http://schemas.microsoft.com/office/drawing/2014/main" id="{816CC255-D0A5-714B-7C65-86F6F7F20D3D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A1DFA59E-23BD-4CA2-9536-D3ADBE3585BD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81E6D369-3BED-CF35-CA62-74CC59065A79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FDFBDEC7-3DFB-E04E-1CFD-5AC5492B2F75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9EA820AC-4F0B-7413-8333-320F3773659D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B5321513-4E49-83A7-077F-4BFC18B6471F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2" name="Isosceles Triangle 161">
              <a:extLst>
                <a:ext uri="{FF2B5EF4-FFF2-40B4-BE49-F238E27FC236}">
                  <a16:creationId xmlns:a16="http://schemas.microsoft.com/office/drawing/2014/main" id="{C75AEFC7-2F92-46F6-7B25-F0062F4B2671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AF47ED6A-9F94-16E7-A495-4693ED2A77CF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07E4425E-9FBF-47D9-02A3-F9B2EE20B700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Triển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khai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quán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theo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4B1A5250-A260-51FB-8926-0F6A990139F8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20480D2-03AC-505F-D0D3-A448C102699D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0EA84811-634E-47B3-B075-6B9EE1434300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8" name="Isosceles Triangle 167">
              <a:extLst>
                <a:ext uri="{FF2B5EF4-FFF2-40B4-BE49-F238E27FC236}">
                  <a16:creationId xmlns:a16="http://schemas.microsoft.com/office/drawing/2014/main" id="{E0EAB63F-9BA2-8CA8-03A3-7A94081D0C50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7CA53704-B14D-DFBF-A7D9-51DB4281A046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7951C0E7-7B26-7CD9-D661-BEF1A3BCB2D3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443E66A2-A7F5-2C2C-9E85-3238E933F2AA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DA30A6E0-255A-37B8-AA30-043C9E3B0443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C40EDEE4-4138-4E65-64D7-DAE81F4E83EE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4" name="Isosceles Triangle 173">
              <a:extLst>
                <a:ext uri="{FF2B5EF4-FFF2-40B4-BE49-F238E27FC236}">
                  <a16:creationId xmlns:a16="http://schemas.microsoft.com/office/drawing/2014/main" id="{8C77DCF2-CCC7-18AE-E2CA-F5D85BAB6B8A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DC4B4BFE-C0FE-C6B9-D0ED-FD1DAE8CEA39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CE845644-0F69-DE69-C4F6-F934ADE530BA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62CE56FA-3484-56AE-3CC0-06A333F97BA1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41DF2CA9-D5C9-6569-EC8E-EF55C5BA1A6F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89088AD8-52FA-ED98-6DAA-0756386287F8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7CF13050-A30C-D6D0-FE4E-9A4F7DC4AE8B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1" name="Isosceles Triangle 180">
              <a:extLst>
                <a:ext uri="{FF2B5EF4-FFF2-40B4-BE49-F238E27FC236}">
                  <a16:creationId xmlns:a16="http://schemas.microsoft.com/office/drawing/2014/main" id="{850D6D3A-9C40-744E-C309-1AC799694967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BF732C2B-5B8A-A131-0FC2-0FC02402A77E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033CEAB5-951A-216B-2761-D7D997DDC547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1A8F0F7F-DC6B-BF2F-78B5-A126C2491CB2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AD2436C4-4862-EBB2-A4DF-FD03F388399B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3BF09603-581C-1BB5-AB20-DCE5EB4474C9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C13A456E-6B32-E852-5BB7-5CA78B11F147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1C9DC75A-FCC0-A47A-1C68-3DBB988CEA9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3" grpId="0"/>
          <p:bldP spid="19" grpId="0" animBg="1"/>
          <p:bldP spid="21" grpId="0" animBg="1"/>
          <p:bldP spid="22" grpId="0" animBg="1"/>
          <p:bldP spid="28" grpId="0" animBg="1"/>
          <p:bldP spid="29" grpId="0" animBg="1"/>
          <p:bldP spid="53" grpId="0" animBg="1"/>
          <p:bldP spid="114" grpId="0" animBg="1"/>
          <p:bldP spid="119" grpId="0" animBg="1"/>
          <p:bldP spid="124" grpId="0" animBg="1"/>
          <p:bldP spid="129" grpId="0" animBg="1"/>
          <p:bldP spid="134" grpId="0" animBg="1"/>
          <p:bldP spid="175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  <p:bldP spid="1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3" grpId="0"/>
          <p:bldP spid="19" grpId="0" animBg="1"/>
          <p:bldP spid="21" grpId="0" animBg="1"/>
          <p:bldP spid="22" grpId="0" animBg="1"/>
          <p:bldP spid="28" grpId="0" animBg="1"/>
          <p:bldP spid="29" grpId="0" animBg="1"/>
          <p:bldP spid="53" grpId="0" animBg="1"/>
          <p:bldP spid="114" grpId="0" animBg="1"/>
          <p:bldP spid="119" grpId="0" animBg="1"/>
          <p:bldP spid="124" grpId="0" animBg="1"/>
          <p:bldP spid="129" grpId="0" animBg="1"/>
          <p:bldP spid="134" grpId="0" animBg="1"/>
          <p:bldP spid="175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  <p:bldP spid="18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B784F094-7B95-4876-2F96-A20CDE25E85C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753A3B8F-C8F1-DC13-4461-53E0C5E8B7BD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0F47889-EF44-2064-F95E-31B3BC0091C7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C3BCD42-3C0A-B2D6-0A19-6E0B9042710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318F0-0DA8-10CD-7492-5AC009DEC319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D277C1F-06E3-FA84-1B8E-03070921634A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EA157CF-8077-B1B3-C10A-D81532A9CE9A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323AEFB-A85B-31EB-A31A-EEB8A93FEBEF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9A1347-A0CB-825B-53BA-A97FF745447E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6C0609EB-A827-8B83-FEFD-037D968AA94A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F1B0DCB9-8EDB-F32B-1C0C-D0DE922BDF6C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CF3C3B-343B-D097-772F-8D217082BEBB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DFFBDE9-3A00-577A-E4B1-926D3F08E137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D09C050-7542-8027-B10D-20A7049DF41A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C865086-677C-2194-1369-B999AFC2C705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5617CFC-9C32-4CD5-4D27-9ACDB44334D4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CB91159-EBA9-7326-8D7F-F0AEE143C0E5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EB6FA4-024A-C627-050D-812FD848A62E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80F7471-BE78-ACA7-3FC4-2DC25A0A2316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433BD66A-3437-5CE2-6CD1-A5935353177C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246D35E-4522-9587-C1CC-9FF27111B17E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B22407D-D2F1-28D0-D06E-07DFD9B50464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6596067-A7DE-93E7-B47C-26C7D4BCE23C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6EFB304-7611-A98E-8E7B-7F8625FD175F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F35105E7-85C0-44B0-7806-85FA82A5A361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2831752A-F44B-5E00-1B5C-96292A06F48C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D85B28D-8C5A-6F4B-55B8-254AF5ECD8A3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65C0E9D-983A-96D4-D4AA-D89CB83A13F1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276CB1-CF84-89A9-B6CA-62717DBDE6F0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3780A47F-12C0-DE57-1843-3218CF89BC4B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00A155BC-4D6C-EDD3-35D5-7DBC7C288ADC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B7A33A9-EC97-7767-B286-2FF5E4E00FE5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903835B-0988-041B-DE4C-FB817FFE8AD2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55D1E51-1617-D0AE-FECC-8DCF90D61597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D2EF82DF-9DC2-16E8-0ADB-334D275C5C0E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FDEB9566-EF84-54F4-BE3E-27E496908E14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D4AAF4C1-603D-8880-00F2-3323D8A1701B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970B549-CB9B-6609-59A0-5B3C4F0A1939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C070B5A-4086-BF1C-8B4B-6F0976653356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203D7D2F-1969-DA2C-C3FC-635043C5CD69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4D03B20D-79B7-8A01-8E9F-9FAAA89BBD00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DC346D3C-7A4D-B100-9460-3E67E7116B5B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D072EC35-1B64-8B2D-3D3D-5B427412489F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089FC03A-0873-46D3-C1FF-407B8FB31CAF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5BA934A-BBFE-FFBE-15E6-7B5DF0866B92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CECE8D9-0B89-1D0C-0640-EB9D6599776D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0" name="Isosceles Triangle 139">
              <a:extLst>
                <a:ext uri="{FF2B5EF4-FFF2-40B4-BE49-F238E27FC236}">
                  <a16:creationId xmlns:a16="http://schemas.microsoft.com/office/drawing/2014/main" id="{BAF11612-7FC9-C30E-A0D5-19357D293DF2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B5D209D-DA3B-42CD-57F2-077B46B7CD07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0A2855A7-062A-D455-3BEF-27026DD91F5C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Làm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rõ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mong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muốn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EDDCB439-451E-9940-988C-1D88336749F2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896471E4-F019-AFA2-26A2-C762EA1E4A39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B7E9DB36-C269-4754-1ADA-6A79D77793B9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6" name="Isosceles Triangle 155">
              <a:extLst>
                <a:ext uri="{FF2B5EF4-FFF2-40B4-BE49-F238E27FC236}">
                  <a16:creationId xmlns:a16="http://schemas.microsoft.com/office/drawing/2014/main" id="{9110CE58-CD3A-7D91-1C6D-BF05200208BB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AF866478-2D38-FCB7-39E0-3E048BC25D7B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8446C5AB-D924-75D3-898A-FBE16F022063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2E51C451-811D-73A1-B79F-39C6C3B30BAE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05D93EA7-05C8-0120-AD06-51DDB45F64C2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785121D5-A26A-F40A-30F5-FFC3DB8C4939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2" name="Isosceles Triangle 161">
              <a:extLst>
                <a:ext uri="{FF2B5EF4-FFF2-40B4-BE49-F238E27FC236}">
                  <a16:creationId xmlns:a16="http://schemas.microsoft.com/office/drawing/2014/main" id="{031E9DA5-0127-C2EA-584B-93DCC33EA450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F99B43AC-EFFF-8798-F393-FE64B6F5DE02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F57C8BD4-E3BF-C233-B2B1-AF6DC086F0EE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4D532391-5B6B-286A-0D36-C2369E46A06D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51087A49-8FA7-6E32-EB24-D48FF2D997CB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31BC393-2455-A800-2204-B59999233FA8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8" name="Isosceles Triangle 167">
              <a:extLst>
                <a:ext uri="{FF2B5EF4-FFF2-40B4-BE49-F238E27FC236}">
                  <a16:creationId xmlns:a16="http://schemas.microsoft.com/office/drawing/2014/main" id="{FB618442-2492-F8BD-00DE-C04E6D4C558C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02E19555-51BE-685F-546A-CC8727B5F097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6BF975A1-4FFE-6055-8C65-E16DA2FD4DEA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Triển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khai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quán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theo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2CF996E9-5168-0C4A-3CDD-4282202C1443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9AD8B743-D06C-03B9-6092-522DB8CE2B03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E6A276AD-FC5A-2E81-1A71-90551848FD89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4" name="Isosceles Triangle 173">
              <a:extLst>
                <a:ext uri="{FF2B5EF4-FFF2-40B4-BE49-F238E27FC236}">
                  <a16:creationId xmlns:a16="http://schemas.microsoft.com/office/drawing/2014/main" id="{6444D3CB-F849-CBFC-6EB2-17ACB56E4A75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3C9BC2A8-9454-162E-AA95-77FB6F61E55A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7C0D89DB-B365-C8A4-8C14-0345C5AC4DFD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355942E7-0CB3-AAB5-DDBB-2A6F42700E25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258ED38A-DFCB-EBA7-4589-6A33DDAC6424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A58DACE8-20DA-857B-FEC0-A3DE965B8934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0" name="Isosceles Triangle 179">
              <a:extLst>
                <a:ext uri="{FF2B5EF4-FFF2-40B4-BE49-F238E27FC236}">
                  <a16:creationId xmlns:a16="http://schemas.microsoft.com/office/drawing/2014/main" id="{A4ACB8CC-E4AB-4B20-2204-6399B3F3B349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F4D3489E-10DA-66F0-8A9B-C1906C4B26DE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3D5D0F08-107A-C08C-5037-CEE5624C56C5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2932FF8E-D6B1-CA95-6D04-07044437D772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CAF80E5E-1720-96EA-613D-7E7A67277BB5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E14C3C4E-7A5C-C899-D713-DDA56E3AF7B4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B4733839-189D-061C-FD1E-380D156518D8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7" name="Isosceles Triangle 186">
              <a:extLst>
                <a:ext uri="{FF2B5EF4-FFF2-40B4-BE49-F238E27FC236}">
                  <a16:creationId xmlns:a16="http://schemas.microsoft.com/office/drawing/2014/main" id="{867738D7-336A-669D-5AB6-8C9EA681023E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9ADD8879-93F4-9A19-0C8F-2010F2019CBF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AC6BDB57-3305-3E4D-F7D3-B0207B639196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6D7B89F7-46C7-3A3F-5E16-64CD6C7209F5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D5CC2056-FDED-8018-0255-925B176B6AA5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19F3C2BF-AB4D-24A0-BF0E-14AF5AAA54B4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7AE2D0CD-66AE-37A2-3DE5-5F29494A1B9F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C5FF1735-64BE-6CBD-4456-94BB2ADA7B8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push dir="u"/>
      </p:transition>
    </mc:Choice>
    <mc:Fallback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81" grpId="0" animBg="1"/>
          <p:bldP spid="188" grpId="0" animBg="1"/>
          <p:bldP spid="189" grpId="0" animBg="1"/>
          <p:bldP spid="190" grpId="0" animBg="1"/>
          <p:bldP spid="191" grpId="0" animBg="1"/>
          <p:bldP spid="192" grpId="0" animBg="1"/>
          <p:bldP spid="19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81" grpId="0" animBg="1"/>
          <p:bldP spid="188" grpId="0" animBg="1"/>
          <p:bldP spid="189" grpId="0" animBg="1"/>
          <p:bldP spid="190" grpId="0" animBg="1"/>
          <p:bldP spid="191" grpId="0" animBg="1"/>
          <p:bldP spid="192" grpId="0" animBg="1"/>
          <p:bldP spid="19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BBF8533C-047C-F996-6EC9-E03D61941689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5E8EC565-6D73-4111-2F4F-CDBE0EDC643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651EDE1-9E3F-B585-0EF2-092A5078FDFA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96DED4-5ADE-1FA3-D1A2-7EB4DB0BB28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BCF0A0E-509E-EE97-CEBF-D167895DD549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A52944D-40FA-7460-01E6-1B3C5A731BF3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F7D23F3-DB78-0EB3-0B4A-C99D5F3CF594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4714DF1-C337-D829-13DE-B872445506EA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7727AB7-7C02-07D6-5355-212831D62DAB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3835D56D-E26E-B6E1-AA72-0A6949E88977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A6AD39B7-4D6C-71A9-81D0-0758517B6CB2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C2B2B93-BBC6-C153-8B6B-98A119FF73D8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611A0F5-BE73-DDF4-5B5A-3E6319F286FA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17AE7FE-A633-BE74-26AA-F9331B499953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A723BC22-BF89-711E-354C-E9044921D452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4EC780B9-139B-304D-68BB-72BFA6970260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2629F40-6665-143B-9006-3F08A040378F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8FA52-C2B0-E0A9-4011-DE721FF1B90F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DC6B00-F6E0-902A-086D-2B74CE0A0372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24961F0-E90E-48A4-7BBE-A64DC5CE0786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91DE10C4-81CE-7AA5-68DA-C4C3F570D318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392D88B-494F-83CA-0C6E-344CABFD0FA2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F64D0BB-E171-3562-5AEA-013841E04AB1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A9F1D70-F3B0-CEA8-06C2-7DE4BF97F3CA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59DC1569-EBC4-8165-CB24-1581D56F8777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56C8761C-0F90-B67A-27D4-D200C4B3E034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189BA4A-3D83-4BB2-6DD8-165088727C15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F25A0C9-BABA-8AE9-46A1-477E7B86209D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98EE63A-82C4-CE59-F622-8754436E19AE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E2663EE5-CAFF-05C9-63E8-9C4E7A9DB8C5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B990F49A-0625-D872-E180-AF039EEF5B00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18F0506-0CEB-D1B4-8095-5B4E45226205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9E28ACE-828B-E7D7-0B54-33C1037864E5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BCAA2B5-C102-7BA4-1AE8-60EEE4661F30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E5DDBB6E-C786-6FD9-EFE5-6A60EA4A14CF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D259C990-6D1A-52FD-F491-06E77B6E1E18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064F3246-115C-2F6B-6676-AAEA317CB8A8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A4ED312-6763-EF17-1087-7C6D2440355E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E17C19A-A214-D581-47C3-5EEE76B0CF79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58424C2F-66F2-D946-0DC3-2BABB5605B78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A0784837-0711-FC95-23EA-82F21C2C07E1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BDDB769-4579-64D3-D753-47784D5F13F7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112FE00B-8535-9AA8-0B67-624E1D333D17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8217863F-5FEB-BFB7-6BDF-1352C1CF7B47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CDD70C3-3ADC-35D8-A99E-E0618079FA2A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E59C5D7C-8B92-31EE-89B0-92571724D975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132A885D-28FE-7890-DB0F-129360A7F121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667AD15-93AD-974E-48F1-5B564111D93E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61825B37-1DC5-9E97-6FE0-5B3B7E6FD2C5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Làm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rõ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mục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tiêu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kết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quả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mong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muốn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02F6A77C-F387-0BA1-57E9-7D9972A21D8B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CF3C0DE-4972-5E29-7DFC-F61C1324EA94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AD632C9-976C-23C1-2E20-EC59F5959964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A682C4CA-AD04-8FF8-D0D9-96E87342A89F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A867A6D-2090-8309-D749-F505DE353889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D1649547-13B3-5C4C-7344-A24620627948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8D38E764-F60D-84F4-CB89-5E0A634294E0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9A01552-89E1-D459-CFE0-F84C7BBFE431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33F1D34E-538C-47C2-AB8C-9D251CEC7B8A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BFF2FBFF-C6F2-6042-9FB3-74D23608F078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0F73943-0372-CE05-CF5A-2CEE6195828C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2C42A9C1-6CD3-907D-7D37-3CEE0B6965A1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5278CF47-AFC2-4F91-1330-6481EC6A6FEA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74C3F58-32F1-437C-5E77-B454BD64A916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5672F95C-6453-A374-B835-0435B5A21552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4" name="Isosceles Triangle 193">
              <a:extLst>
                <a:ext uri="{FF2B5EF4-FFF2-40B4-BE49-F238E27FC236}">
                  <a16:creationId xmlns:a16="http://schemas.microsoft.com/office/drawing/2014/main" id="{2783FF83-3CF2-FD77-535B-7ED09267AD64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CE5AB8E4-D733-ED21-43F7-D30B14E082F5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292" name="Textbox 200">
              <a:extLst>
                <a:ext uri="{FF2B5EF4-FFF2-40B4-BE49-F238E27FC236}">
                  <a16:creationId xmlns:a16="http://schemas.microsoft.com/office/drawing/2014/main" id="{CC4EC461-10B6-D126-0141-457E1DBF3D89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Triển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khai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nhất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quán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theo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kế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hoạch</a:t>
              </a:r>
              <a:r>
                <a:rPr lang="en-US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93" name="Textbox 200">
              <a:extLst>
                <a:ext uri="{FF2B5EF4-FFF2-40B4-BE49-F238E27FC236}">
                  <a16:creationId xmlns:a16="http://schemas.microsoft.com/office/drawing/2014/main" id="{18EA2F65-5DDE-4493-544A-4CF947CAD052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2C0440C8-BD3D-8923-D895-1E1D2EF794F2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A07AD81C-19C5-13BF-5A17-CF876CDC1E98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6" name="Isosceles Triangle 295">
              <a:extLst>
                <a:ext uri="{FF2B5EF4-FFF2-40B4-BE49-F238E27FC236}">
                  <a16:creationId xmlns:a16="http://schemas.microsoft.com/office/drawing/2014/main" id="{1F79CFA8-1446-113F-35A5-93ACEBBFF229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C66C32BE-0721-4DB5-0AB9-E48EC9E2C019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298" name="Textbox 200">
              <a:extLst>
                <a:ext uri="{FF2B5EF4-FFF2-40B4-BE49-F238E27FC236}">
                  <a16:creationId xmlns:a16="http://schemas.microsoft.com/office/drawing/2014/main" id="{94ABBA19-7F02-4E6F-4057-BB1F5BB0623B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99" name="Textbox 200">
              <a:extLst>
                <a:ext uri="{FF2B5EF4-FFF2-40B4-BE49-F238E27FC236}">
                  <a16:creationId xmlns:a16="http://schemas.microsoft.com/office/drawing/2014/main" id="{A0F2974D-B553-AD46-95E2-A9EA0D34F41E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D23E5555-9A07-F7BF-863A-355FBC24E214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49424A4B-630F-44B1-690A-FD4B609B39B0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2" name="Isosceles Triangle 301">
              <a:extLst>
                <a:ext uri="{FF2B5EF4-FFF2-40B4-BE49-F238E27FC236}">
                  <a16:creationId xmlns:a16="http://schemas.microsoft.com/office/drawing/2014/main" id="{AB63EA45-E06E-4C9A-31E6-408AD3B3C452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FA141AD0-7DB1-A105-C303-F7E517F7C8B8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E0B28CBF-B02C-8BD6-52ED-46E37A5EC228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305" name="Textbox 200">
              <a:extLst>
                <a:ext uri="{FF2B5EF4-FFF2-40B4-BE49-F238E27FC236}">
                  <a16:creationId xmlns:a16="http://schemas.microsoft.com/office/drawing/2014/main" id="{84CB726C-8120-B7EB-FD76-20DC02A7F835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06" name="Textbox 200">
              <a:extLst>
                <a:ext uri="{FF2B5EF4-FFF2-40B4-BE49-F238E27FC236}">
                  <a16:creationId xmlns:a16="http://schemas.microsoft.com/office/drawing/2014/main" id="{3C0600E0-CC29-7ECB-5FF4-18290097095F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7867D04E-7D47-FFAD-7DE0-403A59340A01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22AB3328-DBAB-D5AB-EB20-344A85176F5F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9" name="Isosceles Triangle 308">
              <a:extLst>
                <a:ext uri="{FF2B5EF4-FFF2-40B4-BE49-F238E27FC236}">
                  <a16:creationId xmlns:a16="http://schemas.microsoft.com/office/drawing/2014/main" id="{A89BD444-0789-C699-1FD3-770710282B1E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D5702FB4-4EAB-FF47-E1FA-339578B357C2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10E51FA4-F92F-93F1-9D6C-79AC6CE3E10C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76CE83F7-6EAE-2E71-21E4-BC8E33218061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57B863B1-7D1E-B1A6-C35D-C322D5B69ECE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3D292351-8B2C-C1CC-FBAC-AC01DE6A67AB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662C0D43-BD30-B7A4-14C2-FE6525E0FD99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ABB63B0E-49A2-D507-5A27-5EAD8090AD4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303" grpId="0" animBg="1"/>
          <p:bldP spid="310" grpId="0" animBg="1"/>
          <p:bldP spid="311" grpId="0" animBg="1"/>
          <p:bldP spid="312" grpId="0" animBg="1"/>
          <p:bldP spid="313" grpId="0" animBg="1"/>
          <p:bldP spid="314" grpId="0" animBg="1"/>
          <p:bldP spid="3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303" grpId="0" animBg="1"/>
          <p:bldP spid="310" grpId="0" animBg="1"/>
          <p:bldP spid="311" grpId="0" animBg="1"/>
          <p:bldP spid="312" grpId="0" animBg="1"/>
          <p:bldP spid="313" grpId="0" animBg="1"/>
          <p:bldP spid="314" grpId="0" animBg="1"/>
          <p:bldP spid="31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!!MainTitle1">
            <a:extLst>
              <a:ext uri="{FF2B5EF4-FFF2-40B4-BE49-F238E27FC236}">
                <a16:creationId xmlns:a16="http://schemas.microsoft.com/office/drawing/2014/main" id="{7960E6ED-4DC3-2B0D-B567-FBB7E0B94CD9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7A6608FC-3A51-E44F-6F80-9B15654DC497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1A0EF80-73FA-8A6B-E0BC-821B88CB7EA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B98A0EA-39A0-F82D-1906-9CACF087C693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E95887-7DF1-D26F-7595-63C6D8A7584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40C7CB-CA43-4D97-EADD-35481591310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6CA45C5-50EB-53DF-C74C-FE24CCD9152F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BC46FA87-03AD-8617-0ADC-940A68AB5ED5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456C2F7-34F0-E53D-7326-5889BCB98E0F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3AA0EF55-18FB-70E0-2A18-C78EB8EB1F7E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11FAED1A-117F-C906-12EB-06AE7711AFAD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7A095922-61FF-D84B-C4DF-DB3BE934E430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23A4B339-A798-26BF-CCFF-FD9142BAD222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FBBD95A-4E41-2887-C6ED-1749FBF0755F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86DB625E-524C-BDD6-9E57-55DF79CA6F17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F64F8056-B999-6C43-EEB3-8CB249DDF7AC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4124175D-C904-2A9B-FD59-5506520CFB84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A909275-4AB1-AE44-64F3-15D1D674582F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BFE3DB9-9019-1D08-953B-536C2A80F3C3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295D0A19-DDB1-E1B6-25CE-CE102A9BF979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EDA1768C-9127-9D21-C4CD-9D23C6ACE572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B5314D2E-DC8A-ABCC-38B4-C9DFA562F1A4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C2583D3C-6E96-5F82-50BC-C87512BB1658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0D9F995-A45E-6CF1-CD79-F09CC3E7D3F3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CFB760D4-C6A1-AF3B-5B1B-468A071B9DC7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32C70D77-B8B1-4408-6053-AB5BD6E48C7B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F0924616-80C5-74A7-2742-2E0EE1A0BFB2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DF5D8651-F1E7-5231-8DB1-E5470FB6BC8C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75333BDE-A4AA-84E6-F49B-D8921AB9A20A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61EFBA10-A35D-B05D-5C5B-A9415B906A7C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E789FD45-7314-CFCC-985D-FD287611531E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5E2F92F0-F1BE-43D0-8098-CD3A011DCF0E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C27BD9E-601E-7700-653C-7F8BF24AFE5D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B38B92-4025-83C8-5CCF-5E8B5D456A37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7792EAFA-EE90-D16B-60E0-6CEFA2B6026B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A926ECC0-31B9-9840-B545-B61F965C1DE0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15BC1A51-65EF-1376-9AD5-67C3CBAE7AEC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5818914B-F90F-83DE-A850-CD592C11885E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C1D6780-56F4-9C17-D255-39520C4214BA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B5AE736E-E8D8-2FEA-3A7B-1624DE705FCE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E25430E1-5953-DFF4-916E-246941ADCF4E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C453E71-1C6A-9DAA-2F71-33F657A2FFDE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5A1EDC30-75A2-27A5-8D6B-024DB85189E5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0828700F-333B-E210-19CD-DF266473888F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7492A8B-497B-4CEE-CAF0-C5952A6656AC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C9CD168-5EA2-EDC2-7D8E-0D1142921DD9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5D694800-0F02-3C05-269D-10BB2C91969B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811CEE-008E-8263-600E-19F0B21E4A4B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C789CBA3-22C1-02D7-7FBA-D2EAC0963DD2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Làm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rõ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mong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muốn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2329D2E9-B91A-B8F2-9231-01859DC9A7C7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4A9DEBB-F287-82DA-5ED5-534A6554EF6C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A719762-2281-A1B4-F606-1C3692DF46BB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B89EFFDC-52B3-2C80-6E6B-3C23A7539159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2A43256-5B33-01ED-C6F7-337899C1A9BA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69025911-C724-A990-1A73-A0765EE14ADE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68EEC320-E25A-3E27-73D0-9094B3676F21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C6F7FE9-08F9-CE89-619A-32D269EB7C79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1C1D2F3-6437-DF0A-F2A7-2503B0C98E38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3B8D0989-FDF9-B248-72E6-E2FF98B53F3B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EC70A85-1059-345F-51E7-B042EEED0177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08E60415-ACC4-9F3C-FE6B-725B710F74D9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04DB83C0-78D9-05F2-7594-683B9319BB79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B226A1F-DECC-17CD-4303-24CD3669ED85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79C872C-4C3D-2724-76C2-73A2395317CF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AE924EBF-20CA-6DF6-97F3-D6A94ED08FBD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AD4D2D1-E95A-D52D-9E27-ADF570BC6782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FD89655B-C06E-9267-9A04-B2DFB26BB0DA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Triển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khai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quán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theo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A9E7A8CD-60E4-10B1-6DDD-7D3D822D9E71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F015BA2-5E40-2C8D-D3E3-E6D3F9BF1245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02E8DCCC-4B6D-E0AB-5C88-54AEA8C0F69C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Isosceles Triangle 77">
              <a:extLst>
                <a:ext uri="{FF2B5EF4-FFF2-40B4-BE49-F238E27FC236}">
                  <a16:creationId xmlns:a16="http://schemas.microsoft.com/office/drawing/2014/main" id="{54836C07-8877-61D5-BC6D-74667E84CE63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C81BA5D-BB24-0457-54CB-425A17ECEBC5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95AA70C6-8039-3D60-E0AF-AC684D59F769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BCD657DF-8385-CBE0-C505-6C2E8CB9C01B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69B538D-2FC2-1C6F-CB7E-B98285F7B11A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1C7DD1CF-F475-6932-DC93-371F27CC9220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Isosceles Triangle 87">
              <a:extLst>
                <a:ext uri="{FF2B5EF4-FFF2-40B4-BE49-F238E27FC236}">
                  <a16:creationId xmlns:a16="http://schemas.microsoft.com/office/drawing/2014/main" id="{E10369C9-999E-77E1-01E1-E24956BD8C26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7CF5BD67-8E96-9C01-5873-6540C7B42101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14AC03C-73EE-5433-8197-040DE0D9F8D6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ACAF2128-DB20-DBD3-9996-13D736DBD626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7B354108-112A-3F71-5338-8C295C2B10A0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A112BC09-71FC-7972-5F61-A023FEAF955F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27F258A-DCCD-1D19-CB2E-C70C55471B69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Isosceles Triangle 96">
              <a:extLst>
                <a:ext uri="{FF2B5EF4-FFF2-40B4-BE49-F238E27FC236}">
                  <a16:creationId xmlns:a16="http://schemas.microsoft.com/office/drawing/2014/main" id="{05B68362-CC7B-3EF8-638B-363C65D8BFE0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B1AB8EB4-E2C6-947A-99A9-19223AEBFF75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C84A2890-359B-8164-6A3F-5838EB3CDAB9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F97D4204-5D33-6E4B-75DA-09C4D288713B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36C25FB7-F4E0-D298-4228-6461853F6F22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4D2FCADF-2379-85E2-7583-C654A26259E4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8C518AA-6BD9-E134-A656-ABA100D90CFB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D7760-ECF2-967B-D30C-F361330B09E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546996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push dir="u"/>
      </p:transition>
    </mc:Choice>
    <mc:Fallback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39" grpId="0" animBg="1"/>
          <p:bldP spid="49" grpId="0" animBg="1"/>
          <p:bldP spid="59" grpId="0" animBg="1"/>
          <p:bldP spid="69" grpId="0" animBg="1"/>
          <p:bldP spid="79" grpId="0" animBg="1"/>
          <p:bldP spid="109" grpId="0" animBg="1"/>
          <p:bldP spid="89" grpId="0" animBg="1"/>
          <p:bldP spid="98" grpId="0" animBg="1"/>
          <p:bldP spid="100" grpId="0" animBg="1"/>
          <p:bldP spid="102" grpId="0" animBg="1"/>
          <p:bldP spid="103" grpId="0" animBg="1"/>
          <p:bldP spid="104" grpId="0" animBg="1"/>
          <p:bldP spid="10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39" grpId="0" animBg="1"/>
          <p:bldP spid="49" grpId="0" animBg="1"/>
          <p:bldP spid="59" grpId="0" animBg="1"/>
          <p:bldP spid="69" grpId="0" animBg="1"/>
          <p:bldP spid="79" grpId="0" animBg="1"/>
          <p:bldP spid="109" grpId="0" animBg="1"/>
          <p:bldP spid="89" grpId="0" animBg="1"/>
          <p:bldP spid="98" grpId="0" animBg="1"/>
          <p:bldP spid="100" grpId="0" animBg="1"/>
          <p:bldP spid="102" grpId="0" animBg="1"/>
          <p:bldP spid="103" grpId="0" animBg="1"/>
          <p:bldP spid="104" grpId="0" animBg="1"/>
          <p:bldP spid="105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!!MainTitle1">
            <a:extLst>
              <a:ext uri="{FF2B5EF4-FFF2-40B4-BE49-F238E27FC236}">
                <a16:creationId xmlns:a16="http://schemas.microsoft.com/office/drawing/2014/main" id="{08B6BA21-D54B-2C38-5441-540E26EC213E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2" name="!!SubTitle">
            <a:extLst>
              <a:ext uri="{FF2B5EF4-FFF2-40B4-BE49-F238E27FC236}">
                <a16:creationId xmlns:a16="http://schemas.microsoft.com/office/drawing/2014/main" id="{41C04932-8127-E34F-BAAD-522F5735B34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4C962D23-9B2C-168F-E7B2-B146BDBF4E32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E9CF944A-E5FD-91FB-5ADE-E2DE5C432CE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1959FFB4-9D11-7BFC-C3E1-37D6258942E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48B9F0FA-5202-636B-FA92-7D3E2EBAD3F8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99D498C7-931E-817F-2F41-818A063C5024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1F237930-9C98-975D-CCBA-9D503EDD739F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4DC27E87-CC91-20B6-CDF1-CB6E111F5279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8" name="Textbox 200">
              <a:extLst>
                <a:ext uri="{FF2B5EF4-FFF2-40B4-BE49-F238E27FC236}">
                  <a16:creationId xmlns:a16="http://schemas.microsoft.com/office/drawing/2014/main" id="{89FC6BCE-80C9-E8CA-53FF-F8E51075B309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99" name="Textbox 200">
              <a:extLst>
                <a:ext uri="{FF2B5EF4-FFF2-40B4-BE49-F238E27FC236}">
                  <a16:creationId xmlns:a16="http://schemas.microsoft.com/office/drawing/2014/main" id="{06593B68-7E53-AFC6-D067-39BFF631E916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9CEF3497-E2AD-CEEB-24AE-7F5DA35A7C24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F194A64B-D12F-F74E-3043-158263D2C762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31D429E5-E7FC-85B1-7833-34292D96D063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3C081A10-4AD2-09B5-DC60-F8F0B5ECA13B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BBD01ADD-377D-EF24-E678-3E00C404D413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5" name="Rectangle: Rounded Corners 204">
            <a:extLst>
              <a:ext uri="{FF2B5EF4-FFF2-40B4-BE49-F238E27FC236}">
                <a16:creationId xmlns:a16="http://schemas.microsoft.com/office/drawing/2014/main" id="{4076FC23-9592-9ADD-2252-E68FD0854F71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F29301DE-C000-2123-3DB9-76F873B336A0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0026EB82-7161-1A80-21E5-83888B69D202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DD822B31-24CA-07A3-32DA-7D3A54FE955D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09" name="Textbox 200">
              <a:extLst>
                <a:ext uri="{FF2B5EF4-FFF2-40B4-BE49-F238E27FC236}">
                  <a16:creationId xmlns:a16="http://schemas.microsoft.com/office/drawing/2014/main" id="{C81B3CF7-30EB-9461-FCED-1A09CBCCB5C2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0" name="Rectangle: Rounded Corners 209">
            <a:extLst>
              <a:ext uri="{FF2B5EF4-FFF2-40B4-BE49-F238E27FC236}">
                <a16:creationId xmlns:a16="http://schemas.microsoft.com/office/drawing/2014/main" id="{CF73F0BF-064E-51C6-5339-929AEB3BF385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C63FFF05-BB8D-DD46-D926-37C8E4AF1D05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B920112D-F700-156F-7168-590DC4FF377E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C51DA815-E6B7-87EC-29F6-C98D76E14B50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14" name="Textbox 200">
              <a:extLst>
                <a:ext uri="{FF2B5EF4-FFF2-40B4-BE49-F238E27FC236}">
                  <a16:creationId xmlns:a16="http://schemas.microsoft.com/office/drawing/2014/main" id="{E4DA96B9-A6E6-6B40-5A4D-9FADFB301169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5D3F0A84-BE70-2DD6-78E9-52B8375F5E3B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27D0620D-F180-4D9B-61DA-E12A67664CD6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E241EA55-5DAE-A4FA-B6E9-1AE3A688140F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3B048DFA-2B18-FA76-FE41-B474FDA58389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50C63B5F-AB5D-AE7C-6B42-7CEA335BAF09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0" name="Rectangle: Rounded Corners 219">
            <a:extLst>
              <a:ext uri="{FF2B5EF4-FFF2-40B4-BE49-F238E27FC236}">
                <a16:creationId xmlns:a16="http://schemas.microsoft.com/office/drawing/2014/main" id="{104E1736-78EC-774A-C1FB-4AB5584C55D3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ACD20C69-95F0-19D8-B6A4-1EA9051FBEFE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6CF5CA52-34D8-90C3-13F4-58BEB242D00E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B39EC79F-DC94-985B-9E1D-C7330FEBD987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3F3F7D61-BBCC-2DC2-A070-4A250194ED0B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5" name="Rectangle: Rounded Corners 224">
            <a:extLst>
              <a:ext uri="{FF2B5EF4-FFF2-40B4-BE49-F238E27FC236}">
                <a16:creationId xmlns:a16="http://schemas.microsoft.com/office/drawing/2014/main" id="{EC3E3B1E-E896-2556-5825-16BD9286CA30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17862588-D3B6-BCFE-1EC3-BB1FB33F3CD2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B8135652-CCC6-599E-5DC1-87662342B5D3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1F1E10C6-FBA1-F061-3838-E4E06D8D2EC5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58EC5563-852B-2A2D-0967-FEEF40747AFD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DBE620B5-2A4D-7D55-3547-84313E9768DD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F4655CB7-31F4-1281-4B94-8F50AA876BE1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0AB539E8-42AE-3075-121B-AA0F9613ECF6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2E5C7BED-8D78-0B4B-E0A9-C21E3BCA802A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90FA9E9B-C1EA-0695-32B8-6308A5348ED3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5" name="Isosceles Triangle 234">
              <a:extLst>
                <a:ext uri="{FF2B5EF4-FFF2-40B4-BE49-F238E27FC236}">
                  <a16:creationId xmlns:a16="http://schemas.microsoft.com/office/drawing/2014/main" id="{7D912A4E-DA1D-A4D5-23DF-BBDC3B4C33C2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2C9B48BD-D461-872F-DE48-5149A50183A2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11243A86-D2F1-C59A-94CD-407C8BA2FEEC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Làm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rõ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mục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tiêu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kết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quả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mong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muốn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6CD98153-A2D2-7596-84F1-8EEA4A6AECE1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2E55F207-F49A-FDD2-0EDD-C0BF3565B883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68FB1C3-968C-DD4D-AD65-231E003345A1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" name="Isosceles Triangle 240">
              <a:extLst>
                <a:ext uri="{FF2B5EF4-FFF2-40B4-BE49-F238E27FC236}">
                  <a16:creationId xmlns:a16="http://schemas.microsoft.com/office/drawing/2014/main" id="{2FDEB4A7-13ED-0E91-234A-C3D7B172531E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BF8D91E0-AB7C-8029-16A5-9BFE0F5AFA34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0AEB61D7-E35E-47EC-CCEB-F02EC94173D6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4" name="Textbox 200">
              <a:extLst>
                <a:ext uri="{FF2B5EF4-FFF2-40B4-BE49-F238E27FC236}">
                  <a16:creationId xmlns:a16="http://schemas.microsoft.com/office/drawing/2014/main" id="{CB55DE74-44AA-C31E-6225-D51022CD9813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3DB1C61-F213-BCA9-C990-FCE874FA7829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CFB5C26A-CA81-42BC-3EA2-3FD407F25BA3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Isosceles Triangle 246">
              <a:extLst>
                <a:ext uri="{FF2B5EF4-FFF2-40B4-BE49-F238E27FC236}">
                  <a16:creationId xmlns:a16="http://schemas.microsoft.com/office/drawing/2014/main" id="{28D2A294-EB24-512C-8C18-92D93F0853C4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063337C2-3C9D-EFCD-BB5F-1E9FCCE561B4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D53991AD-ADD8-3DEF-943A-0DAC164A076A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0BB28AAD-AE13-3ADD-76AD-307A86B0CFAD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55E18635-C866-ED4A-16D3-D83635697B3E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23D40154-9E7A-B292-C215-D442D0E9AD3B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3" name="Isosceles Triangle 252">
              <a:extLst>
                <a:ext uri="{FF2B5EF4-FFF2-40B4-BE49-F238E27FC236}">
                  <a16:creationId xmlns:a16="http://schemas.microsoft.com/office/drawing/2014/main" id="{03219AAE-1146-0EF5-B626-90748F33489F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228ECECE-DB41-C07B-9BC4-9F9ECC06A111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783261BC-D94D-1CA7-2875-68CF5B2906E3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Triển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khai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nhất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quán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theo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kế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hoạch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48AF240A-228B-92BD-BCEB-217C8EFA22EB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7C33B19C-C555-E5FE-6432-BCB34ED52728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8381B7F9-B88D-920A-18CE-FF04098EAF24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9" name="Isosceles Triangle 258">
              <a:extLst>
                <a:ext uri="{FF2B5EF4-FFF2-40B4-BE49-F238E27FC236}">
                  <a16:creationId xmlns:a16="http://schemas.microsoft.com/office/drawing/2014/main" id="{3A857988-79A6-BE41-305C-37EC5B5F2C0D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3F0E796A-67DB-1B0C-CB0C-BD6FA9FF4E08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FB89FAA6-CD11-17C1-7993-628F09DDA2FD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039D4AD6-8ADE-D613-3914-9EA77FBE4DD8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B581526A-AB1F-A249-1A77-433CEDBC3ED3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3A0EB529-BE68-82EF-1ED0-87D2BD0B5D09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5" name="Isosceles Triangle 264">
              <a:extLst>
                <a:ext uri="{FF2B5EF4-FFF2-40B4-BE49-F238E27FC236}">
                  <a16:creationId xmlns:a16="http://schemas.microsoft.com/office/drawing/2014/main" id="{6F850B37-F520-B2D6-9483-F334C7B7D9CC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ED4167A7-F6CD-37C6-E8E0-F4B11F4BB807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bg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45397B2B-0D82-340B-5C8E-E83881EE0696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657A1DCD-C7FE-6B1F-0D33-5567859A664F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69" name="Textbox 200">
              <a:extLst>
                <a:ext uri="{FF2B5EF4-FFF2-40B4-BE49-F238E27FC236}">
                  <a16:creationId xmlns:a16="http://schemas.microsoft.com/office/drawing/2014/main" id="{06DB26EB-B7E2-71F4-844E-244C53AAA988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85C7B566-64E4-50ED-F2D3-A6E66EA31C0D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4F3DFBFD-4B2A-5225-4C43-7F57B024F81F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2" name="Isosceles Triangle 271">
              <a:extLst>
                <a:ext uri="{FF2B5EF4-FFF2-40B4-BE49-F238E27FC236}">
                  <a16:creationId xmlns:a16="http://schemas.microsoft.com/office/drawing/2014/main" id="{D18F3C54-69CF-9EF7-2ED3-53B286B74793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9C8E7DFB-CE0F-CBFB-8C6D-1593FA16D62B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bg2">
              <a:lumMod val="25000"/>
              <a:lumOff val="75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35F95901-59F0-DE44-7BEE-9F782C8D6942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bg2">
              <a:lumMod val="25000"/>
              <a:lumOff val="75000"/>
            </a:schemeClr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193CC9A9-4C9E-7058-5B9A-D0C23A397A48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1929D45C-AE63-E40B-ED8A-64D68FE9DA30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bg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66C0EBE4-BFCE-07E7-C110-D235154FA68E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bg2">
              <a:lumMod val="25000"/>
              <a:lumOff val="75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C9878A2A-8F92-95D6-168C-D932CE5CE46C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bg2">
              <a:lumMod val="25000"/>
              <a:lumOff val="75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C9A91E00-F208-1EAC-921A-18DEE9195B8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 isInverted="1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 animBg="1"/>
          <p:bldP spid="135" grpId="0" animBg="1"/>
          <p:bldP spid="136" grpId="0" animBg="1"/>
          <p:bldP spid="195" grpId="0" animBg="1"/>
          <p:bldP spid="200" grpId="0" animBg="1"/>
          <p:bldP spid="205" grpId="0" animBg="1"/>
          <p:bldP spid="210" grpId="0" animBg="1"/>
          <p:bldP spid="215" grpId="0" animBg="1"/>
          <p:bldP spid="220" grpId="0" animBg="1"/>
          <p:bldP spid="225" grpId="0" animBg="1"/>
          <p:bldP spid="266" grpId="0" animBg="1"/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27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 animBg="1"/>
          <p:bldP spid="135" grpId="0" animBg="1"/>
          <p:bldP spid="136" grpId="0" animBg="1"/>
          <p:bldP spid="195" grpId="0" animBg="1"/>
          <p:bldP spid="200" grpId="0" animBg="1"/>
          <p:bldP spid="205" grpId="0" animBg="1"/>
          <p:bldP spid="210" grpId="0" animBg="1"/>
          <p:bldP spid="215" grpId="0" animBg="1"/>
          <p:bldP spid="220" grpId="0" animBg="1"/>
          <p:bldP spid="225" grpId="0" animBg="1"/>
          <p:bldP spid="266" grpId="0" animBg="1"/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27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01097970-452A-ED17-327E-852A4D33A7D5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19BF7A21-8C39-43BD-450B-DB9B01FF812E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9AEE7B3-FC4D-62B1-E90A-7998BC5E85E6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E4A3CE6-2FC8-2EDD-031F-289875F32938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5FCE4A6-94DB-16D0-D6D1-37856D75C8D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8919DE-3C32-F996-27E0-DF0E746795D5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F8E5BEC-189B-A269-0680-25EE36D7AD55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673F875-7344-03B8-4306-77F5B27F61E8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E910064-411F-134A-8A69-5C8D2AC1A036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456A292E-A594-DE65-CEB8-F98F6D845A4D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D445A6E0-D5A2-0151-572F-D42C6F0BDE43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F42EC42-EB15-6586-8DE2-7A41E444D0AD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F3A699E-9A99-121A-258C-71360299EDCE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1B61EE4-5CCD-369E-9C3C-33BF1F12C255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BE29361-3C61-5B59-559B-14DCB55E8ACE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EE3C2EF8-2507-F6B4-13EF-03DE6982BB58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70D5252-FB2B-7D9B-48F7-497B37758C88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E0812BE-B0FA-8E47-A609-2F8149269FFF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2F40E32-3AEF-0287-C42F-1E8C9C217C77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9B2B4727-B7A7-BE25-8A82-C1241219EBD3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37803587-6214-BE6B-B4CF-41250022E7AC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79B5150-A38B-5640-65EC-B5BC112DC7FD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D3E58F5-98DF-92F4-E125-09350A7EF58C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BB999C9-86CB-E162-6EBC-450107D591B5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69EB51C6-8C96-23AA-BE9D-3A8163FDF196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D5BC8ED1-63E8-C7C2-8A52-8D47CA43C84B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5CD05FF-D1CE-B6CA-58A8-09368ABC2BE0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AEF0BFC-741B-710F-B202-5DE4EA75CD93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D2C49BB-8C19-A95A-4A5D-677864FBB191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D75F1063-CDBF-D6FB-11FD-902FB6CD6C72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937623DF-F0A9-9067-B55F-4634E930C36E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179C237-065A-2414-EB68-E51A7E958ED6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B5BA991-66D2-5680-49AC-C6FF33D0551D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B778459-C383-FA61-BF43-D2C8ACF9BD33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08AA7063-0631-5733-D170-35EE2A4C150A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29E9D3E8-752C-8C45-531F-94FD935684C2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B16459B-BC65-63C8-E726-443D5C46B434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AA6B5D-E8CB-08C5-F704-FDC5992A22C1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2F4BC62-079C-76F3-075A-756FC2A3BDAC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78ADE970-872B-5E84-24EB-67BEC765B64E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98D1F59D-EA7B-A613-D4C8-14801F9CCFBF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BD30778-96E9-8788-A1FE-3DF503E24846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D4D558AF-3E52-7D44-1014-D327348A701F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A1BEA917-6136-7BF1-DAA6-EC2ABB3984F3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938C502-5DA7-F730-E97C-51D97F440942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FE6D11F-CD49-900E-3DBD-8A0E42CF2918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7340109E-5C13-29BA-FD34-8E4CD27C6ABB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0DA3372-908B-2F1E-DD5C-A1D123235559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745B4148-7DC2-213A-DE55-35213AD97606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Làm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rõ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mong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muốn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D477B213-7AC9-96C0-7286-EF8CBCA16249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8EBC64A-34D6-264C-CB46-F23988D8715A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E367008-052B-6DF6-2132-8E9435C88042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2852849B-AF8A-073E-7944-C1A62D403A9E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3D3E9B3-E723-3D5B-50C1-BF0BA57BC95D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6DC35460-074F-03A0-A0E3-2100D020FD7F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5BEAB73B-61F2-8050-94F2-7FB76649F1D6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F9B8DF7-5C11-2C76-2958-2DA9EB2F101B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A3954BF-F629-45A9-29C0-69B8C4B44931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31A77198-4DB0-54B1-0983-F8140985E978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91B818F-CECE-69CA-8890-8E7E29E06076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773DCD0E-60E1-1EE9-7E22-B066955FF598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4204F6B4-A960-46A4-8429-8A8C47ABAFE1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20FFB09-E2FD-C377-6FE4-A61E06A80FB8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2147CDBD-5054-3425-6857-5218A8D8D194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Isosceles Triangle 65">
              <a:extLst>
                <a:ext uri="{FF2B5EF4-FFF2-40B4-BE49-F238E27FC236}">
                  <a16:creationId xmlns:a16="http://schemas.microsoft.com/office/drawing/2014/main" id="{C69C2CBA-2E45-C6DE-21C9-A7E49B599CE7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62C9CF2-38F9-5286-6010-DC28EB554B01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FFCCC724-D7B9-B2AD-F508-09E7E30C0F45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Triển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khai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quán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theo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98D34ECB-0EE5-5F58-B297-219EC0AB584A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DAFA537-F8A1-72C9-CCC5-D937621E59B3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9A2D5B9E-177D-D0D0-F807-F7B0EC6F707F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Isosceles Triangle 109">
              <a:extLst>
                <a:ext uri="{FF2B5EF4-FFF2-40B4-BE49-F238E27FC236}">
                  <a16:creationId xmlns:a16="http://schemas.microsoft.com/office/drawing/2014/main" id="{523C1DA9-6EAA-97A0-9605-9E1490F76BCC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E5AE669-C701-8E4E-A085-EFEBCBAF435E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E98EB528-64E7-03A4-EED0-FCF98EE2D10D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EFC63C76-0718-D87E-26BF-DD2DD1E87E77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42494831-47AE-9D1A-3FC2-DE6F679ED183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C2FA9BA-2A7B-42E7-A3CF-6A9CCF385E40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Isosceles Triangle 115">
              <a:extLst>
                <a:ext uri="{FF2B5EF4-FFF2-40B4-BE49-F238E27FC236}">
                  <a16:creationId xmlns:a16="http://schemas.microsoft.com/office/drawing/2014/main" id="{380F7E0B-E442-63EA-34FF-BFCC9D115D45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E55ABD45-F3DE-4D05-BA75-8BF4F32AD368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EB33B81-1E95-7021-B2F7-E44FF04740B5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C6E7FBDD-D9B2-16EE-F7F8-06F7FC42F75E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4E7C9051-4511-F416-AAEB-E91E5BF2703D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E9E61465-C30D-302F-4CBA-96F1129C955C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29EDCDC-FF6A-D94C-7000-6ACD782D773C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Isosceles Triangle 122">
              <a:extLst>
                <a:ext uri="{FF2B5EF4-FFF2-40B4-BE49-F238E27FC236}">
                  <a16:creationId xmlns:a16="http://schemas.microsoft.com/office/drawing/2014/main" id="{F4E4F707-17FC-1C57-54B5-F7E1700CCF5C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A0D94E26-31F3-9AA0-8EEE-C6FADCF3D640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012F88EA-6FEA-C5D1-8942-3F5692737896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283E8FA5-C797-78DA-2CAC-E50A7588F226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67C30048-2A14-58DD-892E-DF0AA967899E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F1C62303-648B-746D-9ECF-5384C3BA49E3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49B7A4C1-BBB9-4AF5-3322-16978A1FF389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653ED506-7787-702B-508A-0DA70A47B73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1D6FD283-335F-1A48-FAF8-FFD55015E208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A335E25B-18FE-CF58-F9E2-686C802A479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9769088-6172-E889-7B32-0D480631F5B4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9FD082-B119-75CE-FE08-03B0C9D130A2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396672C-B4DE-3469-0711-90592FE66E0F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586BC14-CFE6-F46A-6FA4-2663778E06EC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999ECF4-D21B-452E-BF7B-F79730734621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F711281-571A-FED3-8260-FA49C5BBBD96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59CDFCF-513C-6A58-870D-2C20BDAAB922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B7E987CC-B6BA-D967-6F0C-0315ABB16F53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DBB8234C-F044-472F-75B5-C8D6B3088DA8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20D1858-F2A6-977C-CD26-A12E7A5B0FF8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5E9768-09A9-F0E9-6D2E-AFC152556489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55AE21F-B6C8-A00E-5DF0-2E2437E8D898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520CAC2C-DCD7-9137-70C1-B896337DA305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B4D27066-570F-87D0-E8D3-9CE86AB8D3DB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DDEB333-DE77-63CA-FB04-E9D41035156C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11B1985-59FA-406F-8177-C41CE05CA684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2A83832-CBB7-E63A-F95A-B82BA7118CD4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F3DC786-47BC-D128-468F-7D109B7B9A31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778DE28A-6FE0-6EB3-2C13-D6B57AC055D1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D85F887-A6A6-CAE0-1877-6DA9476BF39C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07A13C-CD01-68E1-1EC4-454EBA21DE0B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DD9AF2-3948-8B40-DF7F-87104854E0EA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60BE1BFE-708A-D982-9CE8-FAFD9B5B2EFA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13F98722-E4B5-F60E-E9EC-0A7AC982FD0C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0C8A2EF-2F01-FCB7-5752-D2D3649719B5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AF6135D-5A32-8CDA-E81D-E800066B615D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30DEDA2-CB7A-B092-C1D9-9ED69B89ACDA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D5F92D17-A135-2684-3C58-BAC9BC3C7BCB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2C74E597-605C-4043-801C-D9E4CB6856BC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0E756C8E-39E7-FC32-DB6E-A85E1AF8FF83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5526F24-22DF-BDDF-DB76-C4DC4F75D8CE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C6804D9-DCFD-DA21-2158-8924300F8E7E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6E0E57FF-9171-6B97-EEAE-AB7929CD5CCE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C63A72E5-211C-A5E7-3B56-0BAE9FB673C5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D48FE7B2-C591-E754-DA1A-521FEF056B0B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2897CCC-08AB-F71D-55F1-F3F7B15B88D6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4461497-207F-3C03-299A-66BD70887B26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4296D81A-D0D1-3896-4487-DA1C268E064C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AE1BFF7E-F606-586C-FED8-BE4083FBC271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7F27A8B-9B1A-594A-EB70-3F0E7C6140D1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37254822-6C09-544F-BE05-14FA419D70BA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A6C3A6C6-F9A6-9B25-1500-536704824509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7D7ADBB-3ACE-FA43-5ADA-E43D333E63FA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0228E57-5FB8-7F94-FC43-99E7196E69AB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9084FBAC-F28E-7BF6-2851-378092E6FEDF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B402F4A-0799-00B4-7936-3F565898B3E4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B02C1715-9421-234E-B694-E7417A3FFAFD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Làm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rõ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mục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tiêu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kết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quả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mong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muốn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90A51E34-C12C-763F-A991-A1BE1424E8AE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BAE2493-0E6E-EF48-89FD-19D79C88C5B2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8C9411CC-17B9-4A41-6A3D-EDCB9C1F016F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C5A028CF-1E31-10DF-F777-33401D9CEAA1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7ACAFFC-D013-EC52-AF93-5121D90F0095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97137576-ABFC-6E59-BEC3-EF19217731FB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A4CD6389-B8F4-0710-2773-16F97E40755C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6630BEF-22E3-27DD-E759-25F636760078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F79016F3-C06E-158F-ECCC-B5DC311D3B20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5394C02B-883E-A9D4-AB16-6802F0E1A161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B3E4BEB-87A4-FC58-42C1-479B96864BAA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7F776830-776F-2D31-ED59-C0B4BD490FF2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E94E1C7A-E277-288F-E7C9-E490CCF383FB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5D3FB98-19B7-1CAF-BDF1-49206C7DF130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F9641EE0-C363-4CA2-E79F-BB2D139FAC92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1151D757-796E-AE0E-98F6-7DA2C4800C20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7575F82-8E49-931D-4AA3-31FC75F6D1B0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AF63826F-82EA-E401-1170-2A41BAB8E111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Triển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khai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nhất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quán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theo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kế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hoạch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E294D08A-C87B-668B-E273-2054C4185910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2A96DFE-DD65-9071-476B-01E8C8E231DB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6C62A85-EF86-C35D-456F-5EEBFE14C54E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Isosceles Triangle 109">
              <a:extLst>
                <a:ext uri="{FF2B5EF4-FFF2-40B4-BE49-F238E27FC236}">
                  <a16:creationId xmlns:a16="http://schemas.microsoft.com/office/drawing/2014/main" id="{05819166-E302-35F3-5000-82C53AB93573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7426B71C-E7B7-6F33-BF47-E828F502E50E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BFEBBE81-0616-38D2-FBC0-14AED2C534D0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271C71DD-1606-6701-42D9-ECE9A5D63F84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C664F2E-9BEA-3559-48A9-DCB280B68CDD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1D3A2C80-ED6A-D028-FA81-50DC8A88AF3B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Isosceles Triangle 115">
              <a:extLst>
                <a:ext uri="{FF2B5EF4-FFF2-40B4-BE49-F238E27FC236}">
                  <a16:creationId xmlns:a16="http://schemas.microsoft.com/office/drawing/2014/main" id="{95FCCEC8-7DAB-B13D-0EAF-E91C8C508D9A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C9531CF7-596F-BC14-271A-1451CD3657F7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DA52DD5-51EA-D193-5974-149E0E87DC21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89B929FD-4C1F-A67F-99BE-B574D55BA7C7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3C9C1C10-6B02-66B3-D1D1-AF3BF8A5C540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3E44E10B-EECE-1E9A-1BD4-B7A1848E0BA2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E2EF9534-ED2B-E374-C473-2985062FAEC1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Isosceles Triangle 122">
              <a:extLst>
                <a:ext uri="{FF2B5EF4-FFF2-40B4-BE49-F238E27FC236}">
                  <a16:creationId xmlns:a16="http://schemas.microsoft.com/office/drawing/2014/main" id="{1E9E341A-7639-669F-D08F-F37BC52DD961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00CBD57B-0787-61A6-D792-F7DB47D4A58B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3DCA1EF0-ACC5-8987-26C8-8933A707FA5D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2F98C465-6757-1273-321B-EC9401A6ED97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6269E657-D6F7-1FBD-2082-EBFCFDF2BEEF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39625A27-86DD-EC1F-4CD4-82797CD988D6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77AA51FA-6B96-86E5-26D9-80168221857D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60C0F4F0-B893-DD4E-E953-F6E0C0B8404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D51FF1C6-E5CD-2738-94A2-EF488F498764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1DAC5041-B4BC-7390-28FC-28FE3555B57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E943924-D39E-6930-A3AB-BD38F71097F5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6685B08-57EA-83CE-888A-EE6B777953E0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212A720-4791-3F7F-E7FF-CB78AD1ED8CD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6C3C98A-C719-E8B5-C7DB-DBC5EC992902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59EEAEA-21C1-4348-3AF5-43592C3B9983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019567-1556-C707-59EB-07288A6166A4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E8C7FC2-4315-D92B-9124-F327F88665E3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6E6A616F-63DE-D9E0-5FDC-A4879EC6A625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3289AD36-D618-DE51-8B58-CC3C529F870C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5A25A74-831B-37FC-E51A-0C26FFCFE92B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DB79B9-8F57-4594-0A55-836A537B59FA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28E5594-CFBE-C3DE-9CF9-E70F7BB8C795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382B3941-0874-C45A-8756-33CAB246D33F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401E3ED2-4D4A-46A1-E83A-5B558C5A3EE7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0A92EB9-0C3C-7894-EAA5-BD9313656D1E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8513248-1656-5B47-D78D-836B6EC48444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0BA84F7-AAB3-C96F-9FE3-9EDBCB49A68F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4DE67CD2-4E11-DA03-2A9E-C0CBDB3A8D0A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2AA961F9-A9F6-9AA7-32D3-656706324A43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FCBB7BA-DEBA-74F0-368B-11510205A7B9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670383E-8690-6DD3-F08F-1790A5558FA7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743FBBB-7B61-8443-8A2F-45D6AB1D8F91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6A4BB79D-F476-3F74-2C55-3682B1885738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CBD6693C-B428-C2D5-8B55-BF046E96CE2D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AAEA127-5798-EDA4-2AF0-B6BFFC63E379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C3FE846-65C3-0489-E6E6-BCE14EE10B7E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032D941-2CE9-9C64-98AC-676691BB6F51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09B7F850-2AAF-37A8-9A78-8CF5772A3126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006BA900-F10F-817E-E767-0EC67BFDE7BA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9C517F5-801A-D60C-AE75-DED006233261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D2A4ED8-C88A-2316-10FB-4E572CF2C933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D61041F-D226-6EB1-3E45-95FAA3D34E65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E63045AA-D8DD-F11D-CED9-F8B4360DB42A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BD92E9BB-1213-F7D1-A55F-7D105A42D0D4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9D6976AE-69E9-9C45-64B8-4D81D3D0D0DD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FA7C00E-E79D-9C92-E175-41AC4AD13D3E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9808B0E8-C2D3-79A5-A030-006AC553E551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8CA34025-338D-CDD0-14D6-E5875F59E4D1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15F13797-5742-98BE-FCB7-25FA93D49238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E0A7F96-E08B-B35B-6DA7-C4F49B767B8A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C760F17D-5E34-4C92-385E-5AB1DDAF9B34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76838EC1-410E-AF91-B76E-4CDA8DD15EC8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64ED791-9240-CD69-E836-AB531F00E77E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BA634012-8203-28BC-CF92-1C1AFEE5FA14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5F3D3A7B-FD48-C98A-6A77-501D3335AC6B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78832B4-CC26-5317-8426-3629B64F5C59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50757C07-8765-01FC-B135-D67C77711C51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Làm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rõ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mong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muốn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DF234680-EDC5-0585-6936-AC1BEBF80208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1F7A051-5B20-DAE8-B963-F07687B1E462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89F164CA-4870-73AA-48DB-4DE049666638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5A559D4D-CB17-4F73-8344-3EA0B97F2E38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24F8EF4-053C-CBFD-01E6-4FE6733BDEDC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8A1133E5-F61A-F3C5-C0EF-8124E41323EC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A1719A9C-50C7-3DA9-C73A-1F99600AEE57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8A38574-F0A0-0076-127D-5861A4072D9E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F63B7EB1-0FDE-5B8E-87E3-0FB63DE8A9BE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3B82D075-8BC6-EEE4-3037-675661B310E7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AD5241C-A1E0-3EAA-127A-431AF8F65B1A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DD80BD12-61DA-0000-6B08-5F6BA3081667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CAC4B814-D994-6CAD-4DFB-6B5197AC3C2D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F95C44D-9E32-E118-1814-3D8B89CA1A41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C3B5C654-DD18-0E3F-19ED-62779DAE941F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D8CCA9E2-1A5E-FCF0-3A85-5922BAF95F41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8C65CABC-F8B5-1E3B-60E8-7787939F32AA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B5153AFA-5C7D-C0D0-BFC1-E82B41202C0C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Triển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khai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quán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theo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FD7D32F8-40C0-2A34-5538-B1639ABF7E9D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96AF1E1D-4C86-C73F-6EAA-406D67054C8D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67B24D8B-C21A-9321-AE88-7515252EC896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Isosceles Triangle 109">
              <a:extLst>
                <a:ext uri="{FF2B5EF4-FFF2-40B4-BE49-F238E27FC236}">
                  <a16:creationId xmlns:a16="http://schemas.microsoft.com/office/drawing/2014/main" id="{2ECD688D-9C55-B951-84D6-F4FA9F83B4F0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6B781992-57D1-40F3-8C52-D50CED0092D6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F1791A9C-507D-2138-E450-E9D00192FCA2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D0223FC4-E70E-7285-DC4E-5171E03180B6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F2C4A83-0380-6A1B-47F9-785E393936F8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CFE5AA94-16F6-7E03-11AF-20BC4188FA07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Isosceles Triangle 115">
              <a:extLst>
                <a:ext uri="{FF2B5EF4-FFF2-40B4-BE49-F238E27FC236}">
                  <a16:creationId xmlns:a16="http://schemas.microsoft.com/office/drawing/2014/main" id="{FB23CF19-074D-7D63-4FCC-C525C22D5053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FA55F0FA-69EA-B31D-B87E-34D1A16DAB4B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AE6251F0-2257-2656-62CB-34F4AEF45536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A2400951-F60A-9C20-4802-7F6BAEA02FB9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90EFFA69-59EC-6F5F-D89A-C8579D41CA62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A308555-533C-73D6-EDAB-DB5F165C1A69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3405CFC-812E-06E2-E8AD-B538032FAE22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Isosceles Triangle 122">
              <a:extLst>
                <a:ext uri="{FF2B5EF4-FFF2-40B4-BE49-F238E27FC236}">
                  <a16:creationId xmlns:a16="http://schemas.microsoft.com/office/drawing/2014/main" id="{5D0202FC-3CB9-8C84-796A-198CC2A777F9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3607C6B0-2CBF-691A-D1E2-E15CD3C77867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ED30C99D-F760-622D-FB04-FE8A3A3D7289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28CD726B-F96E-809D-0623-89B4DB7DB399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9FCC0ED-3D5C-3CAF-BC55-8EDBC03F1C6E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D117349C-5F1A-F28B-7A2E-A5E9F198C27E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3A1F1F1B-6703-E35A-BD07-EAA1ED08834A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0D33D03A-B244-5E4D-4FF7-E5B63100CD6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31D457A3-59B4-47EB-AD58-5BBBEDC8FA03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7E84A417-8CC8-B930-1B74-1DE45AE1C2BE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7932B9C-0DA3-1DB1-8241-408706401DA7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A14012E-20A1-AC8D-5943-8F5F64756C3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832DA54-5F9D-7960-AE41-928FBB7E17A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F3FFAA6-064A-9CDE-337E-11D2BAB2094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BC16684-351C-4375-B1EC-A98D9C32BC26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D8C3D2-0A8A-7ABF-B827-C1F842CC53E9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CBFAA9-0E32-701B-2A78-E6D2FE298C49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2A44276D-0E43-7161-FEA9-5582F7F2E300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757DBF9F-9A04-777B-3E5F-FA93FB41FE36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FA40E18-74ED-DC31-E77B-E78D69A98606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5995D07-2C0E-FE16-6025-EAA548C4130C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4F87EF4-9C01-5989-6E1D-ACC3603610F0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AF56E070-29C4-E91D-8961-46250D3C573C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EC989FFB-EC3A-C6B5-C17A-88C162437F16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30B9EAF-684A-DF7C-B233-35CD3B111099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4B44D38-2258-3490-064A-1AE7E444410D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8FE1D83-AFEF-2ED3-BB08-6D09279BACF1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95F17B99-96E1-EEBC-9F1E-FE69030D1D3D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DBC114ED-AFC0-5B50-FCCC-368880DC16CD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EC650A6-C120-83B0-C8A7-AA0716E8F60A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736B68-F501-E46B-CAE3-6BB110C31869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C576A8B-5AE6-1318-AE65-7B7D2434FB8E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40F40BA4-9EC5-F3DB-A466-6A69C460D5D7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62337C5F-C6C1-7D52-A045-18265E7E03BF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2AA8E0F-2BB4-022B-E183-9555461F8147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650C303-85A4-2C02-464C-71982D4DD7B5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25E0919-3C6C-CDD9-AD69-BA405BF64DAD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FA24C5D2-C35F-57F1-2120-C1EDE9B8C0D7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96C5B7E1-B728-B63C-681F-412E1D171A9F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1C4B3D-4871-095E-C685-7973A750C37B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AB7F622-5194-7FE3-605D-D0260939A19A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8201FE-65A5-056F-CE00-ED3AD351EFF1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092578B3-7C9E-284E-5163-6207B76283F6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C69674DE-491D-060F-E9C9-5F3736C7027B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139A630-9B49-4A3E-B556-C5D8DCB3757D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EAA1F8C-9D88-09CC-216E-A325F7D56566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FD3B512-3092-A298-2813-A6E6AE72DF71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D83FD6E2-B0EF-F7F4-9F0A-98BBC18A023B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0E1A186F-E5DF-CFD4-5984-94AB37ED9A6F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A233CEE-2CE0-5740-D09D-1BB562E9FA0C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213B85EB-132C-A906-C2E6-76C3490DF2F3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E2C63ACB-1C1C-D1B6-A66A-371BCC659A34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2FC283D-A759-4DFD-09AA-8DFFAA0DBA22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4D55DA06-E0B3-94FE-F457-774240B3D7C2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173CDFB3-F3A8-7DA9-730A-5B4EC0EFD023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802332E-8C2E-61A7-A8BF-805AE7B3F0E7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ED5A0CE9-D583-9D7A-2734-3AE4E21B9414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Làm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rõ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mong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muốn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62077113-C534-6634-4EED-05A2B8CDA2EB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1370B64-2547-0B7E-6302-6355FD0E50C9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15F6B6F0-E43E-E8D4-4C9D-504EE8FDF5DB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30DCE78B-919B-FB88-C50A-15AD9CE70EE1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B55498F-42B9-7D54-5508-E90115892B4B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42FA7B68-9F2D-953E-CF13-F1AB26738FA6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4768BE0A-9125-E0BF-BA42-EABE211773B1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86AC1BC-AED4-6086-BE45-8BBFC89F6FB0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7D0D98E0-D797-E3CD-2403-89656AF23C50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575D0F00-66A2-1BBD-57E4-100822674DFE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D48B699-C113-F9BF-FD18-14C0A03E5234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115E5C66-600D-7463-8E8B-85F831BC7687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84892073-26AF-2E50-24F9-56918792D293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590251E-F7C6-2973-D372-EA89F3B21C93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759A608-775D-9063-246C-571550DFF814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7AEC33FB-6264-DCCC-1358-D5BE44B87B4C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4CC3BA5-1B5A-732C-F071-BB9A1C18AB72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D30B0D16-E4E4-E858-F2B5-59C2634F5724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Triển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khai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quán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theo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19DFC81C-2D05-F5C4-0433-278FBC0838D4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2374B74-B88D-0A85-A53A-1C17B5B989FD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34350BCA-66D0-A25B-1650-3B5CC51730DF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Isosceles Triangle 109">
              <a:extLst>
                <a:ext uri="{FF2B5EF4-FFF2-40B4-BE49-F238E27FC236}">
                  <a16:creationId xmlns:a16="http://schemas.microsoft.com/office/drawing/2014/main" id="{F68B57DE-4129-CF49-EAAA-DDC7E408CF57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01C86DB-3147-209D-72FA-FDFED637CD94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E1BF986C-3EF9-C9E8-8E5C-380899FBA70C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91BBE99C-DEF9-8D20-29BB-1C489F4A68D0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9086FEC-7024-2366-39A8-EDEC032A5E69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0588890-554C-88AD-CC09-E54AA42A3DD5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Isosceles Triangle 115">
              <a:extLst>
                <a:ext uri="{FF2B5EF4-FFF2-40B4-BE49-F238E27FC236}">
                  <a16:creationId xmlns:a16="http://schemas.microsoft.com/office/drawing/2014/main" id="{1351344E-D8AE-1329-969C-A9401B43F737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02205C7-23E4-4828-465F-2533FF0FC31A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E783A1B7-06BF-216C-183F-3E29E4141F1F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81A812D4-8A6B-72E8-FA8B-954F725D2113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A92DD6E6-9776-EEC7-2520-147E816857E2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A058046A-E816-9EDC-AAE2-FED6106E6344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A469AB4F-0456-187B-EE1A-9A2BB339977B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Isosceles Triangle 122">
              <a:extLst>
                <a:ext uri="{FF2B5EF4-FFF2-40B4-BE49-F238E27FC236}">
                  <a16:creationId xmlns:a16="http://schemas.microsoft.com/office/drawing/2014/main" id="{C568CBF5-1748-4259-8BA6-1BB91E7DABAA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26CA56DA-682B-0021-F049-EB70E211FC92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120A446F-319C-5E53-C027-B3F2F1882D79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120F2083-D032-DB5B-1F27-92D29F0591B5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E0F6EB40-A4AA-E85A-3652-E530FBA67303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E45881E8-5CA6-FA28-1EAC-21A7CED14CBA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EAEB05F8-2E59-07D9-0A06-546E35E29423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683B2CA6-0048-62FC-A39E-0906A25C9BC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79FC1216-C20C-4AB5-5031-919AA06D2BDF}"/>
              </a:ext>
            </a:extLst>
          </p:cNvPr>
          <p:cNvSpPr txBox="1"/>
          <p:nvPr/>
        </p:nvSpPr>
        <p:spPr>
          <a:xfrm>
            <a:off x="5999918" y="1190307"/>
            <a:ext cx="123842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Execution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17D27636-6412-368F-D474-C87AB99EBC3D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DD084C3-4822-6011-2872-CBC497F06015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1F07DE5-4773-E899-5334-161519B7B4D0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0B758C3-FFF2-68B5-4E7D-0A5831BB72A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78265C1-D0F3-04A5-C622-6E5459295EA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738BB5B-E524-4955-F0C1-C9B33F847813}"/>
              </a:ext>
            </a:extLst>
          </p:cNvPr>
          <p:cNvSpPr/>
          <p:nvPr/>
        </p:nvSpPr>
        <p:spPr>
          <a:xfrm>
            <a:off x="196921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D2B06F1-2E57-21F3-8381-19EB208B42F8}"/>
              </a:ext>
            </a:extLst>
          </p:cNvPr>
          <p:cNvGrpSpPr/>
          <p:nvPr/>
        </p:nvGrpSpPr>
        <p:grpSpPr>
          <a:xfrm>
            <a:off x="1969213" y="4424371"/>
            <a:ext cx="1811618" cy="6000750"/>
            <a:chOff x="1969213" y="4424371"/>
            <a:chExt cx="1811618" cy="60007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ED22BA-4E43-306F-946C-FF14B7103A04}"/>
                </a:ext>
              </a:extLst>
            </p:cNvPr>
            <p:cNvSpPr/>
            <p:nvPr/>
          </p:nvSpPr>
          <p:spPr>
            <a:xfrm>
              <a:off x="196921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98161C7B-48C4-DD7A-4E73-F98460FDC817}"/>
                </a:ext>
              </a:extLst>
            </p:cNvPr>
            <p:cNvSpPr txBox="1"/>
            <p:nvPr/>
          </p:nvSpPr>
          <p:spPr>
            <a:xfrm>
              <a:off x="225976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1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C4AB6C10-C055-4D9C-4B38-1F87468BE957}"/>
                </a:ext>
              </a:extLst>
            </p:cNvPr>
            <p:cNvSpPr txBox="1"/>
            <p:nvPr/>
          </p:nvSpPr>
          <p:spPr>
            <a:xfrm>
              <a:off x="211792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04B3ECC-F03E-FF67-7FEA-4B099DEA6FCC}"/>
              </a:ext>
            </a:extLst>
          </p:cNvPr>
          <p:cNvSpPr/>
          <p:nvPr/>
        </p:nvSpPr>
        <p:spPr>
          <a:xfrm>
            <a:off x="489106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043420F-B2E5-C0A8-EEF7-2A6265D67F11}"/>
              </a:ext>
            </a:extLst>
          </p:cNvPr>
          <p:cNvGrpSpPr/>
          <p:nvPr/>
        </p:nvGrpSpPr>
        <p:grpSpPr>
          <a:xfrm>
            <a:off x="4891068" y="4424371"/>
            <a:ext cx="1811618" cy="6000750"/>
            <a:chOff x="4891068" y="4424371"/>
            <a:chExt cx="1811618" cy="600075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1079507-A25F-C3F9-424E-35B66FF4CE6D}"/>
                </a:ext>
              </a:extLst>
            </p:cNvPr>
            <p:cNvSpPr/>
            <p:nvPr/>
          </p:nvSpPr>
          <p:spPr>
            <a:xfrm>
              <a:off x="489106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B0920E78-C5D1-48D4-FCD4-BCE40C472F3B}"/>
                </a:ext>
              </a:extLst>
            </p:cNvPr>
            <p:cNvSpPr txBox="1"/>
            <p:nvPr/>
          </p:nvSpPr>
          <p:spPr>
            <a:xfrm>
              <a:off x="518162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2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552AFE20-DD98-E0C1-5228-F411CC302C42}"/>
                </a:ext>
              </a:extLst>
            </p:cNvPr>
            <p:cNvSpPr txBox="1"/>
            <p:nvPr/>
          </p:nvSpPr>
          <p:spPr>
            <a:xfrm>
              <a:off x="503978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87E28D-9E47-E53C-CF5A-99364AF8C539}"/>
              </a:ext>
            </a:extLst>
          </p:cNvPr>
          <p:cNvSpPr/>
          <p:nvPr/>
        </p:nvSpPr>
        <p:spPr>
          <a:xfrm>
            <a:off x="781292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CA0F44F-6247-D7B7-A0BC-EC24E8C4F353}"/>
              </a:ext>
            </a:extLst>
          </p:cNvPr>
          <p:cNvGrpSpPr/>
          <p:nvPr/>
        </p:nvGrpSpPr>
        <p:grpSpPr>
          <a:xfrm>
            <a:off x="7812923" y="4424371"/>
            <a:ext cx="1811618" cy="6000750"/>
            <a:chOff x="7812923" y="4424371"/>
            <a:chExt cx="1811618" cy="600075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72B7CF1-F1AB-FD6E-333E-788786F640A6}"/>
                </a:ext>
              </a:extLst>
            </p:cNvPr>
            <p:cNvSpPr/>
            <p:nvPr/>
          </p:nvSpPr>
          <p:spPr>
            <a:xfrm>
              <a:off x="781292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7D60995-E3A7-2D81-76E7-1211226DECFB}"/>
                </a:ext>
              </a:extLst>
            </p:cNvPr>
            <p:cNvSpPr txBox="1"/>
            <p:nvPr/>
          </p:nvSpPr>
          <p:spPr>
            <a:xfrm>
              <a:off x="810347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3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6BCA2FDF-BB6C-F7E4-6C25-5859DBCAF29A}"/>
                </a:ext>
              </a:extLst>
            </p:cNvPr>
            <p:cNvSpPr txBox="1"/>
            <p:nvPr/>
          </p:nvSpPr>
          <p:spPr>
            <a:xfrm>
              <a:off x="796163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50FC754-7088-3A7D-BBFD-577137A9F225}"/>
              </a:ext>
            </a:extLst>
          </p:cNvPr>
          <p:cNvSpPr/>
          <p:nvPr/>
        </p:nvSpPr>
        <p:spPr>
          <a:xfrm>
            <a:off x="1073477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6B9A294-1311-59B5-BD7D-2304341EDD60}"/>
              </a:ext>
            </a:extLst>
          </p:cNvPr>
          <p:cNvGrpSpPr/>
          <p:nvPr/>
        </p:nvGrpSpPr>
        <p:grpSpPr>
          <a:xfrm>
            <a:off x="10734778" y="4424371"/>
            <a:ext cx="1811618" cy="6000750"/>
            <a:chOff x="10734778" y="4424371"/>
            <a:chExt cx="1811618" cy="600075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DF01D7-E08C-EEE4-BDD9-E231BD273850}"/>
                </a:ext>
              </a:extLst>
            </p:cNvPr>
            <p:cNvSpPr/>
            <p:nvPr/>
          </p:nvSpPr>
          <p:spPr>
            <a:xfrm>
              <a:off x="1073477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7C55AD9F-BF7B-4E38-C0F0-4C0D3BD892EE}"/>
                </a:ext>
              </a:extLst>
            </p:cNvPr>
            <p:cNvSpPr txBox="1"/>
            <p:nvPr/>
          </p:nvSpPr>
          <p:spPr>
            <a:xfrm>
              <a:off x="1102533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4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F8211297-494D-ABF8-9D50-C1FCC3F07CE1}"/>
                </a:ext>
              </a:extLst>
            </p:cNvPr>
            <p:cNvSpPr txBox="1"/>
            <p:nvPr/>
          </p:nvSpPr>
          <p:spPr>
            <a:xfrm>
              <a:off x="1088349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79929C3-C81C-2DF3-B508-EC0003385913}"/>
              </a:ext>
            </a:extLst>
          </p:cNvPr>
          <p:cNvSpPr/>
          <p:nvPr/>
        </p:nvSpPr>
        <p:spPr>
          <a:xfrm>
            <a:off x="13656633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A9B2BAB-B3DA-F9C0-6EC5-690F09EDD6C2}"/>
              </a:ext>
            </a:extLst>
          </p:cNvPr>
          <p:cNvGrpSpPr/>
          <p:nvPr/>
        </p:nvGrpSpPr>
        <p:grpSpPr>
          <a:xfrm>
            <a:off x="13656633" y="4424371"/>
            <a:ext cx="1811618" cy="6000750"/>
            <a:chOff x="13656633" y="4424371"/>
            <a:chExt cx="1811618" cy="600075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1619E18-0F01-7E7D-7C89-EC12EAC60223}"/>
                </a:ext>
              </a:extLst>
            </p:cNvPr>
            <p:cNvSpPr/>
            <p:nvPr/>
          </p:nvSpPr>
          <p:spPr>
            <a:xfrm>
              <a:off x="13656633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41B856CB-16CA-FD5E-3253-2636FC05AFFD}"/>
                </a:ext>
              </a:extLst>
            </p:cNvPr>
            <p:cNvSpPr txBox="1"/>
            <p:nvPr/>
          </p:nvSpPr>
          <p:spPr>
            <a:xfrm>
              <a:off x="13947186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5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72C46303-CBE9-F3E2-096B-7E532413A17A}"/>
                </a:ext>
              </a:extLst>
            </p:cNvPr>
            <p:cNvSpPr txBox="1"/>
            <p:nvPr/>
          </p:nvSpPr>
          <p:spPr>
            <a:xfrm>
              <a:off x="13805347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B8516C9-CA9F-A3C8-99DB-49C18A0403BD}"/>
              </a:ext>
            </a:extLst>
          </p:cNvPr>
          <p:cNvSpPr/>
          <p:nvPr/>
        </p:nvSpPr>
        <p:spPr>
          <a:xfrm>
            <a:off x="16578488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F03E06C-5C3B-5541-9D2E-8D6C14794DCA}"/>
              </a:ext>
            </a:extLst>
          </p:cNvPr>
          <p:cNvGrpSpPr/>
          <p:nvPr/>
        </p:nvGrpSpPr>
        <p:grpSpPr>
          <a:xfrm>
            <a:off x="16578488" y="4424371"/>
            <a:ext cx="1811618" cy="6000750"/>
            <a:chOff x="16578488" y="4424371"/>
            <a:chExt cx="1811618" cy="600075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75631B4-149C-9698-B8E6-1D83A677780D}"/>
                </a:ext>
              </a:extLst>
            </p:cNvPr>
            <p:cNvSpPr/>
            <p:nvPr/>
          </p:nvSpPr>
          <p:spPr>
            <a:xfrm>
              <a:off x="16578488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E048D463-3DC1-D694-715C-1202A2785E25}"/>
                </a:ext>
              </a:extLst>
            </p:cNvPr>
            <p:cNvSpPr txBox="1"/>
            <p:nvPr/>
          </p:nvSpPr>
          <p:spPr>
            <a:xfrm>
              <a:off x="16869041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6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2DF3612C-79CC-CBD0-032C-E14CD7A03AF8}"/>
                </a:ext>
              </a:extLst>
            </p:cNvPr>
            <p:cNvSpPr txBox="1"/>
            <p:nvPr/>
          </p:nvSpPr>
          <p:spPr>
            <a:xfrm>
              <a:off x="16727202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CB95CB8-08CD-7F58-2363-01064C74C9AA}"/>
              </a:ext>
            </a:extLst>
          </p:cNvPr>
          <p:cNvSpPr/>
          <p:nvPr/>
        </p:nvSpPr>
        <p:spPr>
          <a:xfrm>
            <a:off x="19500342" y="4424371"/>
            <a:ext cx="2635250" cy="6000750"/>
          </a:xfrm>
          <a:prstGeom prst="roundRect">
            <a:avLst>
              <a:gd name="adj" fmla="val 1473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  <a:reflection blurRad="6350" stA="52000" endA="300" endPos="18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C3A7F62-B0DF-4CCC-3FB8-02BD9110BBBF}"/>
              </a:ext>
            </a:extLst>
          </p:cNvPr>
          <p:cNvGrpSpPr/>
          <p:nvPr/>
        </p:nvGrpSpPr>
        <p:grpSpPr>
          <a:xfrm>
            <a:off x="19500342" y="4424371"/>
            <a:ext cx="1811618" cy="6000750"/>
            <a:chOff x="19500342" y="4424371"/>
            <a:chExt cx="1811618" cy="600075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71E8F29-56AD-99EC-B256-6735721F5BF4}"/>
                </a:ext>
              </a:extLst>
            </p:cNvPr>
            <p:cNvSpPr/>
            <p:nvPr/>
          </p:nvSpPr>
          <p:spPr>
            <a:xfrm>
              <a:off x="19500342" y="4424371"/>
              <a:ext cx="1811618" cy="6000750"/>
            </a:xfrm>
            <a:custGeom>
              <a:avLst/>
              <a:gdLst>
                <a:gd name="csX0" fmla="*/ 388409 w 1811618"/>
                <a:gd name="csY0" fmla="*/ 0 h 6000750"/>
                <a:gd name="csX1" fmla="*/ 502722 w 1811618"/>
                <a:gd name="csY1" fmla="*/ 0 h 6000750"/>
                <a:gd name="csX2" fmla="*/ 1811618 w 1811618"/>
                <a:gd name="csY2" fmla="*/ 3000375 h 6000750"/>
                <a:gd name="csX3" fmla="*/ 502722 w 1811618"/>
                <a:gd name="csY3" fmla="*/ 6000750 h 6000750"/>
                <a:gd name="csX4" fmla="*/ 388409 w 1811618"/>
                <a:gd name="csY4" fmla="*/ 6000750 h 6000750"/>
                <a:gd name="csX5" fmla="*/ 0 w 1811618"/>
                <a:gd name="csY5" fmla="*/ 5612341 h 6000750"/>
                <a:gd name="csX6" fmla="*/ 0 w 1811618"/>
                <a:gd name="csY6" fmla="*/ 388409 h 6000750"/>
                <a:gd name="csX7" fmla="*/ 388409 w 1811618"/>
                <a:gd name="csY7" fmla="*/ 0 h 6000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11618" h="6000750">
                  <a:moveTo>
                    <a:pt x="388409" y="0"/>
                  </a:moveTo>
                  <a:lnTo>
                    <a:pt x="502722" y="0"/>
                  </a:lnTo>
                  <a:lnTo>
                    <a:pt x="1811618" y="3000375"/>
                  </a:lnTo>
                  <a:lnTo>
                    <a:pt x="502722" y="6000750"/>
                  </a:lnTo>
                  <a:lnTo>
                    <a:pt x="388409" y="6000750"/>
                  </a:lnTo>
                  <a:cubicBezTo>
                    <a:pt x="173897" y="6000750"/>
                    <a:pt x="0" y="5826853"/>
                    <a:pt x="0" y="5612341"/>
                  </a:cubicBezTo>
                  <a:lnTo>
                    <a:pt x="0" y="388409"/>
                  </a:lnTo>
                  <a:cubicBezTo>
                    <a:pt x="0" y="173897"/>
                    <a:pt x="173897" y="0"/>
                    <a:pt x="388409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27000" dist="63500">
                <a:prstClr val="black">
                  <a:alpha val="30000"/>
                </a:prstClr>
              </a:innerShdw>
              <a:reflection blurRad="6350" stA="52000" endA="300" endPos="18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6FBE4620-4BAD-308F-19D7-4DBD9E2CB983}"/>
                </a:ext>
              </a:extLst>
            </p:cNvPr>
            <p:cNvSpPr txBox="1"/>
            <p:nvPr/>
          </p:nvSpPr>
          <p:spPr>
            <a:xfrm>
              <a:off x="19790895" y="6328757"/>
              <a:ext cx="853706" cy="20159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500" dirty="0">
                  <a:solidFill>
                    <a:schemeClr val="bg1"/>
                  </a:solidFill>
                  <a:latin typeface="+mj-lt"/>
                </a:rPr>
                <a:t>7</a:t>
              </a:r>
              <a:endParaRPr kumimoji="0" lang="en-US" sz="1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9E83EDA5-659A-E796-26C1-6423335B0B98}"/>
                </a:ext>
              </a:extLst>
            </p:cNvPr>
            <p:cNvSpPr txBox="1"/>
            <p:nvPr/>
          </p:nvSpPr>
          <p:spPr>
            <a:xfrm>
              <a:off x="19649056" y="8051110"/>
              <a:ext cx="113738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1"/>
                  </a:solidFill>
                </a:rPr>
                <a:t>STEP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6A37990-DD4E-004A-E647-24A07D1F08A9}"/>
              </a:ext>
            </a:extLst>
          </p:cNvPr>
          <p:cNvGrpSpPr/>
          <p:nvPr/>
        </p:nvGrpSpPr>
        <p:grpSpPr>
          <a:xfrm>
            <a:off x="3076451" y="8795538"/>
            <a:ext cx="1535422" cy="887384"/>
            <a:chOff x="3076451" y="8795538"/>
            <a:chExt cx="1535422" cy="887384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7FB5D1B6-FF64-8E80-4DA1-8F156D8B8E6E}"/>
                </a:ext>
              </a:extLst>
            </p:cNvPr>
            <p:cNvSpPr txBox="1"/>
            <p:nvPr/>
          </p:nvSpPr>
          <p:spPr>
            <a:xfrm>
              <a:off x="3255311" y="9105841"/>
              <a:ext cx="1177702" cy="57708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Làm rõ mục tiêu và kết quả mong muốn.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CDF1ADA8-ED5F-28EA-3EDD-442D28BEB24B}"/>
                </a:ext>
              </a:extLst>
            </p:cNvPr>
            <p:cNvSpPr txBox="1"/>
            <p:nvPr/>
          </p:nvSpPr>
          <p:spPr>
            <a:xfrm>
              <a:off x="3076451" y="8795538"/>
              <a:ext cx="153542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+mj-lt"/>
                </a:rPr>
                <a:t>CLARITY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4413984-4790-6782-C307-084749544F34}"/>
              </a:ext>
            </a:extLst>
          </p:cNvPr>
          <p:cNvGrpSpPr/>
          <p:nvPr/>
        </p:nvGrpSpPr>
        <p:grpSpPr>
          <a:xfrm>
            <a:off x="3922670" y="7165472"/>
            <a:ext cx="518548" cy="518548"/>
            <a:chOff x="3922670" y="7165472"/>
            <a:chExt cx="518548" cy="518548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053F92C-A739-8D5A-FB22-98615E2934E1}"/>
                </a:ext>
              </a:extLst>
            </p:cNvPr>
            <p:cNvSpPr/>
            <p:nvPr/>
          </p:nvSpPr>
          <p:spPr>
            <a:xfrm>
              <a:off x="392267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44CA52EF-2285-58D8-A3AB-9EFE72AB3F69}"/>
                </a:ext>
              </a:extLst>
            </p:cNvPr>
            <p:cNvSpPr/>
            <p:nvPr/>
          </p:nvSpPr>
          <p:spPr>
            <a:xfrm rot="5400000">
              <a:off x="4067454" y="7334022"/>
              <a:ext cx="298450" cy="1814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68A38FB-1CF7-C757-CABB-3BB90ADE10CB}"/>
              </a:ext>
            </a:extLst>
          </p:cNvPr>
          <p:cNvGrpSpPr/>
          <p:nvPr/>
        </p:nvGrpSpPr>
        <p:grpSpPr>
          <a:xfrm>
            <a:off x="6005716" y="8780150"/>
            <a:ext cx="1520602" cy="1279798"/>
            <a:chOff x="6005716" y="8780150"/>
            <a:chExt cx="1520602" cy="1279798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57EBC190-910E-8716-EC9C-7A5EE9EA5C58}"/>
                </a:ext>
              </a:extLst>
            </p:cNvPr>
            <p:cNvSpPr txBox="1"/>
            <p:nvPr/>
          </p:nvSpPr>
          <p:spPr>
            <a:xfrm>
              <a:off x="617716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Làm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rõ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mong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muốn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BB590C60-E6D2-5B92-1B2E-8C67C9C4D0E1}"/>
                </a:ext>
              </a:extLst>
            </p:cNvPr>
            <p:cNvSpPr txBox="1"/>
            <p:nvPr/>
          </p:nvSpPr>
          <p:spPr>
            <a:xfrm>
              <a:off x="600571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670E200-70C9-014A-C5EB-4B118DFA2CEF}"/>
              </a:ext>
            </a:extLst>
          </p:cNvPr>
          <p:cNvGrpSpPr/>
          <p:nvPr/>
        </p:nvGrpSpPr>
        <p:grpSpPr>
          <a:xfrm>
            <a:off x="6844525" y="7165472"/>
            <a:ext cx="518548" cy="518548"/>
            <a:chOff x="6844525" y="7165472"/>
            <a:chExt cx="518548" cy="518548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4135D84-E306-5931-D3E9-419BA2837D21}"/>
                </a:ext>
              </a:extLst>
            </p:cNvPr>
            <p:cNvSpPr/>
            <p:nvPr/>
          </p:nvSpPr>
          <p:spPr>
            <a:xfrm>
              <a:off x="684452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A57A3001-1D83-2879-3384-7023B022B1E2}"/>
                </a:ext>
              </a:extLst>
            </p:cNvPr>
            <p:cNvSpPr/>
            <p:nvPr/>
          </p:nvSpPr>
          <p:spPr>
            <a:xfrm rot="5400000">
              <a:off x="6989309" y="7334022"/>
              <a:ext cx="298450" cy="18144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F21C2A4-C777-CC29-B32D-47EC4CF99039}"/>
              </a:ext>
            </a:extLst>
          </p:cNvPr>
          <p:cNvGrpSpPr/>
          <p:nvPr/>
        </p:nvGrpSpPr>
        <p:grpSpPr>
          <a:xfrm>
            <a:off x="8927571" y="8780150"/>
            <a:ext cx="1520602" cy="1279798"/>
            <a:chOff x="8927571" y="8780150"/>
            <a:chExt cx="1520602" cy="1279798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9A294B8A-C050-D835-B92A-1C7F28AC08ED}"/>
                </a:ext>
              </a:extLst>
            </p:cNvPr>
            <p:cNvSpPr txBox="1"/>
            <p:nvPr/>
          </p:nvSpPr>
          <p:spPr>
            <a:xfrm>
              <a:off x="909902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Đồng bộ con người, nguồn lực và ưu tiên.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978A1895-F8A0-D6FC-C47B-2041C365D150}"/>
                </a:ext>
              </a:extLst>
            </p:cNvPr>
            <p:cNvSpPr txBox="1"/>
            <p:nvPr/>
          </p:nvSpPr>
          <p:spPr>
            <a:xfrm>
              <a:off x="892757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PLAN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8ACC694-BE17-CE07-2E7F-4271C1D7080B}"/>
              </a:ext>
            </a:extLst>
          </p:cNvPr>
          <p:cNvGrpSpPr/>
          <p:nvPr/>
        </p:nvGrpSpPr>
        <p:grpSpPr>
          <a:xfrm>
            <a:off x="9766380" y="7165472"/>
            <a:ext cx="518548" cy="518548"/>
            <a:chOff x="9766380" y="7165472"/>
            <a:chExt cx="518548" cy="518548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8F72567-8B60-E306-327F-D91BBB333F75}"/>
                </a:ext>
              </a:extLst>
            </p:cNvPr>
            <p:cNvSpPr/>
            <p:nvPr/>
          </p:nvSpPr>
          <p:spPr>
            <a:xfrm>
              <a:off x="976638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E9C6A76D-8170-65A4-43DB-13B84BAC48B5}"/>
                </a:ext>
              </a:extLst>
            </p:cNvPr>
            <p:cNvSpPr/>
            <p:nvPr/>
          </p:nvSpPr>
          <p:spPr>
            <a:xfrm rot="5400000">
              <a:off x="9911164" y="7334022"/>
              <a:ext cx="298450" cy="18144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7EAC0DF-8695-4706-4475-5DBC2724D6E9}"/>
              </a:ext>
            </a:extLst>
          </p:cNvPr>
          <p:cNvGrpSpPr/>
          <p:nvPr/>
        </p:nvGrpSpPr>
        <p:grpSpPr>
          <a:xfrm>
            <a:off x="11849426" y="8780150"/>
            <a:ext cx="1520602" cy="1279798"/>
            <a:chOff x="11849426" y="8780150"/>
            <a:chExt cx="1520602" cy="1279798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EE360483-3153-99CF-71A5-D80D07FD59E7}"/>
                </a:ext>
              </a:extLst>
            </p:cNvPr>
            <p:cNvSpPr txBox="1"/>
            <p:nvPr/>
          </p:nvSpPr>
          <p:spPr>
            <a:xfrm>
              <a:off x="12020876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Huy động đội ngũ và năng lượng hành động.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0294B3C7-A04C-47BC-7AB1-7B6FFF7A0957}"/>
                </a:ext>
              </a:extLst>
            </p:cNvPr>
            <p:cNvSpPr txBox="1"/>
            <p:nvPr/>
          </p:nvSpPr>
          <p:spPr>
            <a:xfrm>
              <a:off x="1184942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MOBILIZE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648D08B-619B-1DF4-A6CA-8D636A8C2A49}"/>
              </a:ext>
            </a:extLst>
          </p:cNvPr>
          <p:cNvGrpSpPr/>
          <p:nvPr/>
        </p:nvGrpSpPr>
        <p:grpSpPr>
          <a:xfrm>
            <a:off x="12688235" y="7165472"/>
            <a:ext cx="518548" cy="518548"/>
            <a:chOff x="12688235" y="7165472"/>
            <a:chExt cx="518548" cy="518548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3D0DFDFA-F554-E569-C8F7-5C7649F02502}"/>
                </a:ext>
              </a:extLst>
            </p:cNvPr>
            <p:cNvSpPr/>
            <p:nvPr/>
          </p:nvSpPr>
          <p:spPr>
            <a:xfrm>
              <a:off x="1268823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id="{AE6C84E3-018D-4BDE-CBEE-22925BADEB7E}"/>
                </a:ext>
              </a:extLst>
            </p:cNvPr>
            <p:cNvSpPr/>
            <p:nvPr/>
          </p:nvSpPr>
          <p:spPr>
            <a:xfrm rot="5400000">
              <a:off x="12833019" y="7334022"/>
              <a:ext cx="298450" cy="18144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44FDCDB6-6D97-142F-5237-F24ECD952ABC}"/>
              </a:ext>
            </a:extLst>
          </p:cNvPr>
          <p:cNvGrpSpPr/>
          <p:nvPr/>
        </p:nvGrpSpPr>
        <p:grpSpPr>
          <a:xfrm>
            <a:off x="14771281" y="8780150"/>
            <a:ext cx="1520602" cy="1279798"/>
            <a:chOff x="14771281" y="8780150"/>
            <a:chExt cx="1520602" cy="1279798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10AFC5A6-0D34-4225-8B6B-BC806599DB4D}"/>
                </a:ext>
              </a:extLst>
            </p:cNvPr>
            <p:cNvSpPr txBox="1"/>
            <p:nvPr/>
          </p:nvSpPr>
          <p:spPr>
            <a:xfrm>
              <a:off x="14942731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en-US" sz="1400" dirty="0" err="1">
                  <a:solidFill>
                    <a:schemeClr val="tx2"/>
                  </a:solidFill>
                </a:rPr>
                <a:t>Triển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khai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nhất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quán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theo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D98D3C2B-48C6-A6CD-89E8-B5BE35BB252B}"/>
                </a:ext>
              </a:extLst>
            </p:cNvPr>
            <p:cNvSpPr txBox="1"/>
            <p:nvPr/>
          </p:nvSpPr>
          <p:spPr>
            <a:xfrm>
              <a:off x="14771281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RUN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54D5177-D2F9-8F2D-EA50-B49FCE560A06}"/>
              </a:ext>
            </a:extLst>
          </p:cNvPr>
          <p:cNvGrpSpPr/>
          <p:nvPr/>
        </p:nvGrpSpPr>
        <p:grpSpPr>
          <a:xfrm>
            <a:off x="15610090" y="7165472"/>
            <a:ext cx="518548" cy="518548"/>
            <a:chOff x="15610090" y="7165472"/>
            <a:chExt cx="518548" cy="518548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39812954-E8B5-6C60-72E3-BC8B3E26DAF6}"/>
                </a:ext>
              </a:extLst>
            </p:cNvPr>
            <p:cNvSpPr/>
            <p:nvPr/>
          </p:nvSpPr>
          <p:spPr>
            <a:xfrm>
              <a:off x="15610090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Isosceles Triangle 109">
              <a:extLst>
                <a:ext uri="{FF2B5EF4-FFF2-40B4-BE49-F238E27FC236}">
                  <a16:creationId xmlns:a16="http://schemas.microsoft.com/office/drawing/2014/main" id="{FC2A8035-E652-7DCE-79E9-4A8FB1EA91E7}"/>
                </a:ext>
              </a:extLst>
            </p:cNvPr>
            <p:cNvSpPr/>
            <p:nvPr/>
          </p:nvSpPr>
          <p:spPr>
            <a:xfrm rot="5400000">
              <a:off x="15754874" y="7334022"/>
              <a:ext cx="298450" cy="18144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988DF95-1325-F658-C0C2-ACAD3DDCD4E4}"/>
              </a:ext>
            </a:extLst>
          </p:cNvPr>
          <p:cNvGrpSpPr/>
          <p:nvPr/>
        </p:nvGrpSpPr>
        <p:grpSpPr>
          <a:xfrm>
            <a:off x="17693136" y="8780150"/>
            <a:ext cx="1520602" cy="1064355"/>
            <a:chOff x="17693136" y="8780150"/>
            <a:chExt cx="1520602" cy="1064355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476AABA9-8E91-4103-976B-ED34F0957E89}"/>
                </a:ext>
              </a:extLst>
            </p:cNvPr>
            <p:cNvSpPr txBox="1"/>
            <p:nvPr/>
          </p:nvSpPr>
          <p:spPr>
            <a:xfrm>
              <a:off x="17864586" y="9105841"/>
              <a:ext cx="117770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độ và hiệu suất.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64890382-F644-7830-834E-EE20011ED557}"/>
                </a:ext>
              </a:extLst>
            </p:cNvPr>
            <p:cNvSpPr txBox="1"/>
            <p:nvPr/>
          </p:nvSpPr>
          <p:spPr>
            <a:xfrm>
              <a:off x="17693136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TRACK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C56E1C1-0B23-E392-4AA5-2827545CE92C}"/>
              </a:ext>
            </a:extLst>
          </p:cNvPr>
          <p:cNvGrpSpPr/>
          <p:nvPr/>
        </p:nvGrpSpPr>
        <p:grpSpPr>
          <a:xfrm>
            <a:off x="18531945" y="7165472"/>
            <a:ext cx="518548" cy="518548"/>
            <a:chOff x="18531945" y="7165472"/>
            <a:chExt cx="518548" cy="518548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072803AB-47CC-B3AB-DE90-3B42131A5976}"/>
                </a:ext>
              </a:extLst>
            </p:cNvPr>
            <p:cNvSpPr/>
            <p:nvPr/>
          </p:nvSpPr>
          <p:spPr>
            <a:xfrm>
              <a:off x="18531945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Isosceles Triangle 115">
              <a:extLst>
                <a:ext uri="{FF2B5EF4-FFF2-40B4-BE49-F238E27FC236}">
                  <a16:creationId xmlns:a16="http://schemas.microsoft.com/office/drawing/2014/main" id="{2B094791-EF6E-7919-0F48-7DE00BC5CC34}"/>
                </a:ext>
              </a:extLst>
            </p:cNvPr>
            <p:cNvSpPr/>
            <p:nvPr/>
          </p:nvSpPr>
          <p:spPr>
            <a:xfrm rot="5400000">
              <a:off x="18676729" y="7334022"/>
              <a:ext cx="298450" cy="18144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727B6DB6-5D34-5429-12C8-FBF845004369}"/>
              </a:ext>
            </a:extLst>
          </p:cNvPr>
          <p:cNvSpPr/>
          <p:nvPr/>
        </p:nvSpPr>
        <p:spPr>
          <a:xfrm>
            <a:off x="20986087" y="4980221"/>
            <a:ext cx="752636" cy="82439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C92617A2-A2CD-B97B-5C55-979D7FD7D036}"/>
              </a:ext>
            </a:extLst>
          </p:cNvPr>
          <p:cNvGrpSpPr/>
          <p:nvPr/>
        </p:nvGrpSpPr>
        <p:grpSpPr>
          <a:xfrm>
            <a:off x="20614990" y="8780150"/>
            <a:ext cx="1520602" cy="1279798"/>
            <a:chOff x="20614990" y="8780150"/>
            <a:chExt cx="1520602" cy="1279798"/>
          </a:xfrm>
        </p:grpSpPr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0155CB85-4B58-73C5-6C9F-F6E45ED75544}"/>
                </a:ext>
              </a:extLst>
            </p:cNvPr>
            <p:cNvSpPr txBox="1"/>
            <p:nvPr/>
          </p:nvSpPr>
          <p:spPr>
            <a:xfrm>
              <a:off x="20786440" y="9105841"/>
              <a:ext cx="1177702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lang="vi-VN" sz="1400" dirty="0">
                  <a:solidFill>
                    <a:schemeClr val="tx2"/>
                  </a:solidFill>
                </a:rPr>
                <a:t>Tối ưu liên tục để đạt kết quả tốt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F0002E5C-4550-0062-4CE4-3AAF2B13BFDC}"/>
                </a:ext>
              </a:extLst>
            </p:cNvPr>
            <p:cNvSpPr txBox="1"/>
            <p:nvPr/>
          </p:nvSpPr>
          <p:spPr>
            <a:xfrm>
              <a:off x="20614990" y="8780150"/>
              <a:ext cx="1520602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23E9695-64E7-60CA-7E9F-D82CBA5017B6}"/>
              </a:ext>
            </a:extLst>
          </p:cNvPr>
          <p:cNvGrpSpPr/>
          <p:nvPr/>
        </p:nvGrpSpPr>
        <p:grpSpPr>
          <a:xfrm>
            <a:off x="21453799" y="7165472"/>
            <a:ext cx="518548" cy="518548"/>
            <a:chOff x="21453799" y="7165472"/>
            <a:chExt cx="518548" cy="518548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AF23FC9-48EC-46C3-DEBF-A449421FCBA1}"/>
                </a:ext>
              </a:extLst>
            </p:cNvPr>
            <p:cNvSpPr/>
            <p:nvPr/>
          </p:nvSpPr>
          <p:spPr>
            <a:xfrm>
              <a:off x="21453799" y="7165472"/>
              <a:ext cx="518548" cy="5185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Isosceles Triangle 122">
              <a:extLst>
                <a:ext uri="{FF2B5EF4-FFF2-40B4-BE49-F238E27FC236}">
                  <a16:creationId xmlns:a16="http://schemas.microsoft.com/office/drawing/2014/main" id="{2799DF18-C49D-956C-A2CE-66E41413E3E1}"/>
                </a:ext>
              </a:extLst>
            </p:cNvPr>
            <p:cNvSpPr/>
            <p:nvPr/>
          </p:nvSpPr>
          <p:spPr>
            <a:xfrm rot="5400000">
              <a:off x="21598583" y="7334022"/>
              <a:ext cx="298450" cy="181448"/>
            </a:xfrm>
            <a:prstGeom prst="triangl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7B0B1557-EA1D-D860-956B-B188E084784D}"/>
              </a:ext>
            </a:extLst>
          </p:cNvPr>
          <p:cNvSpPr/>
          <p:nvPr/>
        </p:nvSpPr>
        <p:spPr>
          <a:xfrm>
            <a:off x="3383564" y="4923543"/>
            <a:ext cx="794534" cy="937750"/>
          </a:xfrm>
          <a:custGeom>
            <a:avLst/>
            <a:gdLst>
              <a:gd name="connsiteX0" fmla="*/ 502482 w 509388"/>
              <a:gd name="connsiteY0" fmla="*/ -226 h 601206"/>
              <a:gd name="connsiteX1" fmla="*/ 426670 w 509388"/>
              <a:gd name="connsiteY1" fmla="*/ -226 h 601206"/>
              <a:gd name="connsiteX2" fmla="*/ 420740 w 509388"/>
              <a:gd name="connsiteY2" fmla="*/ 3058 h 601206"/>
              <a:gd name="connsiteX3" fmla="*/ 369742 w 509388"/>
              <a:gd name="connsiteY3" fmla="*/ 87537 h 601206"/>
              <a:gd name="connsiteX4" fmla="*/ 187282 w 509388"/>
              <a:gd name="connsiteY4" fmla="*/ 87537 h 601206"/>
              <a:gd name="connsiteX5" fmla="*/ 87157 w 509388"/>
              <a:gd name="connsiteY5" fmla="*/ 549 h 601206"/>
              <a:gd name="connsiteX6" fmla="*/ 169 w 509388"/>
              <a:gd name="connsiteY6" fmla="*/ 100674 h 601206"/>
              <a:gd name="connsiteX7" fmla="*/ 93771 w 509388"/>
              <a:gd name="connsiteY7" fmla="*/ 187890 h 601206"/>
              <a:gd name="connsiteX8" fmla="*/ 134095 w 509388"/>
              <a:gd name="connsiteY8" fmla="*/ 178767 h 601206"/>
              <a:gd name="connsiteX9" fmla="*/ 264371 w 509388"/>
              <a:gd name="connsiteY9" fmla="*/ 404288 h 601206"/>
              <a:gd name="connsiteX10" fmla="*/ 264371 w 509388"/>
              <a:gd name="connsiteY10" fmla="*/ 587296 h 601206"/>
              <a:gd name="connsiteX11" fmla="*/ 216476 w 509388"/>
              <a:gd name="connsiteY11" fmla="*/ 587296 h 601206"/>
              <a:gd name="connsiteX12" fmla="*/ 209633 w 509388"/>
              <a:gd name="connsiteY12" fmla="*/ 594138 h 601206"/>
              <a:gd name="connsiteX13" fmla="*/ 216476 w 509388"/>
              <a:gd name="connsiteY13" fmla="*/ 600980 h 601206"/>
              <a:gd name="connsiteX14" fmla="*/ 325952 w 509388"/>
              <a:gd name="connsiteY14" fmla="*/ 600980 h 601206"/>
              <a:gd name="connsiteX15" fmla="*/ 332794 w 509388"/>
              <a:gd name="connsiteY15" fmla="*/ 594138 h 601206"/>
              <a:gd name="connsiteX16" fmla="*/ 325952 w 509388"/>
              <a:gd name="connsiteY16" fmla="*/ 587296 h 601206"/>
              <a:gd name="connsiteX17" fmla="*/ 278056 w 509388"/>
              <a:gd name="connsiteY17" fmla="*/ 587296 h 601206"/>
              <a:gd name="connsiteX18" fmla="*/ 278056 w 509388"/>
              <a:gd name="connsiteY18" fmla="*/ 404379 h 601206"/>
              <a:gd name="connsiteX19" fmla="*/ 455042 w 509388"/>
              <a:gd name="connsiteY19" fmla="*/ 97755 h 601206"/>
              <a:gd name="connsiteX20" fmla="*/ 455042 w 509388"/>
              <a:gd name="connsiteY20" fmla="*/ 90913 h 601206"/>
              <a:gd name="connsiteX21" fmla="*/ 449112 w 509388"/>
              <a:gd name="connsiteY21" fmla="*/ 87537 h 601206"/>
              <a:gd name="connsiteX22" fmla="*/ 385251 w 509388"/>
              <a:gd name="connsiteY22" fmla="*/ 87537 h 601206"/>
              <a:gd name="connsiteX23" fmla="*/ 430045 w 509388"/>
              <a:gd name="connsiteY23" fmla="*/ 13458 h 601206"/>
              <a:gd name="connsiteX24" fmla="*/ 502482 w 509388"/>
              <a:gd name="connsiteY24" fmla="*/ 13458 h 601206"/>
              <a:gd name="connsiteX25" fmla="*/ 509324 w 509388"/>
              <a:gd name="connsiteY25" fmla="*/ 6616 h 601206"/>
              <a:gd name="connsiteX26" fmla="*/ 502482 w 509388"/>
              <a:gd name="connsiteY26" fmla="*/ -226 h 601206"/>
              <a:gd name="connsiteX27" fmla="*/ 271487 w 509388"/>
              <a:gd name="connsiteY27" fmla="*/ 388870 h 601206"/>
              <a:gd name="connsiteX28" fmla="*/ 175148 w 509388"/>
              <a:gd name="connsiteY28" fmla="*/ 222102 h 601206"/>
              <a:gd name="connsiteX29" fmla="*/ 367461 w 509388"/>
              <a:gd name="connsiteY29" fmla="*/ 222102 h 601206"/>
              <a:gd name="connsiteX30" fmla="*/ 167211 w 509388"/>
              <a:gd name="connsiteY30" fmla="*/ 208417 h 601206"/>
              <a:gd name="connsiteX31" fmla="*/ 143127 w 509388"/>
              <a:gd name="connsiteY31" fmla="*/ 166542 h 601206"/>
              <a:gd name="connsiteX32" fmla="*/ 143127 w 509388"/>
              <a:gd name="connsiteY32" fmla="*/ 166542 h 601206"/>
              <a:gd name="connsiteX33" fmla="*/ 105448 w 509388"/>
              <a:gd name="connsiteY33" fmla="*/ 101222 h 601206"/>
              <a:gd name="connsiteX34" fmla="*/ 361532 w 509388"/>
              <a:gd name="connsiteY34" fmla="*/ 101222 h 601206"/>
              <a:gd name="connsiteX35" fmla="*/ 296758 w 509388"/>
              <a:gd name="connsiteY35" fmla="*/ 208417 h 601206"/>
              <a:gd name="connsiteX36" fmla="*/ 94227 w 509388"/>
              <a:gd name="connsiteY36" fmla="*/ 174479 h 601206"/>
              <a:gd name="connsiteX37" fmla="*/ 13954 w 509388"/>
              <a:gd name="connsiteY37" fmla="*/ 94370 h 601206"/>
              <a:gd name="connsiteX38" fmla="*/ 94063 w 509388"/>
              <a:gd name="connsiteY38" fmla="*/ 14097 h 601206"/>
              <a:gd name="connsiteX39" fmla="*/ 174054 w 509388"/>
              <a:gd name="connsiteY39" fmla="*/ 87537 h 601206"/>
              <a:gd name="connsiteX40" fmla="*/ 93680 w 509388"/>
              <a:gd name="connsiteY40" fmla="*/ 87537 h 601206"/>
              <a:gd name="connsiteX41" fmla="*/ 87750 w 509388"/>
              <a:gd name="connsiteY41" fmla="*/ 90913 h 601206"/>
              <a:gd name="connsiteX42" fmla="*/ 87750 w 509388"/>
              <a:gd name="connsiteY42" fmla="*/ 97755 h 601206"/>
              <a:gd name="connsiteX43" fmla="*/ 127709 w 509388"/>
              <a:gd name="connsiteY43" fmla="*/ 166998 h 601206"/>
              <a:gd name="connsiteX44" fmla="*/ 93771 w 509388"/>
              <a:gd name="connsiteY44" fmla="*/ 174479 h 601206"/>
              <a:gd name="connsiteX45" fmla="*/ 437709 w 509388"/>
              <a:gd name="connsiteY45" fmla="*/ 101495 h 601206"/>
              <a:gd name="connsiteX46" fmla="*/ 375855 w 509388"/>
              <a:gd name="connsiteY46" fmla="*/ 208690 h 601206"/>
              <a:gd name="connsiteX47" fmla="*/ 312815 w 509388"/>
              <a:gd name="connsiteY47" fmla="*/ 208690 h 601206"/>
              <a:gd name="connsiteX48" fmla="*/ 377588 w 509388"/>
              <a:gd name="connsiteY48" fmla="*/ 101495 h 60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09388" h="601206">
                <a:moveTo>
                  <a:pt x="502482" y="-226"/>
                </a:moveTo>
                <a:lnTo>
                  <a:pt x="426670" y="-226"/>
                </a:lnTo>
                <a:cubicBezTo>
                  <a:pt x="424261" y="-217"/>
                  <a:pt x="422026" y="1014"/>
                  <a:pt x="420740" y="3058"/>
                </a:cubicBezTo>
                <a:lnTo>
                  <a:pt x="369742" y="87537"/>
                </a:lnTo>
                <a:lnTo>
                  <a:pt x="187282" y="87537"/>
                </a:lnTo>
                <a:cubicBezTo>
                  <a:pt x="183651" y="35864"/>
                  <a:pt x="138830" y="-3073"/>
                  <a:pt x="87157" y="549"/>
                </a:cubicBezTo>
                <a:cubicBezTo>
                  <a:pt x="35493" y="4180"/>
                  <a:pt x="-3453" y="49010"/>
                  <a:pt x="169" y="100674"/>
                </a:cubicBezTo>
                <a:cubicBezTo>
                  <a:pt x="3627" y="149820"/>
                  <a:pt x="44507" y="187918"/>
                  <a:pt x="93771" y="187890"/>
                </a:cubicBezTo>
                <a:cubicBezTo>
                  <a:pt x="107729" y="187918"/>
                  <a:pt x="121505" y="184798"/>
                  <a:pt x="134095" y="178767"/>
                </a:cubicBezTo>
                <a:lnTo>
                  <a:pt x="264371" y="404288"/>
                </a:lnTo>
                <a:lnTo>
                  <a:pt x="264371" y="587296"/>
                </a:lnTo>
                <a:lnTo>
                  <a:pt x="216476" y="587296"/>
                </a:lnTo>
                <a:cubicBezTo>
                  <a:pt x="212699" y="587296"/>
                  <a:pt x="209633" y="590361"/>
                  <a:pt x="209633" y="594138"/>
                </a:cubicBezTo>
                <a:cubicBezTo>
                  <a:pt x="209633" y="597915"/>
                  <a:pt x="212699" y="600980"/>
                  <a:pt x="216476" y="600980"/>
                </a:cubicBezTo>
                <a:lnTo>
                  <a:pt x="325952" y="600980"/>
                </a:lnTo>
                <a:cubicBezTo>
                  <a:pt x="329729" y="600980"/>
                  <a:pt x="332794" y="597915"/>
                  <a:pt x="332794" y="594138"/>
                </a:cubicBezTo>
                <a:cubicBezTo>
                  <a:pt x="332794" y="590361"/>
                  <a:pt x="329729" y="587296"/>
                  <a:pt x="325952" y="587296"/>
                </a:cubicBezTo>
                <a:lnTo>
                  <a:pt x="278056" y="587296"/>
                </a:lnTo>
                <a:lnTo>
                  <a:pt x="278056" y="404379"/>
                </a:lnTo>
                <a:lnTo>
                  <a:pt x="455042" y="97755"/>
                </a:lnTo>
                <a:cubicBezTo>
                  <a:pt x="456320" y="95657"/>
                  <a:pt x="456320" y="93011"/>
                  <a:pt x="455042" y="90913"/>
                </a:cubicBezTo>
                <a:cubicBezTo>
                  <a:pt x="453820" y="88796"/>
                  <a:pt x="451557" y="87510"/>
                  <a:pt x="449112" y="87537"/>
                </a:cubicBezTo>
                <a:lnTo>
                  <a:pt x="385251" y="87537"/>
                </a:lnTo>
                <a:lnTo>
                  <a:pt x="430045" y="13458"/>
                </a:lnTo>
                <a:lnTo>
                  <a:pt x="502482" y="13458"/>
                </a:lnTo>
                <a:cubicBezTo>
                  <a:pt x="506259" y="13458"/>
                  <a:pt x="509324" y="10393"/>
                  <a:pt x="509324" y="6616"/>
                </a:cubicBezTo>
                <a:cubicBezTo>
                  <a:pt x="509324" y="2839"/>
                  <a:pt x="506259" y="-226"/>
                  <a:pt x="502482" y="-226"/>
                </a:cubicBezTo>
                <a:close/>
                <a:moveTo>
                  <a:pt x="271487" y="388870"/>
                </a:moveTo>
                <a:lnTo>
                  <a:pt x="175148" y="222102"/>
                </a:lnTo>
                <a:lnTo>
                  <a:pt x="367461" y="222102"/>
                </a:lnTo>
                <a:close/>
                <a:moveTo>
                  <a:pt x="167211" y="208417"/>
                </a:moveTo>
                <a:lnTo>
                  <a:pt x="143127" y="166542"/>
                </a:lnTo>
                <a:lnTo>
                  <a:pt x="143127" y="166542"/>
                </a:lnTo>
                <a:lnTo>
                  <a:pt x="105448" y="101222"/>
                </a:lnTo>
                <a:lnTo>
                  <a:pt x="361532" y="101222"/>
                </a:lnTo>
                <a:lnTo>
                  <a:pt x="296758" y="208417"/>
                </a:lnTo>
                <a:close/>
                <a:moveTo>
                  <a:pt x="94227" y="174479"/>
                </a:moveTo>
                <a:cubicBezTo>
                  <a:pt x="49935" y="174525"/>
                  <a:pt x="13999" y="138653"/>
                  <a:pt x="13954" y="94370"/>
                </a:cubicBezTo>
                <a:cubicBezTo>
                  <a:pt x="13908" y="50078"/>
                  <a:pt x="49780" y="14142"/>
                  <a:pt x="94063" y="14097"/>
                </a:cubicBezTo>
                <a:cubicBezTo>
                  <a:pt x="135764" y="14051"/>
                  <a:pt x="170541" y="45982"/>
                  <a:pt x="174054" y="87537"/>
                </a:cubicBezTo>
                <a:lnTo>
                  <a:pt x="93680" y="87537"/>
                </a:lnTo>
                <a:cubicBezTo>
                  <a:pt x="91235" y="87510"/>
                  <a:pt x="88972" y="88796"/>
                  <a:pt x="87750" y="90913"/>
                </a:cubicBezTo>
                <a:cubicBezTo>
                  <a:pt x="86564" y="93038"/>
                  <a:pt x="86564" y="95629"/>
                  <a:pt x="87750" y="97755"/>
                </a:cubicBezTo>
                <a:lnTo>
                  <a:pt x="127709" y="166998"/>
                </a:lnTo>
                <a:cubicBezTo>
                  <a:pt x="117089" y="171961"/>
                  <a:pt x="105494" y="174516"/>
                  <a:pt x="93771" y="174479"/>
                </a:cubicBezTo>
                <a:close/>
                <a:moveTo>
                  <a:pt x="437709" y="101495"/>
                </a:moveTo>
                <a:lnTo>
                  <a:pt x="375855" y="208690"/>
                </a:lnTo>
                <a:lnTo>
                  <a:pt x="312815" y="208690"/>
                </a:lnTo>
                <a:lnTo>
                  <a:pt x="377588" y="101495"/>
                </a:ln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09EF7C7A-D16D-CED7-FC82-E61B6664788F}"/>
              </a:ext>
            </a:extLst>
          </p:cNvPr>
          <p:cNvSpPr/>
          <p:nvPr/>
        </p:nvSpPr>
        <p:spPr>
          <a:xfrm>
            <a:off x="9297641" y="4985133"/>
            <a:ext cx="770442" cy="814568"/>
          </a:xfrm>
          <a:custGeom>
            <a:avLst/>
            <a:gdLst>
              <a:gd name="connsiteX0" fmla="*/ 425196 w 437384"/>
              <a:gd name="connsiteY0" fmla="*/ 345055 h 462435"/>
              <a:gd name="connsiteX1" fmla="*/ 322434 w 437384"/>
              <a:gd name="connsiteY1" fmla="*/ 450247 h 462435"/>
              <a:gd name="connsiteX2" fmla="*/ 418054 w 437384"/>
              <a:gd name="connsiteY2" fmla="*/ 450247 h 462435"/>
              <a:gd name="connsiteX3" fmla="*/ 425196 w 437384"/>
              <a:gd name="connsiteY3" fmla="*/ 443105 h 462435"/>
              <a:gd name="connsiteX4" fmla="*/ 314056 w 437384"/>
              <a:gd name="connsiteY4" fmla="*/ 336190 h 462435"/>
              <a:gd name="connsiteX5" fmla="*/ 314056 w 437384"/>
              <a:gd name="connsiteY5" fmla="*/ 441382 h 462435"/>
              <a:gd name="connsiteX6" fmla="*/ 416819 w 437384"/>
              <a:gd name="connsiteY6" fmla="*/ 336190 h 462435"/>
              <a:gd name="connsiteX7" fmla="*/ 226302 w 437384"/>
              <a:gd name="connsiteY7" fmla="*/ 186901 h 462435"/>
              <a:gd name="connsiteX8" fmla="*/ 239660 w 437384"/>
              <a:gd name="connsiteY8" fmla="*/ 186901 h 462435"/>
              <a:gd name="connsiteX9" fmla="*/ 239660 w 437384"/>
              <a:gd name="connsiteY9" fmla="*/ 392897 h 462435"/>
              <a:gd name="connsiteX10" fmla="*/ 223506 w 437384"/>
              <a:gd name="connsiteY10" fmla="*/ 392897 h 462435"/>
              <a:gd name="connsiteX11" fmla="*/ 223506 w 437384"/>
              <a:gd name="connsiteY11" fmla="*/ 208027 h 462435"/>
              <a:gd name="connsiteX12" fmla="*/ 177525 w 437384"/>
              <a:gd name="connsiteY12" fmla="*/ 231956 h 462435"/>
              <a:gd name="connsiteX13" fmla="*/ 177525 w 437384"/>
              <a:gd name="connsiteY13" fmla="*/ 217347 h 462435"/>
              <a:gd name="connsiteX14" fmla="*/ 226302 w 437384"/>
              <a:gd name="connsiteY14" fmla="*/ 186901 h 462435"/>
              <a:gd name="connsiteX15" fmla="*/ 12188 w 437384"/>
              <a:gd name="connsiteY15" fmla="*/ 135475 h 462435"/>
              <a:gd name="connsiteX16" fmla="*/ 12188 w 437384"/>
              <a:gd name="connsiteY16" fmla="*/ 443105 h 462435"/>
              <a:gd name="connsiteX17" fmla="*/ 19330 w 437384"/>
              <a:gd name="connsiteY17" fmla="*/ 450247 h 462435"/>
              <a:gd name="connsiteX18" fmla="*/ 301868 w 437384"/>
              <a:gd name="connsiteY18" fmla="*/ 450247 h 462435"/>
              <a:gd name="connsiteX19" fmla="*/ 301868 w 437384"/>
              <a:gd name="connsiteY19" fmla="*/ 330088 h 462435"/>
              <a:gd name="connsiteX20" fmla="*/ 307962 w 437384"/>
              <a:gd name="connsiteY20" fmla="*/ 323994 h 462435"/>
              <a:gd name="connsiteX21" fmla="*/ 425196 w 437384"/>
              <a:gd name="connsiteY21" fmla="*/ 323994 h 462435"/>
              <a:gd name="connsiteX22" fmla="*/ 425196 w 437384"/>
              <a:gd name="connsiteY22" fmla="*/ 135475 h 462435"/>
              <a:gd name="connsiteX23" fmla="*/ 19330 w 437384"/>
              <a:gd name="connsiteY23" fmla="*/ 49947 h 462435"/>
              <a:gd name="connsiteX24" fmla="*/ 12188 w 437384"/>
              <a:gd name="connsiteY24" fmla="*/ 57089 h 462435"/>
              <a:gd name="connsiteX25" fmla="*/ 12188 w 437384"/>
              <a:gd name="connsiteY25" fmla="*/ 123287 h 462435"/>
              <a:gd name="connsiteX26" fmla="*/ 425196 w 437384"/>
              <a:gd name="connsiteY26" fmla="*/ 123287 h 462435"/>
              <a:gd name="connsiteX27" fmla="*/ 425196 w 437384"/>
              <a:gd name="connsiteY27" fmla="*/ 57089 h 462435"/>
              <a:gd name="connsiteX28" fmla="*/ 418054 w 437384"/>
              <a:gd name="connsiteY28" fmla="*/ 49947 h 462435"/>
              <a:gd name="connsiteX29" fmla="*/ 371755 w 437384"/>
              <a:gd name="connsiteY29" fmla="*/ 49947 h 462435"/>
              <a:gd name="connsiteX30" fmla="*/ 371755 w 437384"/>
              <a:gd name="connsiteY30" fmla="*/ 74786 h 462435"/>
              <a:gd name="connsiteX31" fmla="*/ 358827 w 437384"/>
              <a:gd name="connsiteY31" fmla="*/ 87714 h 462435"/>
              <a:gd name="connsiteX32" fmla="*/ 336523 w 437384"/>
              <a:gd name="connsiteY32" fmla="*/ 87714 h 462435"/>
              <a:gd name="connsiteX33" fmla="*/ 323596 w 437384"/>
              <a:gd name="connsiteY33" fmla="*/ 74786 h 462435"/>
              <a:gd name="connsiteX34" fmla="*/ 323596 w 437384"/>
              <a:gd name="connsiteY34" fmla="*/ 49947 h 462435"/>
              <a:gd name="connsiteX35" fmla="*/ 113780 w 437384"/>
              <a:gd name="connsiteY35" fmla="*/ 49947 h 462435"/>
              <a:gd name="connsiteX36" fmla="*/ 113780 w 437384"/>
              <a:gd name="connsiteY36" fmla="*/ 74786 h 462435"/>
              <a:gd name="connsiteX37" fmla="*/ 100861 w 437384"/>
              <a:gd name="connsiteY37" fmla="*/ 87714 h 462435"/>
              <a:gd name="connsiteX38" fmla="*/ 78548 w 437384"/>
              <a:gd name="connsiteY38" fmla="*/ 87714 h 462435"/>
              <a:gd name="connsiteX39" fmla="*/ 65629 w 437384"/>
              <a:gd name="connsiteY39" fmla="*/ 74786 h 462435"/>
              <a:gd name="connsiteX40" fmla="*/ 65629 w 437384"/>
              <a:gd name="connsiteY40" fmla="*/ 49947 h 462435"/>
              <a:gd name="connsiteX41" fmla="*/ 336523 w 437384"/>
              <a:gd name="connsiteY41" fmla="*/ 12188 h 462435"/>
              <a:gd name="connsiteX42" fmla="*/ 335784 w 437384"/>
              <a:gd name="connsiteY42" fmla="*/ 12919 h 462435"/>
              <a:gd name="connsiteX43" fmla="*/ 335784 w 437384"/>
              <a:gd name="connsiteY43" fmla="*/ 49947 h 462435"/>
              <a:gd name="connsiteX44" fmla="*/ 335784 w 437384"/>
              <a:gd name="connsiteY44" fmla="*/ 74786 h 462435"/>
              <a:gd name="connsiteX45" fmla="*/ 336523 w 437384"/>
              <a:gd name="connsiteY45" fmla="*/ 75518 h 462435"/>
              <a:gd name="connsiteX46" fmla="*/ 358836 w 437384"/>
              <a:gd name="connsiteY46" fmla="*/ 75526 h 462435"/>
              <a:gd name="connsiteX47" fmla="*/ 359567 w 437384"/>
              <a:gd name="connsiteY47" fmla="*/ 74786 h 462435"/>
              <a:gd name="connsiteX48" fmla="*/ 359567 w 437384"/>
              <a:gd name="connsiteY48" fmla="*/ 12919 h 462435"/>
              <a:gd name="connsiteX49" fmla="*/ 358827 w 437384"/>
              <a:gd name="connsiteY49" fmla="*/ 12188 h 462435"/>
              <a:gd name="connsiteX50" fmla="*/ 78548 w 437384"/>
              <a:gd name="connsiteY50" fmla="*/ 12188 h 462435"/>
              <a:gd name="connsiteX51" fmla="*/ 77817 w 437384"/>
              <a:gd name="connsiteY51" fmla="*/ 12919 h 462435"/>
              <a:gd name="connsiteX52" fmla="*/ 77817 w 437384"/>
              <a:gd name="connsiteY52" fmla="*/ 49947 h 462435"/>
              <a:gd name="connsiteX53" fmla="*/ 77817 w 437384"/>
              <a:gd name="connsiteY53" fmla="*/ 74786 h 462435"/>
              <a:gd name="connsiteX54" fmla="*/ 78548 w 437384"/>
              <a:gd name="connsiteY54" fmla="*/ 75518 h 462435"/>
              <a:gd name="connsiteX55" fmla="*/ 100861 w 437384"/>
              <a:gd name="connsiteY55" fmla="*/ 75526 h 462435"/>
              <a:gd name="connsiteX56" fmla="*/ 101592 w 437384"/>
              <a:gd name="connsiteY56" fmla="*/ 74786 h 462435"/>
              <a:gd name="connsiteX57" fmla="*/ 101592 w 437384"/>
              <a:gd name="connsiteY57" fmla="*/ 12919 h 462435"/>
              <a:gd name="connsiteX58" fmla="*/ 100861 w 437384"/>
              <a:gd name="connsiteY58" fmla="*/ 12188 h 462435"/>
              <a:gd name="connsiteX59" fmla="*/ 78548 w 437384"/>
              <a:gd name="connsiteY59" fmla="*/ 0 h 462435"/>
              <a:gd name="connsiteX60" fmla="*/ 100861 w 437384"/>
              <a:gd name="connsiteY60" fmla="*/ 0 h 462435"/>
              <a:gd name="connsiteX61" fmla="*/ 113780 w 437384"/>
              <a:gd name="connsiteY61" fmla="*/ 12919 h 462435"/>
              <a:gd name="connsiteX62" fmla="*/ 113780 w 437384"/>
              <a:gd name="connsiteY62" fmla="*/ 37759 h 462435"/>
              <a:gd name="connsiteX63" fmla="*/ 323596 w 437384"/>
              <a:gd name="connsiteY63" fmla="*/ 37759 h 462435"/>
              <a:gd name="connsiteX64" fmla="*/ 323596 w 437384"/>
              <a:gd name="connsiteY64" fmla="*/ 12919 h 462435"/>
              <a:gd name="connsiteX65" fmla="*/ 336523 w 437384"/>
              <a:gd name="connsiteY65" fmla="*/ 0 h 462435"/>
              <a:gd name="connsiteX66" fmla="*/ 358827 w 437384"/>
              <a:gd name="connsiteY66" fmla="*/ 0 h 462435"/>
              <a:gd name="connsiteX67" fmla="*/ 371755 w 437384"/>
              <a:gd name="connsiteY67" fmla="*/ 12919 h 462435"/>
              <a:gd name="connsiteX68" fmla="*/ 371755 w 437384"/>
              <a:gd name="connsiteY68" fmla="*/ 37759 h 462435"/>
              <a:gd name="connsiteX69" fmla="*/ 418054 w 437384"/>
              <a:gd name="connsiteY69" fmla="*/ 37759 h 462435"/>
              <a:gd name="connsiteX70" fmla="*/ 437384 w 437384"/>
              <a:gd name="connsiteY70" fmla="*/ 57089 h 462435"/>
              <a:gd name="connsiteX71" fmla="*/ 437384 w 437384"/>
              <a:gd name="connsiteY71" fmla="*/ 443105 h 462435"/>
              <a:gd name="connsiteX72" fmla="*/ 418054 w 437384"/>
              <a:gd name="connsiteY72" fmla="*/ 462435 h 462435"/>
              <a:gd name="connsiteX73" fmla="*/ 19330 w 437384"/>
              <a:gd name="connsiteY73" fmla="*/ 462435 h 462435"/>
              <a:gd name="connsiteX74" fmla="*/ 0 w 437384"/>
              <a:gd name="connsiteY74" fmla="*/ 443105 h 462435"/>
              <a:gd name="connsiteX75" fmla="*/ 0 w 437384"/>
              <a:gd name="connsiteY75" fmla="*/ 57089 h 462435"/>
              <a:gd name="connsiteX76" fmla="*/ 19330 w 437384"/>
              <a:gd name="connsiteY76" fmla="*/ 37759 h 462435"/>
              <a:gd name="connsiteX77" fmla="*/ 65629 w 437384"/>
              <a:gd name="connsiteY77" fmla="*/ 37759 h 462435"/>
              <a:gd name="connsiteX78" fmla="*/ 65629 w 437384"/>
              <a:gd name="connsiteY78" fmla="*/ 12919 h 462435"/>
              <a:gd name="connsiteX79" fmla="*/ 78548 w 437384"/>
              <a:gd name="connsiteY79" fmla="*/ 0 h 46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7384" h="462435">
                <a:moveTo>
                  <a:pt x="425196" y="345055"/>
                </a:moveTo>
                <a:lnTo>
                  <a:pt x="322434" y="450247"/>
                </a:lnTo>
                <a:lnTo>
                  <a:pt x="418054" y="450247"/>
                </a:lnTo>
                <a:cubicBezTo>
                  <a:pt x="421995" y="450239"/>
                  <a:pt x="425188" y="447046"/>
                  <a:pt x="425196" y="443105"/>
                </a:cubicBezTo>
                <a:close/>
                <a:moveTo>
                  <a:pt x="314056" y="336190"/>
                </a:moveTo>
                <a:lnTo>
                  <a:pt x="314056" y="441382"/>
                </a:lnTo>
                <a:lnTo>
                  <a:pt x="416819" y="336190"/>
                </a:lnTo>
                <a:close/>
                <a:moveTo>
                  <a:pt x="226302" y="186901"/>
                </a:moveTo>
                <a:lnTo>
                  <a:pt x="239660" y="186901"/>
                </a:lnTo>
                <a:lnTo>
                  <a:pt x="239660" y="392897"/>
                </a:lnTo>
                <a:lnTo>
                  <a:pt x="223506" y="392897"/>
                </a:lnTo>
                <a:lnTo>
                  <a:pt x="223506" y="208027"/>
                </a:lnTo>
                <a:cubicBezTo>
                  <a:pt x="209815" y="218817"/>
                  <a:pt x="194214" y="226935"/>
                  <a:pt x="177525" y="231956"/>
                </a:cubicBezTo>
                <a:lnTo>
                  <a:pt x="177525" y="217347"/>
                </a:lnTo>
                <a:cubicBezTo>
                  <a:pt x="195400" y="210050"/>
                  <a:pt x="211895" y="199755"/>
                  <a:pt x="226302" y="186901"/>
                </a:cubicBezTo>
                <a:close/>
                <a:moveTo>
                  <a:pt x="12188" y="135475"/>
                </a:moveTo>
                <a:lnTo>
                  <a:pt x="12188" y="443105"/>
                </a:lnTo>
                <a:cubicBezTo>
                  <a:pt x="12196" y="447046"/>
                  <a:pt x="15389" y="450239"/>
                  <a:pt x="19330" y="450247"/>
                </a:cubicBezTo>
                <a:lnTo>
                  <a:pt x="301868" y="450247"/>
                </a:lnTo>
                <a:lnTo>
                  <a:pt x="301868" y="330088"/>
                </a:lnTo>
                <a:cubicBezTo>
                  <a:pt x="301868" y="326724"/>
                  <a:pt x="304598" y="323994"/>
                  <a:pt x="307962" y="323994"/>
                </a:cubicBezTo>
                <a:lnTo>
                  <a:pt x="425196" y="323994"/>
                </a:lnTo>
                <a:lnTo>
                  <a:pt x="425196" y="135475"/>
                </a:lnTo>
                <a:close/>
                <a:moveTo>
                  <a:pt x="19330" y="49947"/>
                </a:moveTo>
                <a:cubicBezTo>
                  <a:pt x="15389" y="49955"/>
                  <a:pt x="12188" y="53148"/>
                  <a:pt x="12188" y="57089"/>
                </a:cubicBezTo>
                <a:lnTo>
                  <a:pt x="12188" y="123287"/>
                </a:lnTo>
                <a:lnTo>
                  <a:pt x="425196" y="123287"/>
                </a:lnTo>
                <a:lnTo>
                  <a:pt x="425196" y="57089"/>
                </a:lnTo>
                <a:cubicBezTo>
                  <a:pt x="425188" y="53148"/>
                  <a:pt x="421995" y="49955"/>
                  <a:pt x="418054" y="49947"/>
                </a:cubicBezTo>
                <a:lnTo>
                  <a:pt x="371755" y="49947"/>
                </a:lnTo>
                <a:lnTo>
                  <a:pt x="371755" y="74786"/>
                </a:lnTo>
                <a:cubicBezTo>
                  <a:pt x="371739" y="81920"/>
                  <a:pt x="365962" y="87697"/>
                  <a:pt x="358827" y="87714"/>
                </a:cubicBezTo>
                <a:lnTo>
                  <a:pt x="336523" y="87714"/>
                </a:lnTo>
                <a:cubicBezTo>
                  <a:pt x="329389" y="87697"/>
                  <a:pt x="323604" y="81920"/>
                  <a:pt x="323596" y="74786"/>
                </a:cubicBezTo>
                <a:lnTo>
                  <a:pt x="323596" y="49947"/>
                </a:lnTo>
                <a:lnTo>
                  <a:pt x="113780" y="49947"/>
                </a:lnTo>
                <a:lnTo>
                  <a:pt x="113780" y="74786"/>
                </a:lnTo>
                <a:cubicBezTo>
                  <a:pt x="113772" y="81920"/>
                  <a:pt x="107987" y="87697"/>
                  <a:pt x="100861" y="87714"/>
                </a:cubicBezTo>
                <a:lnTo>
                  <a:pt x="78548" y="87714"/>
                </a:lnTo>
                <a:cubicBezTo>
                  <a:pt x="71414" y="87697"/>
                  <a:pt x="65637" y="81920"/>
                  <a:pt x="65629" y="74786"/>
                </a:cubicBezTo>
                <a:lnTo>
                  <a:pt x="65629" y="49947"/>
                </a:lnTo>
                <a:close/>
                <a:moveTo>
                  <a:pt x="336523" y="12188"/>
                </a:moveTo>
                <a:cubicBezTo>
                  <a:pt x="336125" y="12188"/>
                  <a:pt x="335792" y="12513"/>
                  <a:pt x="335784" y="12919"/>
                </a:cubicBezTo>
                <a:lnTo>
                  <a:pt x="335784" y="49947"/>
                </a:lnTo>
                <a:lnTo>
                  <a:pt x="335784" y="74786"/>
                </a:lnTo>
                <a:cubicBezTo>
                  <a:pt x="335792" y="75192"/>
                  <a:pt x="336117" y="75526"/>
                  <a:pt x="336523" y="75518"/>
                </a:cubicBezTo>
                <a:lnTo>
                  <a:pt x="358836" y="75526"/>
                </a:lnTo>
                <a:cubicBezTo>
                  <a:pt x="359242" y="75518"/>
                  <a:pt x="359567" y="75192"/>
                  <a:pt x="359567" y="74786"/>
                </a:cubicBezTo>
                <a:lnTo>
                  <a:pt x="359567" y="12919"/>
                </a:lnTo>
                <a:cubicBezTo>
                  <a:pt x="359567" y="12513"/>
                  <a:pt x="359234" y="12188"/>
                  <a:pt x="358827" y="12188"/>
                </a:cubicBezTo>
                <a:close/>
                <a:moveTo>
                  <a:pt x="78548" y="12188"/>
                </a:moveTo>
                <a:cubicBezTo>
                  <a:pt x="78142" y="12188"/>
                  <a:pt x="77817" y="12513"/>
                  <a:pt x="77817" y="12919"/>
                </a:cubicBezTo>
                <a:lnTo>
                  <a:pt x="77817" y="49947"/>
                </a:lnTo>
                <a:lnTo>
                  <a:pt x="77817" y="74786"/>
                </a:lnTo>
                <a:cubicBezTo>
                  <a:pt x="77817" y="75192"/>
                  <a:pt x="78142" y="75518"/>
                  <a:pt x="78548" y="75518"/>
                </a:cubicBezTo>
                <a:lnTo>
                  <a:pt x="100861" y="75526"/>
                </a:lnTo>
                <a:cubicBezTo>
                  <a:pt x="101259" y="75518"/>
                  <a:pt x="101592" y="75192"/>
                  <a:pt x="101592" y="74786"/>
                </a:cubicBezTo>
                <a:lnTo>
                  <a:pt x="101592" y="12919"/>
                </a:lnTo>
                <a:cubicBezTo>
                  <a:pt x="101584" y="12513"/>
                  <a:pt x="101259" y="12188"/>
                  <a:pt x="100861" y="12188"/>
                </a:cubicBezTo>
                <a:close/>
                <a:moveTo>
                  <a:pt x="78548" y="0"/>
                </a:moveTo>
                <a:lnTo>
                  <a:pt x="100861" y="0"/>
                </a:lnTo>
                <a:cubicBezTo>
                  <a:pt x="107995" y="8"/>
                  <a:pt x="113772" y="5785"/>
                  <a:pt x="113780" y="12919"/>
                </a:cubicBezTo>
                <a:lnTo>
                  <a:pt x="113780" y="37759"/>
                </a:lnTo>
                <a:lnTo>
                  <a:pt x="323596" y="37759"/>
                </a:lnTo>
                <a:lnTo>
                  <a:pt x="323596" y="12919"/>
                </a:lnTo>
                <a:cubicBezTo>
                  <a:pt x="323612" y="5785"/>
                  <a:pt x="329397" y="8"/>
                  <a:pt x="336523" y="0"/>
                </a:cubicBezTo>
                <a:lnTo>
                  <a:pt x="358827" y="0"/>
                </a:lnTo>
                <a:cubicBezTo>
                  <a:pt x="365962" y="8"/>
                  <a:pt x="371747" y="5785"/>
                  <a:pt x="371755" y="12919"/>
                </a:cubicBezTo>
                <a:lnTo>
                  <a:pt x="371755" y="37759"/>
                </a:lnTo>
                <a:lnTo>
                  <a:pt x="418054" y="37759"/>
                </a:lnTo>
                <a:cubicBezTo>
                  <a:pt x="428723" y="37775"/>
                  <a:pt x="437368" y="46420"/>
                  <a:pt x="437384" y="57089"/>
                </a:cubicBezTo>
                <a:lnTo>
                  <a:pt x="437384" y="443105"/>
                </a:lnTo>
                <a:cubicBezTo>
                  <a:pt x="437368" y="453773"/>
                  <a:pt x="428723" y="462419"/>
                  <a:pt x="418054" y="462435"/>
                </a:cubicBezTo>
                <a:lnTo>
                  <a:pt x="19330" y="462435"/>
                </a:lnTo>
                <a:cubicBezTo>
                  <a:pt x="8661" y="462419"/>
                  <a:pt x="16" y="453773"/>
                  <a:pt x="0" y="443105"/>
                </a:cubicBezTo>
                <a:lnTo>
                  <a:pt x="0" y="57089"/>
                </a:lnTo>
                <a:cubicBezTo>
                  <a:pt x="16" y="46420"/>
                  <a:pt x="8661" y="37775"/>
                  <a:pt x="19330" y="37759"/>
                </a:cubicBezTo>
                <a:lnTo>
                  <a:pt x="65629" y="37759"/>
                </a:lnTo>
                <a:lnTo>
                  <a:pt x="65629" y="12919"/>
                </a:lnTo>
                <a:cubicBezTo>
                  <a:pt x="65645" y="5785"/>
                  <a:pt x="71422" y="8"/>
                  <a:pt x="785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85B5CE20-12AD-6881-1990-FF1B4CB2647F}"/>
              </a:ext>
            </a:extLst>
          </p:cNvPr>
          <p:cNvSpPr/>
          <p:nvPr/>
        </p:nvSpPr>
        <p:spPr>
          <a:xfrm>
            <a:off x="15228855" y="4979431"/>
            <a:ext cx="762470" cy="825972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896F7BF-E707-439E-5A43-B94F5DD999CB}"/>
              </a:ext>
            </a:extLst>
          </p:cNvPr>
          <p:cNvSpPr/>
          <p:nvPr/>
        </p:nvSpPr>
        <p:spPr>
          <a:xfrm>
            <a:off x="12137406" y="4921459"/>
            <a:ext cx="944642" cy="941918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6CB4CA7E-B8BF-13C3-9E9D-F11C323A7A78}"/>
              </a:ext>
            </a:extLst>
          </p:cNvPr>
          <p:cNvSpPr/>
          <p:nvPr/>
        </p:nvSpPr>
        <p:spPr>
          <a:xfrm rot="17689799">
            <a:off x="18013286" y="5021039"/>
            <a:ext cx="880304" cy="742756"/>
          </a:xfrm>
          <a:custGeom>
            <a:avLst/>
            <a:gdLst>
              <a:gd name="connsiteX0" fmla="*/ 55813 w 482045"/>
              <a:gd name="connsiteY0" fmla="*/ 83931 h 406724"/>
              <a:gd name="connsiteX1" fmla="*/ 23464 w 482045"/>
              <a:gd name="connsiteY1" fmla="*/ 137337 h 406724"/>
              <a:gd name="connsiteX2" fmla="*/ 29367 w 482045"/>
              <a:gd name="connsiteY2" fmla="*/ 283927 h 406724"/>
              <a:gd name="connsiteX3" fmla="*/ 49108 w 482045"/>
              <a:gd name="connsiteY3" fmla="*/ 317359 h 406724"/>
              <a:gd name="connsiteX4" fmla="*/ 55813 w 482045"/>
              <a:gd name="connsiteY4" fmla="*/ 324792 h 406724"/>
              <a:gd name="connsiteX5" fmla="*/ 150399 w 482045"/>
              <a:gd name="connsiteY5" fmla="*/ 21526 h 406724"/>
              <a:gd name="connsiteX6" fmla="*/ 122940 w 482045"/>
              <a:gd name="connsiteY6" fmla="*/ 29508 h 406724"/>
              <a:gd name="connsiteX7" fmla="*/ 89509 w 482045"/>
              <a:gd name="connsiteY7" fmla="*/ 49251 h 406724"/>
              <a:gd name="connsiteX8" fmla="*/ 67482 w 482045"/>
              <a:gd name="connsiteY8" fmla="*/ 69120 h 406724"/>
              <a:gd name="connsiteX9" fmla="*/ 67482 w 482045"/>
              <a:gd name="connsiteY9" fmla="*/ 337728 h 406724"/>
              <a:gd name="connsiteX10" fmla="*/ 74342 w 482045"/>
              <a:gd name="connsiteY10" fmla="*/ 345333 h 406724"/>
              <a:gd name="connsiteX11" fmla="*/ 145901 w 482045"/>
              <a:gd name="connsiteY11" fmla="*/ 386373 h 406724"/>
              <a:gd name="connsiteX12" fmla="*/ 150399 w 482045"/>
              <a:gd name="connsiteY12" fmla="*/ 387270 h 406724"/>
              <a:gd name="connsiteX13" fmla="*/ 245017 w 482045"/>
              <a:gd name="connsiteY13" fmla="*/ 17736 h 406724"/>
              <a:gd name="connsiteX14" fmla="*/ 233959 w 482045"/>
              <a:gd name="connsiteY14" fmla="*/ 14259 h 406724"/>
              <a:gd name="connsiteX15" fmla="*/ 178297 w 482045"/>
              <a:gd name="connsiteY15" fmla="*/ 13416 h 406724"/>
              <a:gd name="connsiteX16" fmla="*/ 162068 w 482045"/>
              <a:gd name="connsiteY16" fmla="*/ 18134 h 406724"/>
              <a:gd name="connsiteX17" fmla="*/ 162068 w 482045"/>
              <a:gd name="connsiteY17" fmla="*/ 389598 h 406724"/>
              <a:gd name="connsiteX18" fmla="*/ 186522 w 482045"/>
              <a:gd name="connsiteY18" fmla="*/ 394478 h 406724"/>
              <a:gd name="connsiteX19" fmla="*/ 228429 w 482045"/>
              <a:gd name="connsiteY19" fmla="*/ 393592 h 406724"/>
              <a:gd name="connsiteX20" fmla="*/ 245017 w 482045"/>
              <a:gd name="connsiteY20" fmla="*/ 388771 h 406724"/>
              <a:gd name="connsiteX21" fmla="*/ 339444 w 482045"/>
              <a:gd name="connsiteY21" fmla="*/ 71314 h 406724"/>
              <a:gd name="connsiteX22" fmla="*/ 332384 w 482045"/>
              <a:gd name="connsiteY22" fmla="*/ 61674 h 406724"/>
              <a:gd name="connsiteX23" fmla="*/ 286472 w 482045"/>
              <a:gd name="connsiteY23" fmla="*/ 30768 h 406724"/>
              <a:gd name="connsiteX24" fmla="*/ 256686 w 482045"/>
              <a:gd name="connsiteY24" fmla="*/ 21404 h 406724"/>
              <a:gd name="connsiteX25" fmla="*/ 256686 w 482045"/>
              <a:gd name="connsiteY25" fmla="*/ 385379 h 406724"/>
              <a:gd name="connsiteX26" fmla="*/ 283786 w 482045"/>
              <a:gd name="connsiteY26" fmla="*/ 377501 h 406724"/>
              <a:gd name="connsiteX27" fmla="*/ 283927 w 482045"/>
              <a:gd name="connsiteY27" fmla="*/ 377436 h 406724"/>
              <a:gd name="connsiteX28" fmla="*/ 317303 w 482045"/>
              <a:gd name="connsiteY28" fmla="*/ 357660 h 406724"/>
              <a:gd name="connsiteX29" fmla="*/ 339444 w 482045"/>
              <a:gd name="connsiteY29" fmla="*/ 337641 h 406724"/>
              <a:gd name="connsiteX30" fmla="*/ 377360 w 482045"/>
              <a:gd name="connsiteY30" fmla="*/ 123082 h 406724"/>
              <a:gd name="connsiteX31" fmla="*/ 351113 w 482045"/>
              <a:gd name="connsiteY31" fmla="*/ 87246 h 406724"/>
              <a:gd name="connsiteX32" fmla="*/ 351113 w 482045"/>
              <a:gd name="connsiteY32" fmla="*/ 322681 h 406724"/>
              <a:gd name="connsiteX33" fmla="*/ 383230 w 482045"/>
              <a:gd name="connsiteY33" fmla="*/ 269576 h 406724"/>
              <a:gd name="connsiteX34" fmla="*/ 377360 w 482045"/>
              <a:gd name="connsiteY34" fmla="*/ 123082 h 406724"/>
              <a:gd name="connsiteX35" fmla="*/ 417055 w 482045"/>
              <a:gd name="connsiteY35" fmla="*/ 86972 h 406724"/>
              <a:gd name="connsiteX36" fmla="*/ 357913 w 482045"/>
              <a:gd name="connsiteY36" fmla="*/ 65305 h 406724"/>
              <a:gd name="connsiteX37" fmla="*/ 351483 w 482045"/>
              <a:gd name="connsiteY37" fmla="*/ 68281 h 406724"/>
              <a:gd name="connsiteX38" fmla="*/ 387890 w 482045"/>
              <a:gd name="connsiteY38" fmla="*/ 117867 h 406724"/>
              <a:gd name="connsiteX39" fmla="*/ 402445 w 482045"/>
              <a:gd name="connsiteY39" fmla="*/ 178678 h 406724"/>
              <a:gd name="connsiteX40" fmla="*/ 408973 w 482045"/>
              <a:gd name="connsiteY40" fmla="*/ 175657 h 406724"/>
              <a:gd name="connsiteX41" fmla="*/ 430742 w 482045"/>
              <a:gd name="connsiteY41" fmla="*/ 116554 h 406724"/>
              <a:gd name="connsiteX42" fmla="*/ 469849 w 482045"/>
              <a:gd name="connsiteY42" fmla="*/ 80288 h 406724"/>
              <a:gd name="connsiteX43" fmla="*/ 454055 w 482045"/>
              <a:gd name="connsiteY43" fmla="*/ 74728 h 406724"/>
              <a:gd name="connsiteX44" fmla="*/ 427253 w 482045"/>
              <a:gd name="connsiteY44" fmla="*/ 81540 h 406724"/>
              <a:gd name="connsiteX45" fmla="*/ 427645 w 482045"/>
              <a:gd name="connsiteY45" fmla="*/ 82072 h 406724"/>
              <a:gd name="connsiteX46" fmla="*/ 441333 w 482045"/>
              <a:gd name="connsiteY46" fmla="*/ 111654 h 406724"/>
              <a:gd name="connsiteX47" fmla="*/ 441390 w 482045"/>
              <a:gd name="connsiteY47" fmla="*/ 111896 h 406724"/>
              <a:gd name="connsiteX48" fmla="*/ 463863 w 482045"/>
              <a:gd name="connsiteY48" fmla="*/ 95926 h 406724"/>
              <a:gd name="connsiteX49" fmla="*/ 469849 w 482045"/>
              <a:gd name="connsiteY49" fmla="*/ 80288 h 406724"/>
              <a:gd name="connsiteX50" fmla="*/ 480439 w 482045"/>
              <a:gd name="connsiteY50" fmla="*/ 75387 h 406724"/>
              <a:gd name="connsiteX51" fmla="*/ 474573 w 482045"/>
              <a:gd name="connsiteY51" fmla="*/ 101289 h 406724"/>
              <a:gd name="connsiteX52" fmla="*/ 444218 w 482045"/>
              <a:gd name="connsiteY52" fmla="*/ 123868 h 406724"/>
              <a:gd name="connsiteX53" fmla="*/ 446460 w 482045"/>
              <a:gd name="connsiteY53" fmla="*/ 133363 h 406724"/>
              <a:gd name="connsiteX54" fmla="*/ 413873 w 482045"/>
              <a:gd name="connsiteY54" fmla="*/ 186248 h 406724"/>
              <a:gd name="connsiteX55" fmla="*/ 405216 w 482045"/>
              <a:gd name="connsiteY55" fmla="*/ 190253 h 406724"/>
              <a:gd name="connsiteX56" fmla="*/ 406687 w 482045"/>
              <a:gd name="connsiteY56" fmla="*/ 196401 h 406724"/>
              <a:gd name="connsiteX57" fmla="*/ 288936 w 482045"/>
              <a:gd name="connsiteY57" fmla="*/ 387890 h 406724"/>
              <a:gd name="connsiteX58" fmla="*/ 288794 w 482045"/>
              <a:gd name="connsiteY58" fmla="*/ 387956 h 406724"/>
              <a:gd name="connsiteX59" fmla="*/ 18912 w 482045"/>
              <a:gd name="connsiteY59" fmla="*/ 288936 h 406724"/>
              <a:gd name="connsiteX60" fmla="*/ 117867 w 482045"/>
              <a:gd name="connsiteY60" fmla="*/ 18912 h 406724"/>
              <a:gd name="connsiteX61" fmla="*/ 340099 w 482045"/>
              <a:gd name="connsiteY61" fmla="*/ 52777 h 406724"/>
              <a:gd name="connsiteX62" fmla="*/ 344436 w 482045"/>
              <a:gd name="connsiteY62" fmla="*/ 58684 h 406724"/>
              <a:gd name="connsiteX63" fmla="*/ 353013 w 482045"/>
              <a:gd name="connsiteY63" fmla="*/ 54715 h 406724"/>
              <a:gd name="connsiteX64" fmla="*/ 414418 w 482045"/>
              <a:gd name="connsiteY64" fmla="*/ 64112 h 406724"/>
              <a:gd name="connsiteX65" fmla="*/ 419957 w 482045"/>
              <a:gd name="connsiteY65" fmla="*/ 71633 h 406724"/>
              <a:gd name="connsiteX66" fmla="*/ 456900 w 482045"/>
              <a:gd name="connsiteY66" fmla="*/ 63093 h 406724"/>
              <a:gd name="connsiteX67" fmla="*/ 480439 w 482045"/>
              <a:gd name="connsiteY67" fmla="*/ 75387 h 40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82045" h="406724">
                <a:moveTo>
                  <a:pt x="55813" y="83931"/>
                </a:moveTo>
                <a:lnTo>
                  <a:pt x="23464" y="137337"/>
                </a:lnTo>
                <a:cubicBezTo>
                  <a:pt x="6530" y="183378"/>
                  <a:pt x="7160" y="235878"/>
                  <a:pt x="29367" y="283927"/>
                </a:cubicBezTo>
                <a:cubicBezTo>
                  <a:pt x="34918" y="295939"/>
                  <a:pt x="41556" y="307104"/>
                  <a:pt x="49108" y="317359"/>
                </a:cubicBezTo>
                <a:lnTo>
                  <a:pt x="55813" y="324792"/>
                </a:lnTo>
                <a:close/>
                <a:moveTo>
                  <a:pt x="150399" y="21526"/>
                </a:moveTo>
                <a:lnTo>
                  <a:pt x="122940" y="29508"/>
                </a:lnTo>
                <a:cubicBezTo>
                  <a:pt x="110929" y="35060"/>
                  <a:pt x="99764" y="41697"/>
                  <a:pt x="89509" y="49251"/>
                </a:cubicBezTo>
                <a:lnTo>
                  <a:pt x="67482" y="69120"/>
                </a:lnTo>
                <a:lnTo>
                  <a:pt x="67482" y="337728"/>
                </a:lnTo>
                <a:lnTo>
                  <a:pt x="74342" y="345333"/>
                </a:lnTo>
                <a:cubicBezTo>
                  <a:pt x="95072" y="364174"/>
                  <a:pt x="119572" y="378091"/>
                  <a:pt x="145901" y="386373"/>
                </a:cubicBezTo>
                <a:lnTo>
                  <a:pt x="150399" y="387270"/>
                </a:lnTo>
                <a:close/>
                <a:moveTo>
                  <a:pt x="245017" y="17736"/>
                </a:moveTo>
                <a:lnTo>
                  <a:pt x="233959" y="14259"/>
                </a:lnTo>
                <a:cubicBezTo>
                  <a:pt x="215738" y="11297"/>
                  <a:pt x="196992" y="10945"/>
                  <a:pt x="178297" y="13416"/>
                </a:cubicBezTo>
                <a:lnTo>
                  <a:pt x="162068" y="18134"/>
                </a:lnTo>
                <a:lnTo>
                  <a:pt x="162068" y="389598"/>
                </a:lnTo>
                <a:lnTo>
                  <a:pt x="186522" y="394478"/>
                </a:lnTo>
                <a:cubicBezTo>
                  <a:pt x="200358" y="395711"/>
                  <a:pt x="214408" y="395446"/>
                  <a:pt x="228429" y="393592"/>
                </a:cubicBezTo>
                <a:lnTo>
                  <a:pt x="245017" y="388771"/>
                </a:lnTo>
                <a:close/>
                <a:moveTo>
                  <a:pt x="339444" y="71314"/>
                </a:moveTo>
                <a:lnTo>
                  <a:pt x="332384" y="61674"/>
                </a:lnTo>
                <a:cubicBezTo>
                  <a:pt x="318564" y="49114"/>
                  <a:pt x="303068" y="38742"/>
                  <a:pt x="286472" y="30768"/>
                </a:cubicBezTo>
                <a:lnTo>
                  <a:pt x="256686" y="21404"/>
                </a:lnTo>
                <a:lnTo>
                  <a:pt x="256686" y="385379"/>
                </a:lnTo>
                <a:lnTo>
                  <a:pt x="283786" y="377501"/>
                </a:lnTo>
                <a:cubicBezTo>
                  <a:pt x="283835" y="377479"/>
                  <a:pt x="283878" y="377459"/>
                  <a:pt x="283927" y="377436"/>
                </a:cubicBezTo>
                <a:cubicBezTo>
                  <a:pt x="295919" y="371870"/>
                  <a:pt x="307065" y="365221"/>
                  <a:pt x="317303" y="357660"/>
                </a:cubicBezTo>
                <a:lnTo>
                  <a:pt x="339444" y="337641"/>
                </a:lnTo>
                <a:close/>
                <a:moveTo>
                  <a:pt x="377360" y="123082"/>
                </a:moveTo>
                <a:lnTo>
                  <a:pt x="351113" y="87246"/>
                </a:lnTo>
                <a:lnTo>
                  <a:pt x="351113" y="322681"/>
                </a:lnTo>
                <a:lnTo>
                  <a:pt x="383230" y="269576"/>
                </a:lnTo>
                <a:cubicBezTo>
                  <a:pt x="400133" y="223560"/>
                  <a:pt x="399507" y="171105"/>
                  <a:pt x="377360" y="123082"/>
                </a:cubicBezTo>
                <a:close/>
                <a:moveTo>
                  <a:pt x="417055" y="86972"/>
                </a:moveTo>
                <a:cubicBezTo>
                  <a:pt x="406687" y="64676"/>
                  <a:pt x="380231" y="54979"/>
                  <a:pt x="357913" y="65305"/>
                </a:cubicBezTo>
                <a:lnTo>
                  <a:pt x="351483" y="68281"/>
                </a:lnTo>
                <a:lnTo>
                  <a:pt x="387890" y="117867"/>
                </a:lnTo>
                <a:lnTo>
                  <a:pt x="402445" y="178678"/>
                </a:lnTo>
                <a:lnTo>
                  <a:pt x="408973" y="175657"/>
                </a:lnTo>
                <a:cubicBezTo>
                  <a:pt x="431291" y="165331"/>
                  <a:pt x="441026" y="138892"/>
                  <a:pt x="430742" y="116554"/>
                </a:cubicBezTo>
                <a:close/>
                <a:moveTo>
                  <a:pt x="469849" y="80288"/>
                </a:moveTo>
                <a:cubicBezTo>
                  <a:pt x="468297" y="76934"/>
                  <a:pt x="462562" y="74681"/>
                  <a:pt x="454055" y="74728"/>
                </a:cubicBezTo>
                <a:lnTo>
                  <a:pt x="427253" y="81540"/>
                </a:lnTo>
                <a:lnTo>
                  <a:pt x="427645" y="82072"/>
                </a:lnTo>
                <a:lnTo>
                  <a:pt x="441333" y="111654"/>
                </a:lnTo>
                <a:lnTo>
                  <a:pt x="441390" y="111896"/>
                </a:lnTo>
                <a:lnTo>
                  <a:pt x="463863" y="95926"/>
                </a:lnTo>
                <a:cubicBezTo>
                  <a:pt x="469406" y="89472"/>
                  <a:pt x="471401" y="83641"/>
                  <a:pt x="469849" y="80288"/>
                </a:cubicBezTo>
                <a:close/>
                <a:moveTo>
                  <a:pt x="480439" y="75387"/>
                </a:moveTo>
                <a:cubicBezTo>
                  <a:pt x="483968" y="83013"/>
                  <a:pt x="481538" y="92259"/>
                  <a:pt x="474573" y="101289"/>
                </a:cubicBezTo>
                <a:lnTo>
                  <a:pt x="444218" y="123868"/>
                </a:lnTo>
                <a:lnTo>
                  <a:pt x="446460" y="133363"/>
                </a:lnTo>
                <a:cubicBezTo>
                  <a:pt x="447152" y="155245"/>
                  <a:pt x="434973" y="176452"/>
                  <a:pt x="413873" y="186248"/>
                </a:cubicBezTo>
                <a:lnTo>
                  <a:pt x="405216" y="190253"/>
                </a:lnTo>
                <a:lnTo>
                  <a:pt x="406687" y="196401"/>
                </a:lnTo>
                <a:cubicBezTo>
                  <a:pt x="409380" y="275602"/>
                  <a:pt x="365356" y="352461"/>
                  <a:pt x="288936" y="387890"/>
                </a:cubicBezTo>
                <a:cubicBezTo>
                  <a:pt x="288887" y="387913"/>
                  <a:pt x="288844" y="387933"/>
                  <a:pt x="288794" y="387956"/>
                </a:cubicBezTo>
                <a:cubicBezTo>
                  <a:pt x="186916" y="434949"/>
                  <a:pt x="66223" y="390667"/>
                  <a:pt x="18912" y="288936"/>
                </a:cubicBezTo>
                <a:cubicBezTo>
                  <a:pt x="-28327" y="187045"/>
                  <a:pt x="15974" y="66152"/>
                  <a:pt x="117867" y="18912"/>
                </a:cubicBezTo>
                <a:cubicBezTo>
                  <a:pt x="194287" y="-16518"/>
                  <a:pt x="281393" y="-455"/>
                  <a:pt x="340099" y="52777"/>
                </a:cubicBezTo>
                <a:lnTo>
                  <a:pt x="344436" y="58684"/>
                </a:lnTo>
                <a:lnTo>
                  <a:pt x="353013" y="54715"/>
                </a:lnTo>
                <a:cubicBezTo>
                  <a:pt x="374139" y="44976"/>
                  <a:pt x="398187" y="49421"/>
                  <a:pt x="414418" y="64112"/>
                </a:cubicBezTo>
                <a:lnTo>
                  <a:pt x="419957" y="71633"/>
                </a:lnTo>
                <a:lnTo>
                  <a:pt x="456900" y="63093"/>
                </a:lnTo>
                <a:cubicBezTo>
                  <a:pt x="468292" y="63629"/>
                  <a:pt x="476911" y="67763"/>
                  <a:pt x="480439" y="75387"/>
                </a:cubicBezTo>
                <a:close/>
              </a:path>
            </a:pathLst>
          </a:custGeom>
          <a:solidFill>
            <a:schemeClr val="tx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DCC5D710-03F5-86A7-1F4D-AA82254F3726}"/>
              </a:ext>
            </a:extLst>
          </p:cNvPr>
          <p:cNvSpPr/>
          <p:nvPr/>
        </p:nvSpPr>
        <p:spPr>
          <a:xfrm>
            <a:off x="6342017" y="4980221"/>
            <a:ext cx="721338" cy="824392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DC993963-3100-2FC5-762F-5DF139E0711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#143 – </a:t>
            </a:r>
            <a:r>
              <a:rPr lang="en-US" sz="30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8" grpId="0" animBg="1"/>
          <p:bldP spid="23" grpId="0" animBg="1"/>
          <p:bldP spid="28" grpId="0" animBg="1"/>
          <p:bldP spid="33" grpId="0" animBg="1"/>
          <p:bldP spid="38" grpId="0" animBg="1"/>
          <p:bldP spid="117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0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0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13642</TotalTime>
  <Words>1020</Words>
  <Application>Microsoft Office PowerPoint</Application>
  <PresentationFormat>Custom</PresentationFormat>
  <Paragraphs>310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143 - Strategic Execution Flow</dc:title>
  <dc:creator>Slide Ocean</dc:creator>
  <cp:lastModifiedBy>SO</cp:lastModifiedBy>
  <cp:revision>3249</cp:revision>
  <dcterms:created xsi:type="dcterms:W3CDTF">2024-04-24T08:43:56Z</dcterms:created>
  <dcterms:modified xsi:type="dcterms:W3CDTF">2025-12-19T01:14:22Z</dcterms:modified>
</cp:coreProperties>
</file>