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Masters/slideMaster21.xml" ContentType="application/vnd.openxmlformats-officedocument.presentationml.slideMaster+xml"/>
  <Override PartName="/ppt/slideMasters/slideMaster22.xml" ContentType="application/vnd.openxmlformats-officedocument.presentationml.slideMaster+xml"/>
  <Override PartName="/ppt/slideMasters/slideMaster23.xml" ContentType="application/vnd.openxmlformats-officedocument.presentationml.slideMaster+xml"/>
  <Override PartName="/ppt/slideMasters/slideMaster24.xml" ContentType="application/vnd.openxmlformats-officedocument.presentationml.slideMaster+xml"/>
  <Override PartName="/ppt/slideMasters/slideMaster25.xml" ContentType="application/vnd.openxmlformats-officedocument.presentationml.slideMaster+xml"/>
  <Override PartName="/ppt/slideMasters/slideMaster2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theme/theme15.xml" ContentType="application/vnd.openxmlformats-officedocument.theme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theme/theme17.xml" ContentType="application/vnd.openxmlformats-officedocument.theme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theme/theme18.xml" ContentType="application/vnd.openxmlformats-officedocument.theme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theme/theme19.xml" ContentType="application/vnd.openxmlformats-officedocument.theme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slideLayouts/slideLayout189.xml" ContentType="application/vnd.openxmlformats-officedocument.presentationml.slideLayout+xml"/>
  <Override PartName="/ppt/slideLayouts/slideLayout190.xml" ContentType="application/vnd.openxmlformats-officedocument.presentationml.slideLayout+xml"/>
  <Override PartName="/ppt/slideLayouts/slideLayout191.xml" ContentType="application/vnd.openxmlformats-officedocument.presentationml.slideLayout+xml"/>
  <Override PartName="/ppt/slideLayouts/slideLayout192.xml" ContentType="application/vnd.openxmlformats-officedocument.presentationml.slideLayout+xml"/>
  <Override PartName="/ppt/slideLayouts/slideLayout193.xml" ContentType="application/vnd.openxmlformats-officedocument.presentationml.slideLayout+xml"/>
  <Override PartName="/ppt/slideLayouts/slideLayout194.xml" ContentType="application/vnd.openxmlformats-officedocument.presentationml.slideLayout+xml"/>
  <Override PartName="/ppt/slideLayouts/slideLayout195.xml" ContentType="application/vnd.openxmlformats-officedocument.presentationml.slideLayout+xml"/>
  <Override PartName="/ppt/theme/theme20.xml" ContentType="application/vnd.openxmlformats-officedocument.theme+xml"/>
  <Override PartName="/ppt/slideLayouts/slideLayout196.xml" ContentType="application/vnd.openxmlformats-officedocument.presentationml.slideLayout+xml"/>
  <Override PartName="/ppt/slideLayouts/slideLayout197.xml" ContentType="application/vnd.openxmlformats-officedocument.presentationml.slideLayout+xml"/>
  <Override PartName="/ppt/slideLayouts/slideLayout198.xml" ContentType="application/vnd.openxmlformats-officedocument.presentationml.slideLayout+xml"/>
  <Override PartName="/ppt/slideLayouts/slideLayout199.xml" ContentType="application/vnd.openxmlformats-officedocument.presentationml.slideLayout+xml"/>
  <Override PartName="/ppt/slideLayouts/slideLayout200.xml" ContentType="application/vnd.openxmlformats-officedocument.presentationml.slideLayout+xml"/>
  <Override PartName="/ppt/slideLayouts/slideLayout201.xml" ContentType="application/vnd.openxmlformats-officedocument.presentationml.slideLayout+xml"/>
  <Override PartName="/ppt/slideLayouts/slideLayout202.xml" ContentType="application/vnd.openxmlformats-officedocument.presentationml.slideLayout+xml"/>
  <Override PartName="/ppt/slideLayouts/slideLayout203.xml" ContentType="application/vnd.openxmlformats-officedocument.presentationml.slideLayout+xml"/>
  <Override PartName="/ppt/slideLayouts/slideLayout204.xml" ContentType="application/vnd.openxmlformats-officedocument.presentationml.slideLayout+xml"/>
  <Override PartName="/ppt/slideLayouts/slideLayout205.xml" ContentType="application/vnd.openxmlformats-officedocument.presentationml.slideLayout+xml"/>
  <Override PartName="/ppt/theme/theme21.xml" ContentType="application/vnd.openxmlformats-officedocument.theme+xml"/>
  <Override PartName="/ppt/slideLayouts/slideLayout206.xml" ContentType="application/vnd.openxmlformats-officedocument.presentationml.slideLayout+xml"/>
  <Override PartName="/ppt/slideLayouts/slideLayout207.xml" ContentType="application/vnd.openxmlformats-officedocument.presentationml.slideLayout+xml"/>
  <Override PartName="/ppt/slideLayouts/slideLayout208.xml" ContentType="application/vnd.openxmlformats-officedocument.presentationml.slideLayout+xml"/>
  <Override PartName="/ppt/slideLayouts/slideLayout209.xml" ContentType="application/vnd.openxmlformats-officedocument.presentationml.slideLayout+xml"/>
  <Override PartName="/ppt/slideLayouts/slideLayout210.xml" ContentType="application/vnd.openxmlformats-officedocument.presentationml.slideLayout+xml"/>
  <Override PartName="/ppt/slideLayouts/slideLayout211.xml" ContentType="application/vnd.openxmlformats-officedocument.presentationml.slideLayout+xml"/>
  <Override PartName="/ppt/slideLayouts/slideLayout212.xml" ContentType="application/vnd.openxmlformats-officedocument.presentationml.slideLayout+xml"/>
  <Override PartName="/ppt/slideLayouts/slideLayout213.xml" ContentType="application/vnd.openxmlformats-officedocument.presentationml.slideLayout+xml"/>
  <Override PartName="/ppt/slideLayouts/slideLayout214.xml" ContentType="application/vnd.openxmlformats-officedocument.presentationml.slideLayout+xml"/>
  <Override PartName="/ppt/slideLayouts/slideLayout215.xml" ContentType="application/vnd.openxmlformats-officedocument.presentationml.slideLayout+xml"/>
  <Override PartName="/ppt/theme/theme22.xml" ContentType="application/vnd.openxmlformats-officedocument.theme+xml"/>
  <Override PartName="/ppt/slideLayouts/slideLayout216.xml" ContentType="application/vnd.openxmlformats-officedocument.presentationml.slideLayout+xml"/>
  <Override PartName="/ppt/slideLayouts/slideLayout217.xml" ContentType="application/vnd.openxmlformats-officedocument.presentationml.slideLayout+xml"/>
  <Override PartName="/ppt/slideLayouts/slideLayout218.xml" ContentType="application/vnd.openxmlformats-officedocument.presentationml.slideLayout+xml"/>
  <Override PartName="/ppt/slideLayouts/slideLayout219.xml" ContentType="application/vnd.openxmlformats-officedocument.presentationml.slideLayout+xml"/>
  <Override PartName="/ppt/slideLayouts/slideLayout220.xml" ContentType="application/vnd.openxmlformats-officedocument.presentationml.slideLayout+xml"/>
  <Override PartName="/ppt/slideLayouts/slideLayout221.xml" ContentType="application/vnd.openxmlformats-officedocument.presentationml.slideLayout+xml"/>
  <Override PartName="/ppt/slideLayouts/slideLayout222.xml" ContentType="application/vnd.openxmlformats-officedocument.presentationml.slideLayout+xml"/>
  <Override PartName="/ppt/slideLayouts/slideLayout223.xml" ContentType="application/vnd.openxmlformats-officedocument.presentationml.slideLayout+xml"/>
  <Override PartName="/ppt/slideLayouts/slideLayout224.xml" ContentType="application/vnd.openxmlformats-officedocument.presentationml.slideLayout+xml"/>
  <Override PartName="/ppt/slideLayouts/slideLayout225.xml" ContentType="application/vnd.openxmlformats-officedocument.presentationml.slideLayout+xml"/>
  <Override PartName="/ppt/theme/theme23.xml" ContentType="application/vnd.openxmlformats-officedocument.theme+xml"/>
  <Override PartName="/ppt/slideLayouts/slideLayout226.xml" ContentType="application/vnd.openxmlformats-officedocument.presentationml.slideLayout+xml"/>
  <Override PartName="/ppt/slideLayouts/slideLayout227.xml" ContentType="application/vnd.openxmlformats-officedocument.presentationml.slideLayout+xml"/>
  <Override PartName="/ppt/slideLayouts/slideLayout228.xml" ContentType="application/vnd.openxmlformats-officedocument.presentationml.slideLayout+xml"/>
  <Override PartName="/ppt/slideLayouts/slideLayout229.xml" ContentType="application/vnd.openxmlformats-officedocument.presentationml.slideLayout+xml"/>
  <Override PartName="/ppt/slideLayouts/slideLayout230.xml" ContentType="application/vnd.openxmlformats-officedocument.presentationml.slideLayout+xml"/>
  <Override PartName="/ppt/slideLayouts/slideLayout231.xml" ContentType="application/vnd.openxmlformats-officedocument.presentationml.slideLayout+xml"/>
  <Override PartName="/ppt/slideLayouts/slideLayout232.xml" ContentType="application/vnd.openxmlformats-officedocument.presentationml.slideLayout+xml"/>
  <Override PartName="/ppt/slideLayouts/slideLayout233.xml" ContentType="application/vnd.openxmlformats-officedocument.presentationml.slideLayout+xml"/>
  <Override PartName="/ppt/slideLayouts/slideLayout234.xml" ContentType="application/vnd.openxmlformats-officedocument.presentationml.slideLayout+xml"/>
  <Override PartName="/ppt/slideLayouts/slideLayout235.xml" ContentType="application/vnd.openxmlformats-officedocument.presentationml.slideLayout+xml"/>
  <Override PartName="/ppt/theme/theme24.xml" ContentType="application/vnd.openxmlformats-officedocument.theme+xml"/>
  <Override PartName="/ppt/slideLayouts/slideLayout236.xml" ContentType="application/vnd.openxmlformats-officedocument.presentationml.slideLayout+xml"/>
  <Override PartName="/ppt/slideLayouts/slideLayout237.xml" ContentType="application/vnd.openxmlformats-officedocument.presentationml.slideLayout+xml"/>
  <Override PartName="/ppt/slideLayouts/slideLayout238.xml" ContentType="application/vnd.openxmlformats-officedocument.presentationml.slideLayout+xml"/>
  <Override PartName="/ppt/slideLayouts/slideLayout239.xml" ContentType="application/vnd.openxmlformats-officedocument.presentationml.slideLayout+xml"/>
  <Override PartName="/ppt/slideLayouts/slideLayout240.xml" ContentType="application/vnd.openxmlformats-officedocument.presentationml.slideLayout+xml"/>
  <Override PartName="/ppt/slideLayouts/slideLayout241.xml" ContentType="application/vnd.openxmlformats-officedocument.presentationml.slideLayout+xml"/>
  <Override PartName="/ppt/slideLayouts/slideLayout242.xml" ContentType="application/vnd.openxmlformats-officedocument.presentationml.slideLayout+xml"/>
  <Override PartName="/ppt/slideLayouts/slideLayout243.xml" ContentType="application/vnd.openxmlformats-officedocument.presentationml.slideLayout+xml"/>
  <Override PartName="/ppt/slideLayouts/slideLayout244.xml" ContentType="application/vnd.openxmlformats-officedocument.presentationml.slideLayout+xml"/>
  <Override PartName="/ppt/theme/theme25.xml" ContentType="application/vnd.openxmlformats-officedocument.theme+xml"/>
  <Override PartName="/ppt/slideLayouts/slideLayout245.xml" ContentType="application/vnd.openxmlformats-officedocument.presentationml.slideLayout+xml"/>
  <Override PartName="/ppt/slideLayouts/slideLayout246.xml" ContentType="application/vnd.openxmlformats-officedocument.presentationml.slideLayout+xml"/>
  <Override PartName="/ppt/slideLayouts/slideLayout247.xml" ContentType="application/vnd.openxmlformats-officedocument.presentationml.slideLayout+xml"/>
  <Override PartName="/ppt/slideLayouts/slideLayout248.xml" ContentType="application/vnd.openxmlformats-officedocument.presentationml.slideLayout+xml"/>
  <Override PartName="/ppt/slideLayouts/slideLayout249.xml" ContentType="application/vnd.openxmlformats-officedocument.presentationml.slideLayout+xml"/>
  <Override PartName="/ppt/slideLayouts/slideLayout250.xml" ContentType="application/vnd.openxmlformats-officedocument.presentationml.slideLayout+xml"/>
  <Override PartName="/ppt/slideLayouts/slideLayout251.xml" ContentType="application/vnd.openxmlformats-officedocument.presentationml.slideLayout+xml"/>
  <Override PartName="/ppt/slideLayouts/slideLayout252.xml" ContentType="application/vnd.openxmlformats-officedocument.presentationml.slideLayout+xml"/>
  <Override PartName="/ppt/slideLayouts/slideLayout253.xml" ContentType="application/vnd.openxmlformats-officedocument.presentationml.slideLayout+xml"/>
  <Override PartName="/ppt/theme/theme26.xml" ContentType="application/vnd.openxmlformats-officedocument.theme+xml"/>
  <Override PartName="/ppt/theme/theme27.xml" ContentType="application/vnd.openxmlformats-officedocument.theme+xml"/>
  <Override PartName="/ppt/theme/theme28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53" r:id="rId15"/>
    <p:sldMasterId id="2147483865" r:id="rId16"/>
    <p:sldMasterId id="2147483875" r:id="rId17"/>
    <p:sldMasterId id="2147483885" r:id="rId18"/>
    <p:sldMasterId id="2147483907" r:id="rId19"/>
    <p:sldMasterId id="2147483896" r:id="rId20"/>
    <p:sldMasterId id="2147483927" r:id="rId21"/>
    <p:sldMasterId id="2147483938" r:id="rId22"/>
    <p:sldMasterId id="2147483949" r:id="rId23"/>
    <p:sldMasterId id="2147483960" r:id="rId24"/>
    <p:sldMasterId id="2147483971" r:id="rId25"/>
    <p:sldMasterId id="2147483981" r:id="rId26"/>
  </p:sldMasterIdLst>
  <p:notesMasterIdLst>
    <p:notesMasterId r:id="rId37"/>
  </p:notesMasterIdLst>
  <p:handoutMasterIdLst>
    <p:handoutMasterId r:id="rId38"/>
  </p:handoutMasterIdLst>
  <p:sldIdLst>
    <p:sldId id="2147378259" r:id="rId27"/>
    <p:sldId id="2147378262" r:id="rId28"/>
    <p:sldId id="2147378245" r:id="rId29"/>
    <p:sldId id="2147378257" r:id="rId30"/>
    <p:sldId id="2147378261" r:id="rId31"/>
    <p:sldId id="2147378258" r:id="rId32"/>
    <p:sldId id="2147378256" r:id="rId33"/>
    <p:sldId id="2147378254" r:id="rId34"/>
    <p:sldId id="2147378260" r:id="rId35"/>
    <p:sldId id="2147378255" r:id="rId3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D5D4DD"/>
    <a:srgbClr val="ECBA9C"/>
    <a:srgbClr val="F5CDBB"/>
    <a:srgbClr val="EFC6AC"/>
    <a:srgbClr val="000000"/>
    <a:srgbClr val="1C1C1C"/>
    <a:srgbClr val="3D054F"/>
    <a:srgbClr val="A152FD"/>
    <a:srgbClr val="0B0A0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068" autoAdjust="0"/>
    <p:restoredTop sz="96247" autoAdjust="0"/>
  </p:normalViewPr>
  <p:slideViewPr>
    <p:cSldViewPr snapToGrid="0">
      <p:cViewPr>
        <p:scale>
          <a:sx n="50" d="100"/>
          <a:sy n="50" d="100"/>
        </p:scale>
        <p:origin x="414" y="294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Master" Target="slideMasters/slideMaster26.xml"/><Relationship Id="rId39" Type="http://schemas.openxmlformats.org/officeDocument/2006/relationships/presProps" Target="presProps.xml"/><Relationship Id="rId21" Type="http://schemas.openxmlformats.org/officeDocument/2006/relationships/slideMaster" Target="slideMasters/slideMaster21.xml"/><Relationship Id="rId34" Type="http://schemas.openxmlformats.org/officeDocument/2006/relationships/slide" Target="slides/slide8.xml"/><Relationship Id="rId42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3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Master" Target="slideMasters/slideMaster24.xml"/><Relationship Id="rId32" Type="http://schemas.openxmlformats.org/officeDocument/2006/relationships/slide" Target="slides/slide6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Master" Target="slideMasters/slideMaster23.xml"/><Relationship Id="rId28" Type="http://schemas.openxmlformats.org/officeDocument/2006/relationships/slide" Target="slides/slide2.xml"/><Relationship Id="rId36" Type="http://schemas.openxmlformats.org/officeDocument/2006/relationships/slide" Target="slides/slide10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5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Master" Target="slideMasters/slideMaster22.xml"/><Relationship Id="rId27" Type="http://schemas.openxmlformats.org/officeDocument/2006/relationships/slide" Target="slides/slide1.xml"/><Relationship Id="rId30" Type="http://schemas.openxmlformats.org/officeDocument/2006/relationships/slide" Target="slides/slide4.xml"/><Relationship Id="rId35" Type="http://schemas.openxmlformats.org/officeDocument/2006/relationships/slide" Target="slides/slide9.xml"/><Relationship Id="rId8" Type="http://schemas.openxmlformats.org/officeDocument/2006/relationships/slideMaster" Target="slideMasters/slideMaster8.xml"/><Relationship Id="rId3" Type="http://schemas.openxmlformats.org/officeDocument/2006/relationships/slideMaster" Target="slideMasters/slideMaster3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Master" Target="slideMasters/slideMaster25.xml"/><Relationship Id="rId33" Type="http://schemas.openxmlformats.org/officeDocument/2006/relationships/slide" Target="slides/slide7.xml"/><Relationship Id="rId38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272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85C9F-2092-2487-F066-A84BA88C1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2263405-BDA9-2A9A-F29B-15225AA4E85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325351" y="3943350"/>
            <a:ext cx="10382250" cy="8724900"/>
          </a:xfrm>
        </p:spPr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A3D80625-23B3-E645-4DA5-A8C5F3A1DC8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676401" y="3943350"/>
            <a:ext cx="10191750" cy="87249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1B187173-F3B3-D294-F8FC-5E7D5EC3E1AE}"/>
              </a:ext>
            </a:extLst>
          </p:cNvPr>
          <p:cNvSpPr/>
          <p:nvPr userDrawn="1"/>
        </p:nvSpPr>
        <p:spPr>
          <a:xfrm>
            <a:off x="24804060" y="11735753"/>
            <a:ext cx="6398880" cy="6398894"/>
          </a:xfrm>
          <a:custGeom>
            <a:avLst/>
            <a:gdLst>
              <a:gd name="connsiteX0" fmla="*/ 319992 w 639984"/>
              <a:gd name="connsiteY0" fmla="*/ 259546 h 639984"/>
              <a:gd name="connsiteX1" fmla="*/ 261602 w 639984"/>
              <a:gd name="connsiteY1" fmla="*/ 317936 h 639984"/>
              <a:gd name="connsiteX2" fmla="*/ 319992 w 639984"/>
              <a:gd name="connsiteY2" fmla="*/ 376326 h 639984"/>
              <a:gd name="connsiteX3" fmla="*/ 378382 w 639984"/>
              <a:gd name="connsiteY3" fmla="*/ 317936 h 639984"/>
              <a:gd name="connsiteX4" fmla="*/ 319992 w 639984"/>
              <a:gd name="connsiteY4" fmla="*/ 259546 h 639984"/>
              <a:gd name="connsiteX5" fmla="*/ 319992 w 639984"/>
              <a:gd name="connsiteY5" fmla="*/ 0 h 639984"/>
              <a:gd name="connsiteX6" fmla="*/ 639984 w 639984"/>
              <a:gd name="connsiteY6" fmla="*/ 319992 h 639984"/>
              <a:gd name="connsiteX7" fmla="*/ 319992 w 639984"/>
              <a:gd name="connsiteY7" fmla="*/ 639984 h 639984"/>
              <a:gd name="connsiteX8" fmla="*/ 0 w 639984"/>
              <a:gd name="connsiteY8" fmla="*/ 319992 h 639984"/>
              <a:gd name="connsiteX9" fmla="*/ 319992 w 639984"/>
              <a:gd name="connsiteY9" fmla="*/ 0 h 6399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39984" h="639984">
                <a:moveTo>
                  <a:pt x="319992" y="259546"/>
                </a:moveTo>
                <a:cubicBezTo>
                  <a:pt x="287744" y="259546"/>
                  <a:pt x="261602" y="285688"/>
                  <a:pt x="261602" y="317936"/>
                </a:cubicBezTo>
                <a:cubicBezTo>
                  <a:pt x="261602" y="350184"/>
                  <a:pt x="287744" y="376326"/>
                  <a:pt x="319992" y="376326"/>
                </a:cubicBezTo>
                <a:cubicBezTo>
                  <a:pt x="352240" y="376326"/>
                  <a:pt x="378382" y="350184"/>
                  <a:pt x="378382" y="317936"/>
                </a:cubicBezTo>
                <a:cubicBezTo>
                  <a:pt x="378382" y="285688"/>
                  <a:pt x="352240" y="259546"/>
                  <a:pt x="319992" y="259546"/>
                </a:cubicBezTo>
                <a:close/>
                <a:moveTo>
                  <a:pt x="319992" y="0"/>
                </a:moveTo>
                <a:cubicBezTo>
                  <a:pt x="496719" y="0"/>
                  <a:pt x="639984" y="143265"/>
                  <a:pt x="639984" y="319992"/>
                </a:cubicBezTo>
                <a:cubicBezTo>
                  <a:pt x="639984" y="496719"/>
                  <a:pt x="496719" y="639984"/>
                  <a:pt x="319992" y="639984"/>
                </a:cubicBezTo>
                <a:cubicBezTo>
                  <a:pt x="143265" y="639984"/>
                  <a:pt x="0" y="496719"/>
                  <a:pt x="0" y="319992"/>
                </a:cubicBezTo>
                <a:cubicBezTo>
                  <a:pt x="0" y="143265"/>
                  <a:pt x="143265" y="0"/>
                  <a:pt x="319992" y="0"/>
                </a:cubicBezTo>
                <a:close/>
              </a:path>
            </a:pathLst>
          </a:custGeom>
          <a:solidFill>
            <a:schemeClr val="bg2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735394845"/>
      </p:ext>
    </p:extLst>
  </p:cSld>
  <p:clrMapOvr>
    <a:masterClrMapping/>
  </p:clrMapOvr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AE9FF42B-1FE8-42C3-8295-71F8875EB46A}" type="datetime1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6054780"/>
      </p:ext>
    </p:extLst>
  </p:cSld>
  <p:clrMapOvr>
    <a:masterClrMapping/>
  </p:clrMapOvr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6932890"/>
      </p:ext>
    </p:extLst>
  </p:cSld>
  <p:clrMapOvr>
    <a:masterClrMapping/>
  </p:clrMapOvr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E7B8CE2-8A18-4D7E-BF98-30D7E0CD530E}" type="datetime1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180084"/>
      </p:ext>
    </p:extLst>
  </p:cSld>
  <p:clrMapOvr>
    <a:masterClrMapping/>
  </p:clrMapOvr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4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C731C930-EA37-48BE-9B38-2824ED9B28FE}" type="datetime1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841915"/>
      </p:ext>
    </p:extLst>
  </p:cSld>
  <p:clrMapOvr>
    <a:masterClrMapping/>
  </p:clrMapOvr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291E6E97-6D84-42ED-850C-7A492C1482FB}" type="datetime1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103713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404585"/>
      </p:ext>
    </p:extLst>
  </p:cSld>
  <p:clrMapOvr>
    <a:masterClrMapping/>
  </p:clrMapOvr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1075171"/>
      </p:ext>
    </p:extLst>
  </p:cSld>
  <p:clrMapOvr>
    <a:masterClrMapping/>
  </p:clrMapOvr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462699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E4D0B64E-87D1-46D7-9DAD-2C376C6EEBC8}" type="datetime1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609159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4686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9CA16E1F-89E3-4E14-99CD-43E2D166A752}" type="datetime1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01906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8000"/>
            </a:lvl1pPr>
          </a:lstStyle>
          <a:p>
            <a:r>
              <a:rPr lang="en-US" dirty="0"/>
              <a:t>YOUR MAIN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3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3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579082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2159399"/>
      </p:ext>
    </p:extLst>
  </p:cSld>
  <p:clrMapOvr>
    <a:masterClrMapping/>
  </p:clrMapOvr>
  <p:transition/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29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230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415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549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3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792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78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567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109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584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49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235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686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442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692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944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72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022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443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285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140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008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63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77034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099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5932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65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197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734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163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531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617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14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64515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6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20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755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784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17829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970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736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13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754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1288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755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568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781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95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357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47957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960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960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9283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624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1053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835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89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558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729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084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98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12" Type="http://schemas.openxmlformats.org/officeDocument/2006/relationships/theme" Target="../theme/theme15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11" Type="http://schemas.openxmlformats.org/officeDocument/2006/relationships/slideLayout" Target="../slideLayouts/slideLayout145.xml"/><Relationship Id="rId5" Type="http://schemas.openxmlformats.org/officeDocument/2006/relationships/slideLayout" Target="../slideLayouts/slideLayout139.xml"/><Relationship Id="rId10" Type="http://schemas.openxmlformats.org/officeDocument/2006/relationships/slideLayout" Target="../slideLayouts/slideLayout144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3.xml"/><Relationship Id="rId3" Type="http://schemas.openxmlformats.org/officeDocument/2006/relationships/slideLayout" Target="../slideLayouts/slideLayout148.xml"/><Relationship Id="rId7" Type="http://schemas.openxmlformats.org/officeDocument/2006/relationships/slideLayout" Target="../slideLayouts/slideLayout152.xml"/><Relationship Id="rId2" Type="http://schemas.openxmlformats.org/officeDocument/2006/relationships/slideLayout" Target="../slideLayouts/slideLayout147.xml"/><Relationship Id="rId1" Type="http://schemas.openxmlformats.org/officeDocument/2006/relationships/slideLayout" Target="../slideLayouts/slideLayout146.xml"/><Relationship Id="rId6" Type="http://schemas.openxmlformats.org/officeDocument/2006/relationships/slideLayout" Target="../slideLayouts/slideLayout151.xml"/><Relationship Id="rId5" Type="http://schemas.openxmlformats.org/officeDocument/2006/relationships/slideLayout" Target="../slideLayouts/slideLayout150.xml"/><Relationship Id="rId10" Type="http://schemas.openxmlformats.org/officeDocument/2006/relationships/theme" Target="../theme/theme16.xml"/><Relationship Id="rId4" Type="http://schemas.openxmlformats.org/officeDocument/2006/relationships/slideLayout" Target="../slideLayouts/slideLayout149.xml"/><Relationship Id="rId9" Type="http://schemas.openxmlformats.org/officeDocument/2006/relationships/slideLayout" Target="../slideLayouts/slideLayout154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11" Type="http://schemas.openxmlformats.org/officeDocument/2006/relationships/theme" Target="../theme/theme17.xml"/><Relationship Id="rId5" Type="http://schemas.openxmlformats.org/officeDocument/2006/relationships/slideLayout" Target="../slideLayouts/slideLayout159.xml"/><Relationship Id="rId10" Type="http://schemas.openxmlformats.org/officeDocument/2006/relationships/slideLayout" Target="../slideLayouts/slideLayout164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2.xml"/><Relationship Id="rId3" Type="http://schemas.openxmlformats.org/officeDocument/2006/relationships/slideLayout" Target="../slideLayouts/slideLayout167.xml"/><Relationship Id="rId7" Type="http://schemas.openxmlformats.org/officeDocument/2006/relationships/slideLayout" Target="../slideLayouts/slideLayout171.xml"/><Relationship Id="rId2" Type="http://schemas.openxmlformats.org/officeDocument/2006/relationships/slideLayout" Target="../slideLayouts/slideLayout166.xml"/><Relationship Id="rId1" Type="http://schemas.openxmlformats.org/officeDocument/2006/relationships/slideLayout" Target="../slideLayouts/slideLayout165.xml"/><Relationship Id="rId6" Type="http://schemas.openxmlformats.org/officeDocument/2006/relationships/slideLayout" Target="../slideLayouts/slideLayout170.xml"/><Relationship Id="rId5" Type="http://schemas.openxmlformats.org/officeDocument/2006/relationships/slideLayout" Target="../slideLayouts/slideLayout169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8.xml"/><Relationship Id="rId9" Type="http://schemas.openxmlformats.org/officeDocument/2006/relationships/slideLayout" Target="../slideLayouts/slideLayout173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1.xml"/><Relationship Id="rId13" Type="http://schemas.openxmlformats.org/officeDocument/2006/relationships/slideLayout" Target="../slideLayouts/slideLayout186.xml"/><Relationship Id="rId3" Type="http://schemas.openxmlformats.org/officeDocument/2006/relationships/slideLayout" Target="../slideLayouts/slideLayout176.xml"/><Relationship Id="rId7" Type="http://schemas.openxmlformats.org/officeDocument/2006/relationships/slideLayout" Target="../slideLayouts/slideLayout180.xml"/><Relationship Id="rId12" Type="http://schemas.openxmlformats.org/officeDocument/2006/relationships/slideLayout" Target="../slideLayouts/slideLayout185.xml"/><Relationship Id="rId2" Type="http://schemas.openxmlformats.org/officeDocument/2006/relationships/slideLayout" Target="../slideLayouts/slideLayout175.xml"/><Relationship Id="rId1" Type="http://schemas.openxmlformats.org/officeDocument/2006/relationships/slideLayout" Target="../slideLayouts/slideLayout174.xml"/><Relationship Id="rId6" Type="http://schemas.openxmlformats.org/officeDocument/2006/relationships/slideLayout" Target="../slideLayouts/slideLayout179.xml"/><Relationship Id="rId11" Type="http://schemas.openxmlformats.org/officeDocument/2006/relationships/slideLayout" Target="../slideLayouts/slideLayout184.xml"/><Relationship Id="rId5" Type="http://schemas.openxmlformats.org/officeDocument/2006/relationships/slideLayout" Target="../slideLayouts/slideLayout178.xml"/><Relationship Id="rId10" Type="http://schemas.openxmlformats.org/officeDocument/2006/relationships/slideLayout" Target="../slideLayouts/slideLayout183.xml"/><Relationship Id="rId4" Type="http://schemas.openxmlformats.org/officeDocument/2006/relationships/slideLayout" Target="../slideLayouts/slideLayout177.xml"/><Relationship Id="rId9" Type="http://schemas.openxmlformats.org/officeDocument/2006/relationships/slideLayout" Target="../slideLayouts/slideLayout182.xml"/><Relationship Id="rId14" Type="http://schemas.openxmlformats.org/officeDocument/2006/relationships/theme" Target="../theme/theme1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4.xml"/><Relationship Id="rId3" Type="http://schemas.openxmlformats.org/officeDocument/2006/relationships/slideLayout" Target="../slideLayouts/slideLayout189.xml"/><Relationship Id="rId7" Type="http://schemas.openxmlformats.org/officeDocument/2006/relationships/slideLayout" Target="../slideLayouts/slideLayout193.xml"/><Relationship Id="rId2" Type="http://schemas.openxmlformats.org/officeDocument/2006/relationships/slideLayout" Target="../slideLayouts/slideLayout188.xml"/><Relationship Id="rId1" Type="http://schemas.openxmlformats.org/officeDocument/2006/relationships/slideLayout" Target="../slideLayouts/slideLayout187.xml"/><Relationship Id="rId6" Type="http://schemas.openxmlformats.org/officeDocument/2006/relationships/slideLayout" Target="../slideLayouts/slideLayout192.xml"/><Relationship Id="rId5" Type="http://schemas.openxmlformats.org/officeDocument/2006/relationships/slideLayout" Target="../slideLayouts/slideLayout191.xml"/><Relationship Id="rId10" Type="http://schemas.openxmlformats.org/officeDocument/2006/relationships/theme" Target="../theme/theme20.xml"/><Relationship Id="rId4" Type="http://schemas.openxmlformats.org/officeDocument/2006/relationships/slideLayout" Target="../slideLayouts/slideLayout190.xml"/><Relationship Id="rId9" Type="http://schemas.openxmlformats.org/officeDocument/2006/relationships/slideLayout" Target="../slideLayouts/slideLayout195.xml"/></Relationships>
</file>

<file path=ppt/slideMasters/_rels/slideMaster2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3.xml"/><Relationship Id="rId3" Type="http://schemas.openxmlformats.org/officeDocument/2006/relationships/slideLayout" Target="../slideLayouts/slideLayout198.xml"/><Relationship Id="rId7" Type="http://schemas.openxmlformats.org/officeDocument/2006/relationships/slideLayout" Target="../slideLayouts/slideLayout202.xml"/><Relationship Id="rId2" Type="http://schemas.openxmlformats.org/officeDocument/2006/relationships/slideLayout" Target="../slideLayouts/slideLayout197.xml"/><Relationship Id="rId1" Type="http://schemas.openxmlformats.org/officeDocument/2006/relationships/slideLayout" Target="../slideLayouts/slideLayout196.xml"/><Relationship Id="rId6" Type="http://schemas.openxmlformats.org/officeDocument/2006/relationships/slideLayout" Target="../slideLayouts/slideLayout201.xml"/><Relationship Id="rId11" Type="http://schemas.openxmlformats.org/officeDocument/2006/relationships/theme" Target="../theme/theme21.xml"/><Relationship Id="rId5" Type="http://schemas.openxmlformats.org/officeDocument/2006/relationships/slideLayout" Target="../slideLayouts/slideLayout200.xml"/><Relationship Id="rId10" Type="http://schemas.openxmlformats.org/officeDocument/2006/relationships/slideLayout" Target="../slideLayouts/slideLayout205.xml"/><Relationship Id="rId4" Type="http://schemas.openxmlformats.org/officeDocument/2006/relationships/slideLayout" Target="../slideLayouts/slideLayout199.xml"/><Relationship Id="rId9" Type="http://schemas.openxmlformats.org/officeDocument/2006/relationships/slideLayout" Target="../slideLayouts/slideLayout204.xml"/></Relationships>
</file>

<file path=ppt/slideMasters/_rels/slideMaster2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3.xml"/><Relationship Id="rId3" Type="http://schemas.openxmlformats.org/officeDocument/2006/relationships/slideLayout" Target="../slideLayouts/slideLayout208.xml"/><Relationship Id="rId7" Type="http://schemas.openxmlformats.org/officeDocument/2006/relationships/slideLayout" Target="../slideLayouts/slideLayout212.xml"/><Relationship Id="rId2" Type="http://schemas.openxmlformats.org/officeDocument/2006/relationships/slideLayout" Target="../slideLayouts/slideLayout207.xml"/><Relationship Id="rId1" Type="http://schemas.openxmlformats.org/officeDocument/2006/relationships/slideLayout" Target="../slideLayouts/slideLayout206.xml"/><Relationship Id="rId6" Type="http://schemas.openxmlformats.org/officeDocument/2006/relationships/slideLayout" Target="../slideLayouts/slideLayout211.xml"/><Relationship Id="rId11" Type="http://schemas.openxmlformats.org/officeDocument/2006/relationships/theme" Target="../theme/theme22.xml"/><Relationship Id="rId5" Type="http://schemas.openxmlformats.org/officeDocument/2006/relationships/slideLayout" Target="../slideLayouts/slideLayout210.xml"/><Relationship Id="rId10" Type="http://schemas.openxmlformats.org/officeDocument/2006/relationships/slideLayout" Target="../slideLayouts/slideLayout215.xml"/><Relationship Id="rId4" Type="http://schemas.openxmlformats.org/officeDocument/2006/relationships/slideLayout" Target="../slideLayouts/slideLayout209.xml"/><Relationship Id="rId9" Type="http://schemas.openxmlformats.org/officeDocument/2006/relationships/slideLayout" Target="../slideLayouts/slideLayout214.xml"/></Relationships>
</file>

<file path=ppt/slideMasters/_rels/slideMaster2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3.xml"/><Relationship Id="rId3" Type="http://schemas.openxmlformats.org/officeDocument/2006/relationships/slideLayout" Target="../slideLayouts/slideLayout218.xml"/><Relationship Id="rId7" Type="http://schemas.openxmlformats.org/officeDocument/2006/relationships/slideLayout" Target="../slideLayouts/slideLayout222.xml"/><Relationship Id="rId2" Type="http://schemas.openxmlformats.org/officeDocument/2006/relationships/slideLayout" Target="../slideLayouts/slideLayout217.xml"/><Relationship Id="rId1" Type="http://schemas.openxmlformats.org/officeDocument/2006/relationships/slideLayout" Target="../slideLayouts/slideLayout216.xml"/><Relationship Id="rId6" Type="http://schemas.openxmlformats.org/officeDocument/2006/relationships/slideLayout" Target="../slideLayouts/slideLayout221.xml"/><Relationship Id="rId11" Type="http://schemas.openxmlformats.org/officeDocument/2006/relationships/theme" Target="../theme/theme23.xml"/><Relationship Id="rId5" Type="http://schemas.openxmlformats.org/officeDocument/2006/relationships/slideLayout" Target="../slideLayouts/slideLayout220.xml"/><Relationship Id="rId10" Type="http://schemas.openxmlformats.org/officeDocument/2006/relationships/slideLayout" Target="../slideLayouts/slideLayout225.xml"/><Relationship Id="rId4" Type="http://schemas.openxmlformats.org/officeDocument/2006/relationships/slideLayout" Target="../slideLayouts/slideLayout219.xml"/><Relationship Id="rId9" Type="http://schemas.openxmlformats.org/officeDocument/2006/relationships/slideLayout" Target="../slideLayouts/slideLayout224.xml"/></Relationships>
</file>

<file path=ppt/slideMasters/_rels/slideMaster2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3.xml"/><Relationship Id="rId3" Type="http://schemas.openxmlformats.org/officeDocument/2006/relationships/slideLayout" Target="../slideLayouts/slideLayout228.xml"/><Relationship Id="rId7" Type="http://schemas.openxmlformats.org/officeDocument/2006/relationships/slideLayout" Target="../slideLayouts/slideLayout232.xml"/><Relationship Id="rId2" Type="http://schemas.openxmlformats.org/officeDocument/2006/relationships/slideLayout" Target="../slideLayouts/slideLayout227.xml"/><Relationship Id="rId1" Type="http://schemas.openxmlformats.org/officeDocument/2006/relationships/slideLayout" Target="../slideLayouts/slideLayout226.xml"/><Relationship Id="rId6" Type="http://schemas.openxmlformats.org/officeDocument/2006/relationships/slideLayout" Target="../slideLayouts/slideLayout231.xml"/><Relationship Id="rId11" Type="http://schemas.openxmlformats.org/officeDocument/2006/relationships/theme" Target="../theme/theme24.xml"/><Relationship Id="rId5" Type="http://schemas.openxmlformats.org/officeDocument/2006/relationships/slideLayout" Target="../slideLayouts/slideLayout230.xml"/><Relationship Id="rId10" Type="http://schemas.openxmlformats.org/officeDocument/2006/relationships/slideLayout" Target="../slideLayouts/slideLayout235.xml"/><Relationship Id="rId4" Type="http://schemas.openxmlformats.org/officeDocument/2006/relationships/slideLayout" Target="../slideLayouts/slideLayout229.xml"/><Relationship Id="rId9" Type="http://schemas.openxmlformats.org/officeDocument/2006/relationships/slideLayout" Target="../slideLayouts/slideLayout234.xml"/></Relationships>
</file>

<file path=ppt/slideMasters/_rels/slideMaster2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3.xml"/><Relationship Id="rId3" Type="http://schemas.openxmlformats.org/officeDocument/2006/relationships/slideLayout" Target="../slideLayouts/slideLayout238.xml"/><Relationship Id="rId7" Type="http://schemas.openxmlformats.org/officeDocument/2006/relationships/slideLayout" Target="../slideLayouts/slideLayout242.xml"/><Relationship Id="rId2" Type="http://schemas.openxmlformats.org/officeDocument/2006/relationships/slideLayout" Target="../slideLayouts/slideLayout237.xml"/><Relationship Id="rId1" Type="http://schemas.openxmlformats.org/officeDocument/2006/relationships/slideLayout" Target="../slideLayouts/slideLayout236.xml"/><Relationship Id="rId6" Type="http://schemas.openxmlformats.org/officeDocument/2006/relationships/slideLayout" Target="../slideLayouts/slideLayout241.xml"/><Relationship Id="rId5" Type="http://schemas.openxmlformats.org/officeDocument/2006/relationships/slideLayout" Target="../slideLayouts/slideLayout240.xml"/><Relationship Id="rId10" Type="http://schemas.openxmlformats.org/officeDocument/2006/relationships/theme" Target="../theme/theme25.xml"/><Relationship Id="rId4" Type="http://schemas.openxmlformats.org/officeDocument/2006/relationships/slideLayout" Target="../slideLayouts/slideLayout239.xml"/><Relationship Id="rId9" Type="http://schemas.openxmlformats.org/officeDocument/2006/relationships/slideLayout" Target="../slideLayouts/slideLayout244.xml"/></Relationships>
</file>

<file path=ppt/slideMasters/_rels/slideMaster2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2.xml"/><Relationship Id="rId3" Type="http://schemas.openxmlformats.org/officeDocument/2006/relationships/slideLayout" Target="../slideLayouts/slideLayout247.xml"/><Relationship Id="rId7" Type="http://schemas.openxmlformats.org/officeDocument/2006/relationships/slideLayout" Target="../slideLayouts/slideLayout251.xml"/><Relationship Id="rId2" Type="http://schemas.openxmlformats.org/officeDocument/2006/relationships/slideLayout" Target="../slideLayouts/slideLayout246.xml"/><Relationship Id="rId1" Type="http://schemas.openxmlformats.org/officeDocument/2006/relationships/slideLayout" Target="../slideLayouts/slideLayout245.xml"/><Relationship Id="rId6" Type="http://schemas.openxmlformats.org/officeDocument/2006/relationships/slideLayout" Target="../slideLayouts/slideLayout250.xml"/><Relationship Id="rId5" Type="http://schemas.openxmlformats.org/officeDocument/2006/relationships/slideLayout" Target="../slideLayouts/slideLayout249.xml"/><Relationship Id="rId10" Type="http://schemas.openxmlformats.org/officeDocument/2006/relationships/theme" Target="../theme/theme26.xml"/><Relationship Id="rId4" Type="http://schemas.openxmlformats.org/officeDocument/2006/relationships/slideLayout" Target="../slideLayouts/slideLayout248.xml"/><Relationship Id="rId9" Type="http://schemas.openxmlformats.org/officeDocument/2006/relationships/slideLayout" Target="../slideLayouts/slideLayout25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DEA93BC-D951-2999-6DF3-AA0CD30B8EC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77EBDCC-9A87-9B21-8079-FAA0B54A699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432EB3CD-BFE4-1D04-756D-B5BB0FE5ED11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307F9C9-F716-7862-F13F-D60CB9E6A8C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159A330-A7D7-DF4F-2212-B1C0074F8930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82B6B8F-D3E3-0F0D-A72E-726B8DB69A7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BFF7DECB-994A-FCAD-24AC-519D9260E52B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93766BB-6EF8-EBAB-CFBE-B9A0224205C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4B412FF-4A6A-5E84-E14D-E5B4675F885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AAEBD01-AE15-5D8C-79B3-8FD4FDF5F92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DCAE728-2B5E-9610-7DEF-A26F7383759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53B30E58-9214-6597-78CC-D284191FC60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893423-9330-AA0C-CDD7-BF4A5BC2237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C1F2AF3-39EA-DC9F-A2B2-236D37F14BF3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9AC4F12-C9EB-ED35-256E-72032909BDF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18DA14-81A9-C8E5-9A88-934BF502FBD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24C66D4D-43D7-B1DB-0746-0EF86240F3F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313530C-05DC-2E8E-0F8B-33C2727E38B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52C5473-2482-70FC-D979-8D9BC64B2CBF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4ACFECB-B689-3E33-33C3-438D2958AD35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C1DF56-55BB-2C1F-DC55-1B4A2AEA9F6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C07CD969-52EA-BC24-8E5F-A56B4A2CDF12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87943D8-F670-F081-2029-DDED1866D5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3A585FF-E291-EFF3-AE2E-4600AFB0904A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E65F4212-7FBD-F943-4E37-53F909A405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65AC8A1-891B-36E0-7CB5-5748885493E1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9667E39-C79C-9B4D-9FEE-11266CCA2E4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FB9B55B2-F68D-23C4-8F3A-76C236D019A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0AE6B7FE-8699-720B-CB62-C7A1037AFC4D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E16EC96-C34F-8870-0BF0-3EC46E1DCC48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6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3B1E8C-BF75-EE1D-F5A9-5B5FBA2F89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937079" y="1491356"/>
            <a:ext cx="162384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bg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</a:t>
            </a:r>
            <a:r>
              <a:rPr lang="en-US" sz="1400" b="1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</a:t>
            </a:r>
            <a:r>
              <a:rPr lang="en-US" sz="1400" b="1" i="0" spc="300" dirty="0">
                <a:solidFill>
                  <a:schemeClr val="accent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OCEAN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6A4F226-B5CF-DA9E-5877-98E8B311ADFF}"/>
              </a:ext>
            </a:extLst>
          </p:cNvPr>
          <p:cNvGrpSpPr/>
          <p:nvPr userDrawn="1"/>
        </p:nvGrpSpPr>
        <p:grpSpPr>
          <a:xfrm>
            <a:off x="167640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869A437-4B42-A994-21E0-5945E74F53E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751ACD4-D1D0-75CC-CC7D-B1D144C38B3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54D7EEF-6275-9A6B-D08D-3AA96B58D08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573482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8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9" r:id="rId8"/>
    <p:sldLayoutId id="2147483920" r:id="rId9"/>
    <p:sldLayoutId id="2147483921" r:id="rId10"/>
    <p:sldLayoutId id="2147483922" r:id="rId11"/>
    <p:sldLayoutId id="2147483924" r:id="rId12"/>
    <p:sldLayoutId id="2147483925" r:id="rId13"/>
  </p:sldLayoutIdLst>
  <p:hf hdr="0" ftr="0" dt="0"/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7E5D794-E3D6-570B-967F-85556AF7D85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064BF79-66E2-9BD3-6A98-E53E418425D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C7D463D-CD2D-50A2-C297-9B9CCD623CA3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A582A4E-2EEB-2DFB-93C5-BA894687D8F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EB73F605-4377-5E8D-250E-E5FEF7A25A79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0BEAB59-9F78-984F-F4EB-04047DCA9B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7" r:id="rId1"/>
    <p:sldLayoutId id="2147483898" r:id="rId2"/>
    <p:sldLayoutId id="2147483899" r:id="rId3"/>
    <p:sldLayoutId id="2147483900" r:id="rId4"/>
    <p:sldLayoutId id="2147483901" r:id="rId5"/>
    <p:sldLayoutId id="2147483902" r:id="rId6"/>
    <p:sldLayoutId id="2147483903" r:id="rId7"/>
    <p:sldLayoutId id="2147483904" r:id="rId8"/>
    <p:sldLayoutId id="2147483905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8" r:id="rId1"/>
    <p:sldLayoutId id="2147483929" r:id="rId2"/>
    <p:sldLayoutId id="2147483930" r:id="rId3"/>
    <p:sldLayoutId id="2147483931" r:id="rId4"/>
    <p:sldLayoutId id="2147483932" r:id="rId5"/>
    <p:sldLayoutId id="2147483933" r:id="rId6"/>
    <p:sldLayoutId id="2147483934" r:id="rId7"/>
    <p:sldLayoutId id="2147483935" r:id="rId8"/>
    <p:sldLayoutId id="2147483936" r:id="rId9"/>
    <p:sldLayoutId id="2147483937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00761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  <p:sldLayoutId id="2147483941" r:id="rId3"/>
    <p:sldLayoutId id="2147483942" r:id="rId4"/>
    <p:sldLayoutId id="2147483943" r:id="rId5"/>
    <p:sldLayoutId id="2147483944" r:id="rId6"/>
    <p:sldLayoutId id="2147483945" r:id="rId7"/>
    <p:sldLayoutId id="2147483946" r:id="rId8"/>
    <p:sldLayoutId id="2147483947" r:id="rId9"/>
    <p:sldLayoutId id="2147483948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95155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0" r:id="rId1"/>
    <p:sldLayoutId id="2147483951" r:id="rId2"/>
    <p:sldLayoutId id="2147483952" r:id="rId3"/>
    <p:sldLayoutId id="2147483953" r:id="rId4"/>
    <p:sldLayoutId id="2147483954" r:id="rId5"/>
    <p:sldLayoutId id="2147483955" r:id="rId6"/>
    <p:sldLayoutId id="2147483956" r:id="rId7"/>
    <p:sldLayoutId id="2147483957" r:id="rId8"/>
    <p:sldLayoutId id="2147483958" r:id="rId9"/>
    <p:sldLayoutId id="2147483959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04508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C563F91-9FF4-C169-22D9-A03DDB0E0A6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4020659-4335-78F6-0B76-92F7554F90FF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3073462C-6DB9-F1A3-EFEE-D90884D9147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D25594A2-E834-A68B-42D3-3F0DF9A5643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6FC5036E-7C25-5943-9067-18F252DA4EE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6526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2" r:id="rId1"/>
    <p:sldLayoutId id="2147483973" r:id="rId2"/>
    <p:sldLayoutId id="2147483974" r:id="rId3"/>
    <p:sldLayoutId id="2147483975" r:id="rId4"/>
    <p:sldLayoutId id="2147483976" r:id="rId5"/>
    <p:sldLayoutId id="2147483977" r:id="rId6"/>
    <p:sldLayoutId id="2147483978" r:id="rId7"/>
    <p:sldLayoutId id="2147483979" r:id="rId8"/>
    <p:sldLayoutId id="214748398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822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2" r:id="rId1"/>
    <p:sldLayoutId id="2147483983" r:id="rId2"/>
    <p:sldLayoutId id="2147483984" r:id="rId3"/>
    <p:sldLayoutId id="2147483985" r:id="rId4"/>
    <p:sldLayoutId id="2147483986" r:id="rId5"/>
    <p:sldLayoutId id="2147483987" r:id="rId6"/>
    <p:sldLayoutId id="2147483988" r:id="rId7"/>
    <p:sldLayoutId id="2147483989" r:id="rId8"/>
    <p:sldLayoutId id="214748399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19869CC-FC6A-85B4-70DF-503E18E9565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38AA8D-DB4C-7599-AFFF-A88D185507FE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AF66ADC-C93C-3B3C-91D3-EF5607482E3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265DE9D-9CE0-51DB-B9A3-50F840CB92B0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62A115B-940A-F167-2CFB-317ADC5E030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3755C6-B992-4E07-A6DD-AAC7148213E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0D510DEC-8EB6-A773-C90C-1865AF0FC15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08B1A39-5B65-00A3-8CAD-C69EC975CFAE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574ED1C-FEE6-C3CA-9678-CD4A7CEA21C8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A365D742-B0C4-9407-8CD6-F57EF9939B6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F8B7951-3A72-28C9-AD22-63792277F74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CCA4DD9-F684-A65B-C508-C7B14846031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A84E3C1B-3D5B-7BEC-6445-209A4E6BF4E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70F7473-DA37-3C4E-CAD5-841E266B4C5C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4A6B64F-EC85-1475-62EC-EAD927E535D4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51B99A6-C76D-2CD2-CE38-6A995A2781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80B8B45-B249-EB68-EEE0-B479039FCC1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4ADDC6D-4CB9-3875-BDA2-DC8BE155B6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18BEECF-B772-3E61-DAC0-687D2C7A682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6B1E64E-E4E3-C891-1F40-761DB7FF90F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D8DEFAB-D01F-B667-5A9D-C602AD9E436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0D14861-E91F-1AD7-2E46-81D4EDE2BD0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58F3B272-EE74-E78C-2A0D-29F1EC857D1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9EF5F3-EE3F-082F-8CA6-9B46AE296AE1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E874569-0180-4A5B-2B9F-0E25367DB7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256292-51E2-A0F1-455E-89CCF83FD1C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4CDC524-C36B-E6F0-94D8-F10AA726713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255B5E7-83B9-EA7C-159A-A049C3C151F4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229A060-03F1-1A5E-B8B4-7401B0021B37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42F99EE-7649-C4B0-4BE7-A346C9F0E55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12/18/2025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CCAD0BF-B453-9468-9E07-CA8EF09DB4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338A1D6-DF28-1CC5-F8E2-A8303573C42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99EACBA-6C68-2968-73E1-9F8A3C778CB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13D5117-E738-70F5-D81C-6F1EEAF1AC4B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3C42C26-72D2-E043-A7CC-B652F7FCC1C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49176D5A-904F-9BA6-ADC6-B26A001702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45CD7760-ECF2-967B-D30C-F361330B09E1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5" name="!!MainTitle1">
            <a:extLst>
              <a:ext uri="{FF2B5EF4-FFF2-40B4-BE49-F238E27FC236}">
                <a16:creationId xmlns:a16="http://schemas.microsoft.com/office/drawing/2014/main" id="{7960E6ED-4DC3-2B0D-B567-FBB7E0B94CD9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" name="!!SubTitle">
            <a:extLst>
              <a:ext uri="{FF2B5EF4-FFF2-40B4-BE49-F238E27FC236}">
                <a16:creationId xmlns:a16="http://schemas.microsoft.com/office/drawing/2014/main" id="{7A6608FC-3A51-E44F-6F80-9B15654DC497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latin typeface="+mj-lt"/>
              </a:rPr>
              <a:t>we sell </a:t>
            </a:r>
            <a:r>
              <a:rPr lang="en-US" sz="1900" b="1" dirty="0">
                <a:latin typeface="+mj-lt"/>
              </a:rPr>
              <a:t>CONFIDENCE</a:t>
            </a:r>
            <a:r>
              <a:rPr lang="en-US" sz="1900" dirty="0">
                <a:latin typeface="+mj-lt"/>
              </a:rPr>
              <a:t> </a:t>
            </a:r>
            <a:r>
              <a:rPr lang="en-US" sz="2500" dirty="0"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Open Sans Light"/>
            </a:endParaRP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D1A0EF80-73FA-8A6B-E0BC-821B88CB7EA9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CB98A0EA-39A0-F82D-1906-9CACF087C693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19E95887-7DF1-D26F-7595-63C6D8A75840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D140C7CB-CA43-4D97-EADD-354815913100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93D54B0-1FB6-95CD-2D5F-22F3F3C049A9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AB6BAB4C-CC26-9D52-2ADB-EC4AFC3D92F4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82" name="Freeform: Shape 81">
              <a:extLst>
                <a:ext uri="{FF2B5EF4-FFF2-40B4-BE49-F238E27FC236}">
                  <a16:creationId xmlns:a16="http://schemas.microsoft.com/office/drawing/2014/main" id="{F62FCEA2-24DD-64F4-AB91-BAE40B8D0CD2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08CD6CE7-D5CE-10F5-3142-944268309C12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85" name="Textbox 200">
              <a:extLst>
                <a:ext uri="{FF2B5EF4-FFF2-40B4-BE49-F238E27FC236}">
                  <a16:creationId xmlns:a16="http://schemas.microsoft.com/office/drawing/2014/main" id="{89C77541-3D3F-F3BC-0452-47112297C350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6" name="Textbox 200">
              <a:extLst>
                <a:ext uri="{FF2B5EF4-FFF2-40B4-BE49-F238E27FC236}">
                  <a16:creationId xmlns:a16="http://schemas.microsoft.com/office/drawing/2014/main" id="{D1CD9277-9F9C-C4DF-AC65-BDF61D0AC0D9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89" name="Textbox 200">
              <a:extLst>
                <a:ext uri="{FF2B5EF4-FFF2-40B4-BE49-F238E27FC236}">
                  <a16:creationId xmlns:a16="http://schemas.microsoft.com/office/drawing/2014/main" id="{3BF17189-1557-B67A-E4A7-437C010DBD0E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164" name="Group 163">
            <a:extLst>
              <a:ext uri="{FF2B5EF4-FFF2-40B4-BE49-F238E27FC236}">
                <a16:creationId xmlns:a16="http://schemas.microsoft.com/office/drawing/2014/main" id="{9A22928A-97F1-84A7-EA48-CE3DDE0FB4AC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108" name="Group 107">
              <a:extLst>
                <a:ext uri="{FF2B5EF4-FFF2-40B4-BE49-F238E27FC236}">
                  <a16:creationId xmlns:a16="http://schemas.microsoft.com/office/drawing/2014/main" id="{395BEAC5-3EA2-9CBB-9869-9909D1BDC798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97" name="Oval 96">
                <a:extLst>
                  <a:ext uri="{FF2B5EF4-FFF2-40B4-BE49-F238E27FC236}">
                    <a16:creationId xmlns:a16="http://schemas.microsoft.com/office/drawing/2014/main" id="{04162ED0-EE4B-63E0-997A-DCD2E95BC987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8" name="Oval 97">
                <a:extLst>
                  <a:ext uri="{FF2B5EF4-FFF2-40B4-BE49-F238E27FC236}">
                    <a16:creationId xmlns:a16="http://schemas.microsoft.com/office/drawing/2014/main" id="{82285C36-880E-5304-5279-FF10D500565B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" name="Oval 103">
                <a:extLst>
                  <a:ext uri="{FF2B5EF4-FFF2-40B4-BE49-F238E27FC236}">
                    <a16:creationId xmlns:a16="http://schemas.microsoft.com/office/drawing/2014/main" id="{6F25CDA1-C9C2-42D9-50B2-E2471E46A7D6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Oval 104">
                <a:extLst>
                  <a:ext uri="{FF2B5EF4-FFF2-40B4-BE49-F238E27FC236}">
                    <a16:creationId xmlns:a16="http://schemas.microsoft.com/office/drawing/2014/main" id="{71EC73C0-E143-78DB-0B04-77119EDF88EE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7" name="Group 106">
              <a:extLst>
                <a:ext uri="{FF2B5EF4-FFF2-40B4-BE49-F238E27FC236}">
                  <a16:creationId xmlns:a16="http://schemas.microsoft.com/office/drawing/2014/main" id="{3413D5EA-8C10-C9A7-BBC6-079C6F4A66DF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96" name="Arc 95">
                <a:extLst>
                  <a:ext uri="{FF2B5EF4-FFF2-40B4-BE49-F238E27FC236}">
                    <a16:creationId xmlns:a16="http://schemas.microsoft.com/office/drawing/2014/main" id="{9F9ADF14-AF90-371A-371C-3637FBEB3908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0" name="Arc 99">
                <a:extLst>
                  <a:ext uri="{FF2B5EF4-FFF2-40B4-BE49-F238E27FC236}">
                    <a16:creationId xmlns:a16="http://schemas.microsoft.com/office/drawing/2014/main" id="{EF05F280-8043-ED03-EB0B-E2043ECD9F57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3" name="Arc 102">
                <a:extLst>
                  <a:ext uri="{FF2B5EF4-FFF2-40B4-BE49-F238E27FC236}">
                    <a16:creationId xmlns:a16="http://schemas.microsoft.com/office/drawing/2014/main" id="{0F757B27-1230-EC22-439A-73ED010E5405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Arc 105">
                <a:extLst>
                  <a:ext uri="{FF2B5EF4-FFF2-40B4-BE49-F238E27FC236}">
                    <a16:creationId xmlns:a16="http://schemas.microsoft.com/office/drawing/2014/main" id="{7C17DB65-DB2A-CCAD-4D87-FE20A8F2368B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208" name="Group 207">
            <a:extLst>
              <a:ext uri="{FF2B5EF4-FFF2-40B4-BE49-F238E27FC236}">
                <a16:creationId xmlns:a16="http://schemas.microsoft.com/office/drawing/2014/main" id="{60AD0892-F243-142A-AF82-5DF1972F6C16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91" name="Arc 90">
              <a:extLst>
                <a:ext uri="{FF2B5EF4-FFF2-40B4-BE49-F238E27FC236}">
                  <a16:creationId xmlns:a16="http://schemas.microsoft.com/office/drawing/2014/main" id="{919A1888-0C51-6BC1-F285-8ACDA66A3085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63" name="Group 162">
              <a:extLst>
                <a:ext uri="{FF2B5EF4-FFF2-40B4-BE49-F238E27FC236}">
                  <a16:creationId xmlns:a16="http://schemas.microsoft.com/office/drawing/2014/main" id="{61D7AC22-3C12-3DDA-2E47-C6B45BFB02AA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92" name="Oval 91">
                <a:extLst>
                  <a:ext uri="{FF2B5EF4-FFF2-40B4-BE49-F238E27FC236}">
                    <a16:creationId xmlns:a16="http://schemas.microsoft.com/office/drawing/2014/main" id="{41CABF91-8FBF-25B8-29B0-576D8680BF97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3" name="Oval 92">
                <a:extLst>
                  <a:ext uri="{FF2B5EF4-FFF2-40B4-BE49-F238E27FC236}">
                    <a16:creationId xmlns:a16="http://schemas.microsoft.com/office/drawing/2014/main" id="{161C0AEF-227C-F7A2-5CFF-C4C712EAD5BD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28" name="Group 127">
            <a:extLst>
              <a:ext uri="{FF2B5EF4-FFF2-40B4-BE49-F238E27FC236}">
                <a16:creationId xmlns:a16="http://schemas.microsoft.com/office/drawing/2014/main" id="{7E09FB8F-DFE2-7ECD-C41E-F23071F0A1D5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672F7C86-5747-294C-DDD6-7B0704BC5B49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187DE8F7-911D-CCF8-56EB-B68C70921EC8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40" name="Group 139">
            <a:extLst>
              <a:ext uri="{FF2B5EF4-FFF2-40B4-BE49-F238E27FC236}">
                <a16:creationId xmlns:a16="http://schemas.microsoft.com/office/drawing/2014/main" id="{A7221348-6493-1F55-AF35-081F1B9F6AC5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8D61F575-CDD1-2B9C-ED0D-39F5D3B0D167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8BE66969-BB67-76DC-2AAF-8ED7D0FFC938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143" name="Textbox 200">
              <a:extLst>
                <a:ext uri="{FF2B5EF4-FFF2-40B4-BE49-F238E27FC236}">
                  <a16:creationId xmlns:a16="http://schemas.microsoft.com/office/drawing/2014/main" id="{7E995F29-37BB-100D-54C4-003F411EF1B2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144" name="Group 143">
            <a:extLst>
              <a:ext uri="{FF2B5EF4-FFF2-40B4-BE49-F238E27FC236}">
                <a16:creationId xmlns:a16="http://schemas.microsoft.com/office/drawing/2014/main" id="{EA5E931A-D305-748A-5FEF-E3A3B8ABA5F3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6185FA59-2550-413A-B653-39EBCC899230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6" name="Freeform: Shape 145">
              <a:extLst>
                <a:ext uri="{FF2B5EF4-FFF2-40B4-BE49-F238E27FC236}">
                  <a16:creationId xmlns:a16="http://schemas.microsoft.com/office/drawing/2014/main" id="{C165DEE8-7D9B-E2CF-1F00-761B4A6C5BB7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48" name="Group 147">
            <a:extLst>
              <a:ext uri="{FF2B5EF4-FFF2-40B4-BE49-F238E27FC236}">
                <a16:creationId xmlns:a16="http://schemas.microsoft.com/office/drawing/2014/main" id="{230E007F-A3CC-7BFD-7F21-787F05CAAE57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149" name="Textbox 200">
              <a:extLst>
                <a:ext uri="{FF2B5EF4-FFF2-40B4-BE49-F238E27FC236}">
                  <a16:creationId xmlns:a16="http://schemas.microsoft.com/office/drawing/2014/main" id="{48618E16-C880-AAF3-95F7-7FC8DF0B6D7B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50" name="Textbox 200">
              <a:extLst>
                <a:ext uri="{FF2B5EF4-FFF2-40B4-BE49-F238E27FC236}">
                  <a16:creationId xmlns:a16="http://schemas.microsoft.com/office/drawing/2014/main" id="{814F98CE-48E3-E077-C841-BF9E15D47538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51" name="Textbox 200">
              <a:extLst>
                <a:ext uri="{FF2B5EF4-FFF2-40B4-BE49-F238E27FC236}">
                  <a16:creationId xmlns:a16="http://schemas.microsoft.com/office/drawing/2014/main" id="{55B0B83A-CFE8-FBA6-320B-C172DB3CE4EA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165" name="Group 164">
            <a:extLst>
              <a:ext uri="{FF2B5EF4-FFF2-40B4-BE49-F238E27FC236}">
                <a16:creationId xmlns:a16="http://schemas.microsoft.com/office/drawing/2014/main" id="{26254A39-358E-0483-31E1-58AF9596C2B4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153" name="Group 152">
              <a:extLst>
                <a:ext uri="{FF2B5EF4-FFF2-40B4-BE49-F238E27FC236}">
                  <a16:creationId xmlns:a16="http://schemas.microsoft.com/office/drawing/2014/main" id="{487649ED-1D0E-F787-703A-584D3BB83CF8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59" name="Oval 158">
                <a:extLst>
                  <a:ext uri="{FF2B5EF4-FFF2-40B4-BE49-F238E27FC236}">
                    <a16:creationId xmlns:a16="http://schemas.microsoft.com/office/drawing/2014/main" id="{0E78170C-F360-93DB-39F0-3C93343ACA08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0" name="Oval 159">
                <a:extLst>
                  <a:ext uri="{FF2B5EF4-FFF2-40B4-BE49-F238E27FC236}">
                    <a16:creationId xmlns:a16="http://schemas.microsoft.com/office/drawing/2014/main" id="{FDCA843F-7169-628E-849B-37374DF8329C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1" name="Oval 160">
                <a:extLst>
                  <a:ext uri="{FF2B5EF4-FFF2-40B4-BE49-F238E27FC236}">
                    <a16:creationId xmlns:a16="http://schemas.microsoft.com/office/drawing/2014/main" id="{83ABD518-2CE1-7716-065A-E7FC8962EF38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2" name="Oval 161">
                <a:extLst>
                  <a:ext uri="{FF2B5EF4-FFF2-40B4-BE49-F238E27FC236}">
                    <a16:creationId xmlns:a16="http://schemas.microsoft.com/office/drawing/2014/main" id="{578517A6-1973-07D9-FE6C-45F26D83DC63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4" name="Group 153">
              <a:extLst>
                <a:ext uri="{FF2B5EF4-FFF2-40B4-BE49-F238E27FC236}">
                  <a16:creationId xmlns:a16="http://schemas.microsoft.com/office/drawing/2014/main" id="{83F24CBD-72EA-9234-E735-6FD06A4027F6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55" name="Arc 154">
                <a:extLst>
                  <a:ext uri="{FF2B5EF4-FFF2-40B4-BE49-F238E27FC236}">
                    <a16:creationId xmlns:a16="http://schemas.microsoft.com/office/drawing/2014/main" id="{8CCC08A5-D88C-AF2D-ECF8-153711A894EB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6" name="Arc 155">
                <a:extLst>
                  <a:ext uri="{FF2B5EF4-FFF2-40B4-BE49-F238E27FC236}">
                    <a16:creationId xmlns:a16="http://schemas.microsoft.com/office/drawing/2014/main" id="{431D3907-A5F5-33A1-5B56-5E7590B92CBE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7" name="Arc 156">
                <a:extLst>
                  <a:ext uri="{FF2B5EF4-FFF2-40B4-BE49-F238E27FC236}">
                    <a16:creationId xmlns:a16="http://schemas.microsoft.com/office/drawing/2014/main" id="{D136A9E8-84BD-84EB-9EB5-AA507E0BB990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8" name="Arc 157">
                <a:extLst>
                  <a:ext uri="{FF2B5EF4-FFF2-40B4-BE49-F238E27FC236}">
                    <a16:creationId xmlns:a16="http://schemas.microsoft.com/office/drawing/2014/main" id="{0A1ABBC2-7C7E-CC5E-5255-E3E661B88F0A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69" name="Group 168">
            <a:extLst>
              <a:ext uri="{FF2B5EF4-FFF2-40B4-BE49-F238E27FC236}">
                <a16:creationId xmlns:a16="http://schemas.microsoft.com/office/drawing/2014/main" id="{0B099108-3E81-DBD6-0EA5-BB93966F2241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</p:grpSpPr>
        <p:sp>
          <p:nvSpPr>
            <p:cNvPr id="186" name="Freeform: Shape 185">
              <a:extLst>
                <a:ext uri="{FF2B5EF4-FFF2-40B4-BE49-F238E27FC236}">
                  <a16:creationId xmlns:a16="http://schemas.microsoft.com/office/drawing/2014/main" id="{73403F86-7816-D41D-CD3A-F0E573D77200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87" name="Freeform: Shape 186">
              <a:extLst>
                <a:ext uri="{FF2B5EF4-FFF2-40B4-BE49-F238E27FC236}">
                  <a16:creationId xmlns:a16="http://schemas.microsoft.com/office/drawing/2014/main" id="{E46331D5-0BD3-000A-E739-3FA4916C1C51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71" name="Group 170">
            <a:extLst>
              <a:ext uri="{FF2B5EF4-FFF2-40B4-BE49-F238E27FC236}">
                <a16:creationId xmlns:a16="http://schemas.microsoft.com/office/drawing/2014/main" id="{9D4A5849-7CF7-6E88-8A1C-2457BF117540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183" name="Textbox 200">
              <a:extLst>
                <a:ext uri="{FF2B5EF4-FFF2-40B4-BE49-F238E27FC236}">
                  <a16:creationId xmlns:a16="http://schemas.microsoft.com/office/drawing/2014/main" id="{76755FB7-BF9B-10A2-5154-DF03CC0752A3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84" name="Textbox 200">
              <a:extLst>
                <a:ext uri="{FF2B5EF4-FFF2-40B4-BE49-F238E27FC236}">
                  <a16:creationId xmlns:a16="http://schemas.microsoft.com/office/drawing/2014/main" id="{B284E645-C040-278A-96C0-D633C3323442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85" name="Textbox 200">
              <a:extLst>
                <a:ext uri="{FF2B5EF4-FFF2-40B4-BE49-F238E27FC236}">
                  <a16:creationId xmlns:a16="http://schemas.microsoft.com/office/drawing/2014/main" id="{5A18DBD5-536C-2598-9C6E-A8BD60FC4569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CB07B235-8971-4689-CB76-833ED586C90E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173" name="Group 172">
              <a:extLst>
                <a:ext uri="{FF2B5EF4-FFF2-40B4-BE49-F238E27FC236}">
                  <a16:creationId xmlns:a16="http://schemas.microsoft.com/office/drawing/2014/main" id="{F10E5432-1C98-9A78-1E5A-F1A148D1D147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179" name="Oval 178">
                <a:extLst>
                  <a:ext uri="{FF2B5EF4-FFF2-40B4-BE49-F238E27FC236}">
                    <a16:creationId xmlns:a16="http://schemas.microsoft.com/office/drawing/2014/main" id="{E96C6F88-A7AD-56C4-770D-2DD2AB982AEB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0" name="Oval 179">
                <a:extLst>
                  <a:ext uri="{FF2B5EF4-FFF2-40B4-BE49-F238E27FC236}">
                    <a16:creationId xmlns:a16="http://schemas.microsoft.com/office/drawing/2014/main" id="{B97F7088-9C1C-D6FB-7634-33372CB44F7A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1" name="Oval 180">
                <a:extLst>
                  <a:ext uri="{FF2B5EF4-FFF2-40B4-BE49-F238E27FC236}">
                    <a16:creationId xmlns:a16="http://schemas.microsoft.com/office/drawing/2014/main" id="{11D7BBF2-C3AA-AC1C-461B-C3B278EA235D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2" name="Oval 181">
                <a:extLst>
                  <a:ext uri="{FF2B5EF4-FFF2-40B4-BE49-F238E27FC236}">
                    <a16:creationId xmlns:a16="http://schemas.microsoft.com/office/drawing/2014/main" id="{87FC6A41-9E34-44BE-D28E-04307BFCCE6E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74" name="Group 173">
              <a:extLst>
                <a:ext uri="{FF2B5EF4-FFF2-40B4-BE49-F238E27FC236}">
                  <a16:creationId xmlns:a16="http://schemas.microsoft.com/office/drawing/2014/main" id="{D953E80A-633E-6D36-7E51-63CF6ADFEBE1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175" name="Arc 174">
                <a:extLst>
                  <a:ext uri="{FF2B5EF4-FFF2-40B4-BE49-F238E27FC236}">
                    <a16:creationId xmlns:a16="http://schemas.microsoft.com/office/drawing/2014/main" id="{EA3DA54D-2D54-4CEB-277E-589355274348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6" name="Arc 175">
                <a:extLst>
                  <a:ext uri="{FF2B5EF4-FFF2-40B4-BE49-F238E27FC236}">
                    <a16:creationId xmlns:a16="http://schemas.microsoft.com/office/drawing/2014/main" id="{AAC75DD7-6953-147C-1430-B6F9E964F48B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7" name="Arc 176">
                <a:extLst>
                  <a:ext uri="{FF2B5EF4-FFF2-40B4-BE49-F238E27FC236}">
                    <a16:creationId xmlns:a16="http://schemas.microsoft.com/office/drawing/2014/main" id="{09AECF40-9DE9-D4BA-A0DC-E6FF86D2BF82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8" name="Arc 177">
                <a:extLst>
                  <a:ext uri="{FF2B5EF4-FFF2-40B4-BE49-F238E27FC236}">
                    <a16:creationId xmlns:a16="http://schemas.microsoft.com/office/drawing/2014/main" id="{18AC2A7C-C352-18B8-018C-3508F2FF554E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89" name="Group 188">
            <a:extLst>
              <a:ext uri="{FF2B5EF4-FFF2-40B4-BE49-F238E27FC236}">
                <a16:creationId xmlns:a16="http://schemas.microsoft.com/office/drawing/2014/main" id="{2231FB07-D16E-78E2-F77F-CD1413AB9C07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206" name="Freeform: Shape 205">
              <a:extLst>
                <a:ext uri="{FF2B5EF4-FFF2-40B4-BE49-F238E27FC236}">
                  <a16:creationId xmlns:a16="http://schemas.microsoft.com/office/drawing/2014/main" id="{679C2B1B-BD0E-6F96-2E94-8FA2C44631DE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07" name="Freeform: Shape 206">
              <a:extLst>
                <a:ext uri="{FF2B5EF4-FFF2-40B4-BE49-F238E27FC236}">
                  <a16:creationId xmlns:a16="http://schemas.microsoft.com/office/drawing/2014/main" id="{10D23351-DD4F-D5C6-9DBA-AD2F2DAC9496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91" name="Group 190">
            <a:extLst>
              <a:ext uri="{FF2B5EF4-FFF2-40B4-BE49-F238E27FC236}">
                <a16:creationId xmlns:a16="http://schemas.microsoft.com/office/drawing/2014/main" id="{76265341-FFDD-477F-A76D-5DA4011D27A4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203" name="Textbox 200">
              <a:extLst>
                <a:ext uri="{FF2B5EF4-FFF2-40B4-BE49-F238E27FC236}">
                  <a16:creationId xmlns:a16="http://schemas.microsoft.com/office/drawing/2014/main" id="{2D62A770-A50B-AC3C-9CC6-446E65BB3DB1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04" name="Textbox 200">
              <a:extLst>
                <a:ext uri="{FF2B5EF4-FFF2-40B4-BE49-F238E27FC236}">
                  <a16:creationId xmlns:a16="http://schemas.microsoft.com/office/drawing/2014/main" id="{9A1530D8-CAFA-9F9E-7067-53D22321276F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205" name="Textbox 200">
              <a:extLst>
                <a:ext uri="{FF2B5EF4-FFF2-40B4-BE49-F238E27FC236}">
                  <a16:creationId xmlns:a16="http://schemas.microsoft.com/office/drawing/2014/main" id="{068C1C9E-6C29-7A28-32E8-823A182F2FBA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192" name="Group 191">
            <a:extLst>
              <a:ext uri="{FF2B5EF4-FFF2-40B4-BE49-F238E27FC236}">
                <a16:creationId xmlns:a16="http://schemas.microsoft.com/office/drawing/2014/main" id="{FC004A74-3528-E14F-B189-FFF7DFC90C53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193" name="Group 192">
              <a:extLst>
                <a:ext uri="{FF2B5EF4-FFF2-40B4-BE49-F238E27FC236}">
                  <a16:creationId xmlns:a16="http://schemas.microsoft.com/office/drawing/2014/main" id="{5223EBAF-60B7-0B7B-C468-73324068C6BB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99" name="Oval 198">
                <a:extLst>
                  <a:ext uri="{FF2B5EF4-FFF2-40B4-BE49-F238E27FC236}">
                    <a16:creationId xmlns:a16="http://schemas.microsoft.com/office/drawing/2014/main" id="{495BB6BB-F8E3-9C6A-9E74-CD0FAA4FC006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0" name="Oval 199">
                <a:extLst>
                  <a:ext uri="{FF2B5EF4-FFF2-40B4-BE49-F238E27FC236}">
                    <a16:creationId xmlns:a16="http://schemas.microsoft.com/office/drawing/2014/main" id="{B22DCE75-500B-291A-6321-DB807C83D54A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1" name="Oval 200">
                <a:extLst>
                  <a:ext uri="{FF2B5EF4-FFF2-40B4-BE49-F238E27FC236}">
                    <a16:creationId xmlns:a16="http://schemas.microsoft.com/office/drawing/2014/main" id="{3A1C0FF1-3AAA-03E4-BB88-FCE013493A09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2" name="Oval 201">
                <a:extLst>
                  <a:ext uri="{FF2B5EF4-FFF2-40B4-BE49-F238E27FC236}">
                    <a16:creationId xmlns:a16="http://schemas.microsoft.com/office/drawing/2014/main" id="{2B3E467C-C0E4-A172-4E86-0BE80D966D27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94" name="Group 193">
              <a:extLst>
                <a:ext uri="{FF2B5EF4-FFF2-40B4-BE49-F238E27FC236}">
                  <a16:creationId xmlns:a16="http://schemas.microsoft.com/office/drawing/2014/main" id="{2B83F005-97CE-C108-8A75-E5DCD33CCE7C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95" name="Arc 194">
                <a:extLst>
                  <a:ext uri="{FF2B5EF4-FFF2-40B4-BE49-F238E27FC236}">
                    <a16:creationId xmlns:a16="http://schemas.microsoft.com/office/drawing/2014/main" id="{18A30954-1B22-0938-516D-19EFC47FD090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6" name="Arc 195">
                <a:extLst>
                  <a:ext uri="{FF2B5EF4-FFF2-40B4-BE49-F238E27FC236}">
                    <a16:creationId xmlns:a16="http://schemas.microsoft.com/office/drawing/2014/main" id="{EB6375B2-6B12-F9DC-25C7-D20BF1E628B2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7" name="Arc 196">
                <a:extLst>
                  <a:ext uri="{FF2B5EF4-FFF2-40B4-BE49-F238E27FC236}">
                    <a16:creationId xmlns:a16="http://schemas.microsoft.com/office/drawing/2014/main" id="{DAAC16C9-1177-5409-6BFA-E536404ED017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8" name="Arc 197">
                <a:extLst>
                  <a:ext uri="{FF2B5EF4-FFF2-40B4-BE49-F238E27FC236}">
                    <a16:creationId xmlns:a16="http://schemas.microsoft.com/office/drawing/2014/main" id="{7AFFF4E9-90F9-5AFD-E8D0-B8BA8E5BB811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12" name="Freeform: Shape 211">
            <a:extLst>
              <a:ext uri="{FF2B5EF4-FFF2-40B4-BE49-F238E27FC236}">
                <a16:creationId xmlns:a16="http://schemas.microsoft.com/office/drawing/2014/main" id="{2CD186C9-A5D6-F830-5E67-BC3E7EA481E3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13" name="Freeform: Shape 212">
            <a:extLst>
              <a:ext uri="{FF2B5EF4-FFF2-40B4-BE49-F238E27FC236}">
                <a16:creationId xmlns:a16="http://schemas.microsoft.com/office/drawing/2014/main" id="{8090976E-D793-AD72-B0B4-AFCACBA49566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14" name="Freeform: Shape 213">
            <a:extLst>
              <a:ext uri="{FF2B5EF4-FFF2-40B4-BE49-F238E27FC236}">
                <a16:creationId xmlns:a16="http://schemas.microsoft.com/office/drawing/2014/main" id="{FB959271-360B-D23E-163C-0060CE3E3AC5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16" name="Freeform: Shape 215">
            <a:extLst>
              <a:ext uri="{FF2B5EF4-FFF2-40B4-BE49-F238E27FC236}">
                <a16:creationId xmlns:a16="http://schemas.microsoft.com/office/drawing/2014/main" id="{7AA2F11F-F4D3-9A3A-77EC-45BCF62C3435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17" name="Freeform: Shape 216">
            <a:extLst>
              <a:ext uri="{FF2B5EF4-FFF2-40B4-BE49-F238E27FC236}">
                <a16:creationId xmlns:a16="http://schemas.microsoft.com/office/drawing/2014/main" id="{325F865B-1CA3-ADC5-C4D2-993C0F04D5D3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634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2500"/>
    </mc:Choice>
    <mc:Fallback xmlns="">
      <p:transition advClick="0" advTm="25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2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2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2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2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" grpId="0"/>
          <p:bldP spid="6" grpId="0"/>
          <p:bldP spid="7" grpId="0" animBg="1"/>
          <p:bldP spid="8" grpId="0" animBg="1"/>
          <p:bldP spid="9" grpId="0" animBg="1"/>
          <p:bldP spid="10" grpId="0" animBg="1"/>
          <p:bldP spid="212" grpId="0" animBg="1"/>
          <p:bldP spid="213" grpId="0" animBg="1"/>
          <p:bldP spid="214" grpId="0" animBg="1"/>
          <p:bldP spid="216" grpId="0" animBg="1"/>
          <p:bldP spid="217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1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1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1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1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2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1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1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2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1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2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2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" grpId="0"/>
          <p:bldP spid="6" grpId="0"/>
          <p:bldP spid="7" grpId="0" animBg="1"/>
          <p:bldP spid="8" grpId="0" animBg="1"/>
          <p:bldP spid="9" grpId="0" animBg="1"/>
          <p:bldP spid="10" grpId="0" animBg="1"/>
          <p:bldP spid="212" grpId="0" animBg="1"/>
          <p:bldP spid="213" grpId="0" animBg="1"/>
          <p:bldP spid="214" grpId="0" animBg="1"/>
          <p:bldP spid="216" grpId="0" animBg="1"/>
          <p:bldP spid="217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7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271FB7F-035D-AA58-56D6-E035E92CA3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39">
            <a:extLst>
              <a:ext uri="{FF2B5EF4-FFF2-40B4-BE49-F238E27FC236}">
                <a16:creationId xmlns:a16="http://schemas.microsoft.com/office/drawing/2014/main" id="{302D6D8E-8DBA-1CDF-38FB-DC0C919F591E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41" name="!!MainTitle1">
            <a:extLst>
              <a:ext uri="{FF2B5EF4-FFF2-40B4-BE49-F238E27FC236}">
                <a16:creationId xmlns:a16="http://schemas.microsoft.com/office/drawing/2014/main" id="{1B994640-9C99-693C-AF5D-FCCBBE62D66F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bg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bg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bg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bg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!!SubTitle">
            <a:extLst>
              <a:ext uri="{FF2B5EF4-FFF2-40B4-BE49-F238E27FC236}">
                <a16:creationId xmlns:a16="http://schemas.microsoft.com/office/drawing/2014/main" id="{90E46802-414C-A7E3-DED4-458F4DAE757F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20000"/>
                    <a:lumOff val="8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20000"/>
                    <a:lumOff val="8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20000"/>
                    <a:lumOff val="8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20000"/>
                    <a:lumOff val="8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20000"/>
                  <a:lumOff val="8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C3D58B8E-C143-6442-3B82-35D097B92DFE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E7E4984F-31FE-A21B-64E4-E0E6B712BF14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D17F0BAC-A2F0-36D5-9B7D-56A645736355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4E01A4FC-B340-DD97-21ED-57DCCEE26301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19C57FA7-5F97-DCA0-335D-61FC220CDDC7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443B969F-E38A-AE7B-8B2B-687C818FD493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BB174E2C-DEE6-FBB3-5342-91D0A1791AB4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DBCCE9B9-51B6-51AD-6239-1DD88228D3DA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BE00C148-7564-6EF0-7110-374E5A191CEB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718DCB91-9A7E-B7EE-948A-DAAB5437DAD4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B81836BA-E1BF-B272-3ADA-C30762E926D5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54059950-CA51-08C5-52A5-FEFF0FFAFDE2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C005D00C-625F-9D39-FB9A-50483117179B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34CA452C-6E92-5A45-E121-1D79C82411ED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9489B676-C5E8-C21C-55B1-51C0E3298C85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3" name="Oval 62">
                <a:extLst>
                  <a:ext uri="{FF2B5EF4-FFF2-40B4-BE49-F238E27FC236}">
                    <a16:creationId xmlns:a16="http://schemas.microsoft.com/office/drawing/2014/main" id="{8FFA3352-C72B-7E4E-8F6E-CBCBAB895448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8" name="Oval 127">
                <a:extLst>
                  <a:ext uri="{FF2B5EF4-FFF2-40B4-BE49-F238E27FC236}">
                    <a16:creationId xmlns:a16="http://schemas.microsoft.com/office/drawing/2014/main" id="{C3842097-9E6E-2A7A-174F-F798B5E76934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85150E49-9A47-862D-F55A-236B294400EA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57" name="Arc 56">
                <a:extLst>
                  <a:ext uri="{FF2B5EF4-FFF2-40B4-BE49-F238E27FC236}">
                    <a16:creationId xmlns:a16="http://schemas.microsoft.com/office/drawing/2014/main" id="{A2E46AFE-6237-44A4-CF1B-1F31E8F104D3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" name="Arc 57">
                <a:extLst>
                  <a:ext uri="{FF2B5EF4-FFF2-40B4-BE49-F238E27FC236}">
                    <a16:creationId xmlns:a16="http://schemas.microsoft.com/office/drawing/2014/main" id="{7EB60118-3203-6ADA-DF22-1A027A6D1C84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Arc 58">
                <a:extLst>
                  <a:ext uri="{FF2B5EF4-FFF2-40B4-BE49-F238E27FC236}">
                    <a16:creationId xmlns:a16="http://schemas.microsoft.com/office/drawing/2014/main" id="{BB8D7C7C-91AB-564D-294D-EE7057E6569F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" name="Arc 59">
                <a:extLst>
                  <a:ext uri="{FF2B5EF4-FFF2-40B4-BE49-F238E27FC236}">
                    <a16:creationId xmlns:a16="http://schemas.microsoft.com/office/drawing/2014/main" id="{D2566047-C211-D151-98D6-3D3B740A9D85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8AC72CE4-7A82-FB8C-606C-4EBCBA9A9BA3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130" name="Arc 129">
              <a:extLst>
                <a:ext uri="{FF2B5EF4-FFF2-40B4-BE49-F238E27FC236}">
                  <a16:creationId xmlns:a16="http://schemas.microsoft.com/office/drawing/2014/main" id="{F97C5A0F-F02F-353B-EEAB-4EADD7187FD4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31" name="Group 130">
              <a:extLst>
                <a:ext uri="{FF2B5EF4-FFF2-40B4-BE49-F238E27FC236}">
                  <a16:creationId xmlns:a16="http://schemas.microsoft.com/office/drawing/2014/main" id="{ED5195BF-3951-CDF8-6BB0-54E07BC1104E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142" name="Oval 141">
                <a:extLst>
                  <a:ext uri="{FF2B5EF4-FFF2-40B4-BE49-F238E27FC236}">
                    <a16:creationId xmlns:a16="http://schemas.microsoft.com/office/drawing/2014/main" id="{955A70DA-8896-B450-69ED-42B56DC854E5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" name="Oval 142">
                <a:extLst>
                  <a:ext uri="{FF2B5EF4-FFF2-40B4-BE49-F238E27FC236}">
                    <a16:creationId xmlns:a16="http://schemas.microsoft.com/office/drawing/2014/main" id="{E920B35B-949D-52BF-5B1A-8FCBA6A99C42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44" name="Group 143">
            <a:extLst>
              <a:ext uri="{FF2B5EF4-FFF2-40B4-BE49-F238E27FC236}">
                <a16:creationId xmlns:a16="http://schemas.microsoft.com/office/drawing/2014/main" id="{A7E4EF62-FF65-8DCB-1ED3-C4A544588F21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198A9FFF-11E9-06B7-349B-1B14061CE06C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6" name="Freeform: Shape 145">
              <a:extLst>
                <a:ext uri="{FF2B5EF4-FFF2-40B4-BE49-F238E27FC236}">
                  <a16:creationId xmlns:a16="http://schemas.microsoft.com/office/drawing/2014/main" id="{878497C4-D0A3-77B1-E98B-EE5BEF41D9F4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47" name="Group 146">
            <a:extLst>
              <a:ext uri="{FF2B5EF4-FFF2-40B4-BE49-F238E27FC236}">
                <a16:creationId xmlns:a16="http://schemas.microsoft.com/office/drawing/2014/main" id="{17C405CC-278A-9E59-A785-562A58B9AE5B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148" name="Textbox 200">
              <a:extLst>
                <a:ext uri="{FF2B5EF4-FFF2-40B4-BE49-F238E27FC236}">
                  <a16:creationId xmlns:a16="http://schemas.microsoft.com/office/drawing/2014/main" id="{E18ECBE0-BC6D-9857-5AFB-D5A0A4420ACA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49" name="Textbox 200">
              <a:extLst>
                <a:ext uri="{FF2B5EF4-FFF2-40B4-BE49-F238E27FC236}">
                  <a16:creationId xmlns:a16="http://schemas.microsoft.com/office/drawing/2014/main" id="{1E631463-D8DB-165D-FCDD-07CB40492780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150" name="Textbox 200">
              <a:extLst>
                <a:ext uri="{FF2B5EF4-FFF2-40B4-BE49-F238E27FC236}">
                  <a16:creationId xmlns:a16="http://schemas.microsoft.com/office/drawing/2014/main" id="{DC3FF390-BF92-86AF-20A5-21B93480C570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151" name="Group 150">
            <a:extLst>
              <a:ext uri="{FF2B5EF4-FFF2-40B4-BE49-F238E27FC236}">
                <a16:creationId xmlns:a16="http://schemas.microsoft.com/office/drawing/2014/main" id="{E6BA2DE0-D9DC-6899-2F55-809CDD235ADF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201" name="Freeform: Shape 200">
              <a:extLst>
                <a:ext uri="{FF2B5EF4-FFF2-40B4-BE49-F238E27FC236}">
                  <a16:creationId xmlns:a16="http://schemas.microsoft.com/office/drawing/2014/main" id="{85DDB79B-BC22-D99B-DEB9-EDF07242051C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02" name="Freeform: Shape 201">
              <a:extLst>
                <a:ext uri="{FF2B5EF4-FFF2-40B4-BE49-F238E27FC236}">
                  <a16:creationId xmlns:a16="http://schemas.microsoft.com/office/drawing/2014/main" id="{66A56D8F-1114-8E4D-06C5-EEA1A4B8D94F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03" name="Group 202">
            <a:extLst>
              <a:ext uri="{FF2B5EF4-FFF2-40B4-BE49-F238E27FC236}">
                <a16:creationId xmlns:a16="http://schemas.microsoft.com/office/drawing/2014/main" id="{AAE0CA21-20E2-9979-6DA0-0E0C41F4D790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204" name="Textbox 200">
              <a:extLst>
                <a:ext uri="{FF2B5EF4-FFF2-40B4-BE49-F238E27FC236}">
                  <a16:creationId xmlns:a16="http://schemas.microsoft.com/office/drawing/2014/main" id="{9BC1070D-BDE4-5A84-6DA1-9812BD1BEC21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05" name="Textbox 200">
              <a:extLst>
                <a:ext uri="{FF2B5EF4-FFF2-40B4-BE49-F238E27FC236}">
                  <a16:creationId xmlns:a16="http://schemas.microsoft.com/office/drawing/2014/main" id="{0D8EFD3A-E12C-C5D8-3BAD-599B81FDB98B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206" name="Textbox 200">
              <a:extLst>
                <a:ext uri="{FF2B5EF4-FFF2-40B4-BE49-F238E27FC236}">
                  <a16:creationId xmlns:a16="http://schemas.microsoft.com/office/drawing/2014/main" id="{2A0455E7-F666-9219-C350-E8D8219B8CAC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207" name="Group 206">
            <a:extLst>
              <a:ext uri="{FF2B5EF4-FFF2-40B4-BE49-F238E27FC236}">
                <a16:creationId xmlns:a16="http://schemas.microsoft.com/office/drawing/2014/main" id="{6F5944ED-1A54-EBB8-0B67-285C09799267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208" name="Group 207">
              <a:extLst>
                <a:ext uri="{FF2B5EF4-FFF2-40B4-BE49-F238E27FC236}">
                  <a16:creationId xmlns:a16="http://schemas.microsoft.com/office/drawing/2014/main" id="{9035F1C4-379D-579D-FC03-4CEF4A98A61C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214" name="Oval 213">
                <a:extLst>
                  <a:ext uri="{FF2B5EF4-FFF2-40B4-BE49-F238E27FC236}">
                    <a16:creationId xmlns:a16="http://schemas.microsoft.com/office/drawing/2014/main" id="{7A092EE8-63FD-B848-C468-1355AB3E75E6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5" name="Oval 214">
                <a:extLst>
                  <a:ext uri="{FF2B5EF4-FFF2-40B4-BE49-F238E27FC236}">
                    <a16:creationId xmlns:a16="http://schemas.microsoft.com/office/drawing/2014/main" id="{F97031F2-6BC8-1771-F0E9-89AEAB84283E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6" name="Oval 215">
                <a:extLst>
                  <a:ext uri="{FF2B5EF4-FFF2-40B4-BE49-F238E27FC236}">
                    <a16:creationId xmlns:a16="http://schemas.microsoft.com/office/drawing/2014/main" id="{271B1A78-919E-73CA-616C-E0CA4411270E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7" name="Oval 216">
                <a:extLst>
                  <a:ext uri="{FF2B5EF4-FFF2-40B4-BE49-F238E27FC236}">
                    <a16:creationId xmlns:a16="http://schemas.microsoft.com/office/drawing/2014/main" id="{D5820E8D-1AE4-2B74-0D3B-E1AE05CC3E0C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09" name="Group 208">
              <a:extLst>
                <a:ext uri="{FF2B5EF4-FFF2-40B4-BE49-F238E27FC236}">
                  <a16:creationId xmlns:a16="http://schemas.microsoft.com/office/drawing/2014/main" id="{A3A6E41E-2439-7393-EF9E-AF9679E36C6E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210" name="Arc 209">
                <a:extLst>
                  <a:ext uri="{FF2B5EF4-FFF2-40B4-BE49-F238E27FC236}">
                    <a16:creationId xmlns:a16="http://schemas.microsoft.com/office/drawing/2014/main" id="{4467A84A-CB5B-BB07-86C6-EC7A2AA4A49B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1" name="Arc 210">
                <a:extLst>
                  <a:ext uri="{FF2B5EF4-FFF2-40B4-BE49-F238E27FC236}">
                    <a16:creationId xmlns:a16="http://schemas.microsoft.com/office/drawing/2014/main" id="{C4A53421-B8FA-C09E-6A41-3D4738A6F538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2" name="Arc 211">
                <a:extLst>
                  <a:ext uri="{FF2B5EF4-FFF2-40B4-BE49-F238E27FC236}">
                    <a16:creationId xmlns:a16="http://schemas.microsoft.com/office/drawing/2014/main" id="{8925EE8D-5002-8890-A149-DD753D85192E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3" name="Arc 212">
                <a:extLst>
                  <a:ext uri="{FF2B5EF4-FFF2-40B4-BE49-F238E27FC236}">
                    <a16:creationId xmlns:a16="http://schemas.microsoft.com/office/drawing/2014/main" id="{B28D6A11-4FBA-19BD-522B-DCA1D35716BC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218" name="Group 217">
            <a:extLst>
              <a:ext uri="{FF2B5EF4-FFF2-40B4-BE49-F238E27FC236}">
                <a16:creationId xmlns:a16="http://schemas.microsoft.com/office/drawing/2014/main" id="{71BB9F31-9987-D759-AD0E-0BEA1F8A3AC6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</p:grpSpPr>
        <p:sp>
          <p:nvSpPr>
            <p:cNvPr id="219" name="Freeform: Shape 218">
              <a:extLst>
                <a:ext uri="{FF2B5EF4-FFF2-40B4-BE49-F238E27FC236}">
                  <a16:creationId xmlns:a16="http://schemas.microsoft.com/office/drawing/2014/main" id="{A88EF919-9539-A313-FE2C-AE662376770C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20" name="Freeform: Shape 219">
              <a:extLst>
                <a:ext uri="{FF2B5EF4-FFF2-40B4-BE49-F238E27FC236}">
                  <a16:creationId xmlns:a16="http://schemas.microsoft.com/office/drawing/2014/main" id="{6F47A5D0-6B21-D9D4-3FED-803D13A48372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21" name="Group 220">
            <a:extLst>
              <a:ext uri="{FF2B5EF4-FFF2-40B4-BE49-F238E27FC236}">
                <a16:creationId xmlns:a16="http://schemas.microsoft.com/office/drawing/2014/main" id="{4E7636AA-2943-005E-5E2A-85A02600106A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222" name="Textbox 200">
              <a:extLst>
                <a:ext uri="{FF2B5EF4-FFF2-40B4-BE49-F238E27FC236}">
                  <a16:creationId xmlns:a16="http://schemas.microsoft.com/office/drawing/2014/main" id="{EA0AD4A9-0B45-950C-A8E4-3B29D37EE1E4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23" name="Textbox 200">
              <a:extLst>
                <a:ext uri="{FF2B5EF4-FFF2-40B4-BE49-F238E27FC236}">
                  <a16:creationId xmlns:a16="http://schemas.microsoft.com/office/drawing/2014/main" id="{E8DB21A1-E9E8-CAE7-BE83-1AB1D78CE5D4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224" name="Textbox 200">
              <a:extLst>
                <a:ext uri="{FF2B5EF4-FFF2-40B4-BE49-F238E27FC236}">
                  <a16:creationId xmlns:a16="http://schemas.microsoft.com/office/drawing/2014/main" id="{96998B46-EA0B-5222-66F6-C1E5118B35A7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25" name="Group 224">
            <a:extLst>
              <a:ext uri="{FF2B5EF4-FFF2-40B4-BE49-F238E27FC236}">
                <a16:creationId xmlns:a16="http://schemas.microsoft.com/office/drawing/2014/main" id="{4D2CB019-8B44-FEB9-3686-61B0858CF664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226" name="Group 225">
              <a:extLst>
                <a:ext uri="{FF2B5EF4-FFF2-40B4-BE49-F238E27FC236}">
                  <a16:creationId xmlns:a16="http://schemas.microsoft.com/office/drawing/2014/main" id="{452C551C-6C1B-561A-D1AB-79EAAB9E4275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232" name="Oval 231">
                <a:extLst>
                  <a:ext uri="{FF2B5EF4-FFF2-40B4-BE49-F238E27FC236}">
                    <a16:creationId xmlns:a16="http://schemas.microsoft.com/office/drawing/2014/main" id="{372338DC-1F7B-FD36-0F95-6CBC093F028B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3" name="Oval 232">
                <a:extLst>
                  <a:ext uri="{FF2B5EF4-FFF2-40B4-BE49-F238E27FC236}">
                    <a16:creationId xmlns:a16="http://schemas.microsoft.com/office/drawing/2014/main" id="{A196DADB-EB0E-B00F-260C-E834F0833E0F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4" name="Oval 233">
                <a:extLst>
                  <a:ext uri="{FF2B5EF4-FFF2-40B4-BE49-F238E27FC236}">
                    <a16:creationId xmlns:a16="http://schemas.microsoft.com/office/drawing/2014/main" id="{DAB7AB7D-8A26-3CAF-C06F-C50040C8F723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5" name="Oval 234">
                <a:extLst>
                  <a:ext uri="{FF2B5EF4-FFF2-40B4-BE49-F238E27FC236}">
                    <a16:creationId xmlns:a16="http://schemas.microsoft.com/office/drawing/2014/main" id="{9BC40937-FE12-2873-70BB-0463CE22F86C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27" name="Group 226">
              <a:extLst>
                <a:ext uri="{FF2B5EF4-FFF2-40B4-BE49-F238E27FC236}">
                  <a16:creationId xmlns:a16="http://schemas.microsoft.com/office/drawing/2014/main" id="{01BBBA53-2E1A-F264-ECBD-436C45A166D5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228" name="Arc 227">
                <a:extLst>
                  <a:ext uri="{FF2B5EF4-FFF2-40B4-BE49-F238E27FC236}">
                    <a16:creationId xmlns:a16="http://schemas.microsoft.com/office/drawing/2014/main" id="{C2DEE35B-54A6-E645-2658-6165650BC2BF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9" name="Arc 228">
                <a:extLst>
                  <a:ext uri="{FF2B5EF4-FFF2-40B4-BE49-F238E27FC236}">
                    <a16:creationId xmlns:a16="http://schemas.microsoft.com/office/drawing/2014/main" id="{D3C38FA9-B526-10DC-0E1B-35FA00EA010E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0" name="Arc 229">
                <a:extLst>
                  <a:ext uri="{FF2B5EF4-FFF2-40B4-BE49-F238E27FC236}">
                    <a16:creationId xmlns:a16="http://schemas.microsoft.com/office/drawing/2014/main" id="{160C103E-D501-C44F-420A-830751DCDC8B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1" name="Arc 230">
                <a:extLst>
                  <a:ext uri="{FF2B5EF4-FFF2-40B4-BE49-F238E27FC236}">
                    <a16:creationId xmlns:a16="http://schemas.microsoft.com/office/drawing/2014/main" id="{209D7618-9CEB-499B-E599-EF8303DF9F13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236" name="Group 235">
            <a:extLst>
              <a:ext uri="{FF2B5EF4-FFF2-40B4-BE49-F238E27FC236}">
                <a16:creationId xmlns:a16="http://schemas.microsoft.com/office/drawing/2014/main" id="{7F2504E5-FB33-04CA-D339-B460E43351F4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237" name="Freeform: Shape 236">
              <a:extLst>
                <a:ext uri="{FF2B5EF4-FFF2-40B4-BE49-F238E27FC236}">
                  <a16:creationId xmlns:a16="http://schemas.microsoft.com/office/drawing/2014/main" id="{08D0B056-08EC-74A4-D8A4-12E24146DB07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38" name="Freeform: Shape 237">
              <a:extLst>
                <a:ext uri="{FF2B5EF4-FFF2-40B4-BE49-F238E27FC236}">
                  <a16:creationId xmlns:a16="http://schemas.microsoft.com/office/drawing/2014/main" id="{97510200-FF67-E652-ED30-ABF7776D9769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39" name="Group 238">
            <a:extLst>
              <a:ext uri="{FF2B5EF4-FFF2-40B4-BE49-F238E27FC236}">
                <a16:creationId xmlns:a16="http://schemas.microsoft.com/office/drawing/2014/main" id="{0567A2F2-097F-9CE3-7A21-419C58865802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240" name="Textbox 200">
              <a:extLst>
                <a:ext uri="{FF2B5EF4-FFF2-40B4-BE49-F238E27FC236}">
                  <a16:creationId xmlns:a16="http://schemas.microsoft.com/office/drawing/2014/main" id="{0069C234-7ACB-73E1-DE84-D06E52D5E30F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41" name="Textbox 200">
              <a:extLst>
                <a:ext uri="{FF2B5EF4-FFF2-40B4-BE49-F238E27FC236}">
                  <a16:creationId xmlns:a16="http://schemas.microsoft.com/office/drawing/2014/main" id="{382AC00C-BE79-9AEF-86A2-D631ADBF6D23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242" name="Textbox 200">
              <a:extLst>
                <a:ext uri="{FF2B5EF4-FFF2-40B4-BE49-F238E27FC236}">
                  <a16:creationId xmlns:a16="http://schemas.microsoft.com/office/drawing/2014/main" id="{12B1DB4B-8183-99BA-A611-57F2771A2BDF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243" name="Group 242">
            <a:extLst>
              <a:ext uri="{FF2B5EF4-FFF2-40B4-BE49-F238E27FC236}">
                <a16:creationId xmlns:a16="http://schemas.microsoft.com/office/drawing/2014/main" id="{216F154C-4688-6C00-6DA3-64CD9A1EFD82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244" name="Group 243">
              <a:extLst>
                <a:ext uri="{FF2B5EF4-FFF2-40B4-BE49-F238E27FC236}">
                  <a16:creationId xmlns:a16="http://schemas.microsoft.com/office/drawing/2014/main" id="{E3E52F1E-532B-279D-347B-58254CB4EA58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250" name="Oval 249">
                <a:extLst>
                  <a:ext uri="{FF2B5EF4-FFF2-40B4-BE49-F238E27FC236}">
                    <a16:creationId xmlns:a16="http://schemas.microsoft.com/office/drawing/2014/main" id="{9A36FEDF-25E9-6F3B-B903-06ABEF6238BC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1" name="Oval 250">
                <a:extLst>
                  <a:ext uri="{FF2B5EF4-FFF2-40B4-BE49-F238E27FC236}">
                    <a16:creationId xmlns:a16="http://schemas.microsoft.com/office/drawing/2014/main" id="{9F7A9A59-9BF1-837A-9FFA-E7A4E7BC8DA0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2" name="Oval 251">
                <a:extLst>
                  <a:ext uri="{FF2B5EF4-FFF2-40B4-BE49-F238E27FC236}">
                    <a16:creationId xmlns:a16="http://schemas.microsoft.com/office/drawing/2014/main" id="{450732EC-0FB9-1132-B4C5-AA21A99A11DB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3" name="Oval 252">
                <a:extLst>
                  <a:ext uri="{FF2B5EF4-FFF2-40B4-BE49-F238E27FC236}">
                    <a16:creationId xmlns:a16="http://schemas.microsoft.com/office/drawing/2014/main" id="{E3BCE616-A046-F0F0-72C6-D2A3935C8A8A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45" name="Group 244">
              <a:extLst>
                <a:ext uri="{FF2B5EF4-FFF2-40B4-BE49-F238E27FC236}">
                  <a16:creationId xmlns:a16="http://schemas.microsoft.com/office/drawing/2014/main" id="{F0166CC0-1AC7-44B1-EEC2-5581D8D5733A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246" name="Arc 245">
                <a:extLst>
                  <a:ext uri="{FF2B5EF4-FFF2-40B4-BE49-F238E27FC236}">
                    <a16:creationId xmlns:a16="http://schemas.microsoft.com/office/drawing/2014/main" id="{52C881DB-F3FE-2A7C-6F13-876A88875477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7" name="Arc 246">
                <a:extLst>
                  <a:ext uri="{FF2B5EF4-FFF2-40B4-BE49-F238E27FC236}">
                    <a16:creationId xmlns:a16="http://schemas.microsoft.com/office/drawing/2014/main" id="{266EC551-EB1B-0CAE-1A69-5B5131859B41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8" name="Arc 247">
                <a:extLst>
                  <a:ext uri="{FF2B5EF4-FFF2-40B4-BE49-F238E27FC236}">
                    <a16:creationId xmlns:a16="http://schemas.microsoft.com/office/drawing/2014/main" id="{26CB84F0-68BD-29C7-43B8-E34309C11558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9" name="Arc 248">
                <a:extLst>
                  <a:ext uri="{FF2B5EF4-FFF2-40B4-BE49-F238E27FC236}">
                    <a16:creationId xmlns:a16="http://schemas.microsoft.com/office/drawing/2014/main" id="{1591A12C-B21E-5B33-EBA8-449B2F82C44C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54" name="Freeform: Shape 253">
            <a:extLst>
              <a:ext uri="{FF2B5EF4-FFF2-40B4-BE49-F238E27FC236}">
                <a16:creationId xmlns:a16="http://schemas.microsoft.com/office/drawing/2014/main" id="{69D7553A-64C5-D784-0AD9-02B7EE774274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55" name="Freeform: Shape 254">
            <a:extLst>
              <a:ext uri="{FF2B5EF4-FFF2-40B4-BE49-F238E27FC236}">
                <a16:creationId xmlns:a16="http://schemas.microsoft.com/office/drawing/2014/main" id="{871AEB9B-0DE9-59D8-C5E1-7D6DCAE719E1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56" name="Freeform: Shape 255">
            <a:extLst>
              <a:ext uri="{FF2B5EF4-FFF2-40B4-BE49-F238E27FC236}">
                <a16:creationId xmlns:a16="http://schemas.microsoft.com/office/drawing/2014/main" id="{31208112-E3BE-1272-4C8B-023682B5DA7C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57" name="Freeform: Shape 256">
            <a:extLst>
              <a:ext uri="{FF2B5EF4-FFF2-40B4-BE49-F238E27FC236}">
                <a16:creationId xmlns:a16="http://schemas.microsoft.com/office/drawing/2014/main" id="{E00D2D8C-2F79-58D0-0D7F-E388A06E9673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58" name="Freeform: Shape 257">
            <a:extLst>
              <a:ext uri="{FF2B5EF4-FFF2-40B4-BE49-F238E27FC236}">
                <a16:creationId xmlns:a16="http://schemas.microsoft.com/office/drawing/2014/main" id="{4239DFD2-891C-3EFB-7E0F-DA93D1193742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2529341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500">
        <p14:gallery dir="l"/>
      </p:transition>
    </mc:Choice>
    <mc:Fallback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2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2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2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2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2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/>
          <p:bldP spid="42" grpId="0"/>
          <p:bldP spid="43" grpId="0" animBg="1"/>
          <p:bldP spid="44" grpId="0" animBg="1"/>
          <p:bldP spid="45" grpId="0" animBg="1"/>
          <p:bldP spid="46" grpId="0" animBg="1"/>
          <p:bldP spid="254" grpId="0" animBg="1"/>
          <p:bldP spid="255" grpId="0" animBg="1"/>
          <p:bldP spid="256" grpId="0" animBg="1"/>
          <p:bldP spid="257" grpId="0" animBg="1"/>
          <p:bldP spid="25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1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2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5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2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2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25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2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25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2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2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23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2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5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2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/>
          <p:bldP spid="42" grpId="0"/>
          <p:bldP spid="43" grpId="0" animBg="1"/>
          <p:bldP spid="44" grpId="0" animBg="1"/>
          <p:bldP spid="45" grpId="0" animBg="1"/>
          <p:bldP spid="46" grpId="0" animBg="1"/>
          <p:bldP spid="254" grpId="0" animBg="1"/>
          <p:bldP spid="255" grpId="0" animBg="1"/>
          <p:bldP spid="256" grpId="0" animBg="1"/>
          <p:bldP spid="257" grpId="0" animBg="1"/>
          <p:bldP spid="258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Rectangle 194">
            <a:extLst>
              <a:ext uri="{FF2B5EF4-FFF2-40B4-BE49-F238E27FC236}">
                <a16:creationId xmlns:a16="http://schemas.microsoft.com/office/drawing/2014/main" id="{E3DC52D7-304C-85A0-C529-EDB7DA45816E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accent4">
                    <a:lumMod val="40000"/>
                    <a:lumOff val="6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accent4">
                    <a:lumMod val="40000"/>
                    <a:lumOff val="6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accent4">
                    <a:lumMod val="40000"/>
                    <a:lumOff val="6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196" name="!!MainTitle1">
            <a:extLst>
              <a:ext uri="{FF2B5EF4-FFF2-40B4-BE49-F238E27FC236}">
                <a16:creationId xmlns:a16="http://schemas.microsoft.com/office/drawing/2014/main" id="{A86E953A-1706-92B6-CC21-44D036C428CA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2">
                    <a:lumMod val="10000"/>
                    <a:lumOff val="9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bg2">
                    <a:lumMod val="10000"/>
                    <a:lumOff val="9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bg2">
                    <a:lumMod val="10000"/>
                    <a:lumOff val="9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bg2">
                    <a:lumMod val="10000"/>
                    <a:lumOff val="9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bg2">
                    <a:lumMod val="10000"/>
                    <a:lumOff val="9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97" name="!!SubTitle">
            <a:extLst>
              <a:ext uri="{FF2B5EF4-FFF2-40B4-BE49-F238E27FC236}">
                <a16:creationId xmlns:a16="http://schemas.microsoft.com/office/drawing/2014/main" id="{CF22B250-1E5E-CAFD-2851-68E1E03467C9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98" name="Oval 197">
            <a:extLst>
              <a:ext uri="{FF2B5EF4-FFF2-40B4-BE49-F238E27FC236}">
                <a16:creationId xmlns:a16="http://schemas.microsoft.com/office/drawing/2014/main" id="{8D54852A-108B-885D-F830-3E971D50AC99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99" name="Oval 198">
            <a:extLst>
              <a:ext uri="{FF2B5EF4-FFF2-40B4-BE49-F238E27FC236}">
                <a16:creationId xmlns:a16="http://schemas.microsoft.com/office/drawing/2014/main" id="{56F35581-7CE7-2584-EAF4-856A145275D1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0" name="Oval 199">
            <a:extLst>
              <a:ext uri="{FF2B5EF4-FFF2-40B4-BE49-F238E27FC236}">
                <a16:creationId xmlns:a16="http://schemas.microsoft.com/office/drawing/2014/main" id="{A5C5ACF7-454B-20D7-8CAC-6E290FFA97C3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01" name="Oval 200">
            <a:extLst>
              <a:ext uri="{FF2B5EF4-FFF2-40B4-BE49-F238E27FC236}">
                <a16:creationId xmlns:a16="http://schemas.microsoft.com/office/drawing/2014/main" id="{B5A7D349-0C9C-A9A9-9FE8-63F73B073EA4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02" name="Group 201">
            <a:extLst>
              <a:ext uri="{FF2B5EF4-FFF2-40B4-BE49-F238E27FC236}">
                <a16:creationId xmlns:a16="http://schemas.microsoft.com/office/drawing/2014/main" id="{FA10DEC5-9303-E142-F214-DEE8F310BEBD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203" name="Freeform: Shape 202">
              <a:extLst>
                <a:ext uri="{FF2B5EF4-FFF2-40B4-BE49-F238E27FC236}">
                  <a16:creationId xmlns:a16="http://schemas.microsoft.com/office/drawing/2014/main" id="{0E5B2F1E-DA48-1BA3-04F5-4C05ED048851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04" name="Freeform: Shape 203">
              <a:extLst>
                <a:ext uri="{FF2B5EF4-FFF2-40B4-BE49-F238E27FC236}">
                  <a16:creationId xmlns:a16="http://schemas.microsoft.com/office/drawing/2014/main" id="{AD38C8F8-6E73-3D78-49F6-6484703A215B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05" name="Group 204">
            <a:extLst>
              <a:ext uri="{FF2B5EF4-FFF2-40B4-BE49-F238E27FC236}">
                <a16:creationId xmlns:a16="http://schemas.microsoft.com/office/drawing/2014/main" id="{D5CCEF43-4A84-489C-AD2A-53043EB2D4E7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206" name="Textbox 200">
              <a:extLst>
                <a:ext uri="{FF2B5EF4-FFF2-40B4-BE49-F238E27FC236}">
                  <a16:creationId xmlns:a16="http://schemas.microsoft.com/office/drawing/2014/main" id="{101BCE2F-4985-D657-CEC3-5AA20A8E38D1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07" name="Textbox 200">
              <a:extLst>
                <a:ext uri="{FF2B5EF4-FFF2-40B4-BE49-F238E27FC236}">
                  <a16:creationId xmlns:a16="http://schemas.microsoft.com/office/drawing/2014/main" id="{7F4B987F-B85A-65DC-2EFD-03F4226FC361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208" name="Textbox 200">
              <a:extLst>
                <a:ext uri="{FF2B5EF4-FFF2-40B4-BE49-F238E27FC236}">
                  <a16:creationId xmlns:a16="http://schemas.microsoft.com/office/drawing/2014/main" id="{FB1B890B-9FF5-0666-5848-86E40B9D8857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209" name="Group 208">
            <a:extLst>
              <a:ext uri="{FF2B5EF4-FFF2-40B4-BE49-F238E27FC236}">
                <a16:creationId xmlns:a16="http://schemas.microsoft.com/office/drawing/2014/main" id="{79D7A0E0-13CC-9808-BE52-D8B5B3E7B8CD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210" name="Group 209">
              <a:extLst>
                <a:ext uri="{FF2B5EF4-FFF2-40B4-BE49-F238E27FC236}">
                  <a16:creationId xmlns:a16="http://schemas.microsoft.com/office/drawing/2014/main" id="{8BC4ED42-4CDA-3B0F-B37C-98AF0E08A928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216" name="Oval 215">
                <a:extLst>
                  <a:ext uri="{FF2B5EF4-FFF2-40B4-BE49-F238E27FC236}">
                    <a16:creationId xmlns:a16="http://schemas.microsoft.com/office/drawing/2014/main" id="{C5B69FF6-0415-42F9-7B14-477D1F859E98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7" name="Oval 216">
                <a:extLst>
                  <a:ext uri="{FF2B5EF4-FFF2-40B4-BE49-F238E27FC236}">
                    <a16:creationId xmlns:a16="http://schemas.microsoft.com/office/drawing/2014/main" id="{2A33A73D-1CE3-60F7-EF42-D378724CD7BB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8" name="Oval 217">
                <a:extLst>
                  <a:ext uri="{FF2B5EF4-FFF2-40B4-BE49-F238E27FC236}">
                    <a16:creationId xmlns:a16="http://schemas.microsoft.com/office/drawing/2014/main" id="{BC5CD23D-9717-D732-EFE8-67A96F6B255C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9" name="Oval 218">
                <a:extLst>
                  <a:ext uri="{FF2B5EF4-FFF2-40B4-BE49-F238E27FC236}">
                    <a16:creationId xmlns:a16="http://schemas.microsoft.com/office/drawing/2014/main" id="{5E7D5E1F-E147-7204-8857-BF83B450BB6A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11" name="Group 210">
              <a:extLst>
                <a:ext uri="{FF2B5EF4-FFF2-40B4-BE49-F238E27FC236}">
                  <a16:creationId xmlns:a16="http://schemas.microsoft.com/office/drawing/2014/main" id="{C7AB40EE-C819-1785-E13F-E85E54CDEBE4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212" name="Arc 211">
                <a:extLst>
                  <a:ext uri="{FF2B5EF4-FFF2-40B4-BE49-F238E27FC236}">
                    <a16:creationId xmlns:a16="http://schemas.microsoft.com/office/drawing/2014/main" id="{3F7CD012-BB6B-5753-4C82-5488B7A9DC23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3" name="Arc 212">
                <a:extLst>
                  <a:ext uri="{FF2B5EF4-FFF2-40B4-BE49-F238E27FC236}">
                    <a16:creationId xmlns:a16="http://schemas.microsoft.com/office/drawing/2014/main" id="{DC37A88F-9E4B-8AEB-F832-EC0271B2F544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4" name="Arc 213">
                <a:extLst>
                  <a:ext uri="{FF2B5EF4-FFF2-40B4-BE49-F238E27FC236}">
                    <a16:creationId xmlns:a16="http://schemas.microsoft.com/office/drawing/2014/main" id="{E8AB1708-3B26-B51A-76E7-CF18F8E339D4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5" name="Arc 214">
                <a:extLst>
                  <a:ext uri="{FF2B5EF4-FFF2-40B4-BE49-F238E27FC236}">
                    <a16:creationId xmlns:a16="http://schemas.microsoft.com/office/drawing/2014/main" id="{0DBDDE4B-2B0F-7594-B1C4-30C0B0DDD13C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220" name="Group 219">
            <a:extLst>
              <a:ext uri="{FF2B5EF4-FFF2-40B4-BE49-F238E27FC236}">
                <a16:creationId xmlns:a16="http://schemas.microsoft.com/office/drawing/2014/main" id="{4E213F10-8DAA-9AB6-900B-74C5697D8202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221" name="Arc 220">
              <a:extLst>
                <a:ext uri="{FF2B5EF4-FFF2-40B4-BE49-F238E27FC236}">
                  <a16:creationId xmlns:a16="http://schemas.microsoft.com/office/drawing/2014/main" id="{128081D8-72FA-E69B-FB6C-8694A09C8F1D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bg2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22" name="Group 221">
              <a:extLst>
                <a:ext uri="{FF2B5EF4-FFF2-40B4-BE49-F238E27FC236}">
                  <a16:creationId xmlns:a16="http://schemas.microsoft.com/office/drawing/2014/main" id="{61333ECF-6E36-FB39-2E6E-4FB4F45B2FB5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223" name="Oval 222">
                <a:extLst>
                  <a:ext uri="{FF2B5EF4-FFF2-40B4-BE49-F238E27FC236}">
                    <a16:creationId xmlns:a16="http://schemas.microsoft.com/office/drawing/2014/main" id="{432919B8-20BC-D901-F8EF-3F2D3840C559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4" name="Oval 223">
                <a:extLst>
                  <a:ext uri="{FF2B5EF4-FFF2-40B4-BE49-F238E27FC236}">
                    <a16:creationId xmlns:a16="http://schemas.microsoft.com/office/drawing/2014/main" id="{BE25AD23-67CF-DF82-10FA-7335396F89B7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225" name="Group 224">
            <a:extLst>
              <a:ext uri="{FF2B5EF4-FFF2-40B4-BE49-F238E27FC236}">
                <a16:creationId xmlns:a16="http://schemas.microsoft.com/office/drawing/2014/main" id="{9467AE76-6B5F-9895-7FFA-41F75B31C558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226" name="Freeform: Shape 225">
              <a:extLst>
                <a:ext uri="{FF2B5EF4-FFF2-40B4-BE49-F238E27FC236}">
                  <a16:creationId xmlns:a16="http://schemas.microsoft.com/office/drawing/2014/main" id="{192F9752-C040-68BD-13C5-FB331C865ECD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27" name="Freeform: Shape 226">
              <a:extLst>
                <a:ext uri="{FF2B5EF4-FFF2-40B4-BE49-F238E27FC236}">
                  <a16:creationId xmlns:a16="http://schemas.microsoft.com/office/drawing/2014/main" id="{65468D26-9EC5-B563-960E-5659BA6072D4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28" name="Group 227">
            <a:extLst>
              <a:ext uri="{FF2B5EF4-FFF2-40B4-BE49-F238E27FC236}">
                <a16:creationId xmlns:a16="http://schemas.microsoft.com/office/drawing/2014/main" id="{12B6988F-D502-783F-AADC-B78725044415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229" name="Textbox 200">
              <a:extLst>
                <a:ext uri="{FF2B5EF4-FFF2-40B4-BE49-F238E27FC236}">
                  <a16:creationId xmlns:a16="http://schemas.microsoft.com/office/drawing/2014/main" id="{1EB4387F-2046-CFAE-C520-3BD91C834290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30" name="Textbox 200">
              <a:extLst>
                <a:ext uri="{FF2B5EF4-FFF2-40B4-BE49-F238E27FC236}">
                  <a16:creationId xmlns:a16="http://schemas.microsoft.com/office/drawing/2014/main" id="{C93EDF3C-06E4-A883-4A79-0A291BD8B84E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231" name="Textbox 200">
              <a:extLst>
                <a:ext uri="{FF2B5EF4-FFF2-40B4-BE49-F238E27FC236}">
                  <a16:creationId xmlns:a16="http://schemas.microsoft.com/office/drawing/2014/main" id="{8E2E948C-0941-83D9-BD39-CA0B51C5AF5E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232" name="Group 231">
            <a:extLst>
              <a:ext uri="{FF2B5EF4-FFF2-40B4-BE49-F238E27FC236}">
                <a16:creationId xmlns:a16="http://schemas.microsoft.com/office/drawing/2014/main" id="{0F027E09-B5DC-3B3F-DEE2-95A9F671742A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233" name="Freeform: Shape 232">
              <a:extLst>
                <a:ext uri="{FF2B5EF4-FFF2-40B4-BE49-F238E27FC236}">
                  <a16:creationId xmlns:a16="http://schemas.microsoft.com/office/drawing/2014/main" id="{8D245C48-FBE3-150E-BA86-3F52F1F962C1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34" name="Freeform: Shape 233">
              <a:extLst>
                <a:ext uri="{FF2B5EF4-FFF2-40B4-BE49-F238E27FC236}">
                  <a16:creationId xmlns:a16="http://schemas.microsoft.com/office/drawing/2014/main" id="{34E4A801-5831-842A-95B7-5DF0F98A668D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35" name="Group 234">
            <a:extLst>
              <a:ext uri="{FF2B5EF4-FFF2-40B4-BE49-F238E27FC236}">
                <a16:creationId xmlns:a16="http://schemas.microsoft.com/office/drawing/2014/main" id="{278CBE01-59B3-CB29-9D9A-0DE176943828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236" name="Textbox 200">
              <a:extLst>
                <a:ext uri="{FF2B5EF4-FFF2-40B4-BE49-F238E27FC236}">
                  <a16:creationId xmlns:a16="http://schemas.microsoft.com/office/drawing/2014/main" id="{023EF072-19FC-C6BE-E744-4AAB714AD19C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37" name="Textbox 200">
              <a:extLst>
                <a:ext uri="{FF2B5EF4-FFF2-40B4-BE49-F238E27FC236}">
                  <a16:creationId xmlns:a16="http://schemas.microsoft.com/office/drawing/2014/main" id="{A07B09AA-1E97-65F4-FF7F-EFEA1B21A003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238" name="Textbox 200">
              <a:extLst>
                <a:ext uri="{FF2B5EF4-FFF2-40B4-BE49-F238E27FC236}">
                  <a16:creationId xmlns:a16="http://schemas.microsoft.com/office/drawing/2014/main" id="{7A082F81-3107-BC00-FD65-7F5E42E2ED62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239" name="Group 238">
            <a:extLst>
              <a:ext uri="{FF2B5EF4-FFF2-40B4-BE49-F238E27FC236}">
                <a16:creationId xmlns:a16="http://schemas.microsoft.com/office/drawing/2014/main" id="{64EE2CC9-C3A7-C0AA-1868-25EB2C71A842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240" name="Group 239">
              <a:extLst>
                <a:ext uri="{FF2B5EF4-FFF2-40B4-BE49-F238E27FC236}">
                  <a16:creationId xmlns:a16="http://schemas.microsoft.com/office/drawing/2014/main" id="{2000FF66-2153-830E-3A53-BF9B6D76A94C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246" name="Oval 245">
                <a:extLst>
                  <a:ext uri="{FF2B5EF4-FFF2-40B4-BE49-F238E27FC236}">
                    <a16:creationId xmlns:a16="http://schemas.microsoft.com/office/drawing/2014/main" id="{4BF54482-2E5F-ED36-9E15-18B16224FDB9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7" name="Oval 246">
                <a:extLst>
                  <a:ext uri="{FF2B5EF4-FFF2-40B4-BE49-F238E27FC236}">
                    <a16:creationId xmlns:a16="http://schemas.microsoft.com/office/drawing/2014/main" id="{4B1BD81B-D399-3873-C4E8-FA3573339AA8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8" name="Oval 247">
                <a:extLst>
                  <a:ext uri="{FF2B5EF4-FFF2-40B4-BE49-F238E27FC236}">
                    <a16:creationId xmlns:a16="http://schemas.microsoft.com/office/drawing/2014/main" id="{A021E2EB-EC1B-7B7D-025E-C4B9E8D003EE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9" name="Oval 248">
                <a:extLst>
                  <a:ext uri="{FF2B5EF4-FFF2-40B4-BE49-F238E27FC236}">
                    <a16:creationId xmlns:a16="http://schemas.microsoft.com/office/drawing/2014/main" id="{89CE549C-A9DE-76CB-D63D-4319FB8A9F78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41" name="Group 240">
              <a:extLst>
                <a:ext uri="{FF2B5EF4-FFF2-40B4-BE49-F238E27FC236}">
                  <a16:creationId xmlns:a16="http://schemas.microsoft.com/office/drawing/2014/main" id="{05267186-2C72-9951-A6BD-CAB6E1F96D49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242" name="Arc 241">
                <a:extLst>
                  <a:ext uri="{FF2B5EF4-FFF2-40B4-BE49-F238E27FC236}">
                    <a16:creationId xmlns:a16="http://schemas.microsoft.com/office/drawing/2014/main" id="{7ADC1D21-8AB4-8545-2673-53EA9A0EC9A7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3" name="Arc 242">
                <a:extLst>
                  <a:ext uri="{FF2B5EF4-FFF2-40B4-BE49-F238E27FC236}">
                    <a16:creationId xmlns:a16="http://schemas.microsoft.com/office/drawing/2014/main" id="{BBD3F2B0-3E2E-5C6F-5D77-9DF4800F3AF1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4" name="Arc 243">
                <a:extLst>
                  <a:ext uri="{FF2B5EF4-FFF2-40B4-BE49-F238E27FC236}">
                    <a16:creationId xmlns:a16="http://schemas.microsoft.com/office/drawing/2014/main" id="{D2AB729F-7498-0CFB-F17D-4FAFF0C130FA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5" name="Arc 244">
                <a:extLst>
                  <a:ext uri="{FF2B5EF4-FFF2-40B4-BE49-F238E27FC236}">
                    <a16:creationId xmlns:a16="http://schemas.microsoft.com/office/drawing/2014/main" id="{398C0D0D-8B1A-20C5-0783-8114778A8F97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250" name="Group 249">
            <a:extLst>
              <a:ext uri="{FF2B5EF4-FFF2-40B4-BE49-F238E27FC236}">
                <a16:creationId xmlns:a16="http://schemas.microsoft.com/office/drawing/2014/main" id="{54D999A7-7A3A-EEDE-5CF7-0329A743D8DE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</p:grpSpPr>
        <p:sp>
          <p:nvSpPr>
            <p:cNvPr id="251" name="Freeform: Shape 250">
              <a:extLst>
                <a:ext uri="{FF2B5EF4-FFF2-40B4-BE49-F238E27FC236}">
                  <a16:creationId xmlns:a16="http://schemas.microsoft.com/office/drawing/2014/main" id="{76ACB300-958B-0C5E-43EF-96F6066A6860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52" name="Freeform: Shape 251">
              <a:extLst>
                <a:ext uri="{FF2B5EF4-FFF2-40B4-BE49-F238E27FC236}">
                  <a16:creationId xmlns:a16="http://schemas.microsoft.com/office/drawing/2014/main" id="{8F394FCA-C86D-75E8-4BA7-6903C2F3C2DA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53" name="Group 252">
            <a:extLst>
              <a:ext uri="{FF2B5EF4-FFF2-40B4-BE49-F238E27FC236}">
                <a16:creationId xmlns:a16="http://schemas.microsoft.com/office/drawing/2014/main" id="{32EBED36-B8CE-5351-CCE0-B74173169CE3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254" name="Textbox 200">
              <a:extLst>
                <a:ext uri="{FF2B5EF4-FFF2-40B4-BE49-F238E27FC236}">
                  <a16:creationId xmlns:a16="http://schemas.microsoft.com/office/drawing/2014/main" id="{E00B5492-6B28-8D24-9DD2-77EF9E6E1567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5" name="Textbox 200">
              <a:extLst>
                <a:ext uri="{FF2B5EF4-FFF2-40B4-BE49-F238E27FC236}">
                  <a16:creationId xmlns:a16="http://schemas.microsoft.com/office/drawing/2014/main" id="{5FC04855-CF00-F546-DE47-5A49AB34F006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256" name="Textbox 200">
              <a:extLst>
                <a:ext uri="{FF2B5EF4-FFF2-40B4-BE49-F238E27FC236}">
                  <a16:creationId xmlns:a16="http://schemas.microsoft.com/office/drawing/2014/main" id="{B9BEAD7A-270A-F615-4EEC-73EC8094FB01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257" name="Group 256">
            <a:extLst>
              <a:ext uri="{FF2B5EF4-FFF2-40B4-BE49-F238E27FC236}">
                <a16:creationId xmlns:a16="http://schemas.microsoft.com/office/drawing/2014/main" id="{2BCEAD10-0DA1-1D03-0DDE-3424C1A311B4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258" name="Group 257">
              <a:extLst>
                <a:ext uri="{FF2B5EF4-FFF2-40B4-BE49-F238E27FC236}">
                  <a16:creationId xmlns:a16="http://schemas.microsoft.com/office/drawing/2014/main" id="{2C5E0255-CE7B-9EF2-AB06-25BDF9DE3118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264" name="Oval 263">
                <a:extLst>
                  <a:ext uri="{FF2B5EF4-FFF2-40B4-BE49-F238E27FC236}">
                    <a16:creationId xmlns:a16="http://schemas.microsoft.com/office/drawing/2014/main" id="{195A9CA5-7DCE-C5D8-4694-12E89112E7DE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5" name="Oval 264">
                <a:extLst>
                  <a:ext uri="{FF2B5EF4-FFF2-40B4-BE49-F238E27FC236}">
                    <a16:creationId xmlns:a16="http://schemas.microsoft.com/office/drawing/2014/main" id="{533FBB3C-D513-4A2A-5254-69DC16E07955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6" name="Oval 265">
                <a:extLst>
                  <a:ext uri="{FF2B5EF4-FFF2-40B4-BE49-F238E27FC236}">
                    <a16:creationId xmlns:a16="http://schemas.microsoft.com/office/drawing/2014/main" id="{B004FD13-6BD6-E202-CE98-1F5307EBCC0D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7" name="Oval 266">
                <a:extLst>
                  <a:ext uri="{FF2B5EF4-FFF2-40B4-BE49-F238E27FC236}">
                    <a16:creationId xmlns:a16="http://schemas.microsoft.com/office/drawing/2014/main" id="{371F7CB5-0842-CA22-63E9-C9567009D0C0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59" name="Group 258">
              <a:extLst>
                <a:ext uri="{FF2B5EF4-FFF2-40B4-BE49-F238E27FC236}">
                  <a16:creationId xmlns:a16="http://schemas.microsoft.com/office/drawing/2014/main" id="{8B30B438-83D1-1BED-3067-3F6CF1218928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260" name="Arc 259">
                <a:extLst>
                  <a:ext uri="{FF2B5EF4-FFF2-40B4-BE49-F238E27FC236}">
                    <a16:creationId xmlns:a16="http://schemas.microsoft.com/office/drawing/2014/main" id="{194E0975-FDFB-D60D-443D-8880095B4491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1" name="Arc 260">
                <a:extLst>
                  <a:ext uri="{FF2B5EF4-FFF2-40B4-BE49-F238E27FC236}">
                    <a16:creationId xmlns:a16="http://schemas.microsoft.com/office/drawing/2014/main" id="{FD92E185-D6D0-C68E-9369-FD0D0812C0F2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2" name="Arc 261">
                <a:extLst>
                  <a:ext uri="{FF2B5EF4-FFF2-40B4-BE49-F238E27FC236}">
                    <a16:creationId xmlns:a16="http://schemas.microsoft.com/office/drawing/2014/main" id="{917B17CE-477E-3E80-6542-537A53A52CB7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3" name="Arc 262">
                <a:extLst>
                  <a:ext uri="{FF2B5EF4-FFF2-40B4-BE49-F238E27FC236}">
                    <a16:creationId xmlns:a16="http://schemas.microsoft.com/office/drawing/2014/main" id="{14D4820C-FA89-2925-FD6A-07AA081DCF00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268" name="Group 267">
            <a:extLst>
              <a:ext uri="{FF2B5EF4-FFF2-40B4-BE49-F238E27FC236}">
                <a16:creationId xmlns:a16="http://schemas.microsoft.com/office/drawing/2014/main" id="{B3288383-3A3E-B53D-095F-658D196FEF1F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269" name="Freeform: Shape 268">
              <a:extLst>
                <a:ext uri="{FF2B5EF4-FFF2-40B4-BE49-F238E27FC236}">
                  <a16:creationId xmlns:a16="http://schemas.microsoft.com/office/drawing/2014/main" id="{01FC6C6B-F4BE-0864-D01C-ED43FD8EA43E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270" name="Freeform: Shape 269">
              <a:extLst>
                <a:ext uri="{FF2B5EF4-FFF2-40B4-BE49-F238E27FC236}">
                  <a16:creationId xmlns:a16="http://schemas.microsoft.com/office/drawing/2014/main" id="{18E60B41-EF38-76BC-D7F2-4213CF2973C7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271" name="Group 270">
            <a:extLst>
              <a:ext uri="{FF2B5EF4-FFF2-40B4-BE49-F238E27FC236}">
                <a16:creationId xmlns:a16="http://schemas.microsoft.com/office/drawing/2014/main" id="{8BFDC3D3-7E32-EE4D-4E17-E8DD51C0B369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272" name="Textbox 200">
              <a:extLst>
                <a:ext uri="{FF2B5EF4-FFF2-40B4-BE49-F238E27FC236}">
                  <a16:creationId xmlns:a16="http://schemas.microsoft.com/office/drawing/2014/main" id="{FC4DFF20-81F4-AC51-3EB4-C3D381CD8FC0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73" name="Textbox 200">
              <a:extLst>
                <a:ext uri="{FF2B5EF4-FFF2-40B4-BE49-F238E27FC236}">
                  <a16:creationId xmlns:a16="http://schemas.microsoft.com/office/drawing/2014/main" id="{8FCB230C-0E7C-8648-DA83-4AE90E56F0D2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274" name="Textbox 200">
              <a:extLst>
                <a:ext uri="{FF2B5EF4-FFF2-40B4-BE49-F238E27FC236}">
                  <a16:creationId xmlns:a16="http://schemas.microsoft.com/office/drawing/2014/main" id="{32817DEE-A544-47C6-B9F1-BFDF4A932236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275" name="Group 274">
            <a:extLst>
              <a:ext uri="{FF2B5EF4-FFF2-40B4-BE49-F238E27FC236}">
                <a16:creationId xmlns:a16="http://schemas.microsoft.com/office/drawing/2014/main" id="{A16EE0CB-5E8B-F1F7-4FFB-BD04D4BB201F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276" name="Group 275">
              <a:extLst>
                <a:ext uri="{FF2B5EF4-FFF2-40B4-BE49-F238E27FC236}">
                  <a16:creationId xmlns:a16="http://schemas.microsoft.com/office/drawing/2014/main" id="{8D4AAAC6-29F4-8C81-D6CE-25F8050C9B13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282" name="Oval 281">
                <a:extLst>
                  <a:ext uri="{FF2B5EF4-FFF2-40B4-BE49-F238E27FC236}">
                    <a16:creationId xmlns:a16="http://schemas.microsoft.com/office/drawing/2014/main" id="{2E0CFDB6-426A-E71C-9038-4FCD470A4989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3" name="Oval 282">
                <a:extLst>
                  <a:ext uri="{FF2B5EF4-FFF2-40B4-BE49-F238E27FC236}">
                    <a16:creationId xmlns:a16="http://schemas.microsoft.com/office/drawing/2014/main" id="{42F789F1-88F1-C75F-C1DF-0F4355D273C1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4" name="Oval 283">
                <a:extLst>
                  <a:ext uri="{FF2B5EF4-FFF2-40B4-BE49-F238E27FC236}">
                    <a16:creationId xmlns:a16="http://schemas.microsoft.com/office/drawing/2014/main" id="{7C172C32-EC5E-90F3-E467-A8E905A65EE5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5" name="Oval 284">
                <a:extLst>
                  <a:ext uri="{FF2B5EF4-FFF2-40B4-BE49-F238E27FC236}">
                    <a16:creationId xmlns:a16="http://schemas.microsoft.com/office/drawing/2014/main" id="{C0ABB4C5-5F27-39F7-6114-C1E792FE307E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>
                  <a:lumMod val="60000"/>
                  <a:lumOff val="40000"/>
                </a:schemeClr>
              </a:solidFill>
              <a:ln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77" name="Group 276">
              <a:extLst>
                <a:ext uri="{FF2B5EF4-FFF2-40B4-BE49-F238E27FC236}">
                  <a16:creationId xmlns:a16="http://schemas.microsoft.com/office/drawing/2014/main" id="{FF49EC64-6512-7995-C6D4-D4083F908E52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278" name="Arc 277">
                <a:extLst>
                  <a:ext uri="{FF2B5EF4-FFF2-40B4-BE49-F238E27FC236}">
                    <a16:creationId xmlns:a16="http://schemas.microsoft.com/office/drawing/2014/main" id="{A785664A-A463-2EA2-0692-C8274D225EE7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79" name="Arc 278">
                <a:extLst>
                  <a:ext uri="{FF2B5EF4-FFF2-40B4-BE49-F238E27FC236}">
                    <a16:creationId xmlns:a16="http://schemas.microsoft.com/office/drawing/2014/main" id="{1813BB98-932E-6B73-E104-BDBE830F7CE1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0" name="Arc 279">
                <a:extLst>
                  <a:ext uri="{FF2B5EF4-FFF2-40B4-BE49-F238E27FC236}">
                    <a16:creationId xmlns:a16="http://schemas.microsoft.com/office/drawing/2014/main" id="{D9B73570-F8A9-5BF8-6E0F-87C4C175844B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1" name="Arc 280">
                <a:extLst>
                  <a:ext uri="{FF2B5EF4-FFF2-40B4-BE49-F238E27FC236}">
                    <a16:creationId xmlns:a16="http://schemas.microsoft.com/office/drawing/2014/main" id="{FCEC85D4-A688-DE09-BFFB-2DDC4E1BB218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bg2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86" name="Freeform: Shape 285">
            <a:extLst>
              <a:ext uri="{FF2B5EF4-FFF2-40B4-BE49-F238E27FC236}">
                <a16:creationId xmlns:a16="http://schemas.microsoft.com/office/drawing/2014/main" id="{016AE148-BC60-6F98-2214-10BFC905E623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87" name="Freeform: Shape 286">
            <a:extLst>
              <a:ext uri="{FF2B5EF4-FFF2-40B4-BE49-F238E27FC236}">
                <a16:creationId xmlns:a16="http://schemas.microsoft.com/office/drawing/2014/main" id="{7F57B4FE-1353-87FC-BFF9-B04047A2D569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88" name="Freeform: Shape 287">
            <a:extLst>
              <a:ext uri="{FF2B5EF4-FFF2-40B4-BE49-F238E27FC236}">
                <a16:creationId xmlns:a16="http://schemas.microsoft.com/office/drawing/2014/main" id="{53EEB9CC-A440-A568-36EB-35C084FC1A69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89" name="Freeform: Shape 288">
            <a:extLst>
              <a:ext uri="{FF2B5EF4-FFF2-40B4-BE49-F238E27FC236}">
                <a16:creationId xmlns:a16="http://schemas.microsoft.com/office/drawing/2014/main" id="{2B4F9A1E-A80A-EB53-FCCF-C3B670C9D11F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290" name="Freeform: Shape 289">
            <a:extLst>
              <a:ext uri="{FF2B5EF4-FFF2-40B4-BE49-F238E27FC236}">
                <a16:creationId xmlns:a16="http://schemas.microsoft.com/office/drawing/2014/main" id="{787AF7A5-DA2C-A546-CD69-C797DCD75434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45276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500">
        <p14:gallery dir="l"/>
      </p:transition>
    </mc:Choice>
    <mc:Fallback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2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2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2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2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2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2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2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2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2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2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28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8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8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2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6" grpId="0"/>
          <p:bldP spid="197" grpId="0"/>
          <p:bldP spid="198" grpId="0" animBg="1"/>
          <p:bldP spid="199" grpId="0" animBg="1"/>
          <p:bldP spid="200" grpId="0" animBg="1"/>
          <p:bldP spid="201" grpId="0" animBg="1"/>
          <p:bldP spid="286" grpId="0" animBg="1"/>
          <p:bldP spid="287" grpId="0" animBg="1"/>
          <p:bldP spid="288" grpId="0" animBg="1"/>
          <p:bldP spid="289" grpId="0" animBg="1"/>
          <p:bldP spid="29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2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2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2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2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8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2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2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2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2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2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2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2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2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2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28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2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2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2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2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2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2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2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2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27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28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28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28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2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96" grpId="0"/>
          <p:bldP spid="197" grpId="0"/>
          <p:bldP spid="198" grpId="0" animBg="1"/>
          <p:bldP spid="199" grpId="0" animBg="1"/>
          <p:bldP spid="200" grpId="0" animBg="1"/>
          <p:bldP spid="201" grpId="0" animBg="1"/>
          <p:bldP spid="286" grpId="0" animBg="1"/>
          <p:bldP spid="287" grpId="0" animBg="1"/>
          <p:bldP spid="288" grpId="0" animBg="1"/>
          <p:bldP spid="289" grpId="0" animBg="1"/>
          <p:bldP spid="290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CB4BD7C-A0F8-739A-EE90-9C40E4750F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9C6E15B-FC17-7E94-EC16-E28B86E825CC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2D0CD3C3-6213-8A8E-BEA6-784A1D0EA4E2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613B8D6F-A82B-473A-3903-DE23686B4FBA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latin typeface="+mj-lt"/>
              </a:rPr>
              <a:t>we sell </a:t>
            </a:r>
            <a:r>
              <a:rPr lang="en-US" sz="1900" b="1" dirty="0">
                <a:latin typeface="+mj-lt"/>
              </a:rPr>
              <a:t>CONFIDENCE</a:t>
            </a:r>
            <a:r>
              <a:rPr lang="en-US" sz="1900" dirty="0">
                <a:latin typeface="+mj-lt"/>
              </a:rPr>
              <a:t> </a:t>
            </a:r>
            <a:r>
              <a:rPr lang="en-US" sz="2500" dirty="0"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BAEB3495-AAB2-EF6B-7DEA-33F86CB57044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8F7AE376-F599-1060-DEEC-5F019786563D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5947CEF6-D3B7-1BB4-7565-4B1D440DFAA7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936BA674-D7FB-401C-C30E-550ACE5E4642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F19C7F12-DE82-AF8A-9385-3F581A74984F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2254E51-430E-825C-9F7E-29A80CEF164E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88C1361-78AD-06F9-EF49-0F8DF209CEE0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418EDC0C-D75C-1ABB-D6D0-93E8D3096273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15" name="Textbox 200">
              <a:extLst>
                <a:ext uri="{FF2B5EF4-FFF2-40B4-BE49-F238E27FC236}">
                  <a16:creationId xmlns:a16="http://schemas.microsoft.com/office/drawing/2014/main" id="{DA21E94D-6F44-6598-0F63-9A1A30AE12DF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6" name="Textbox 200">
              <a:extLst>
                <a:ext uri="{FF2B5EF4-FFF2-40B4-BE49-F238E27FC236}">
                  <a16:creationId xmlns:a16="http://schemas.microsoft.com/office/drawing/2014/main" id="{F86F6022-381B-3C22-9991-294A91254F61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17" name="Textbox 200">
              <a:extLst>
                <a:ext uri="{FF2B5EF4-FFF2-40B4-BE49-F238E27FC236}">
                  <a16:creationId xmlns:a16="http://schemas.microsoft.com/office/drawing/2014/main" id="{B740FD10-D259-41B0-3B27-9260A675FD00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489662B9-78C5-588E-4A91-28C0375CA467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11B94AE4-E072-D823-4B53-62E8EAB1B38C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31" name="Oval 30">
                <a:extLst>
                  <a:ext uri="{FF2B5EF4-FFF2-40B4-BE49-F238E27FC236}">
                    <a16:creationId xmlns:a16="http://schemas.microsoft.com/office/drawing/2014/main" id="{6F1BAB45-4AB2-AF13-595D-59F800E92963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Oval 34">
                <a:extLst>
                  <a:ext uri="{FF2B5EF4-FFF2-40B4-BE49-F238E27FC236}">
                    <a16:creationId xmlns:a16="http://schemas.microsoft.com/office/drawing/2014/main" id="{F6298CBD-5435-B54C-BC16-C55E8D4CFFD7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6" name="Oval 35">
                <a:extLst>
                  <a:ext uri="{FF2B5EF4-FFF2-40B4-BE49-F238E27FC236}">
                    <a16:creationId xmlns:a16="http://schemas.microsoft.com/office/drawing/2014/main" id="{33CE5AAB-5E6A-9F0F-121A-92B79EAF86B3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7" name="Oval 36">
                <a:extLst>
                  <a:ext uri="{FF2B5EF4-FFF2-40B4-BE49-F238E27FC236}">
                    <a16:creationId xmlns:a16="http://schemas.microsoft.com/office/drawing/2014/main" id="{422FA9DF-A909-5FD2-C4EE-E8775EAF8BCE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4C16CFA3-B337-F5F6-88E5-DF0E126FBCC1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24" name="Arc 23">
                <a:extLst>
                  <a:ext uri="{FF2B5EF4-FFF2-40B4-BE49-F238E27FC236}">
                    <a16:creationId xmlns:a16="http://schemas.microsoft.com/office/drawing/2014/main" id="{FED8BBC0-511E-3AE9-8603-E8CF5AFE3910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Arc 24">
                <a:extLst>
                  <a:ext uri="{FF2B5EF4-FFF2-40B4-BE49-F238E27FC236}">
                    <a16:creationId xmlns:a16="http://schemas.microsoft.com/office/drawing/2014/main" id="{1A5189B9-983D-5421-93A1-D0DF61AED81B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Arc 25">
                <a:extLst>
                  <a:ext uri="{FF2B5EF4-FFF2-40B4-BE49-F238E27FC236}">
                    <a16:creationId xmlns:a16="http://schemas.microsoft.com/office/drawing/2014/main" id="{A9F5FE71-C9BA-F520-B514-74B317D7CF07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7" name="Arc 26">
                <a:extLst>
                  <a:ext uri="{FF2B5EF4-FFF2-40B4-BE49-F238E27FC236}">
                    <a16:creationId xmlns:a16="http://schemas.microsoft.com/office/drawing/2014/main" id="{702B8A85-9BBD-8F5E-458B-E957F2057DB6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8829C79E-51FC-7BA4-E3C4-4F8910A8FEC1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39" name="Arc 38">
              <a:extLst>
                <a:ext uri="{FF2B5EF4-FFF2-40B4-BE49-F238E27FC236}">
                  <a16:creationId xmlns:a16="http://schemas.microsoft.com/office/drawing/2014/main" id="{88D09149-2509-3E31-E8C8-9F7E4CFBB900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1DAD9559-D096-9241-B99C-E246CB1D1B6F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41" name="Oval 40">
                <a:extLst>
                  <a:ext uri="{FF2B5EF4-FFF2-40B4-BE49-F238E27FC236}">
                    <a16:creationId xmlns:a16="http://schemas.microsoft.com/office/drawing/2014/main" id="{DEAD2995-F588-3336-E48A-969998A17E77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" name="Oval 41">
                <a:extLst>
                  <a:ext uri="{FF2B5EF4-FFF2-40B4-BE49-F238E27FC236}">
                    <a16:creationId xmlns:a16="http://schemas.microsoft.com/office/drawing/2014/main" id="{E0401405-BF80-EBB0-AEC5-5CE9F0BF2517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4C64E164-56A0-FF19-DA4F-CE14821013CD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AD97D636-9087-8429-F6E5-0DC51E03B079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AB3F168C-924B-6F0D-39DC-EAF7E6600134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4773480F-3943-1921-8872-567B0D852FFF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07B269C3-8CFD-F3D0-5955-A96534540925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8" name="Textbox 200">
              <a:extLst>
                <a:ext uri="{FF2B5EF4-FFF2-40B4-BE49-F238E27FC236}">
                  <a16:creationId xmlns:a16="http://schemas.microsoft.com/office/drawing/2014/main" id="{6A06EB39-BF75-8D19-5679-3B5587A3288B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7AF22D8E-8A3D-B127-1C72-FDF7E1AFF598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958B8547-6E46-A693-DEEA-90F276B08933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631301A3-DD23-F434-9239-D18974C79D9B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B7A893C4-8DAD-643B-4BCC-EF4ACC75A366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0B46E270-1787-EA04-0532-D10DF11DD92A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B102B206-CB81-1280-7382-726497575A0E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A9713BC2-0DCE-3256-0D26-951C784A8455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1C44D45C-14F5-D3D6-671F-6660D6D67616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86B247FE-55C6-27B5-68E0-A7F17F7230B9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61" name="Group 60">
              <a:extLst>
                <a:ext uri="{FF2B5EF4-FFF2-40B4-BE49-F238E27FC236}">
                  <a16:creationId xmlns:a16="http://schemas.microsoft.com/office/drawing/2014/main" id="{CBEACF1F-EFA7-EA9C-852D-9312707B0393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F13A95B8-4F2F-3CD0-7653-88A633D4F4C3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AAB616CC-1933-AB1F-C32C-BC4376E17273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9" name="Oval 68">
                <a:extLst>
                  <a:ext uri="{FF2B5EF4-FFF2-40B4-BE49-F238E27FC236}">
                    <a16:creationId xmlns:a16="http://schemas.microsoft.com/office/drawing/2014/main" id="{B22A314C-A884-E316-2C3C-2A794EC39E1B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0" name="Oval 69">
                <a:extLst>
                  <a:ext uri="{FF2B5EF4-FFF2-40B4-BE49-F238E27FC236}">
                    <a16:creationId xmlns:a16="http://schemas.microsoft.com/office/drawing/2014/main" id="{E5DCC813-F70F-C8F9-299B-21318F7C39BD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E4EFA709-6D6A-98B2-3642-7F7137DC3799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63" name="Arc 62">
                <a:extLst>
                  <a:ext uri="{FF2B5EF4-FFF2-40B4-BE49-F238E27FC236}">
                    <a16:creationId xmlns:a16="http://schemas.microsoft.com/office/drawing/2014/main" id="{348CDAFD-F836-9AA8-6044-585C7A0D4A95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4" name="Arc 63">
                <a:extLst>
                  <a:ext uri="{FF2B5EF4-FFF2-40B4-BE49-F238E27FC236}">
                    <a16:creationId xmlns:a16="http://schemas.microsoft.com/office/drawing/2014/main" id="{D4B56B8C-30F4-0851-5E95-9D7C864E76B1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5" name="Arc 64">
                <a:extLst>
                  <a:ext uri="{FF2B5EF4-FFF2-40B4-BE49-F238E27FC236}">
                    <a16:creationId xmlns:a16="http://schemas.microsoft.com/office/drawing/2014/main" id="{13EA1207-ADC0-3849-5DE9-E248E3EDACE1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6" name="Arc 65">
                <a:extLst>
                  <a:ext uri="{FF2B5EF4-FFF2-40B4-BE49-F238E27FC236}">
                    <a16:creationId xmlns:a16="http://schemas.microsoft.com/office/drawing/2014/main" id="{25BDCE4E-606D-9931-7110-8A0E84C883E3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AEC9FD78-F83A-F7FB-D0E3-859B2F1489D9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</p:grpSpPr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83859A2D-C815-A575-9CA7-2D2736C36A6C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8B836E5C-DB75-475B-582A-C3AD51A386C7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4" name="Group 73">
            <a:extLst>
              <a:ext uri="{FF2B5EF4-FFF2-40B4-BE49-F238E27FC236}">
                <a16:creationId xmlns:a16="http://schemas.microsoft.com/office/drawing/2014/main" id="{00D162CC-D6B7-F244-8374-324FA091BA0A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75" name="Textbox 200">
              <a:extLst>
                <a:ext uri="{FF2B5EF4-FFF2-40B4-BE49-F238E27FC236}">
                  <a16:creationId xmlns:a16="http://schemas.microsoft.com/office/drawing/2014/main" id="{22A5B786-0025-6086-51FD-46ADEF2BF371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6" name="Textbox 200">
              <a:extLst>
                <a:ext uri="{FF2B5EF4-FFF2-40B4-BE49-F238E27FC236}">
                  <a16:creationId xmlns:a16="http://schemas.microsoft.com/office/drawing/2014/main" id="{E2284E6A-2EB4-0F63-5137-5C4B52354FC6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78" name="Textbox 200">
              <a:extLst>
                <a:ext uri="{FF2B5EF4-FFF2-40B4-BE49-F238E27FC236}">
                  <a16:creationId xmlns:a16="http://schemas.microsoft.com/office/drawing/2014/main" id="{2504BAA6-F3F2-AB54-EA97-F1461FBD0F53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9DBF7469-3CF8-F18F-FA0C-216E8B0BEC50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46EC6C3D-C03C-92B6-63D0-71C7DF38B066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87" name="Oval 86">
                <a:extLst>
                  <a:ext uri="{FF2B5EF4-FFF2-40B4-BE49-F238E27FC236}">
                    <a16:creationId xmlns:a16="http://schemas.microsoft.com/office/drawing/2014/main" id="{07051A1C-8D24-6391-F3E9-C5004A09E035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8" name="Oval 87">
                <a:extLst>
                  <a:ext uri="{FF2B5EF4-FFF2-40B4-BE49-F238E27FC236}">
                    <a16:creationId xmlns:a16="http://schemas.microsoft.com/office/drawing/2014/main" id="{E14D8453-1F00-C116-3019-66235451CB90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" name="Oval 88">
                <a:extLst>
                  <a:ext uri="{FF2B5EF4-FFF2-40B4-BE49-F238E27FC236}">
                    <a16:creationId xmlns:a16="http://schemas.microsoft.com/office/drawing/2014/main" id="{8FA32EA4-4BBD-F1A3-FE36-612EA28FFFEC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0" name="Oval 89">
                <a:extLst>
                  <a:ext uri="{FF2B5EF4-FFF2-40B4-BE49-F238E27FC236}">
                    <a16:creationId xmlns:a16="http://schemas.microsoft.com/office/drawing/2014/main" id="{662E8A38-EF31-F687-965F-0DF7DA16CD9A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2" name="Group 81">
              <a:extLst>
                <a:ext uri="{FF2B5EF4-FFF2-40B4-BE49-F238E27FC236}">
                  <a16:creationId xmlns:a16="http://schemas.microsoft.com/office/drawing/2014/main" id="{491218DA-53B6-A0D0-1F89-111265219E8D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83" name="Arc 82">
                <a:extLst>
                  <a:ext uri="{FF2B5EF4-FFF2-40B4-BE49-F238E27FC236}">
                    <a16:creationId xmlns:a16="http://schemas.microsoft.com/office/drawing/2014/main" id="{A47C6361-75A5-DA82-8519-761194B36368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4" name="Arc 83">
                <a:extLst>
                  <a:ext uri="{FF2B5EF4-FFF2-40B4-BE49-F238E27FC236}">
                    <a16:creationId xmlns:a16="http://schemas.microsoft.com/office/drawing/2014/main" id="{08FEF901-2B14-4E21-CB16-0F3B215E95C3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5" name="Arc 84">
                <a:extLst>
                  <a:ext uri="{FF2B5EF4-FFF2-40B4-BE49-F238E27FC236}">
                    <a16:creationId xmlns:a16="http://schemas.microsoft.com/office/drawing/2014/main" id="{34970C5F-6EEC-9827-8BCB-F0A3F78083A2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6" name="Arc 85">
                <a:extLst>
                  <a:ext uri="{FF2B5EF4-FFF2-40B4-BE49-F238E27FC236}">
                    <a16:creationId xmlns:a16="http://schemas.microsoft.com/office/drawing/2014/main" id="{DE771B04-E5D3-0F30-41CB-3CE01922FFA6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91" name="Group 90">
            <a:extLst>
              <a:ext uri="{FF2B5EF4-FFF2-40B4-BE49-F238E27FC236}">
                <a16:creationId xmlns:a16="http://schemas.microsoft.com/office/drawing/2014/main" id="{736FA4DE-3990-2483-7A60-DED875EE8912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92" name="Freeform: Shape 91">
              <a:extLst>
                <a:ext uri="{FF2B5EF4-FFF2-40B4-BE49-F238E27FC236}">
                  <a16:creationId xmlns:a16="http://schemas.microsoft.com/office/drawing/2014/main" id="{DE712BE7-11D2-269F-0B27-C42C06293332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93" name="Freeform: Shape 92">
              <a:extLst>
                <a:ext uri="{FF2B5EF4-FFF2-40B4-BE49-F238E27FC236}">
                  <a16:creationId xmlns:a16="http://schemas.microsoft.com/office/drawing/2014/main" id="{B39481D8-CC88-F11F-F325-484709AEF211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509B3B00-6D8F-8027-B12A-AD692B04AEAE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95" name="Textbox 200">
              <a:extLst>
                <a:ext uri="{FF2B5EF4-FFF2-40B4-BE49-F238E27FC236}">
                  <a16:creationId xmlns:a16="http://schemas.microsoft.com/office/drawing/2014/main" id="{FF80F153-F2D5-D753-E386-AE1F922FABC2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96" name="Textbox 200">
              <a:extLst>
                <a:ext uri="{FF2B5EF4-FFF2-40B4-BE49-F238E27FC236}">
                  <a16:creationId xmlns:a16="http://schemas.microsoft.com/office/drawing/2014/main" id="{C8BAD283-DBA4-8C2C-F15D-DE69B4C2264B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97" name="Textbox 200">
              <a:extLst>
                <a:ext uri="{FF2B5EF4-FFF2-40B4-BE49-F238E27FC236}">
                  <a16:creationId xmlns:a16="http://schemas.microsoft.com/office/drawing/2014/main" id="{E0E5DB12-E283-8AB8-A745-2D41A455D912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98" name="Group 97">
            <a:extLst>
              <a:ext uri="{FF2B5EF4-FFF2-40B4-BE49-F238E27FC236}">
                <a16:creationId xmlns:a16="http://schemas.microsoft.com/office/drawing/2014/main" id="{E77729F1-B4AE-0921-0FC2-A98F54FA7D90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E3AE5111-FFA7-C449-F26D-EE369D874B5F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05" name="Oval 104">
                <a:extLst>
                  <a:ext uri="{FF2B5EF4-FFF2-40B4-BE49-F238E27FC236}">
                    <a16:creationId xmlns:a16="http://schemas.microsoft.com/office/drawing/2014/main" id="{97C83E1E-60D1-DA9B-A978-AFE2425A78A7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Oval 105">
                <a:extLst>
                  <a:ext uri="{FF2B5EF4-FFF2-40B4-BE49-F238E27FC236}">
                    <a16:creationId xmlns:a16="http://schemas.microsoft.com/office/drawing/2014/main" id="{3417BB06-7862-839A-9548-8832E50BA88C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7" name="Oval 106">
                <a:extLst>
                  <a:ext uri="{FF2B5EF4-FFF2-40B4-BE49-F238E27FC236}">
                    <a16:creationId xmlns:a16="http://schemas.microsoft.com/office/drawing/2014/main" id="{504DEDE5-83FC-FA23-2B5F-D3FA2EF4D2B9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" name="Oval 107">
                <a:extLst>
                  <a:ext uri="{FF2B5EF4-FFF2-40B4-BE49-F238E27FC236}">
                    <a16:creationId xmlns:a16="http://schemas.microsoft.com/office/drawing/2014/main" id="{EA81E43F-DEDA-9C3B-DF72-E4097B0593DF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7932583E-6458-B0A9-5D97-97DD2D73657D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01" name="Arc 100">
                <a:extLst>
                  <a:ext uri="{FF2B5EF4-FFF2-40B4-BE49-F238E27FC236}">
                    <a16:creationId xmlns:a16="http://schemas.microsoft.com/office/drawing/2014/main" id="{F7AF6C69-3C06-7158-79E3-EC87EB48F936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2" name="Arc 101">
                <a:extLst>
                  <a:ext uri="{FF2B5EF4-FFF2-40B4-BE49-F238E27FC236}">
                    <a16:creationId xmlns:a16="http://schemas.microsoft.com/office/drawing/2014/main" id="{005B0AA3-DF1D-9287-0DE5-7AF1C2E182CD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3" name="Arc 102">
                <a:extLst>
                  <a:ext uri="{FF2B5EF4-FFF2-40B4-BE49-F238E27FC236}">
                    <a16:creationId xmlns:a16="http://schemas.microsoft.com/office/drawing/2014/main" id="{81645484-2E4B-3AB4-4B16-F8884E94180B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4" name="Arc 103">
                <a:extLst>
                  <a:ext uri="{FF2B5EF4-FFF2-40B4-BE49-F238E27FC236}">
                    <a16:creationId xmlns:a16="http://schemas.microsoft.com/office/drawing/2014/main" id="{DD748142-740A-D051-9E96-7904FE7FFCC5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09" name="Freeform: Shape 108">
            <a:extLst>
              <a:ext uri="{FF2B5EF4-FFF2-40B4-BE49-F238E27FC236}">
                <a16:creationId xmlns:a16="http://schemas.microsoft.com/office/drawing/2014/main" id="{664C90FC-00BE-5AC4-DFDB-6C97938363D7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10" name="Freeform: Shape 109">
            <a:extLst>
              <a:ext uri="{FF2B5EF4-FFF2-40B4-BE49-F238E27FC236}">
                <a16:creationId xmlns:a16="http://schemas.microsoft.com/office/drawing/2014/main" id="{3E4F9BA7-1048-4500-457E-B06E5E8C2D7E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11" name="Freeform: Shape 110">
            <a:extLst>
              <a:ext uri="{FF2B5EF4-FFF2-40B4-BE49-F238E27FC236}">
                <a16:creationId xmlns:a16="http://schemas.microsoft.com/office/drawing/2014/main" id="{9239ADE3-2385-2A7A-B8E1-BCFD976787F3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12" name="Freeform: Shape 111">
            <a:extLst>
              <a:ext uri="{FF2B5EF4-FFF2-40B4-BE49-F238E27FC236}">
                <a16:creationId xmlns:a16="http://schemas.microsoft.com/office/drawing/2014/main" id="{9946E4DC-A9E5-44CC-0B25-714197A1503A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13" name="Freeform: Shape 112">
            <a:extLst>
              <a:ext uri="{FF2B5EF4-FFF2-40B4-BE49-F238E27FC236}">
                <a16:creationId xmlns:a16="http://schemas.microsoft.com/office/drawing/2014/main" id="{5124BA4D-4E5F-7C3B-E23A-B925ECA8801F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bg1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663497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500">
        <p:push dir="u"/>
      </p:transition>
    </mc:Choice>
    <mc:Fallback>
      <p:transition spd="slow" advClick="0" advTm="2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9" grpId="0" animBg="1"/>
          <p:bldP spid="109" grpId="0" animBg="1"/>
          <p:bldP spid="110" grpId="0" animBg="1"/>
          <p:bldP spid="111" grpId="0" animBg="1"/>
          <p:bldP spid="112" grpId="0" animBg="1"/>
          <p:bldP spid="11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9" grpId="0" animBg="1"/>
          <p:bldP spid="109" grpId="0" animBg="1"/>
          <p:bldP spid="110" grpId="0" animBg="1"/>
          <p:bldP spid="111" grpId="0" animBg="1"/>
          <p:bldP spid="112" grpId="0" animBg="1"/>
          <p:bldP spid="113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6C5A513-B083-1713-059E-99417F04496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39">
            <a:extLst>
              <a:ext uri="{FF2B5EF4-FFF2-40B4-BE49-F238E27FC236}">
                <a16:creationId xmlns:a16="http://schemas.microsoft.com/office/drawing/2014/main" id="{7AF4DA6B-36E6-D242-60D1-1794822A8E64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41" name="!!MainTitle1">
            <a:extLst>
              <a:ext uri="{FF2B5EF4-FFF2-40B4-BE49-F238E27FC236}">
                <a16:creationId xmlns:a16="http://schemas.microsoft.com/office/drawing/2014/main" id="{C97F5BAB-54A5-6212-FBCB-6904F66AAA3F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!!SubTitle">
            <a:extLst>
              <a:ext uri="{FF2B5EF4-FFF2-40B4-BE49-F238E27FC236}">
                <a16:creationId xmlns:a16="http://schemas.microsoft.com/office/drawing/2014/main" id="{AE5AFFA7-5921-856C-1F98-30A8C56DE879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latin typeface="+mj-lt"/>
              </a:rPr>
              <a:t>we sell </a:t>
            </a:r>
            <a:r>
              <a:rPr lang="en-US" sz="1900" b="1" dirty="0">
                <a:latin typeface="+mj-lt"/>
              </a:rPr>
              <a:t>CONFIDENCE</a:t>
            </a:r>
            <a:r>
              <a:rPr lang="en-US" sz="1900" dirty="0">
                <a:latin typeface="+mj-lt"/>
              </a:rPr>
              <a:t> </a:t>
            </a:r>
            <a:r>
              <a:rPr lang="en-US" sz="2500" dirty="0"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Open Sans Light"/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BF0D0CF3-CD33-5FCF-8B01-87A08DB4A1F4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7625BA92-C30A-9438-78F6-25E73D5EA6FA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A35B5CC6-7BAF-3FCB-D98F-7606895D56B4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4A57D89C-1D82-4FE7-EC20-1133B3F40A17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21342CA9-A0EB-85A5-BF38-4ED300AF05A4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D419CFF1-6F3E-540F-77E6-69DACAFBA293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72E89FF-CB7B-5C71-3E91-0C2310B91038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7B41C672-11FD-6EB6-8201-2484DF586B9C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44857AE7-D1F4-2F17-67C3-A2E0C1F51DD6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4426B880-EF4B-0F65-4BD1-B7373E628080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2B9594C7-4D76-41F2-D4AA-E5D7962FCD02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BACAAAD5-4A11-3672-697C-C85E0DAB73D0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DCE3235D-A604-641F-9A63-CE483191A291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DCF6ED2B-24F5-3B6E-BE42-2F6624691C70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D4019E06-CE8F-D798-19FA-0174CFE03217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3" name="Oval 62">
                <a:extLst>
                  <a:ext uri="{FF2B5EF4-FFF2-40B4-BE49-F238E27FC236}">
                    <a16:creationId xmlns:a16="http://schemas.microsoft.com/office/drawing/2014/main" id="{1C25DEF0-21AB-F632-ADF5-A98A282E808A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4" name="Oval 63">
                <a:extLst>
                  <a:ext uri="{FF2B5EF4-FFF2-40B4-BE49-F238E27FC236}">
                    <a16:creationId xmlns:a16="http://schemas.microsoft.com/office/drawing/2014/main" id="{14FED1FB-8005-F406-0D7F-F2C67A943E86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9C56E1D3-8FB9-52AA-DCD9-2A93BBA82014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57" name="Arc 56">
                <a:extLst>
                  <a:ext uri="{FF2B5EF4-FFF2-40B4-BE49-F238E27FC236}">
                    <a16:creationId xmlns:a16="http://schemas.microsoft.com/office/drawing/2014/main" id="{8A09F7E1-0A64-700A-16FB-2874D7E15AD9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" name="Arc 57">
                <a:extLst>
                  <a:ext uri="{FF2B5EF4-FFF2-40B4-BE49-F238E27FC236}">
                    <a16:creationId xmlns:a16="http://schemas.microsoft.com/office/drawing/2014/main" id="{2F83053A-8847-BC7E-B7A4-008A9CF6368C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Arc 58">
                <a:extLst>
                  <a:ext uri="{FF2B5EF4-FFF2-40B4-BE49-F238E27FC236}">
                    <a16:creationId xmlns:a16="http://schemas.microsoft.com/office/drawing/2014/main" id="{2DEED0AC-BD84-5A7C-AE36-4CD63333BE2C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" name="Arc 59">
                <a:extLst>
                  <a:ext uri="{FF2B5EF4-FFF2-40B4-BE49-F238E27FC236}">
                    <a16:creationId xmlns:a16="http://schemas.microsoft.com/office/drawing/2014/main" id="{47A1572E-9D43-8756-656F-C4F981E7E4ED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E8A69222-95B2-4EEF-70CC-08D14D01F8A1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66" name="Arc 65">
              <a:extLst>
                <a:ext uri="{FF2B5EF4-FFF2-40B4-BE49-F238E27FC236}">
                  <a16:creationId xmlns:a16="http://schemas.microsoft.com/office/drawing/2014/main" id="{2D104A18-0E33-9BFF-C7AF-5D5E67443D47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974400B2-AA06-A543-45B1-5464A27A5E34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23289B0E-800F-A077-F210-447D170395F0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9" name="Oval 68">
                <a:extLst>
                  <a:ext uri="{FF2B5EF4-FFF2-40B4-BE49-F238E27FC236}">
                    <a16:creationId xmlns:a16="http://schemas.microsoft.com/office/drawing/2014/main" id="{F77C1D9B-B5E8-845B-8A19-36CC6BD1DC2D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C1A3185A-3E5E-DDC8-A21D-2212D699C515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6"/>
          </a:solidFill>
        </p:grpSpPr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12305113-25ED-A625-8303-E3EA95A41FC9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E4FA586A-18F9-CE8E-FA46-9D33469B8443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7DAD0FAE-47A3-09C1-F0C0-BE5F9C320F98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74" name="Textbox 200">
              <a:extLst>
                <a:ext uri="{FF2B5EF4-FFF2-40B4-BE49-F238E27FC236}">
                  <a16:creationId xmlns:a16="http://schemas.microsoft.com/office/drawing/2014/main" id="{C459313E-359F-D2CF-01B2-1A93AF018058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5" name="Textbox 200">
              <a:extLst>
                <a:ext uri="{FF2B5EF4-FFF2-40B4-BE49-F238E27FC236}">
                  <a16:creationId xmlns:a16="http://schemas.microsoft.com/office/drawing/2014/main" id="{4789B549-4F4E-ADDA-7C21-8B18ED095A36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76" name="Textbox 200">
              <a:extLst>
                <a:ext uri="{FF2B5EF4-FFF2-40B4-BE49-F238E27FC236}">
                  <a16:creationId xmlns:a16="http://schemas.microsoft.com/office/drawing/2014/main" id="{34D2E6B2-4771-B52D-4FA0-B5B38582950D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A7C57E10-ECD5-1A53-4923-FCE05F7B678E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0571EA47-7282-AED8-2D0A-A0D6C5C4CDBD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F56489A7-482B-1D1D-458D-6321ACC53213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7A1D676E-93D6-26C7-1EAE-F4942B77461A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140" name="Textbox 200">
              <a:extLst>
                <a:ext uri="{FF2B5EF4-FFF2-40B4-BE49-F238E27FC236}">
                  <a16:creationId xmlns:a16="http://schemas.microsoft.com/office/drawing/2014/main" id="{51DBB79D-2432-D9E3-EB05-2B52EE1FA029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259F745A-BA2D-1C2A-E438-150F67955025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BE572BB9-EFC5-1935-D396-D5A666DA55F2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E4BEA8F8-C16F-A8E2-0A69-C89D25827977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0B46A60B-8836-342D-09EA-DA445181B271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50" name="Oval 149">
                <a:extLst>
                  <a:ext uri="{FF2B5EF4-FFF2-40B4-BE49-F238E27FC236}">
                    <a16:creationId xmlns:a16="http://schemas.microsoft.com/office/drawing/2014/main" id="{AA5D8F43-80EE-5516-0A39-8BA38C1195D8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" name="Oval 150">
                <a:extLst>
                  <a:ext uri="{FF2B5EF4-FFF2-40B4-BE49-F238E27FC236}">
                    <a16:creationId xmlns:a16="http://schemas.microsoft.com/office/drawing/2014/main" id="{D6EB05BE-B9DA-44FC-4768-00541AAF812D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2" name="Oval 151">
                <a:extLst>
                  <a:ext uri="{FF2B5EF4-FFF2-40B4-BE49-F238E27FC236}">
                    <a16:creationId xmlns:a16="http://schemas.microsoft.com/office/drawing/2014/main" id="{2B7DD89C-84FB-8009-8515-D6D08B19800F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" name="Oval 152">
                <a:extLst>
                  <a:ext uri="{FF2B5EF4-FFF2-40B4-BE49-F238E27FC236}">
                    <a16:creationId xmlns:a16="http://schemas.microsoft.com/office/drawing/2014/main" id="{071C0A8E-5466-AFC2-E016-16B67E6A0BF5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" name="Group 144">
              <a:extLst>
                <a:ext uri="{FF2B5EF4-FFF2-40B4-BE49-F238E27FC236}">
                  <a16:creationId xmlns:a16="http://schemas.microsoft.com/office/drawing/2014/main" id="{25027ECB-6EC8-F136-D05D-6E4C4505F083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46" name="Arc 145">
                <a:extLst>
                  <a:ext uri="{FF2B5EF4-FFF2-40B4-BE49-F238E27FC236}">
                    <a16:creationId xmlns:a16="http://schemas.microsoft.com/office/drawing/2014/main" id="{0D767F99-A04B-5078-C65C-B92D5A2B9DBD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" name="Arc 146">
                <a:extLst>
                  <a:ext uri="{FF2B5EF4-FFF2-40B4-BE49-F238E27FC236}">
                    <a16:creationId xmlns:a16="http://schemas.microsoft.com/office/drawing/2014/main" id="{591E22F8-D594-D01E-4FB6-9B9EE7A7AADC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" name="Arc 147">
                <a:extLst>
                  <a:ext uri="{FF2B5EF4-FFF2-40B4-BE49-F238E27FC236}">
                    <a16:creationId xmlns:a16="http://schemas.microsoft.com/office/drawing/2014/main" id="{33C29985-B126-4EAC-4648-5C30B2CD72F0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" name="Arc 148">
                <a:extLst>
                  <a:ext uri="{FF2B5EF4-FFF2-40B4-BE49-F238E27FC236}">
                    <a16:creationId xmlns:a16="http://schemas.microsoft.com/office/drawing/2014/main" id="{058187AC-481A-9002-ADCD-EC1F51EB352E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59CFBEB4-2C39-BFA5-D5BE-987EF37DC3AE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BF967C0B-CDDA-9510-30C1-91EAFE3B20E1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F75AFD96-125C-2BDB-474C-4EF39195651B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1DD33C3C-2A42-EDDA-0909-6FD453703182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158" name="Textbox 200">
              <a:extLst>
                <a:ext uri="{FF2B5EF4-FFF2-40B4-BE49-F238E27FC236}">
                  <a16:creationId xmlns:a16="http://schemas.microsoft.com/office/drawing/2014/main" id="{8354B49C-3A6F-455C-8970-C1EA3F5B3E33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59" name="Textbox 200">
              <a:extLst>
                <a:ext uri="{FF2B5EF4-FFF2-40B4-BE49-F238E27FC236}">
                  <a16:creationId xmlns:a16="http://schemas.microsoft.com/office/drawing/2014/main" id="{6E2D3D40-9BDE-0F4F-6D28-6E85ADF72CE4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60" name="Textbox 200">
              <a:extLst>
                <a:ext uri="{FF2B5EF4-FFF2-40B4-BE49-F238E27FC236}">
                  <a16:creationId xmlns:a16="http://schemas.microsoft.com/office/drawing/2014/main" id="{CD49A544-9E9C-10CF-73D2-BE027FEEF9CB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8F262C49-8ACE-94B8-CDAE-D4606B87715F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162" name="Group 161">
              <a:extLst>
                <a:ext uri="{FF2B5EF4-FFF2-40B4-BE49-F238E27FC236}">
                  <a16:creationId xmlns:a16="http://schemas.microsoft.com/office/drawing/2014/main" id="{4BC180D5-7B68-2DD1-5A54-52239358CBBD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168" name="Oval 167">
                <a:extLst>
                  <a:ext uri="{FF2B5EF4-FFF2-40B4-BE49-F238E27FC236}">
                    <a16:creationId xmlns:a16="http://schemas.microsoft.com/office/drawing/2014/main" id="{028239CC-E323-6402-3189-FCA8F12C3841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" name="Oval 168">
                <a:extLst>
                  <a:ext uri="{FF2B5EF4-FFF2-40B4-BE49-F238E27FC236}">
                    <a16:creationId xmlns:a16="http://schemas.microsoft.com/office/drawing/2014/main" id="{CE9E04A9-1B6C-7390-13CF-C451006248FF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" name="Oval 169">
                <a:extLst>
                  <a:ext uri="{FF2B5EF4-FFF2-40B4-BE49-F238E27FC236}">
                    <a16:creationId xmlns:a16="http://schemas.microsoft.com/office/drawing/2014/main" id="{66DC8173-944E-BB1E-1895-F855C0F65612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1" name="Oval 170">
                <a:extLst>
                  <a:ext uri="{FF2B5EF4-FFF2-40B4-BE49-F238E27FC236}">
                    <a16:creationId xmlns:a16="http://schemas.microsoft.com/office/drawing/2014/main" id="{0CE9D611-7431-9A44-96EB-0EA2291F8F94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3" name="Group 162">
              <a:extLst>
                <a:ext uri="{FF2B5EF4-FFF2-40B4-BE49-F238E27FC236}">
                  <a16:creationId xmlns:a16="http://schemas.microsoft.com/office/drawing/2014/main" id="{CB10D3FB-3C8D-3709-1C90-50069B852E4A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164" name="Arc 163">
                <a:extLst>
                  <a:ext uri="{FF2B5EF4-FFF2-40B4-BE49-F238E27FC236}">
                    <a16:creationId xmlns:a16="http://schemas.microsoft.com/office/drawing/2014/main" id="{0525DE49-E46C-134D-AA9F-A6DBECD2BABF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" name="Arc 164">
                <a:extLst>
                  <a:ext uri="{FF2B5EF4-FFF2-40B4-BE49-F238E27FC236}">
                    <a16:creationId xmlns:a16="http://schemas.microsoft.com/office/drawing/2014/main" id="{FDE7ED9A-E529-CD75-64A3-0DA882C21405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" name="Arc 165">
                <a:extLst>
                  <a:ext uri="{FF2B5EF4-FFF2-40B4-BE49-F238E27FC236}">
                    <a16:creationId xmlns:a16="http://schemas.microsoft.com/office/drawing/2014/main" id="{D2182E8D-7EC0-F0F8-ADD5-880DF0A33CBF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" name="Arc 166">
                <a:extLst>
                  <a:ext uri="{FF2B5EF4-FFF2-40B4-BE49-F238E27FC236}">
                    <a16:creationId xmlns:a16="http://schemas.microsoft.com/office/drawing/2014/main" id="{C261B535-25D4-40C0-4EAC-DDFE69472DF8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4CA4B3CE-C68E-6A4F-2DAE-82B1F31ADD6F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4D6D4A11-85C5-88DB-C301-09389F5123C1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964CB417-7154-371A-F9F8-7F918044D20F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75" name="Group 174">
            <a:extLst>
              <a:ext uri="{FF2B5EF4-FFF2-40B4-BE49-F238E27FC236}">
                <a16:creationId xmlns:a16="http://schemas.microsoft.com/office/drawing/2014/main" id="{999C6A12-1792-0F36-28B9-2F2992E539C3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176" name="Textbox 200">
              <a:extLst>
                <a:ext uri="{FF2B5EF4-FFF2-40B4-BE49-F238E27FC236}">
                  <a16:creationId xmlns:a16="http://schemas.microsoft.com/office/drawing/2014/main" id="{74721CEC-7ABF-3D14-3413-71B5238F9205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77" name="Textbox 200">
              <a:extLst>
                <a:ext uri="{FF2B5EF4-FFF2-40B4-BE49-F238E27FC236}">
                  <a16:creationId xmlns:a16="http://schemas.microsoft.com/office/drawing/2014/main" id="{14512468-E0B9-F3AD-177F-36D70BCFC3CF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178" name="Textbox 200">
              <a:extLst>
                <a:ext uri="{FF2B5EF4-FFF2-40B4-BE49-F238E27FC236}">
                  <a16:creationId xmlns:a16="http://schemas.microsoft.com/office/drawing/2014/main" id="{0AF4D5D6-55C3-5A8F-D1F6-9359881DCC8B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D829607E-5299-74DD-3950-C2078C3DF5AA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180" name="Group 179">
              <a:extLst>
                <a:ext uri="{FF2B5EF4-FFF2-40B4-BE49-F238E27FC236}">
                  <a16:creationId xmlns:a16="http://schemas.microsoft.com/office/drawing/2014/main" id="{D3368D78-FAF5-1CB6-A179-199EDF2D51CE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86" name="Oval 185">
                <a:extLst>
                  <a:ext uri="{FF2B5EF4-FFF2-40B4-BE49-F238E27FC236}">
                    <a16:creationId xmlns:a16="http://schemas.microsoft.com/office/drawing/2014/main" id="{CB43F240-641E-DCAF-7D94-34210AA501F5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7" name="Oval 186">
                <a:extLst>
                  <a:ext uri="{FF2B5EF4-FFF2-40B4-BE49-F238E27FC236}">
                    <a16:creationId xmlns:a16="http://schemas.microsoft.com/office/drawing/2014/main" id="{48568E52-CC4B-52FD-3587-E9005F640EAD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8" name="Oval 187">
                <a:extLst>
                  <a:ext uri="{FF2B5EF4-FFF2-40B4-BE49-F238E27FC236}">
                    <a16:creationId xmlns:a16="http://schemas.microsoft.com/office/drawing/2014/main" id="{F3B084F7-98BC-5703-C634-75A5E1C96F10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9" name="Oval 188">
                <a:extLst>
                  <a:ext uri="{FF2B5EF4-FFF2-40B4-BE49-F238E27FC236}">
                    <a16:creationId xmlns:a16="http://schemas.microsoft.com/office/drawing/2014/main" id="{37F00773-E6E9-4F45-A9AC-6D3EB350D392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81" name="Group 180">
              <a:extLst>
                <a:ext uri="{FF2B5EF4-FFF2-40B4-BE49-F238E27FC236}">
                  <a16:creationId xmlns:a16="http://schemas.microsoft.com/office/drawing/2014/main" id="{2060A760-97E5-8483-597E-65374633F229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82" name="Arc 181">
                <a:extLst>
                  <a:ext uri="{FF2B5EF4-FFF2-40B4-BE49-F238E27FC236}">
                    <a16:creationId xmlns:a16="http://schemas.microsoft.com/office/drawing/2014/main" id="{530B14F2-E111-A1EA-D0C5-9C2E0737A174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3" name="Arc 182">
                <a:extLst>
                  <a:ext uri="{FF2B5EF4-FFF2-40B4-BE49-F238E27FC236}">
                    <a16:creationId xmlns:a16="http://schemas.microsoft.com/office/drawing/2014/main" id="{82F4CCE1-EDD3-974F-38A2-250C7452D2D5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4" name="Arc 183">
                <a:extLst>
                  <a:ext uri="{FF2B5EF4-FFF2-40B4-BE49-F238E27FC236}">
                    <a16:creationId xmlns:a16="http://schemas.microsoft.com/office/drawing/2014/main" id="{DF006082-9140-7BA5-68C7-F212A8B91D0A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5" name="Arc 184">
                <a:extLst>
                  <a:ext uri="{FF2B5EF4-FFF2-40B4-BE49-F238E27FC236}">
                    <a16:creationId xmlns:a16="http://schemas.microsoft.com/office/drawing/2014/main" id="{0FFBE4F4-E564-D941-1EA8-21E5E7FAC653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24471F7A-7063-79E2-D2C1-0858F37A21AE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1" name="Freeform: Shape 190">
            <a:extLst>
              <a:ext uri="{FF2B5EF4-FFF2-40B4-BE49-F238E27FC236}">
                <a16:creationId xmlns:a16="http://schemas.microsoft.com/office/drawing/2014/main" id="{013CE2E9-A8EA-0AEC-B58A-C48823649FA4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2" name="Freeform: Shape 191">
            <a:extLst>
              <a:ext uri="{FF2B5EF4-FFF2-40B4-BE49-F238E27FC236}">
                <a16:creationId xmlns:a16="http://schemas.microsoft.com/office/drawing/2014/main" id="{373B9DBB-1E81-7FE1-5ED3-899F5B286552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2D0079BF-5EC6-637C-6555-7EF11263D327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E437C9D0-5262-D171-5886-0ED6D42B9EC2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5706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500">
        <p14:prism dir="u" isInverted="1"/>
      </p:transition>
    </mc:Choice>
    <mc:Fallback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/>
          <p:bldP spid="42" grpId="0"/>
          <p:bldP spid="43" grpId="0" animBg="1"/>
          <p:bldP spid="44" grpId="0" animBg="1"/>
          <p:bldP spid="45" grpId="0" animBg="1"/>
          <p:bldP spid="46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/>
          <p:bldP spid="42" grpId="0"/>
          <p:bldP spid="43" grpId="0" animBg="1"/>
          <p:bldP spid="44" grpId="0" animBg="1"/>
          <p:bldP spid="45" grpId="0" animBg="1"/>
          <p:bldP spid="46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B95D141-20AF-F621-1251-79E30615E6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Rectangle 70">
            <a:extLst>
              <a:ext uri="{FF2B5EF4-FFF2-40B4-BE49-F238E27FC236}">
                <a16:creationId xmlns:a16="http://schemas.microsoft.com/office/drawing/2014/main" id="{95722C5E-B4D1-0789-C522-2C38CA87A70C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72" name="!!MainTitle1">
            <a:extLst>
              <a:ext uri="{FF2B5EF4-FFF2-40B4-BE49-F238E27FC236}">
                <a16:creationId xmlns:a16="http://schemas.microsoft.com/office/drawing/2014/main" id="{6CE6E13D-2580-1816-B814-D396DE7634C3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73" name="!!SubTitle">
            <a:extLst>
              <a:ext uri="{FF2B5EF4-FFF2-40B4-BE49-F238E27FC236}">
                <a16:creationId xmlns:a16="http://schemas.microsoft.com/office/drawing/2014/main" id="{EF66F51C-A852-6A1E-EB2A-F103A484CEBD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latin typeface="+mj-lt"/>
              </a:rPr>
              <a:t>we sell </a:t>
            </a:r>
            <a:r>
              <a:rPr lang="en-US" sz="1900" b="1" dirty="0">
                <a:latin typeface="+mj-lt"/>
              </a:rPr>
              <a:t>CONFIDENCE</a:t>
            </a:r>
            <a:r>
              <a:rPr lang="en-US" sz="1900" dirty="0">
                <a:latin typeface="+mj-lt"/>
              </a:rPr>
              <a:t> </a:t>
            </a:r>
            <a:r>
              <a:rPr lang="en-US" sz="2500" dirty="0"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Open Sans Light"/>
            </a:endParaRP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673E57A9-932A-21BA-E82A-EAB7F00B021E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8F1DB59F-96E8-9078-5144-18A85680E05E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F07D51F1-F549-D4AF-356D-F9A96316BF60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B0D25D09-A7B9-8BA9-AFBE-539294914DF4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78" name="Group 77">
            <a:extLst>
              <a:ext uri="{FF2B5EF4-FFF2-40B4-BE49-F238E27FC236}">
                <a16:creationId xmlns:a16="http://schemas.microsoft.com/office/drawing/2014/main" id="{6413DC60-A21E-9F36-6289-924BEA438BE9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7CD70F9E-B44B-A4F4-A785-2453899B4E67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93210AB6-E2AD-2281-A62C-10E9711186E3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1" name="Group 80">
            <a:extLst>
              <a:ext uri="{FF2B5EF4-FFF2-40B4-BE49-F238E27FC236}">
                <a16:creationId xmlns:a16="http://schemas.microsoft.com/office/drawing/2014/main" id="{064358A4-10B3-7A80-E6C3-CC3D8131D48E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82" name="Textbox 200">
              <a:extLst>
                <a:ext uri="{FF2B5EF4-FFF2-40B4-BE49-F238E27FC236}">
                  <a16:creationId xmlns:a16="http://schemas.microsoft.com/office/drawing/2014/main" id="{78F9A5F8-CB0A-4C39-9647-F0BAD27F90DC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3" name="Textbox 200">
              <a:extLst>
                <a:ext uri="{FF2B5EF4-FFF2-40B4-BE49-F238E27FC236}">
                  <a16:creationId xmlns:a16="http://schemas.microsoft.com/office/drawing/2014/main" id="{7A7E0C7B-E356-150B-7FAD-B0435E6F526C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84" name="Textbox 200">
              <a:extLst>
                <a:ext uri="{FF2B5EF4-FFF2-40B4-BE49-F238E27FC236}">
                  <a16:creationId xmlns:a16="http://schemas.microsoft.com/office/drawing/2014/main" id="{3F87F0B5-F071-CCB4-FDE7-CF25410C3A25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85" name="Group 84">
            <a:extLst>
              <a:ext uri="{FF2B5EF4-FFF2-40B4-BE49-F238E27FC236}">
                <a16:creationId xmlns:a16="http://schemas.microsoft.com/office/drawing/2014/main" id="{90DF9C8A-9315-A610-8E6A-0DB46CD008BE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86" name="Group 85">
              <a:extLst>
                <a:ext uri="{FF2B5EF4-FFF2-40B4-BE49-F238E27FC236}">
                  <a16:creationId xmlns:a16="http://schemas.microsoft.com/office/drawing/2014/main" id="{821EAD94-A238-5328-D4C4-E8582533BE42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92" name="Oval 91">
                <a:extLst>
                  <a:ext uri="{FF2B5EF4-FFF2-40B4-BE49-F238E27FC236}">
                    <a16:creationId xmlns:a16="http://schemas.microsoft.com/office/drawing/2014/main" id="{678055B7-DF7A-1F7F-C39D-DE2812CF9CEC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3" name="Oval 92">
                <a:extLst>
                  <a:ext uri="{FF2B5EF4-FFF2-40B4-BE49-F238E27FC236}">
                    <a16:creationId xmlns:a16="http://schemas.microsoft.com/office/drawing/2014/main" id="{5BB17970-85CB-D7AA-D71D-459A576D3B58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000ED953-B7C6-C9F2-67F9-E8DACC98EFC5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5" name="Oval 94">
                <a:extLst>
                  <a:ext uri="{FF2B5EF4-FFF2-40B4-BE49-F238E27FC236}">
                    <a16:creationId xmlns:a16="http://schemas.microsoft.com/office/drawing/2014/main" id="{F5C19225-AFDE-6434-16F5-2CF2D10B3F6B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7" name="Group 86">
              <a:extLst>
                <a:ext uri="{FF2B5EF4-FFF2-40B4-BE49-F238E27FC236}">
                  <a16:creationId xmlns:a16="http://schemas.microsoft.com/office/drawing/2014/main" id="{6B604D3A-BD86-D9FB-CC1E-328D171EDD28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88" name="Arc 87">
                <a:extLst>
                  <a:ext uri="{FF2B5EF4-FFF2-40B4-BE49-F238E27FC236}">
                    <a16:creationId xmlns:a16="http://schemas.microsoft.com/office/drawing/2014/main" id="{35B5F1CF-EFD2-CD2E-2BFF-4F92AAC3A1B8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" name="Arc 88">
                <a:extLst>
                  <a:ext uri="{FF2B5EF4-FFF2-40B4-BE49-F238E27FC236}">
                    <a16:creationId xmlns:a16="http://schemas.microsoft.com/office/drawing/2014/main" id="{2EA318D2-A015-7A5D-F1B2-DB165A33274E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0" name="Arc 89">
                <a:extLst>
                  <a:ext uri="{FF2B5EF4-FFF2-40B4-BE49-F238E27FC236}">
                    <a16:creationId xmlns:a16="http://schemas.microsoft.com/office/drawing/2014/main" id="{04FEC692-0C3E-C8A0-7EB6-A9E8253F443C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1" name="Arc 90">
                <a:extLst>
                  <a:ext uri="{FF2B5EF4-FFF2-40B4-BE49-F238E27FC236}">
                    <a16:creationId xmlns:a16="http://schemas.microsoft.com/office/drawing/2014/main" id="{5D97543A-0635-9449-7D50-E5EC429163F6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96" name="Group 95">
            <a:extLst>
              <a:ext uri="{FF2B5EF4-FFF2-40B4-BE49-F238E27FC236}">
                <a16:creationId xmlns:a16="http://schemas.microsoft.com/office/drawing/2014/main" id="{B3BAD74D-6825-B6B3-D94A-BD35928CA342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97" name="Arc 96">
              <a:extLst>
                <a:ext uri="{FF2B5EF4-FFF2-40B4-BE49-F238E27FC236}">
                  <a16:creationId xmlns:a16="http://schemas.microsoft.com/office/drawing/2014/main" id="{9309B25F-8B82-6BB0-6AFA-DFDFA68F926C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98" name="Group 97">
              <a:extLst>
                <a:ext uri="{FF2B5EF4-FFF2-40B4-BE49-F238E27FC236}">
                  <a16:creationId xmlns:a16="http://schemas.microsoft.com/office/drawing/2014/main" id="{AA551C3B-3DEA-FE2C-24F9-67E767487CC9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99" name="Oval 98">
                <a:extLst>
                  <a:ext uri="{FF2B5EF4-FFF2-40B4-BE49-F238E27FC236}">
                    <a16:creationId xmlns:a16="http://schemas.microsoft.com/office/drawing/2014/main" id="{FEB45ACE-9B0C-93D0-B0E1-65246687DD95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0" name="Oval 99">
                <a:extLst>
                  <a:ext uri="{FF2B5EF4-FFF2-40B4-BE49-F238E27FC236}">
                    <a16:creationId xmlns:a16="http://schemas.microsoft.com/office/drawing/2014/main" id="{668BD110-509A-D007-99F6-DCDEFCBCDFF2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8263B63B-BA79-B74A-4E28-15B17067E52B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A81CB8F7-8F5E-6E93-AAAE-A0DABF339F09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361B6C65-7720-65B8-9746-AB5EED12EAF2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04" name="Group 103">
            <a:extLst>
              <a:ext uri="{FF2B5EF4-FFF2-40B4-BE49-F238E27FC236}">
                <a16:creationId xmlns:a16="http://schemas.microsoft.com/office/drawing/2014/main" id="{93B3681C-A965-ABBA-0E74-9A8ACD6E2E2E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105" name="Textbox 200">
              <a:extLst>
                <a:ext uri="{FF2B5EF4-FFF2-40B4-BE49-F238E27FC236}">
                  <a16:creationId xmlns:a16="http://schemas.microsoft.com/office/drawing/2014/main" id="{77E1FF7B-BDAE-8AE7-16A3-1A1C297CBA1D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06" name="Textbox 200">
              <a:extLst>
                <a:ext uri="{FF2B5EF4-FFF2-40B4-BE49-F238E27FC236}">
                  <a16:creationId xmlns:a16="http://schemas.microsoft.com/office/drawing/2014/main" id="{E8B2B110-DDCE-1B27-0518-46E9D56917E6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107" name="Textbox 200">
              <a:extLst>
                <a:ext uri="{FF2B5EF4-FFF2-40B4-BE49-F238E27FC236}">
                  <a16:creationId xmlns:a16="http://schemas.microsoft.com/office/drawing/2014/main" id="{3E6F8375-70AF-A2A6-5D62-5DD5CE77EB5B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A704B700-597E-02BA-AA4C-16CB8B2586B6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A880AFBF-F4EB-1FEA-1DA6-2B7054A8DC91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DA5D54B7-523B-3E32-D7C8-99E9B5787B5E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9FC41E04-BD0B-89F4-367D-D090FF6E86A6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140" name="Textbox 200">
              <a:extLst>
                <a:ext uri="{FF2B5EF4-FFF2-40B4-BE49-F238E27FC236}">
                  <a16:creationId xmlns:a16="http://schemas.microsoft.com/office/drawing/2014/main" id="{4091BF5F-8D3B-4468-9DEC-F854C11D1B1D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94F4D963-F439-5B5C-141F-E8FFF63CD52E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4DF76FF9-D62A-8EE5-DC63-C820CBBC286A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E2448EF1-B68F-F863-90DA-F623A25F9905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650DEADC-94E9-C3CD-4EAD-61F669DD33E0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50" name="Oval 149">
                <a:extLst>
                  <a:ext uri="{FF2B5EF4-FFF2-40B4-BE49-F238E27FC236}">
                    <a16:creationId xmlns:a16="http://schemas.microsoft.com/office/drawing/2014/main" id="{13BF556A-FE8F-2458-2834-40996E9AFD27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" name="Oval 150">
                <a:extLst>
                  <a:ext uri="{FF2B5EF4-FFF2-40B4-BE49-F238E27FC236}">
                    <a16:creationId xmlns:a16="http://schemas.microsoft.com/office/drawing/2014/main" id="{122EFFAB-98DB-3ADE-CE90-BA4F509EEE49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2" name="Oval 151">
                <a:extLst>
                  <a:ext uri="{FF2B5EF4-FFF2-40B4-BE49-F238E27FC236}">
                    <a16:creationId xmlns:a16="http://schemas.microsoft.com/office/drawing/2014/main" id="{B277A454-EAC8-C082-456B-A12C3720D4A2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" name="Oval 152">
                <a:extLst>
                  <a:ext uri="{FF2B5EF4-FFF2-40B4-BE49-F238E27FC236}">
                    <a16:creationId xmlns:a16="http://schemas.microsoft.com/office/drawing/2014/main" id="{F0C7843F-AD71-EDE0-2403-1A351054D551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" name="Group 144">
              <a:extLst>
                <a:ext uri="{FF2B5EF4-FFF2-40B4-BE49-F238E27FC236}">
                  <a16:creationId xmlns:a16="http://schemas.microsoft.com/office/drawing/2014/main" id="{739DD576-952F-1E50-EA58-35659C66496D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46" name="Arc 145">
                <a:extLst>
                  <a:ext uri="{FF2B5EF4-FFF2-40B4-BE49-F238E27FC236}">
                    <a16:creationId xmlns:a16="http://schemas.microsoft.com/office/drawing/2014/main" id="{F25C5721-345F-238D-6159-F18AC3869897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" name="Arc 146">
                <a:extLst>
                  <a:ext uri="{FF2B5EF4-FFF2-40B4-BE49-F238E27FC236}">
                    <a16:creationId xmlns:a16="http://schemas.microsoft.com/office/drawing/2014/main" id="{00AC18E4-42DF-84FD-5027-0698FF335254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" name="Arc 147">
                <a:extLst>
                  <a:ext uri="{FF2B5EF4-FFF2-40B4-BE49-F238E27FC236}">
                    <a16:creationId xmlns:a16="http://schemas.microsoft.com/office/drawing/2014/main" id="{3530151A-4B1D-3F39-E3BD-F401DD5D05A3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" name="Arc 148">
                <a:extLst>
                  <a:ext uri="{FF2B5EF4-FFF2-40B4-BE49-F238E27FC236}">
                    <a16:creationId xmlns:a16="http://schemas.microsoft.com/office/drawing/2014/main" id="{63F62078-14FC-EE7A-D51B-96F68D8CA3F2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0D3DD422-F26C-650F-5629-A6B39C16AE9D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DFFEBE99-197B-E7F6-4F9B-B3FD09A68A01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6F7AA433-CD65-6D12-8E5D-F910982D447E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E5C72340-A027-7FD8-E8D9-57174F0144D9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158" name="Textbox 200">
              <a:extLst>
                <a:ext uri="{FF2B5EF4-FFF2-40B4-BE49-F238E27FC236}">
                  <a16:creationId xmlns:a16="http://schemas.microsoft.com/office/drawing/2014/main" id="{613F8304-B201-3BE5-840E-FEB02568C7DB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59" name="Textbox 200">
              <a:extLst>
                <a:ext uri="{FF2B5EF4-FFF2-40B4-BE49-F238E27FC236}">
                  <a16:creationId xmlns:a16="http://schemas.microsoft.com/office/drawing/2014/main" id="{AB0181F4-DF46-6BFC-F93E-08EB16C9D578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60" name="Textbox 200">
              <a:extLst>
                <a:ext uri="{FF2B5EF4-FFF2-40B4-BE49-F238E27FC236}">
                  <a16:creationId xmlns:a16="http://schemas.microsoft.com/office/drawing/2014/main" id="{F212CA9E-98D2-6864-E721-3FCF77D743AD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D8A35583-22EB-453A-E966-EDDECEA9E633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162" name="Group 161">
              <a:extLst>
                <a:ext uri="{FF2B5EF4-FFF2-40B4-BE49-F238E27FC236}">
                  <a16:creationId xmlns:a16="http://schemas.microsoft.com/office/drawing/2014/main" id="{B56D17A8-88BF-3C22-E60B-52E5EC579BA1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168" name="Oval 167">
                <a:extLst>
                  <a:ext uri="{FF2B5EF4-FFF2-40B4-BE49-F238E27FC236}">
                    <a16:creationId xmlns:a16="http://schemas.microsoft.com/office/drawing/2014/main" id="{65498FD3-A473-22C9-7EE0-C66537FC772E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" name="Oval 168">
                <a:extLst>
                  <a:ext uri="{FF2B5EF4-FFF2-40B4-BE49-F238E27FC236}">
                    <a16:creationId xmlns:a16="http://schemas.microsoft.com/office/drawing/2014/main" id="{C597A86D-49F4-242D-9E24-436877FFBC6C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" name="Oval 169">
                <a:extLst>
                  <a:ext uri="{FF2B5EF4-FFF2-40B4-BE49-F238E27FC236}">
                    <a16:creationId xmlns:a16="http://schemas.microsoft.com/office/drawing/2014/main" id="{42A85760-8764-AE73-7FD7-644DEE893D51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1" name="Oval 170">
                <a:extLst>
                  <a:ext uri="{FF2B5EF4-FFF2-40B4-BE49-F238E27FC236}">
                    <a16:creationId xmlns:a16="http://schemas.microsoft.com/office/drawing/2014/main" id="{A6AC16B7-2EF9-CE1B-C95A-26F5B73B1B74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3" name="Group 162">
              <a:extLst>
                <a:ext uri="{FF2B5EF4-FFF2-40B4-BE49-F238E27FC236}">
                  <a16:creationId xmlns:a16="http://schemas.microsoft.com/office/drawing/2014/main" id="{CF0C14EA-3858-7DEB-001C-0B41AB114360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164" name="Arc 163">
                <a:extLst>
                  <a:ext uri="{FF2B5EF4-FFF2-40B4-BE49-F238E27FC236}">
                    <a16:creationId xmlns:a16="http://schemas.microsoft.com/office/drawing/2014/main" id="{8A34E9CF-48D6-09BA-CDC8-5FE25A08B18B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" name="Arc 164">
                <a:extLst>
                  <a:ext uri="{FF2B5EF4-FFF2-40B4-BE49-F238E27FC236}">
                    <a16:creationId xmlns:a16="http://schemas.microsoft.com/office/drawing/2014/main" id="{ED77B50D-A1DC-CAFE-A9FA-3C69FBA1774F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" name="Arc 165">
                <a:extLst>
                  <a:ext uri="{FF2B5EF4-FFF2-40B4-BE49-F238E27FC236}">
                    <a16:creationId xmlns:a16="http://schemas.microsoft.com/office/drawing/2014/main" id="{71D88D48-3BA1-24CE-BC00-ED01237AF496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" name="Arc 166">
                <a:extLst>
                  <a:ext uri="{FF2B5EF4-FFF2-40B4-BE49-F238E27FC236}">
                    <a16:creationId xmlns:a16="http://schemas.microsoft.com/office/drawing/2014/main" id="{07096D42-39A9-6BFF-EEB3-E1BCB4C967B2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04329247-893B-FE2B-452C-AC54703C980B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C98FDF57-A99F-1447-AADD-7AB14E6DA85D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DB9D8497-9E8F-4A8B-AE59-855A5089B0A1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75" name="Group 174">
            <a:extLst>
              <a:ext uri="{FF2B5EF4-FFF2-40B4-BE49-F238E27FC236}">
                <a16:creationId xmlns:a16="http://schemas.microsoft.com/office/drawing/2014/main" id="{AD50C88C-943B-EB6A-CFA0-FC5B73E4F884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176" name="Textbox 200">
              <a:extLst>
                <a:ext uri="{FF2B5EF4-FFF2-40B4-BE49-F238E27FC236}">
                  <a16:creationId xmlns:a16="http://schemas.microsoft.com/office/drawing/2014/main" id="{173E5BC7-50A4-3433-8ABA-E262FCB4D2D8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77" name="Textbox 200">
              <a:extLst>
                <a:ext uri="{FF2B5EF4-FFF2-40B4-BE49-F238E27FC236}">
                  <a16:creationId xmlns:a16="http://schemas.microsoft.com/office/drawing/2014/main" id="{45B6202C-C140-E960-271F-72CE6FADB6C8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178" name="Textbox 200">
              <a:extLst>
                <a:ext uri="{FF2B5EF4-FFF2-40B4-BE49-F238E27FC236}">
                  <a16:creationId xmlns:a16="http://schemas.microsoft.com/office/drawing/2014/main" id="{B447E67C-075A-DF2A-1497-08475891627E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394FF220-97E5-3F5F-E8A6-01396967346D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180" name="Group 179">
              <a:extLst>
                <a:ext uri="{FF2B5EF4-FFF2-40B4-BE49-F238E27FC236}">
                  <a16:creationId xmlns:a16="http://schemas.microsoft.com/office/drawing/2014/main" id="{D400304B-FC3C-5E51-0559-CB8128B03AE2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86" name="Oval 185">
                <a:extLst>
                  <a:ext uri="{FF2B5EF4-FFF2-40B4-BE49-F238E27FC236}">
                    <a16:creationId xmlns:a16="http://schemas.microsoft.com/office/drawing/2014/main" id="{FEAA8020-5068-3660-612A-807CC30220D8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7" name="Oval 186">
                <a:extLst>
                  <a:ext uri="{FF2B5EF4-FFF2-40B4-BE49-F238E27FC236}">
                    <a16:creationId xmlns:a16="http://schemas.microsoft.com/office/drawing/2014/main" id="{8D8B236D-CA5F-D087-5697-5B1705B83530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8" name="Oval 187">
                <a:extLst>
                  <a:ext uri="{FF2B5EF4-FFF2-40B4-BE49-F238E27FC236}">
                    <a16:creationId xmlns:a16="http://schemas.microsoft.com/office/drawing/2014/main" id="{D2D557DD-B199-EB51-0C2E-2E930D2B5A4F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9" name="Oval 188">
                <a:extLst>
                  <a:ext uri="{FF2B5EF4-FFF2-40B4-BE49-F238E27FC236}">
                    <a16:creationId xmlns:a16="http://schemas.microsoft.com/office/drawing/2014/main" id="{4088909B-FBC9-AD1C-B1DA-4CC5E29A9B1A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81" name="Group 180">
              <a:extLst>
                <a:ext uri="{FF2B5EF4-FFF2-40B4-BE49-F238E27FC236}">
                  <a16:creationId xmlns:a16="http://schemas.microsoft.com/office/drawing/2014/main" id="{CD65F23E-AF3E-2B0F-1406-C8A2C01828B4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82" name="Arc 181">
                <a:extLst>
                  <a:ext uri="{FF2B5EF4-FFF2-40B4-BE49-F238E27FC236}">
                    <a16:creationId xmlns:a16="http://schemas.microsoft.com/office/drawing/2014/main" id="{9C6BF6E7-EFB2-DAC6-0F94-8DF618653650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3" name="Arc 182">
                <a:extLst>
                  <a:ext uri="{FF2B5EF4-FFF2-40B4-BE49-F238E27FC236}">
                    <a16:creationId xmlns:a16="http://schemas.microsoft.com/office/drawing/2014/main" id="{445AFBBF-0C2E-0F74-7C17-71177C9C1689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4" name="Arc 183">
                <a:extLst>
                  <a:ext uri="{FF2B5EF4-FFF2-40B4-BE49-F238E27FC236}">
                    <a16:creationId xmlns:a16="http://schemas.microsoft.com/office/drawing/2014/main" id="{96B8D8F0-99BB-9ABE-5208-ED1B53BB9166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5" name="Arc 184">
                <a:extLst>
                  <a:ext uri="{FF2B5EF4-FFF2-40B4-BE49-F238E27FC236}">
                    <a16:creationId xmlns:a16="http://schemas.microsoft.com/office/drawing/2014/main" id="{817A9C03-DCBF-53B1-AF09-CECE72A654AE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7C7C1818-D3B5-6C78-05EF-C5FB27DB3A54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bg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1" name="Freeform: Shape 190">
            <a:extLst>
              <a:ext uri="{FF2B5EF4-FFF2-40B4-BE49-F238E27FC236}">
                <a16:creationId xmlns:a16="http://schemas.microsoft.com/office/drawing/2014/main" id="{02515D9E-9349-3169-D61B-0AAABFCDCBCE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2" name="Freeform: Shape 191">
            <a:extLst>
              <a:ext uri="{FF2B5EF4-FFF2-40B4-BE49-F238E27FC236}">
                <a16:creationId xmlns:a16="http://schemas.microsoft.com/office/drawing/2014/main" id="{5CEB457B-115F-5895-9D4A-B5EDAFD80EEB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AE4D1711-C22B-EF3B-1B82-CDCB1CFC47E9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AE05BB0D-342B-9165-F1CF-AF26B2EB12D5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701359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500">
        <p14:gallery dir="l"/>
      </p:transition>
    </mc:Choice>
    <mc:Fallback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2" grpId="0"/>
          <p:bldP spid="73" grpId="0"/>
          <p:bldP spid="74" grpId="0" animBg="1"/>
          <p:bldP spid="75" grpId="0" animBg="1"/>
          <p:bldP spid="76" grpId="0" animBg="1"/>
          <p:bldP spid="77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2" grpId="0"/>
          <p:bldP spid="73" grpId="0"/>
          <p:bldP spid="74" grpId="0" animBg="1"/>
          <p:bldP spid="75" grpId="0" animBg="1"/>
          <p:bldP spid="76" grpId="0" animBg="1"/>
          <p:bldP spid="77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A532E41-B94B-DDE6-910D-B9AA7B18A79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Rectangle 51">
            <a:extLst>
              <a:ext uri="{FF2B5EF4-FFF2-40B4-BE49-F238E27FC236}">
                <a16:creationId xmlns:a16="http://schemas.microsoft.com/office/drawing/2014/main" id="{CECBB363-784D-A8EF-DE5A-70C1B01B1A1E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53" name="!!MainTitle1">
            <a:extLst>
              <a:ext uri="{FF2B5EF4-FFF2-40B4-BE49-F238E27FC236}">
                <a16:creationId xmlns:a16="http://schemas.microsoft.com/office/drawing/2014/main" id="{D548DE14-8A60-C459-01CC-1355FB4D9865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bg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bg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bg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bg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54" name="!!SubTitle">
            <a:extLst>
              <a:ext uri="{FF2B5EF4-FFF2-40B4-BE49-F238E27FC236}">
                <a16:creationId xmlns:a16="http://schemas.microsoft.com/office/drawing/2014/main" id="{5EFF927E-943C-F6ED-67A8-AE0FE68E3714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latin typeface="+mj-lt"/>
              </a:rPr>
              <a:t>we sell </a:t>
            </a:r>
            <a:r>
              <a:rPr lang="en-US" sz="1900" b="1" dirty="0">
                <a:latin typeface="+mj-lt"/>
              </a:rPr>
              <a:t>CONFIDENCE</a:t>
            </a:r>
            <a:r>
              <a:rPr lang="en-US" sz="1900" dirty="0">
                <a:latin typeface="+mj-lt"/>
              </a:rPr>
              <a:t> </a:t>
            </a:r>
            <a:r>
              <a:rPr lang="en-US" sz="2500" dirty="0"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Open Sans Light"/>
            </a:endParaRP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5142755C-CCD2-9CC0-076D-804CC28C55D1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005B49D5-80CF-3C56-492B-E305C90AAB31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F57BA91F-3B7E-FDD5-8FED-386AD7C04C10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5C818C19-21F1-2E3B-3E23-15552DF665E7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307EAEA6-C050-76D5-7CEB-9700441EFA55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31ADB0C1-C0DF-E937-8727-4C2F5C28D626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68B0012F-C8CE-4D10-3733-428270AEABA9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81A17DCB-D0C4-6651-19F1-5ACD48BA4D4C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63" name="Textbox 200">
              <a:extLst>
                <a:ext uri="{FF2B5EF4-FFF2-40B4-BE49-F238E27FC236}">
                  <a16:creationId xmlns:a16="http://schemas.microsoft.com/office/drawing/2014/main" id="{78B859A8-ECBD-10A5-5AD9-2F6030CE4E74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4" name="Textbox 200">
              <a:extLst>
                <a:ext uri="{FF2B5EF4-FFF2-40B4-BE49-F238E27FC236}">
                  <a16:creationId xmlns:a16="http://schemas.microsoft.com/office/drawing/2014/main" id="{A4DB9219-C067-3FA2-BFED-6CCEE43DDEDB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65" name="Textbox 200">
              <a:extLst>
                <a:ext uri="{FF2B5EF4-FFF2-40B4-BE49-F238E27FC236}">
                  <a16:creationId xmlns:a16="http://schemas.microsoft.com/office/drawing/2014/main" id="{78F0611E-A2B6-849A-D61B-C7B8E5D34C30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BDE648EA-470D-CA6D-D36A-6563EE85793F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6C5F1930-79BD-8AC4-4633-17C1A15F446B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73" name="Oval 72">
                <a:extLst>
                  <a:ext uri="{FF2B5EF4-FFF2-40B4-BE49-F238E27FC236}">
                    <a16:creationId xmlns:a16="http://schemas.microsoft.com/office/drawing/2014/main" id="{B6DDF80C-F8FA-3043-9FA0-5080C6836A8D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Oval 73">
                <a:extLst>
                  <a:ext uri="{FF2B5EF4-FFF2-40B4-BE49-F238E27FC236}">
                    <a16:creationId xmlns:a16="http://schemas.microsoft.com/office/drawing/2014/main" id="{7D7660E3-F7B0-7610-E342-F58C8E001ACA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Oval 74">
                <a:extLst>
                  <a:ext uri="{FF2B5EF4-FFF2-40B4-BE49-F238E27FC236}">
                    <a16:creationId xmlns:a16="http://schemas.microsoft.com/office/drawing/2014/main" id="{86BED615-FC4D-5306-4730-11489FAC6F64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Oval 75">
                <a:extLst>
                  <a:ext uri="{FF2B5EF4-FFF2-40B4-BE49-F238E27FC236}">
                    <a16:creationId xmlns:a16="http://schemas.microsoft.com/office/drawing/2014/main" id="{0A4ECC77-3871-45FF-1FD6-551764ABAE35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8" name="Group 67">
              <a:extLst>
                <a:ext uri="{FF2B5EF4-FFF2-40B4-BE49-F238E27FC236}">
                  <a16:creationId xmlns:a16="http://schemas.microsoft.com/office/drawing/2014/main" id="{D3AA558B-D314-9D58-3578-79405DF26080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69" name="Arc 68">
                <a:extLst>
                  <a:ext uri="{FF2B5EF4-FFF2-40B4-BE49-F238E27FC236}">
                    <a16:creationId xmlns:a16="http://schemas.microsoft.com/office/drawing/2014/main" id="{5CABB834-FB57-BEEE-7093-BB2A598D91FC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0" name="Arc 69">
                <a:extLst>
                  <a:ext uri="{FF2B5EF4-FFF2-40B4-BE49-F238E27FC236}">
                    <a16:creationId xmlns:a16="http://schemas.microsoft.com/office/drawing/2014/main" id="{7CA4B1A5-C006-D3B5-BD21-ED66B6ED9A6F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Arc 70">
                <a:extLst>
                  <a:ext uri="{FF2B5EF4-FFF2-40B4-BE49-F238E27FC236}">
                    <a16:creationId xmlns:a16="http://schemas.microsoft.com/office/drawing/2014/main" id="{4F22DC18-3477-CEB4-9B85-6D84C34614C5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2" name="Arc 71">
                <a:extLst>
                  <a:ext uri="{FF2B5EF4-FFF2-40B4-BE49-F238E27FC236}">
                    <a16:creationId xmlns:a16="http://schemas.microsoft.com/office/drawing/2014/main" id="{FBF8AB09-A02B-75DF-AA25-7946BBEB61F5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F71B89AB-E515-EEDA-D2C8-F0CA63102D32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78" name="Arc 77">
              <a:extLst>
                <a:ext uri="{FF2B5EF4-FFF2-40B4-BE49-F238E27FC236}">
                  <a16:creationId xmlns:a16="http://schemas.microsoft.com/office/drawing/2014/main" id="{90041CCE-FCA6-7648-CE2B-8B4F12BA7312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19F85C6B-C56A-E8A1-D037-98713F085310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80" name="Oval 79">
                <a:extLst>
                  <a:ext uri="{FF2B5EF4-FFF2-40B4-BE49-F238E27FC236}">
                    <a16:creationId xmlns:a16="http://schemas.microsoft.com/office/drawing/2014/main" id="{B4132B32-15BD-477B-E649-975292941AB0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1" name="Oval 80">
                <a:extLst>
                  <a:ext uri="{FF2B5EF4-FFF2-40B4-BE49-F238E27FC236}">
                    <a16:creationId xmlns:a16="http://schemas.microsoft.com/office/drawing/2014/main" id="{88D544B6-8A2F-0D96-62B9-8B30514FB98F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84D8A913-0CA6-370A-575B-AFCF963E7F82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AF985FB5-C611-9177-3AD8-57BC7B277118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02E42661-D384-0804-02DB-52D7C36C819C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5" name="Group 84">
            <a:extLst>
              <a:ext uri="{FF2B5EF4-FFF2-40B4-BE49-F238E27FC236}">
                <a16:creationId xmlns:a16="http://schemas.microsoft.com/office/drawing/2014/main" id="{A928A2A9-DB3A-1B84-934C-4774B41EEC95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86" name="Textbox 200">
              <a:extLst>
                <a:ext uri="{FF2B5EF4-FFF2-40B4-BE49-F238E27FC236}">
                  <a16:creationId xmlns:a16="http://schemas.microsoft.com/office/drawing/2014/main" id="{323AABA2-2FEF-E448-01AA-EF9C3D21E5EE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7" name="Textbox 200">
              <a:extLst>
                <a:ext uri="{FF2B5EF4-FFF2-40B4-BE49-F238E27FC236}">
                  <a16:creationId xmlns:a16="http://schemas.microsoft.com/office/drawing/2014/main" id="{F9C50B1C-69F5-047B-1063-41F480472E70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88" name="Textbox 200">
              <a:extLst>
                <a:ext uri="{FF2B5EF4-FFF2-40B4-BE49-F238E27FC236}">
                  <a16:creationId xmlns:a16="http://schemas.microsoft.com/office/drawing/2014/main" id="{48510370-0A71-77FB-1CE1-50A9798D38F9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595BE4F2-F5BD-70A6-46E9-24954C90BCC6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69EA39B5-E2F8-605D-D4B5-E02F02E1875F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B6226890-9FB0-5CD4-909A-0797638FB16F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F041493C-463B-5266-C217-BDAB6813705F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140" name="Textbox 200">
              <a:extLst>
                <a:ext uri="{FF2B5EF4-FFF2-40B4-BE49-F238E27FC236}">
                  <a16:creationId xmlns:a16="http://schemas.microsoft.com/office/drawing/2014/main" id="{222EAEF5-8EEC-0CD8-B792-4CEFF26E2F1F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FA533A78-1465-DA86-C290-77604CE639B9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D7211D65-CB51-E935-1AC5-0DF893480CB7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6A6CB227-B1AB-5446-7930-02218C3B03DD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5A17EA9D-3A82-4694-6E8F-0CA3E5FF50BE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50" name="Oval 149">
                <a:extLst>
                  <a:ext uri="{FF2B5EF4-FFF2-40B4-BE49-F238E27FC236}">
                    <a16:creationId xmlns:a16="http://schemas.microsoft.com/office/drawing/2014/main" id="{B4CCA0E8-9CE3-FDC7-B673-8BF685F3D929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" name="Oval 150">
                <a:extLst>
                  <a:ext uri="{FF2B5EF4-FFF2-40B4-BE49-F238E27FC236}">
                    <a16:creationId xmlns:a16="http://schemas.microsoft.com/office/drawing/2014/main" id="{2A2BECC6-541B-5A41-FA8E-7E72F5920EAD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2" name="Oval 151">
                <a:extLst>
                  <a:ext uri="{FF2B5EF4-FFF2-40B4-BE49-F238E27FC236}">
                    <a16:creationId xmlns:a16="http://schemas.microsoft.com/office/drawing/2014/main" id="{93405144-BCAA-F0F9-7890-36D1CDC550DB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" name="Oval 152">
                <a:extLst>
                  <a:ext uri="{FF2B5EF4-FFF2-40B4-BE49-F238E27FC236}">
                    <a16:creationId xmlns:a16="http://schemas.microsoft.com/office/drawing/2014/main" id="{2F50F59B-93B6-294A-440B-736B0EB656E0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" name="Group 144">
              <a:extLst>
                <a:ext uri="{FF2B5EF4-FFF2-40B4-BE49-F238E27FC236}">
                  <a16:creationId xmlns:a16="http://schemas.microsoft.com/office/drawing/2014/main" id="{403AC66A-1D19-0B12-5374-ED4069A149DD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46" name="Arc 145">
                <a:extLst>
                  <a:ext uri="{FF2B5EF4-FFF2-40B4-BE49-F238E27FC236}">
                    <a16:creationId xmlns:a16="http://schemas.microsoft.com/office/drawing/2014/main" id="{2461ED73-CF07-1261-CBEB-9E325F994E33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" name="Arc 146">
                <a:extLst>
                  <a:ext uri="{FF2B5EF4-FFF2-40B4-BE49-F238E27FC236}">
                    <a16:creationId xmlns:a16="http://schemas.microsoft.com/office/drawing/2014/main" id="{CC336796-8D71-8E54-3904-E082B686FCF4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" name="Arc 147">
                <a:extLst>
                  <a:ext uri="{FF2B5EF4-FFF2-40B4-BE49-F238E27FC236}">
                    <a16:creationId xmlns:a16="http://schemas.microsoft.com/office/drawing/2014/main" id="{1A65D67B-D007-3BC1-5677-436A3DF12FBE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" name="Arc 148">
                <a:extLst>
                  <a:ext uri="{FF2B5EF4-FFF2-40B4-BE49-F238E27FC236}">
                    <a16:creationId xmlns:a16="http://schemas.microsoft.com/office/drawing/2014/main" id="{28AF7088-9D9E-D3E1-AD04-602A61921464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43822EC6-BA22-2688-40F4-AFA291351579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B44223A9-97BE-BEF0-314D-D00EC302DD89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D89D058A-B74C-DDD6-D2C5-2221F8FB631D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82201DD6-E89B-6582-2DDB-323F0D2AA6DF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158" name="Textbox 200">
              <a:extLst>
                <a:ext uri="{FF2B5EF4-FFF2-40B4-BE49-F238E27FC236}">
                  <a16:creationId xmlns:a16="http://schemas.microsoft.com/office/drawing/2014/main" id="{4AA665DA-C269-33E9-C06D-244A7A3B357F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59" name="Textbox 200">
              <a:extLst>
                <a:ext uri="{FF2B5EF4-FFF2-40B4-BE49-F238E27FC236}">
                  <a16:creationId xmlns:a16="http://schemas.microsoft.com/office/drawing/2014/main" id="{A7434A69-4A18-4D1D-D06B-46688559EACB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60" name="Textbox 200">
              <a:extLst>
                <a:ext uri="{FF2B5EF4-FFF2-40B4-BE49-F238E27FC236}">
                  <a16:creationId xmlns:a16="http://schemas.microsoft.com/office/drawing/2014/main" id="{6970EE2B-CA9D-E4F3-3845-57CE321AA765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1668A927-9822-82C9-FC52-1AC29E5378B6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162" name="Group 161">
              <a:extLst>
                <a:ext uri="{FF2B5EF4-FFF2-40B4-BE49-F238E27FC236}">
                  <a16:creationId xmlns:a16="http://schemas.microsoft.com/office/drawing/2014/main" id="{F20E952A-CC0B-5B90-0BDE-23513CF2136F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168" name="Oval 167">
                <a:extLst>
                  <a:ext uri="{FF2B5EF4-FFF2-40B4-BE49-F238E27FC236}">
                    <a16:creationId xmlns:a16="http://schemas.microsoft.com/office/drawing/2014/main" id="{F753EDEF-74A7-389F-5DC0-38F050234848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" name="Oval 168">
                <a:extLst>
                  <a:ext uri="{FF2B5EF4-FFF2-40B4-BE49-F238E27FC236}">
                    <a16:creationId xmlns:a16="http://schemas.microsoft.com/office/drawing/2014/main" id="{09BC6D2D-855F-6EA2-411D-75C228EF77D0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" name="Oval 169">
                <a:extLst>
                  <a:ext uri="{FF2B5EF4-FFF2-40B4-BE49-F238E27FC236}">
                    <a16:creationId xmlns:a16="http://schemas.microsoft.com/office/drawing/2014/main" id="{68EE2054-EA6D-3896-BFA6-83AF87FDDD02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1" name="Oval 170">
                <a:extLst>
                  <a:ext uri="{FF2B5EF4-FFF2-40B4-BE49-F238E27FC236}">
                    <a16:creationId xmlns:a16="http://schemas.microsoft.com/office/drawing/2014/main" id="{461D66E5-B4FB-0B21-F730-0B312342072E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3" name="Group 162">
              <a:extLst>
                <a:ext uri="{FF2B5EF4-FFF2-40B4-BE49-F238E27FC236}">
                  <a16:creationId xmlns:a16="http://schemas.microsoft.com/office/drawing/2014/main" id="{A957DD8B-E3C6-9AEF-6EB4-481CDD7B9A1C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164" name="Arc 163">
                <a:extLst>
                  <a:ext uri="{FF2B5EF4-FFF2-40B4-BE49-F238E27FC236}">
                    <a16:creationId xmlns:a16="http://schemas.microsoft.com/office/drawing/2014/main" id="{468182FA-ED5F-8778-7046-C5654EFFD892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" name="Arc 164">
                <a:extLst>
                  <a:ext uri="{FF2B5EF4-FFF2-40B4-BE49-F238E27FC236}">
                    <a16:creationId xmlns:a16="http://schemas.microsoft.com/office/drawing/2014/main" id="{807676B4-9AAA-807C-8EB0-B96455A7105C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" name="Arc 165">
                <a:extLst>
                  <a:ext uri="{FF2B5EF4-FFF2-40B4-BE49-F238E27FC236}">
                    <a16:creationId xmlns:a16="http://schemas.microsoft.com/office/drawing/2014/main" id="{16D941C1-72D4-CAC7-26B4-85FCC786D7C3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" name="Arc 166">
                <a:extLst>
                  <a:ext uri="{FF2B5EF4-FFF2-40B4-BE49-F238E27FC236}">
                    <a16:creationId xmlns:a16="http://schemas.microsoft.com/office/drawing/2014/main" id="{72989031-35F1-90AF-4E0A-36DEF3020A9E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A053412C-B538-7243-BE13-2927AF3A8D44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828C1DF1-7394-CAFD-32DF-19C3CA44AB07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6584149D-53C0-ED8B-093C-81F6D678530D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75" name="Group 174">
            <a:extLst>
              <a:ext uri="{FF2B5EF4-FFF2-40B4-BE49-F238E27FC236}">
                <a16:creationId xmlns:a16="http://schemas.microsoft.com/office/drawing/2014/main" id="{128D4E61-4FE1-6425-8541-7278A8D4B9B1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176" name="Textbox 200">
              <a:extLst>
                <a:ext uri="{FF2B5EF4-FFF2-40B4-BE49-F238E27FC236}">
                  <a16:creationId xmlns:a16="http://schemas.microsoft.com/office/drawing/2014/main" id="{97E49F02-BE8E-AB8A-C37A-BDA4989BBBC7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77" name="Textbox 200">
              <a:extLst>
                <a:ext uri="{FF2B5EF4-FFF2-40B4-BE49-F238E27FC236}">
                  <a16:creationId xmlns:a16="http://schemas.microsoft.com/office/drawing/2014/main" id="{A2B69F0F-A71B-542F-11AE-DADA235F66CB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178" name="Textbox 200">
              <a:extLst>
                <a:ext uri="{FF2B5EF4-FFF2-40B4-BE49-F238E27FC236}">
                  <a16:creationId xmlns:a16="http://schemas.microsoft.com/office/drawing/2014/main" id="{6213E404-1181-EE62-9557-B843EFABEA0B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accent1">
                      <a:lumMod val="25000"/>
                      <a:lumOff val="75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49CC5961-899F-FC60-0F7F-098B81EFA0A7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180" name="Group 179">
              <a:extLst>
                <a:ext uri="{FF2B5EF4-FFF2-40B4-BE49-F238E27FC236}">
                  <a16:creationId xmlns:a16="http://schemas.microsoft.com/office/drawing/2014/main" id="{7E90CA33-C1CD-25ED-D89B-53D0B155253D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86" name="Oval 185">
                <a:extLst>
                  <a:ext uri="{FF2B5EF4-FFF2-40B4-BE49-F238E27FC236}">
                    <a16:creationId xmlns:a16="http://schemas.microsoft.com/office/drawing/2014/main" id="{D5EB2C30-4FAB-A95C-7631-E49B8A9AE975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7" name="Oval 186">
                <a:extLst>
                  <a:ext uri="{FF2B5EF4-FFF2-40B4-BE49-F238E27FC236}">
                    <a16:creationId xmlns:a16="http://schemas.microsoft.com/office/drawing/2014/main" id="{8FF42B80-4D14-2574-F74C-C7FB55C53510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8" name="Oval 187">
                <a:extLst>
                  <a:ext uri="{FF2B5EF4-FFF2-40B4-BE49-F238E27FC236}">
                    <a16:creationId xmlns:a16="http://schemas.microsoft.com/office/drawing/2014/main" id="{33F1C66B-F1F3-3D4A-D933-849FDB966B9F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9" name="Oval 188">
                <a:extLst>
                  <a:ext uri="{FF2B5EF4-FFF2-40B4-BE49-F238E27FC236}">
                    <a16:creationId xmlns:a16="http://schemas.microsoft.com/office/drawing/2014/main" id="{B64538E8-0FF4-3484-0622-A0E797C743C3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81" name="Group 180">
              <a:extLst>
                <a:ext uri="{FF2B5EF4-FFF2-40B4-BE49-F238E27FC236}">
                  <a16:creationId xmlns:a16="http://schemas.microsoft.com/office/drawing/2014/main" id="{C33CF4CA-73BD-D834-4B07-4ACD860279EC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82" name="Arc 181">
                <a:extLst>
                  <a:ext uri="{FF2B5EF4-FFF2-40B4-BE49-F238E27FC236}">
                    <a16:creationId xmlns:a16="http://schemas.microsoft.com/office/drawing/2014/main" id="{97B55467-C2EB-5ED2-F9BC-59FD46B2E62F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3" name="Arc 182">
                <a:extLst>
                  <a:ext uri="{FF2B5EF4-FFF2-40B4-BE49-F238E27FC236}">
                    <a16:creationId xmlns:a16="http://schemas.microsoft.com/office/drawing/2014/main" id="{153055C6-EA31-E16B-468B-74C09C2E3DD6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4" name="Arc 183">
                <a:extLst>
                  <a:ext uri="{FF2B5EF4-FFF2-40B4-BE49-F238E27FC236}">
                    <a16:creationId xmlns:a16="http://schemas.microsoft.com/office/drawing/2014/main" id="{473C3257-5AEA-70BB-A1C9-21CBEFF561A3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5" name="Arc 184">
                <a:extLst>
                  <a:ext uri="{FF2B5EF4-FFF2-40B4-BE49-F238E27FC236}">
                    <a16:creationId xmlns:a16="http://schemas.microsoft.com/office/drawing/2014/main" id="{48B97E53-4376-8F4B-B50C-E59B62134A1B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5CFEF53F-C0FC-1739-7ED6-4F15A8614EE4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1" name="Freeform: Shape 190">
            <a:extLst>
              <a:ext uri="{FF2B5EF4-FFF2-40B4-BE49-F238E27FC236}">
                <a16:creationId xmlns:a16="http://schemas.microsoft.com/office/drawing/2014/main" id="{E0D3D485-B18D-47B2-6AA5-80366D8C619C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2" name="Freeform: Shape 191">
            <a:extLst>
              <a:ext uri="{FF2B5EF4-FFF2-40B4-BE49-F238E27FC236}">
                <a16:creationId xmlns:a16="http://schemas.microsoft.com/office/drawing/2014/main" id="{29AB8735-3E12-2EE7-F1F5-B266245C591F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44FBCB90-1139-A5A5-7E6E-DEFE9C3169DC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4881B7A0-9ACA-872C-DDB5-B36A18AC8F2C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04687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500">
        <p14:prism dir="u"/>
      </p:transition>
    </mc:Choice>
    <mc:Fallback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3" grpId="0"/>
          <p:bldP spid="54" grpId="0"/>
          <p:bldP spid="55" grpId="0" animBg="1"/>
          <p:bldP spid="56" grpId="0" animBg="1"/>
          <p:bldP spid="57" grpId="0" animBg="1"/>
          <p:bldP spid="58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3" grpId="0"/>
          <p:bldP spid="54" grpId="0"/>
          <p:bldP spid="55" grpId="0" animBg="1"/>
          <p:bldP spid="56" grpId="0" animBg="1"/>
          <p:bldP spid="57" grpId="0" animBg="1"/>
          <p:bldP spid="58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80FDED2-8C02-5779-A666-05BA16C1667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39">
            <a:extLst>
              <a:ext uri="{FF2B5EF4-FFF2-40B4-BE49-F238E27FC236}">
                <a16:creationId xmlns:a16="http://schemas.microsoft.com/office/drawing/2014/main" id="{992362D2-DEB8-FF97-F4EE-3780F1AF868E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41" name="!!MainTitle1">
            <a:extLst>
              <a:ext uri="{FF2B5EF4-FFF2-40B4-BE49-F238E27FC236}">
                <a16:creationId xmlns:a16="http://schemas.microsoft.com/office/drawing/2014/main" id="{172E9914-ED4F-EABA-7024-D74B01CC1E1D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!!SubTitle">
            <a:extLst>
              <a:ext uri="{FF2B5EF4-FFF2-40B4-BE49-F238E27FC236}">
                <a16:creationId xmlns:a16="http://schemas.microsoft.com/office/drawing/2014/main" id="{478198B0-BE91-6CB2-8F9F-13DDB131B536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latin typeface="+mj-lt"/>
              </a:rPr>
              <a:t>we sell </a:t>
            </a:r>
            <a:r>
              <a:rPr lang="en-US" sz="1900" b="1" dirty="0">
                <a:latin typeface="+mj-lt"/>
              </a:rPr>
              <a:t>CONFIDENCE</a:t>
            </a:r>
            <a:r>
              <a:rPr lang="en-US" sz="1900" dirty="0">
                <a:latin typeface="+mj-lt"/>
              </a:rPr>
              <a:t> </a:t>
            </a:r>
            <a:r>
              <a:rPr lang="en-US" sz="2500" dirty="0"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Open Sans Light"/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1D3FDF25-E7C3-C16F-69D9-205797F198B2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29ADFED7-9B17-7C6E-4A77-976282D1910F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FD6C29D2-4B1C-E8CD-D3A9-69799FFC6853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22DFDE53-CA22-4BB5-826F-8634C7D8C753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689C76F5-7D38-F935-FE21-A76EF884B4C2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E78E1E0F-FCE1-8B92-866D-76918350CA45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97CFF2AD-2D19-A349-0915-C110666EE777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DEA8A1FA-8C05-680D-58B7-0124DD6E4775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49FDED77-D07A-8D4A-EDFC-A356A69BDA35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9385BB6C-B06A-0776-064C-04A2D439EF4F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98E1344A-E134-2A4F-4CE5-3692A73AB14E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851288CE-D763-3AA7-F006-D70EF9AEBB79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46C4D779-0667-A7A2-24BC-9762800C64F0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F31DC17F-DBEE-0B80-E1C0-620DD55BD77A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AB41D8B3-791A-5013-9E60-B8D1901EA452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Oval 74">
                <a:extLst>
                  <a:ext uri="{FF2B5EF4-FFF2-40B4-BE49-F238E27FC236}">
                    <a16:creationId xmlns:a16="http://schemas.microsoft.com/office/drawing/2014/main" id="{CED02303-F6C7-0CFE-E215-44B7AFDAC4C1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Oval 75">
                <a:extLst>
                  <a:ext uri="{FF2B5EF4-FFF2-40B4-BE49-F238E27FC236}">
                    <a16:creationId xmlns:a16="http://schemas.microsoft.com/office/drawing/2014/main" id="{5A1529C9-78AB-3A90-E38B-0FE8CF185D18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47E9C4EE-CD83-F166-3266-C011DE66D318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57" name="Arc 56">
                <a:extLst>
                  <a:ext uri="{FF2B5EF4-FFF2-40B4-BE49-F238E27FC236}">
                    <a16:creationId xmlns:a16="http://schemas.microsoft.com/office/drawing/2014/main" id="{30583639-FB24-C07A-C881-A037C93A8B63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" name="Arc 57">
                <a:extLst>
                  <a:ext uri="{FF2B5EF4-FFF2-40B4-BE49-F238E27FC236}">
                    <a16:creationId xmlns:a16="http://schemas.microsoft.com/office/drawing/2014/main" id="{1268F379-08D7-3DDD-250C-2752452C61CA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Arc 58">
                <a:extLst>
                  <a:ext uri="{FF2B5EF4-FFF2-40B4-BE49-F238E27FC236}">
                    <a16:creationId xmlns:a16="http://schemas.microsoft.com/office/drawing/2014/main" id="{A97FBE5C-42C1-D95C-A26F-181434845F15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" name="Arc 59">
                <a:extLst>
                  <a:ext uri="{FF2B5EF4-FFF2-40B4-BE49-F238E27FC236}">
                    <a16:creationId xmlns:a16="http://schemas.microsoft.com/office/drawing/2014/main" id="{FA5EBC4C-F043-E63E-49BB-9DB96CE8C337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BE62031A-232C-CBF0-DD36-D46B6556020A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78" name="Arc 77">
              <a:extLst>
                <a:ext uri="{FF2B5EF4-FFF2-40B4-BE49-F238E27FC236}">
                  <a16:creationId xmlns:a16="http://schemas.microsoft.com/office/drawing/2014/main" id="{D1D3D781-6347-7E7B-D606-939A0B3D39AC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6B7431B0-2EC3-B569-DD71-FA53AB5EF9AF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80" name="Oval 79">
                <a:extLst>
                  <a:ext uri="{FF2B5EF4-FFF2-40B4-BE49-F238E27FC236}">
                    <a16:creationId xmlns:a16="http://schemas.microsoft.com/office/drawing/2014/main" id="{74E3B9FC-50AA-F95A-159A-80E351C17FE1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1" name="Oval 80">
                <a:extLst>
                  <a:ext uri="{FF2B5EF4-FFF2-40B4-BE49-F238E27FC236}">
                    <a16:creationId xmlns:a16="http://schemas.microsoft.com/office/drawing/2014/main" id="{08574CB1-244E-FF5C-25E2-8FBDA6453A11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5E060A54-D8BA-9124-E1DB-AC82F45575A4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83" name="Freeform: Shape 82">
              <a:extLst>
                <a:ext uri="{FF2B5EF4-FFF2-40B4-BE49-F238E27FC236}">
                  <a16:creationId xmlns:a16="http://schemas.microsoft.com/office/drawing/2014/main" id="{99177CFA-CBFA-6FEF-A2DF-BB86B1701368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34D1E72B-C71D-CAAB-4D73-61D9A41DBB46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85" name="Group 84">
            <a:extLst>
              <a:ext uri="{FF2B5EF4-FFF2-40B4-BE49-F238E27FC236}">
                <a16:creationId xmlns:a16="http://schemas.microsoft.com/office/drawing/2014/main" id="{BA614078-3836-4F60-6B6C-5F9F642F97CE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86" name="Textbox 200">
              <a:extLst>
                <a:ext uri="{FF2B5EF4-FFF2-40B4-BE49-F238E27FC236}">
                  <a16:creationId xmlns:a16="http://schemas.microsoft.com/office/drawing/2014/main" id="{E4ABEFEF-3AE2-9AF4-9B00-A81A62960D72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7" name="Textbox 200">
              <a:extLst>
                <a:ext uri="{FF2B5EF4-FFF2-40B4-BE49-F238E27FC236}">
                  <a16:creationId xmlns:a16="http://schemas.microsoft.com/office/drawing/2014/main" id="{C784B2F8-1B76-9F0B-BA23-9D4E3BDCD9CB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88" name="Textbox 200">
              <a:extLst>
                <a:ext uri="{FF2B5EF4-FFF2-40B4-BE49-F238E27FC236}">
                  <a16:creationId xmlns:a16="http://schemas.microsoft.com/office/drawing/2014/main" id="{CDAA6728-1227-B678-12E5-35C773ABB39C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7AD0FB14-45C5-CCF0-9145-79B8B210E874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D42980A6-3654-3BF3-8A0A-1E0CAFF27605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4BDAE040-E5BA-9ED9-5CBD-4A8385315012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9C5E2959-EF64-94D3-246A-C25D1AFCA29E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140" name="Textbox 200">
              <a:extLst>
                <a:ext uri="{FF2B5EF4-FFF2-40B4-BE49-F238E27FC236}">
                  <a16:creationId xmlns:a16="http://schemas.microsoft.com/office/drawing/2014/main" id="{13C7C8B0-E050-F774-9B47-ED0B066A956B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BB4E6F02-56FF-1102-4BEE-E1CB1AB1A544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565742FB-B464-8144-BD57-B25F091ADBE5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6CD5C260-D6C0-3899-A2FC-C7C757789B4B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996B5E2A-F91C-66D1-118E-DFCAB8AA950F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50" name="Oval 149">
                <a:extLst>
                  <a:ext uri="{FF2B5EF4-FFF2-40B4-BE49-F238E27FC236}">
                    <a16:creationId xmlns:a16="http://schemas.microsoft.com/office/drawing/2014/main" id="{2915B876-0F2D-FA51-40C4-75207A237F6D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" name="Oval 150">
                <a:extLst>
                  <a:ext uri="{FF2B5EF4-FFF2-40B4-BE49-F238E27FC236}">
                    <a16:creationId xmlns:a16="http://schemas.microsoft.com/office/drawing/2014/main" id="{B7BC1663-4F61-A0AE-BB8F-C113718FD2F8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2" name="Oval 151">
                <a:extLst>
                  <a:ext uri="{FF2B5EF4-FFF2-40B4-BE49-F238E27FC236}">
                    <a16:creationId xmlns:a16="http://schemas.microsoft.com/office/drawing/2014/main" id="{72C2463F-2030-A525-5B93-E59B0D84E7F2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" name="Oval 152">
                <a:extLst>
                  <a:ext uri="{FF2B5EF4-FFF2-40B4-BE49-F238E27FC236}">
                    <a16:creationId xmlns:a16="http://schemas.microsoft.com/office/drawing/2014/main" id="{20302C45-A3F5-DC4B-7519-5921692610B5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" name="Group 144">
              <a:extLst>
                <a:ext uri="{FF2B5EF4-FFF2-40B4-BE49-F238E27FC236}">
                  <a16:creationId xmlns:a16="http://schemas.microsoft.com/office/drawing/2014/main" id="{3A9CB20E-B8F2-22B0-78D4-8195088DBEEE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46" name="Arc 145">
                <a:extLst>
                  <a:ext uri="{FF2B5EF4-FFF2-40B4-BE49-F238E27FC236}">
                    <a16:creationId xmlns:a16="http://schemas.microsoft.com/office/drawing/2014/main" id="{585F5937-099D-3293-74EF-A81659F25499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" name="Arc 146">
                <a:extLst>
                  <a:ext uri="{FF2B5EF4-FFF2-40B4-BE49-F238E27FC236}">
                    <a16:creationId xmlns:a16="http://schemas.microsoft.com/office/drawing/2014/main" id="{74D10F73-B1E9-A7CA-C1EF-1D953846A967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" name="Arc 147">
                <a:extLst>
                  <a:ext uri="{FF2B5EF4-FFF2-40B4-BE49-F238E27FC236}">
                    <a16:creationId xmlns:a16="http://schemas.microsoft.com/office/drawing/2014/main" id="{E204FB91-D9F1-3B3C-D3C6-924A85B169F5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" name="Arc 148">
                <a:extLst>
                  <a:ext uri="{FF2B5EF4-FFF2-40B4-BE49-F238E27FC236}">
                    <a16:creationId xmlns:a16="http://schemas.microsoft.com/office/drawing/2014/main" id="{1CBA2C9F-EEED-6781-1525-DAA30F4359CC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4354D1CD-EFE8-4D5B-BE4D-F545AF28E07F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B8CF628A-7874-C940-64BC-135806EB9391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7E8E8FCA-D469-D82B-5995-DAE65FB54513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34C9CF0B-B834-3E97-0FF3-F85D76A7140C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158" name="Textbox 200">
              <a:extLst>
                <a:ext uri="{FF2B5EF4-FFF2-40B4-BE49-F238E27FC236}">
                  <a16:creationId xmlns:a16="http://schemas.microsoft.com/office/drawing/2014/main" id="{289C4CC4-6A2C-D5CB-81FE-36CF8A220B0D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59" name="Textbox 200">
              <a:extLst>
                <a:ext uri="{FF2B5EF4-FFF2-40B4-BE49-F238E27FC236}">
                  <a16:creationId xmlns:a16="http://schemas.microsoft.com/office/drawing/2014/main" id="{55A76DCA-57D9-39C2-BB19-3FB131DCBB07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60" name="Textbox 200">
              <a:extLst>
                <a:ext uri="{FF2B5EF4-FFF2-40B4-BE49-F238E27FC236}">
                  <a16:creationId xmlns:a16="http://schemas.microsoft.com/office/drawing/2014/main" id="{4BBD8CD7-F43A-FA6F-F625-B63627858462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2C724B1E-9F11-2BC0-46C1-C932F7FEE18A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162" name="Group 161">
              <a:extLst>
                <a:ext uri="{FF2B5EF4-FFF2-40B4-BE49-F238E27FC236}">
                  <a16:creationId xmlns:a16="http://schemas.microsoft.com/office/drawing/2014/main" id="{0A8EB730-BCED-7B3B-A54A-6BECF0BF95E8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168" name="Oval 167">
                <a:extLst>
                  <a:ext uri="{FF2B5EF4-FFF2-40B4-BE49-F238E27FC236}">
                    <a16:creationId xmlns:a16="http://schemas.microsoft.com/office/drawing/2014/main" id="{4DE5449A-F7CD-0800-E7CC-FCD4EBAA4F5A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" name="Oval 168">
                <a:extLst>
                  <a:ext uri="{FF2B5EF4-FFF2-40B4-BE49-F238E27FC236}">
                    <a16:creationId xmlns:a16="http://schemas.microsoft.com/office/drawing/2014/main" id="{E3840821-5B05-C676-8CCB-BB9FEA8A6801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" name="Oval 169">
                <a:extLst>
                  <a:ext uri="{FF2B5EF4-FFF2-40B4-BE49-F238E27FC236}">
                    <a16:creationId xmlns:a16="http://schemas.microsoft.com/office/drawing/2014/main" id="{66F676FF-3701-BBE9-83CD-D74B324B09C6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1" name="Oval 170">
                <a:extLst>
                  <a:ext uri="{FF2B5EF4-FFF2-40B4-BE49-F238E27FC236}">
                    <a16:creationId xmlns:a16="http://schemas.microsoft.com/office/drawing/2014/main" id="{53F0C291-6B0D-0641-D146-9EAA69ABFEB1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3" name="Group 162">
              <a:extLst>
                <a:ext uri="{FF2B5EF4-FFF2-40B4-BE49-F238E27FC236}">
                  <a16:creationId xmlns:a16="http://schemas.microsoft.com/office/drawing/2014/main" id="{767BC159-416F-9237-505B-93EC8BBC57B0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164" name="Arc 163">
                <a:extLst>
                  <a:ext uri="{FF2B5EF4-FFF2-40B4-BE49-F238E27FC236}">
                    <a16:creationId xmlns:a16="http://schemas.microsoft.com/office/drawing/2014/main" id="{691A5E6B-CF1E-5495-1365-172698C99DD6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" name="Arc 164">
                <a:extLst>
                  <a:ext uri="{FF2B5EF4-FFF2-40B4-BE49-F238E27FC236}">
                    <a16:creationId xmlns:a16="http://schemas.microsoft.com/office/drawing/2014/main" id="{050CF0CB-A266-D773-F785-4B4D5EC169EB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" name="Arc 165">
                <a:extLst>
                  <a:ext uri="{FF2B5EF4-FFF2-40B4-BE49-F238E27FC236}">
                    <a16:creationId xmlns:a16="http://schemas.microsoft.com/office/drawing/2014/main" id="{5B3CD219-56D6-B77A-0A79-1229E8BD1C2A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" name="Arc 166">
                <a:extLst>
                  <a:ext uri="{FF2B5EF4-FFF2-40B4-BE49-F238E27FC236}">
                    <a16:creationId xmlns:a16="http://schemas.microsoft.com/office/drawing/2014/main" id="{1EB8051A-1948-A114-2D27-0E06DF241F06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94C17E9B-9E35-9B59-C9EA-3C817FD43D15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5766187B-170A-DB15-97C4-312E0FFBE4C6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549929FB-6786-C1F5-FB02-4D2FEC80C018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75" name="Group 174">
            <a:extLst>
              <a:ext uri="{FF2B5EF4-FFF2-40B4-BE49-F238E27FC236}">
                <a16:creationId xmlns:a16="http://schemas.microsoft.com/office/drawing/2014/main" id="{E2967B65-306B-6865-C4F8-0505EFCAB698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176" name="Textbox 200">
              <a:extLst>
                <a:ext uri="{FF2B5EF4-FFF2-40B4-BE49-F238E27FC236}">
                  <a16:creationId xmlns:a16="http://schemas.microsoft.com/office/drawing/2014/main" id="{0B5C597F-FD71-EFFE-9EDB-B6A2265F66D1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77" name="Textbox 200">
              <a:extLst>
                <a:ext uri="{FF2B5EF4-FFF2-40B4-BE49-F238E27FC236}">
                  <a16:creationId xmlns:a16="http://schemas.microsoft.com/office/drawing/2014/main" id="{5893D825-5B48-5D4E-1580-14EB24D06CF4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178" name="Textbox 200">
              <a:extLst>
                <a:ext uri="{FF2B5EF4-FFF2-40B4-BE49-F238E27FC236}">
                  <a16:creationId xmlns:a16="http://schemas.microsoft.com/office/drawing/2014/main" id="{2C6248FB-8F6A-231C-DD9E-037B5B9C0E14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1D19B7A2-7DF7-FC93-3690-7EEB0AFE22F8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180" name="Group 179">
              <a:extLst>
                <a:ext uri="{FF2B5EF4-FFF2-40B4-BE49-F238E27FC236}">
                  <a16:creationId xmlns:a16="http://schemas.microsoft.com/office/drawing/2014/main" id="{9AA36030-29FC-E1CA-C5EF-B208A75FBFCE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86" name="Oval 185">
                <a:extLst>
                  <a:ext uri="{FF2B5EF4-FFF2-40B4-BE49-F238E27FC236}">
                    <a16:creationId xmlns:a16="http://schemas.microsoft.com/office/drawing/2014/main" id="{74616C00-380A-A76A-51DD-ED690650042D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7" name="Oval 186">
                <a:extLst>
                  <a:ext uri="{FF2B5EF4-FFF2-40B4-BE49-F238E27FC236}">
                    <a16:creationId xmlns:a16="http://schemas.microsoft.com/office/drawing/2014/main" id="{3C3E2124-EB24-F1C0-C2D6-162CBE7DC929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8" name="Oval 187">
                <a:extLst>
                  <a:ext uri="{FF2B5EF4-FFF2-40B4-BE49-F238E27FC236}">
                    <a16:creationId xmlns:a16="http://schemas.microsoft.com/office/drawing/2014/main" id="{37D8EBBE-EE47-9939-3AEE-01912EE367BE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9" name="Oval 188">
                <a:extLst>
                  <a:ext uri="{FF2B5EF4-FFF2-40B4-BE49-F238E27FC236}">
                    <a16:creationId xmlns:a16="http://schemas.microsoft.com/office/drawing/2014/main" id="{EA96870D-5C3C-28F5-9E8E-B8215651416D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81" name="Group 180">
              <a:extLst>
                <a:ext uri="{FF2B5EF4-FFF2-40B4-BE49-F238E27FC236}">
                  <a16:creationId xmlns:a16="http://schemas.microsoft.com/office/drawing/2014/main" id="{9E3B9F75-FF32-BC1F-C86B-B3E83016E8A6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82" name="Arc 181">
                <a:extLst>
                  <a:ext uri="{FF2B5EF4-FFF2-40B4-BE49-F238E27FC236}">
                    <a16:creationId xmlns:a16="http://schemas.microsoft.com/office/drawing/2014/main" id="{8E20CDDD-CCE5-818E-D6F9-6C45E28701B8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3" name="Arc 182">
                <a:extLst>
                  <a:ext uri="{FF2B5EF4-FFF2-40B4-BE49-F238E27FC236}">
                    <a16:creationId xmlns:a16="http://schemas.microsoft.com/office/drawing/2014/main" id="{C2EDC7F1-6BF8-776A-897C-E9C7504D7F32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4" name="Arc 183">
                <a:extLst>
                  <a:ext uri="{FF2B5EF4-FFF2-40B4-BE49-F238E27FC236}">
                    <a16:creationId xmlns:a16="http://schemas.microsoft.com/office/drawing/2014/main" id="{49862154-6354-1549-CC20-8AB8793BC704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5" name="Arc 184">
                <a:extLst>
                  <a:ext uri="{FF2B5EF4-FFF2-40B4-BE49-F238E27FC236}">
                    <a16:creationId xmlns:a16="http://schemas.microsoft.com/office/drawing/2014/main" id="{6A8047D5-B381-E15A-55F2-6BCFB5A43EF8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80736179-B923-C567-7382-9D17D8459690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1" name="Freeform: Shape 190">
            <a:extLst>
              <a:ext uri="{FF2B5EF4-FFF2-40B4-BE49-F238E27FC236}">
                <a16:creationId xmlns:a16="http://schemas.microsoft.com/office/drawing/2014/main" id="{08383B52-E378-4C06-2704-594F8E2FAB04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2" name="Freeform: Shape 191">
            <a:extLst>
              <a:ext uri="{FF2B5EF4-FFF2-40B4-BE49-F238E27FC236}">
                <a16:creationId xmlns:a16="http://schemas.microsoft.com/office/drawing/2014/main" id="{A4004213-6357-B256-0C81-DC7618B66866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DD2FD94C-1B11-8592-DCA2-B5370A9F287A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C0894DEF-5810-2347-9B84-BEE89C83D1B3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955329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500">
        <p:blinds dir="vert"/>
      </p:transition>
    </mc:Choice>
    <mc:Fallback>
      <p:transition spd="slow" advClick="0" advTm="25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/>
          <p:bldP spid="42" grpId="0"/>
          <p:bldP spid="43" grpId="0" animBg="1"/>
          <p:bldP spid="44" grpId="0" animBg="1"/>
          <p:bldP spid="45" grpId="0" animBg="1"/>
          <p:bldP spid="46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/>
          <p:bldP spid="42" grpId="0"/>
          <p:bldP spid="43" grpId="0" animBg="1"/>
          <p:bldP spid="44" grpId="0" animBg="1"/>
          <p:bldP spid="45" grpId="0" animBg="1"/>
          <p:bldP spid="46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2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AB5D4BC-38C9-511C-79D8-D1D1C2B581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39">
            <a:extLst>
              <a:ext uri="{FF2B5EF4-FFF2-40B4-BE49-F238E27FC236}">
                <a16:creationId xmlns:a16="http://schemas.microsoft.com/office/drawing/2014/main" id="{E4E81623-A7B7-F445-ABE3-21D9354AB1B3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41" name="!!MainTitle1">
            <a:extLst>
              <a:ext uri="{FF2B5EF4-FFF2-40B4-BE49-F238E27FC236}">
                <a16:creationId xmlns:a16="http://schemas.microsoft.com/office/drawing/2014/main" id="{5FD36261-4F68-5371-757A-8A77860CE1D9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2" name="!!SubTitle">
            <a:extLst>
              <a:ext uri="{FF2B5EF4-FFF2-40B4-BE49-F238E27FC236}">
                <a16:creationId xmlns:a16="http://schemas.microsoft.com/office/drawing/2014/main" id="{E122B6BC-45CD-A8DC-B68D-17ED5AC6FED0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latin typeface="+mj-lt"/>
              </a:rPr>
              <a:t>we sell </a:t>
            </a:r>
            <a:r>
              <a:rPr lang="en-US" sz="1900" b="1" dirty="0">
                <a:latin typeface="+mj-lt"/>
              </a:rPr>
              <a:t>CONFIDENCE</a:t>
            </a:r>
            <a:r>
              <a:rPr lang="en-US" sz="1900" dirty="0">
                <a:latin typeface="+mj-lt"/>
              </a:rPr>
              <a:t> </a:t>
            </a:r>
            <a:r>
              <a:rPr lang="en-US" sz="2500" dirty="0"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Open Sans Light"/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1C4F9FDA-472C-5932-4495-EE6837B4308D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4E1A8E4E-FB86-93E7-91CA-FD70FF185EDD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F2ED1ED6-EC9B-3FB5-2A8A-668C3C2E288C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302057D6-C7AF-DA5C-432C-E7C31FE36AB0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8D530BAE-7317-B6AC-5B81-4A2B391EADF8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6DE7153C-813D-D144-619C-AD7D270B95EA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2C53332-1796-3ACB-9E03-8382E069D69C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DD68520C-0B98-95F0-5612-37F4EC295188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8E8ED350-3B2A-F1D1-7D83-B816526C7C2B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B409294C-3629-6B86-1367-26724C488C05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6512ECDD-EBAC-3944-CA8A-FA3EB7CC30FE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E0EDF7C2-C6E1-D5B1-3038-EEB4012451D7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9900F2A8-C547-D854-30BF-1F0191ADD874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A8CCDF01-C2B3-7592-1B73-FE1C1713C34B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7D3CD71A-0552-7DE7-4012-592A72EBE88A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3" name="Oval 62">
                <a:extLst>
                  <a:ext uri="{FF2B5EF4-FFF2-40B4-BE49-F238E27FC236}">
                    <a16:creationId xmlns:a16="http://schemas.microsoft.com/office/drawing/2014/main" id="{6C0ABE27-5436-2A4D-5564-A03094C89484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4" name="Oval 63">
                <a:extLst>
                  <a:ext uri="{FF2B5EF4-FFF2-40B4-BE49-F238E27FC236}">
                    <a16:creationId xmlns:a16="http://schemas.microsoft.com/office/drawing/2014/main" id="{34F96D8F-C43F-C86F-D507-E28F11B27C10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8EFA6818-BAB8-7F90-6B17-5B30F7501CF9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57" name="Arc 56">
                <a:extLst>
                  <a:ext uri="{FF2B5EF4-FFF2-40B4-BE49-F238E27FC236}">
                    <a16:creationId xmlns:a16="http://schemas.microsoft.com/office/drawing/2014/main" id="{28483A2A-764A-EB79-EE3A-A02530A8A2A6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" name="Arc 57">
                <a:extLst>
                  <a:ext uri="{FF2B5EF4-FFF2-40B4-BE49-F238E27FC236}">
                    <a16:creationId xmlns:a16="http://schemas.microsoft.com/office/drawing/2014/main" id="{2C33BF15-F96A-EE11-093C-DE0FF6571180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" name="Arc 58">
                <a:extLst>
                  <a:ext uri="{FF2B5EF4-FFF2-40B4-BE49-F238E27FC236}">
                    <a16:creationId xmlns:a16="http://schemas.microsoft.com/office/drawing/2014/main" id="{0A378544-1ABE-039A-5286-813FAA701204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0" name="Arc 59">
                <a:extLst>
                  <a:ext uri="{FF2B5EF4-FFF2-40B4-BE49-F238E27FC236}">
                    <a16:creationId xmlns:a16="http://schemas.microsoft.com/office/drawing/2014/main" id="{54A55AA1-7077-5E8D-96F3-B6745D8DA6A5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5010CF0F-FDAB-4532-37F9-048984000DFD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66" name="Arc 65">
              <a:extLst>
                <a:ext uri="{FF2B5EF4-FFF2-40B4-BE49-F238E27FC236}">
                  <a16:creationId xmlns:a16="http://schemas.microsoft.com/office/drawing/2014/main" id="{8D582734-033B-B49C-80EF-B3EC82A26DC3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AE50F111-2893-6D59-7517-904DC358B79F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12341F9A-7C9C-30FC-B675-394C045CC545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9" name="Oval 68">
                <a:extLst>
                  <a:ext uri="{FF2B5EF4-FFF2-40B4-BE49-F238E27FC236}">
                    <a16:creationId xmlns:a16="http://schemas.microsoft.com/office/drawing/2014/main" id="{D90BCF92-43D0-53B7-F673-654C8FFFC6F3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17A24772-DA74-48ED-76F8-1A4D3E5F57E8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2E066227-1FA9-B7E9-F1EF-CE4F5F6FDC93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2" name="Freeform: Shape 71">
              <a:extLst>
                <a:ext uri="{FF2B5EF4-FFF2-40B4-BE49-F238E27FC236}">
                  <a16:creationId xmlns:a16="http://schemas.microsoft.com/office/drawing/2014/main" id="{A2D05D21-7428-8854-5194-EFD94D83D90F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8EBB587E-5C07-F7D8-A1A0-8A89ACB72ECA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74" name="Textbox 200">
              <a:extLst>
                <a:ext uri="{FF2B5EF4-FFF2-40B4-BE49-F238E27FC236}">
                  <a16:creationId xmlns:a16="http://schemas.microsoft.com/office/drawing/2014/main" id="{C4F37A01-B0AC-8E9B-55F8-5CAD7030C2AC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5" name="Textbox 200">
              <a:extLst>
                <a:ext uri="{FF2B5EF4-FFF2-40B4-BE49-F238E27FC236}">
                  <a16:creationId xmlns:a16="http://schemas.microsoft.com/office/drawing/2014/main" id="{1CEE126F-A4C7-558B-DE82-E46A6AD39835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76" name="Textbox 200">
              <a:extLst>
                <a:ext uri="{FF2B5EF4-FFF2-40B4-BE49-F238E27FC236}">
                  <a16:creationId xmlns:a16="http://schemas.microsoft.com/office/drawing/2014/main" id="{3A9C1BB2-D788-6F0E-50E2-1AD4FF920886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58F66170-5042-06B3-129A-019D333789DE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72FF47B3-9FF2-3489-B672-D2D344774FF8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FA341EF3-91FE-54FB-33EC-4D72AB8A7F3F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02A92EEC-10CC-DFB6-5BAB-642632135695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140" name="Textbox 200">
              <a:extLst>
                <a:ext uri="{FF2B5EF4-FFF2-40B4-BE49-F238E27FC236}">
                  <a16:creationId xmlns:a16="http://schemas.microsoft.com/office/drawing/2014/main" id="{E3E34618-BD40-B398-F0F3-237E370D5141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8F2E5690-16A0-C3A7-8874-799FBC3547EC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F4C09A8A-2CB5-C2BE-3E0F-E228F71715AD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15F39DFA-DA4C-994C-DE6A-79AE903A744A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3AFA2B93-71BC-71A8-31ED-A5EDA7FC42F8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50" name="Oval 149">
                <a:extLst>
                  <a:ext uri="{FF2B5EF4-FFF2-40B4-BE49-F238E27FC236}">
                    <a16:creationId xmlns:a16="http://schemas.microsoft.com/office/drawing/2014/main" id="{93336BF7-1863-1012-5BC1-8BA6893B717F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" name="Oval 150">
                <a:extLst>
                  <a:ext uri="{FF2B5EF4-FFF2-40B4-BE49-F238E27FC236}">
                    <a16:creationId xmlns:a16="http://schemas.microsoft.com/office/drawing/2014/main" id="{3431BFEF-BF83-506B-6BE9-99070FD593A7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2" name="Oval 151">
                <a:extLst>
                  <a:ext uri="{FF2B5EF4-FFF2-40B4-BE49-F238E27FC236}">
                    <a16:creationId xmlns:a16="http://schemas.microsoft.com/office/drawing/2014/main" id="{46E42684-5AD1-3745-3521-30E96835C8F4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" name="Oval 152">
                <a:extLst>
                  <a:ext uri="{FF2B5EF4-FFF2-40B4-BE49-F238E27FC236}">
                    <a16:creationId xmlns:a16="http://schemas.microsoft.com/office/drawing/2014/main" id="{BC724D7B-5154-8CAC-85D9-35BB9231A316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" name="Group 144">
              <a:extLst>
                <a:ext uri="{FF2B5EF4-FFF2-40B4-BE49-F238E27FC236}">
                  <a16:creationId xmlns:a16="http://schemas.microsoft.com/office/drawing/2014/main" id="{8058222B-0FFE-EC5D-53A4-2C2857A2832F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46" name="Arc 145">
                <a:extLst>
                  <a:ext uri="{FF2B5EF4-FFF2-40B4-BE49-F238E27FC236}">
                    <a16:creationId xmlns:a16="http://schemas.microsoft.com/office/drawing/2014/main" id="{5169738E-0BD6-C917-F718-B3C1961D12DC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" name="Arc 146">
                <a:extLst>
                  <a:ext uri="{FF2B5EF4-FFF2-40B4-BE49-F238E27FC236}">
                    <a16:creationId xmlns:a16="http://schemas.microsoft.com/office/drawing/2014/main" id="{DCAF19A5-57CC-1F59-1E0F-9B041BA0403B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" name="Arc 147">
                <a:extLst>
                  <a:ext uri="{FF2B5EF4-FFF2-40B4-BE49-F238E27FC236}">
                    <a16:creationId xmlns:a16="http://schemas.microsoft.com/office/drawing/2014/main" id="{C0FF089A-99F6-93D9-5E86-120BA7E3EE07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" name="Arc 148">
                <a:extLst>
                  <a:ext uri="{FF2B5EF4-FFF2-40B4-BE49-F238E27FC236}">
                    <a16:creationId xmlns:a16="http://schemas.microsoft.com/office/drawing/2014/main" id="{F60B191D-7D80-EE12-485C-BB7C6D0730ED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5FA1E69E-C67E-2306-00F4-BC8C1D1C1F1C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ABB092B3-1B15-581D-97CE-11A40235DBF8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6C1A3E8B-3669-628D-8006-7BD5EC92D781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D9AD93C0-59B3-F342-79D5-CE03CF5D4AD9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158" name="Textbox 200">
              <a:extLst>
                <a:ext uri="{FF2B5EF4-FFF2-40B4-BE49-F238E27FC236}">
                  <a16:creationId xmlns:a16="http://schemas.microsoft.com/office/drawing/2014/main" id="{D52A17CE-084E-8332-3ACD-8EE5325F1DC0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59" name="Textbox 200">
              <a:extLst>
                <a:ext uri="{FF2B5EF4-FFF2-40B4-BE49-F238E27FC236}">
                  <a16:creationId xmlns:a16="http://schemas.microsoft.com/office/drawing/2014/main" id="{698C0F8B-DB67-940A-C853-52A4690B6F72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60" name="Textbox 200">
              <a:extLst>
                <a:ext uri="{FF2B5EF4-FFF2-40B4-BE49-F238E27FC236}">
                  <a16:creationId xmlns:a16="http://schemas.microsoft.com/office/drawing/2014/main" id="{BA2300A6-A965-CFDD-9C4A-962195FEC2FF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8A85DAE3-FE30-F771-B697-222C10CA8A5D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162" name="Group 161">
              <a:extLst>
                <a:ext uri="{FF2B5EF4-FFF2-40B4-BE49-F238E27FC236}">
                  <a16:creationId xmlns:a16="http://schemas.microsoft.com/office/drawing/2014/main" id="{B28909BC-3F44-E05F-56EE-CC0E209D4B11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168" name="Oval 167">
                <a:extLst>
                  <a:ext uri="{FF2B5EF4-FFF2-40B4-BE49-F238E27FC236}">
                    <a16:creationId xmlns:a16="http://schemas.microsoft.com/office/drawing/2014/main" id="{0C1B3E7A-477E-4B9A-950F-15B13563ADB4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" name="Oval 168">
                <a:extLst>
                  <a:ext uri="{FF2B5EF4-FFF2-40B4-BE49-F238E27FC236}">
                    <a16:creationId xmlns:a16="http://schemas.microsoft.com/office/drawing/2014/main" id="{45102330-3D14-A9B4-E811-8B9F3C16A075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" name="Oval 169">
                <a:extLst>
                  <a:ext uri="{FF2B5EF4-FFF2-40B4-BE49-F238E27FC236}">
                    <a16:creationId xmlns:a16="http://schemas.microsoft.com/office/drawing/2014/main" id="{A7D56BEC-DFE2-A756-B761-C18775F08491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1" name="Oval 170">
                <a:extLst>
                  <a:ext uri="{FF2B5EF4-FFF2-40B4-BE49-F238E27FC236}">
                    <a16:creationId xmlns:a16="http://schemas.microsoft.com/office/drawing/2014/main" id="{339B91AD-0A39-056A-0A31-70CB6A048D02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3" name="Group 162">
              <a:extLst>
                <a:ext uri="{FF2B5EF4-FFF2-40B4-BE49-F238E27FC236}">
                  <a16:creationId xmlns:a16="http://schemas.microsoft.com/office/drawing/2014/main" id="{DB5A594D-DAE6-8BAB-5A89-DFF2B7A8A36B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164" name="Arc 163">
                <a:extLst>
                  <a:ext uri="{FF2B5EF4-FFF2-40B4-BE49-F238E27FC236}">
                    <a16:creationId xmlns:a16="http://schemas.microsoft.com/office/drawing/2014/main" id="{398EB96D-7C2A-DFD1-9B2A-6E53256568C6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" name="Arc 164">
                <a:extLst>
                  <a:ext uri="{FF2B5EF4-FFF2-40B4-BE49-F238E27FC236}">
                    <a16:creationId xmlns:a16="http://schemas.microsoft.com/office/drawing/2014/main" id="{27851C74-F60C-1C5E-BE9A-424820F2B96E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" name="Arc 165">
                <a:extLst>
                  <a:ext uri="{FF2B5EF4-FFF2-40B4-BE49-F238E27FC236}">
                    <a16:creationId xmlns:a16="http://schemas.microsoft.com/office/drawing/2014/main" id="{85774C3E-7ACC-EF35-5BFA-1EDC9B050402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" name="Arc 166">
                <a:extLst>
                  <a:ext uri="{FF2B5EF4-FFF2-40B4-BE49-F238E27FC236}">
                    <a16:creationId xmlns:a16="http://schemas.microsoft.com/office/drawing/2014/main" id="{3E08EE1E-1E89-CD3D-E148-283DBEFACF2C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58B6E055-7DDE-867E-0ADB-1224236A3DBF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B7DB8908-0319-7E05-EC78-9BC65225A37E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D8B65966-8F55-E5B9-16A3-8DF5A4E07DA5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75" name="Group 174">
            <a:extLst>
              <a:ext uri="{FF2B5EF4-FFF2-40B4-BE49-F238E27FC236}">
                <a16:creationId xmlns:a16="http://schemas.microsoft.com/office/drawing/2014/main" id="{E5AD3F9C-F19E-9138-49A5-34565A7E97A3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176" name="Textbox 200">
              <a:extLst>
                <a:ext uri="{FF2B5EF4-FFF2-40B4-BE49-F238E27FC236}">
                  <a16:creationId xmlns:a16="http://schemas.microsoft.com/office/drawing/2014/main" id="{238C043E-3576-655E-9E1F-8464CE4ECCD2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77" name="Textbox 200">
              <a:extLst>
                <a:ext uri="{FF2B5EF4-FFF2-40B4-BE49-F238E27FC236}">
                  <a16:creationId xmlns:a16="http://schemas.microsoft.com/office/drawing/2014/main" id="{079999AF-424F-E712-3979-53A213618EBD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178" name="Textbox 200">
              <a:extLst>
                <a:ext uri="{FF2B5EF4-FFF2-40B4-BE49-F238E27FC236}">
                  <a16:creationId xmlns:a16="http://schemas.microsoft.com/office/drawing/2014/main" id="{A88A9043-FFD0-9DDF-E9F5-1FF4CBFB9507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81094865-E1A1-9853-C46D-4864A6E080D8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180" name="Group 179">
              <a:extLst>
                <a:ext uri="{FF2B5EF4-FFF2-40B4-BE49-F238E27FC236}">
                  <a16:creationId xmlns:a16="http://schemas.microsoft.com/office/drawing/2014/main" id="{A8FBA0F1-162F-8A20-896F-79B67D065DD8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86" name="Oval 185">
                <a:extLst>
                  <a:ext uri="{FF2B5EF4-FFF2-40B4-BE49-F238E27FC236}">
                    <a16:creationId xmlns:a16="http://schemas.microsoft.com/office/drawing/2014/main" id="{94C557A5-AAD1-EEF1-A31A-B7E73A7C2F16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7" name="Oval 186">
                <a:extLst>
                  <a:ext uri="{FF2B5EF4-FFF2-40B4-BE49-F238E27FC236}">
                    <a16:creationId xmlns:a16="http://schemas.microsoft.com/office/drawing/2014/main" id="{1450A2BC-9BF1-C71A-20A1-4A4AB82CA755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8" name="Oval 187">
                <a:extLst>
                  <a:ext uri="{FF2B5EF4-FFF2-40B4-BE49-F238E27FC236}">
                    <a16:creationId xmlns:a16="http://schemas.microsoft.com/office/drawing/2014/main" id="{90B6F8C8-035C-4C18-FBB2-4DD3BAEDBB4D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9" name="Oval 188">
                <a:extLst>
                  <a:ext uri="{FF2B5EF4-FFF2-40B4-BE49-F238E27FC236}">
                    <a16:creationId xmlns:a16="http://schemas.microsoft.com/office/drawing/2014/main" id="{3C840EBC-3492-C03D-4DF2-7D45697290D7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81" name="Group 180">
              <a:extLst>
                <a:ext uri="{FF2B5EF4-FFF2-40B4-BE49-F238E27FC236}">
                  <a16:creationId xmlns:a16="http://schemas.microsoft.com/office/drawing/2014/main" id="{07F7C699-B969-EAE7-2C3A-95B116BBDAAF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82" name="Arc 181">
                <a:extLst>
                  <a:ext uri="{FF2B5EF4-FFF2-40B4-BE49-F238E27FC236}">
                    <a16:creationId xmlns:a16="http://schemas.microsoft.com/office/drawing/2014/main" id="{B5F8BD7A-04F3-BE9C-DA82-EC3D4A7B8ACA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3" name="Arc 182">
                <a:extLst>
                  <a:ext uri="{FF2B5EF4-FFF2-40B4-BE49-F238E27FC236}">
                    <a16:creationId xmlns:a16="http://schemas.microsoft.com/office/drawing/2014/main" id="{02D7D854-4DA5-0C60-1C11-E2DD0C8E374D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4" name="Arc 183">
                <a:extLst>
                  <a:ext uri="{FF2B5EF4-FFF2-40B4-BE49-F238E27FC236}">
                    <a16:creationId xmlns:a16="http://schemas.microsoft.com/office/drawing/2014/main" id="{A74EF3C9-C91B-7EDD-018F-C92B42936E01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5" name="Arc 184">
                <a:extLst>
                  <a:ext uri="{FF2B5EF4-FFF2-40B4-BE49-F238E27FC236}">
                    <a16:creationId xmlns:a16="http://schemas.microsoft.com/office/drawing/2014/main" id="{1713CC2C-348E-F616-4F37-9E7368B4DF34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267C60C3-3EC4-F675-2E3A-6B282B33A980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1" name="Freeform: Shape 190">
            <a:extLst>
              <a:ext uri="{FF2B5EF4-FFF2-40B4-BE49-F238E27FC236}">
                <a16:creationId xmlns:a16="http://schemas.microsoft.com/office/drawing/2014/main" id="{6C2D6CBC-1582-D1DA-B247-A10BFF493E1E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2" name="Freeform: Shape 191">
            <a:extLst>
              <a:ext uri="{FF2B5EF4-FFF2-40B4-BE49-F238E27FC236}">
                <a16:creationId xmlns:a16="http://schemas.microsoft.com/office/drawing/2014/main" id="{0F10E64D-EEBE-45B8-F166-0259DF7A0DBB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423EBAF5-296C-014C-5947-3633D51892E7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28769738-6320-B342-A487-A2DAA94CE935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tx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82234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500">
        <p14:prism dir="u"/>
      </p:transition>
    </mc:Choice>
    <mc:Fallback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/>
          <p:bldP spid="42" grpId="0"/>
          <p:bldP spid="43" grpId="0" animBg="1"/>
          <p:bldP spid="44" grpId="0" animBg="1"/>
          <p:bldP spid="45" grpId="0" animBg="1"/>
          <p:bldP spid="46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1" grpId="0"/>
          <p:bldP spid="42" grpId="0"/>
          <p:bldP spid="43" grpId="0" animBg="1"/>
          <p:bldP spid="44" grpId="0" animBg="1"/>
          <p:bldP spid="45" grpId="0" animBg="1"/>
          <p:bldP spid="46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Rectangle 63">
            <a:extLst>
              <a:ext uri="{FF2B5EF4-FFF2-40B4-BE49-F238E27FC236}">
                <a16:creationId xmlns:a16="http://schemas.microsoft.com/office/drawing/2014/main" id="{C57F0951-B4DF-3EE8-C248-8A7F737B902D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#142 – </a:t>
            </a:r>
            <a:r>
              <a:rPr lang="en-US" sz="3000" b="1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X’MAS </a:t>
            </a:r>
            <a:r>
              <a:rPr lang="en-US" sz="3000" i="0" spc="300" dirty="0">
                <a:solidFill>
                  <a:schemeClr val="tx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THEME </a:t>
            </a:r>
          </a:p>
        </p:txBody>
      </p:sp>
      <p:sp>
        <p:nvSpPr>
          <p:cNvPr id="65" name="!!MainTitle1">
            <a:extLst>
              <a:ext uri="{FF2B5EF4-FFF2-40B4-BE49-F238E27FC236}">
                <a16:creationId xmlns:a16="http://schemas.microsoft.com/office/drawing/2014/main" id="{0CB24880-3BED-9D6F-3633-65F027D8F23B}"/>
              </a:ext>
            </a:extLst>
          </p:cNvPr>
          <p:cNvSpPr txBox="1"/>
          <p:nvPr/>
        </p:nvSpPr>
        <p:spPr>
          <a:xfrm>
            <a:off x="6410696" y="1190307"/>
            <a:ext cx="1156265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Idea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To</a:t>
            </a:r>
            <a:r>
              <a:rPr lang="en-US" sz="7500" b="1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</a:rPr>
              <a:t>–</a:t>
            </a:r>
            <a:r>
              <a:rPr lang="en-US" sz="7500" b="1" noProof="0" dirty="0">
                <a:solidFill>
                  <a:schemeClr val="tx2">
                    <a:lumMod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Impact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6" name="!!SubTitle">
            <a:extLst>
              <a:ext uri="{FF2B5EF4-FFF2-40B4-BE49-F238E27FC236}">
                <a16:creationId xmlns:a16="http://schemas.microsoft.com/office/drawing/2014/main" id="{EDA8C399-3EC3-C8CC-7CE4-44C3878238A2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latin typeface="+mj-lt"/>
              </a:rPr>
              <a:t>we sell </a:t>
            </a:r>
            <a:r>
              <a:rPr lang="en-US" sz="1900" b="1" dirty="0">
                <a:latin typeface="+mj-lt"/>
              </a:rPr>
              <a:t>CONFIDENCE</a:t>
            </a:r>
            <a:r>
              <a:rPr lang="en-US" sz="1900" dirty="0">
                <a:latin typeface="+mj-lt"/>
              </a:rPr>
              <a:t> </a:t>
            </a:r>
            <a:r>
              <a:rPr lang="en-US" sz="2500" dirty="0"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Open Sans Light"/>
            </a:endParaRP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284BF5A6-82B5-4992-0589-CFA4244AB9CD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667E271E-01A8-3BF9-9BB3-B4CBB4AA2352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EFABD42E-5292-257E-4541-986B678B1DF8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0CAF6CA2-C362-6B16-1B72-69D71417B720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71" name="Group 70">
            <a:extLst>
              <a:ext uri="{FF2B5EF4-FFF2-40B4-BE49-F238E27FC236}">
                <a16:creationId xmlns:a16="http://schemas.microsoft.com/office/drawing/2014/main" id="{4619361C-26E7-EC96-9870-8221D45DA41A}"/>
              </a:ext>
            </a:extLst>
          </p:cNvPr>
          <p:cNvGrpSpPr/>
          <p:nvPr/>
        </p:nvGrpSpPr>
        <p:grpSpPr>
          <a:xfrm>
            <a:off x="15074510" y="6038104"/>
            <a:ext cx="3168650" cy="3321797"/>
            <a:chOff x="10604499" y="5199904"/>
            <a:chExt cx="3168650" cy="3321797"/>
          </a:xfrm>
          <a:solidFill>
            <a:schemeClr val="accent4"/>
          </a:solidFill>
        </p:grpSpPr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B20CAFBD-3A6F-8553-36C1-D8B9E73D29B4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ABD4460C-DBEB-427E-6330-A0DB2DF05D46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75" name="Group 74">
            <a:extLst>
              <a:ext uri="{FF2B5EF4-FFF2-40B4-BE49-F238E27FC236}">
                <a16:creationId xmlns:a16="http://schemas.microsoft.com/office/drawing/2014/main" id="{6F0172DC-EE03-2F75-F219-98F1085C1D33}"/>
              </a:ext>
            </a:extLst>
          </p:cNvPr>
          <p:cNvGrpSpPr/>
          <p:nvPr/>
        </p:nvGrpSpPr>
        <p:grpSpPr>
          <a:xfrm>
            <a:off x="15619339" y="7935723"/>
            <a:ext cx="2078992" cy="1116953"/>
            <a:chOff x="11149328" y="7097523"/>
            <a:chExt cx="2078992" cy="1116953"/>
          </a:xfrm>
        </p:grpSpPr>
        <p:sp>
          <p:nvSpPr>
            <p:cNvPr id="76" name="Textbox 200">
              <a:extLst>
                <a:ext uri="{FF2B5EF4-FFF2-40B4-BE49-F238E27FC236}">
                  <a16:creationId xmlns:a16="http://schemas.microsoft.com/office/drawing/2014/main" id="{8E39D95C-E3B5-8AD3-AB05-059CAF73B7A2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Đưa giải pháp vào thực tế, tạo kết quả đo lường được và giá trị cụ thể.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7" name="Textbox 200">
              <a:extLst>
                <a:ext uri="{FF2B5EF4-FFF2-40B4-BE49-F238E27FC236}">
                  <a16:creationId xmlns:a16="http://schemas.microsoft.com/office/drawing/2014/main" id="{2CDEA4D2-98F5-00BF-37D1-36F42F7EBDA1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>
                      <a:lumMod val="60000"/>
                      <a:lumOff val="4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DELIVER</a:t>
              </a:r>
            </a:p>
          </p:txBody>
        </p:sp>
        <p:sp>
          <p:nvSpPr>
            <p:cNvPr id="78" name="Textbox 200">
              <a:extLst>
                <a:ext uri="{FF2B5EF4-FFF2-40B4-BE49-F238E27FC236}">
                  <a16:creationId xmlns:a16="http://schemas.microsoft.com/office/drawing/2014/main" id="{468C0CC9-6136-4155-9A35-915B19C91B0E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TRIỂN KHAI</a:t>
              </a:r>
            </a:p>
          </p:txBody>
        </p: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3B60687F-F045-CF0C-5123-9E123A37F5DB}"/>
              </a:ext>
            </a:extLst>
          </p:cNvPr>
          <p:cNvGrpSpPr/>
          <p:nvPr/>
        </p:nvGrpSpPr>
        <p:grpSpPr>
          <a:xfrm>
            <a:off x="14826488" y="5780135"/>
            <a:ext cx="4383136" cy="3837734"/>
            <a:chOff x="10356477" y="4941935"/>
            <a:chExt cx="4383136" cy="3837734"/>
          </a:xfrm>
        </p:grpSpPr>
        <p:grpSp>
          <p:nvGrpSpPr>
            <p:cNvPr id="80" name="Group 79">
              <a:extLst>
                <a:ext uri="{FF2B5EF4-FFF2-40B4-BE49-F238E27FC236}">
                  <a16:creationId xmlns:a16="http://schemas.microsoft.com/office/drawing/2014/main" id="{D0DF112D-6C1C-5632-48D1-ADFF84344E9B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86" name="Oval 85">
                <a:extLst>
                  <a:ext uri="{FF2B5EF4-FFF2-40B4-BE49-F238E27FC236}">
                    <a16:creationId xmlns:a16="http://schemas.microsoft.com/office/drawing/2014/main" id="{2641349D-290D-C88D-FCC1-A4B62150F370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7" name="Oval 86">
                <a:extLst>
                  <a:ext uri="{FF2B5EF4-FFF2-40B4-BE49-F238E27FC236}">
                    <a16:creationId xmlns:a16="http://schemas.microsoft.com/office/drawing/2014/main" id="{E5EDB4FD-9FC2-973A-F630-B2D260B05273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8" name="Oval 87">
                <a:extLst>
                  <a:ext uri="{FF2B5EF4-FFF2-40B4-BE49-F238E27FC236}">
                    <a16:creationId xmlns:a16="http://schemas.microsoft.com/office/drawing/2014/main" id="{5B2C5F3B-F7A0-F51E-D14D-5B560D0E977F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" name="Oval 88">
                <a:extLst>
                  <a:ext uri="{FF2B5EF4-FFF2-40B4-BE49-F238E27FC236}">
                    <a16:creationId xmlns:a16="http://schemas.microsoft.com/office/drawing/2014/main" id="{7387B967-A824-5B4B-5512-190C8995C1B1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1" name="Group 80">
              <a:extLst>
                <a:ext uri="{FF2B5EF4-FFF2-40B4-BE49-F238E27FC236}">
                  <a16:creationId xmlns:a16="http://schemas.microsoft.com/office/drawing/2014/main" id="{AE37EDF7-7331-270E-FB1C-10BF8A0D4B65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82" name="Arc 81">
                <a:extLst>
                  <a:ext uri="{FF2B5EF4-FFF2-40B4-BE49-F238E27FC236}">
                    <a16:creationId xmlns:a16="http://schemas.microsoft.com/office/drawing/2014/main" id="{29B13913-11F5-328D-012C-662FE54BB501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Arc 82">
                <a:extLst>
                  <a:ext uri="{FF2B5EF4-FFF2-40B4-BE49-F238E27FC236}">
                    <a16:creationId xmlns:a16="http://schemas.microsoft.com/office/drawing/2014/main" id="{094DF504-39C3-7870-A28B-80D70029EB8B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4" name="Arc 83">
                <a:extLst>
                  <a:ext uri="{FF2B5EF4-FFF2-40B4-BE49-F238E27FC236}">
                    <a16:creationId xmlns:a16="http://schemas.microsoft.com/office/drawing/2014/main" id="{DF6DB9FA-7199-00E1-D1E4-30F4F830B73B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5" name="Arc 84">
                <a:extLst>
                  <a:ext uri="{FF2B5EF4-FFF2-40B4-BE49-F238E27FC236}">
                    <a16:creationId xmlns:a16="http://schemas.microsoft.com/office/drawing/2014/main" id="{05D84CAF-6E32-C6B4-C53D-5A524E7733BB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654BC84E-46A3-715A-3F2F-9C3E6193D938}"/>
              </a:ext>
            </a:extLst>
          </p:cNvPr>
          <p:cNvGrpSpPr/>
          <p:nvPr/>
        </p:nvGrpSpPr>
        <p:grpSpPr>
          <a:xfrm>
            <a:off x="19283017" y="5780135"/>
            <a:ext cx="3664694" cy="3837734"/>
            <a:chOff x="19163733" y="4941935"/>
            <a:chExt cx="3664694" cy="3837734"/>
          </a:xfrm>
        </p:grpSpPr>
        <p:sp>
          <p:nvSpPr>
            <p:cNvPr id="91" name="Arc 90">
              <a:extLst>
                <a:ext uri="{FF2B5EF4-FFF2-40B4-BE49-F238E27FC236}">
                  <a16:creationId xmlns:a16="http://schemas.microsoft.com/office/drawing/2014/main" id="{EF6D170F-1FBB-A306-CA1B-6774457E23AB}"/>
                </a:ext>
              </a:extLst>
            </p:cNvPr>
            <p:cNvSpPr/>
            <p:nvPr/>
          </p:nvSpPr>
          <p:spPr>
            <a:xfrm rot="5400000">
              <a:off x="19163732" y="5028455"/>
              <a:ext cx="3664696" cy="3664694"/>
            </a:xfrm>
            <a:prstGeom prst="arc">
              <a:avLst>
                <a:gd name="adj1" fmla="val 10827748"/>
                <a:gd name="adj2" fmla="val 71471"/>
              </a:avLst>
            </a:prstGeom>
            <a:ln w="28575" cap="rnd">
              <a:solidFill>
                <a:schemeClr val="tx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52FC7C89-A8DD-6BD0-9EF2-BA2371806264}"/>
                </a:ext>
              </a:extLst>
            </p:cNvPr>
            <p:cNvGrpSpPr/>
            <p:nvPr/>
          </p:nvGrpSpPr>
          <p:grpSpPr>
            <a:xfrm>
              <a:off x="20891913" y="4941935"/>
              <a:ext cx="173038" cy="3837734"/>
              <a:chOff x="16539369" y="4941935"/>
              <a:chExt cx="173038" cy="3837734"/>
            </a:xfrm>
          </p:grpSpPr>
          <p:sp>
            <p:nvSpPr>
              <p:cNvPr id="93" name="Oval 92">
                <a:extLst>
                  <a:ext uri="{FF2B5EF4-FFF2-40B4-BE49-F238E27FC236}">
                    <a16:creationId xmlns:a16="http://schemas.microsoft.com/office/drawing/2014/main" id="{7BC96C89-786D-90B9-A22C-D070EA444871}"/>
                  </a:ext>
                </a:extLst>
              </p:cNvPr>
              <p:cNvSpPr/>
              <p:nvPr/>
            </p:nvSpPr>
            <p:spPr>
              <a:xfrm>
                <a:off x="16539369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900A7782-690A-6C72-654F-A0936A3E0ABF}"/>
                  </a:ext>
                </a:extLst>
              </p:cNvPr>
              <p:cNvSpPr/>
              <p:nvPr/>
            </p:nvSpPr>
            <p:spPr>
              <a:xfrm>
                <a:off x="16539369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95" name="Group 94">
            <a:extLst>
              <a:ext uri="{FF2B5EF4-FFF2-40B4-BE49-F238E27FC236}">
                <a16:creationId xmlns:a16="http://schemas.microsoft.com/office/drawing/2014/main" id="{0A4E639D-31E2-483F-9B28-4B405EE5FE4C}"/>
              </a:ext>
            </a:extLst>
          </p:cNvPr>
          <p:cNvGrpSpPr/>
          <p:nvPr/>
        </p:nvGrpSpPr>
        <p:grpSpPr>
          <a:xfrm>
            <a:off x="19533488" y="6038104"/>
            <a:ext cx="3168650" cy="3321797"/>
            <a:chOff x="10604499" y="5199904"/>
            <a:chExt cx="3168650" cy="3321797"/>
          </a:xfrm>
          <a:solidFill>
            <a:schemeClr val="accent5"/>
          </a:solidFill>
        </p:grpSpPr>
        <p:sp>
          <p:nvSpPr>
            <p:cNvPr id="96" name="Freeform: Shape 95">
              <a:extLst>
                <a:ext uri="{FF2B5EF4-FFF2-40B4-BE49-F238E27FC236}">
                  <a16:creationId xmlns:a16="http://schemas.microsoft.com/office/drawing/2014/main" id="{C57B72B2-01B4-489F-5F04-BAE2B31A219B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509AA50B-E2DF-8035-1E95-BB2B543DDFF3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8" name="Group 97">
            <a:extLst>
              <a:ext uri="{FF2B5EF4-FFF2-40B4-BE49-F238E27FC236}">
                <a16:creationId xmlns:a16="http://schemas.microsoft.com/office/drawing/2014/main" id="{D09EB1B4-C940-0D51-46E5-8C48F45FC625}"/>
              </a:ext>
            </a:extLst>
          </p:cNvPr>
          <p:cNvGrpSpPr/>
          <p:nvPr/>
        </p:nvGrpSpPr>
        <p:grpSpPr>
          <a:xfrm>
            <a:off x="20078317" y="7935723"/>
            <a:ext cx="2078992" cy="1116953"/>
            <a:chOff x="11149328" y="7097523"/>
            <a:chExt cx="2078992" cy="1116953"/>
          </a:xfrm>
        </p:grpSpPr>
        <p:sp>
          <p:nvSpPr>
            <p:cNvPr id="99" name="Textbox 200">
              <a:extLst>
                <a:ext uri="{FF2B5EF4-FFF2-40B4-BE49-F238E27FC236}">
                  <a16:creationId xmlns:a16="http://schemas.microsoft.com/office/drawing/2014/main" id="{38D13CB6-EF94-C17F-1CCE-057F73D7DE20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Mở rộng tác động, tối ưu hiệu quả và nhân rộng thành công bền vững.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00" name="Textbox 200">
              <a:extLst>
                <a:ext uri="{FF2B5EF4-FFF2-40B4-BE49-F238E27FC236}">
                  <a16:creationId xmlns:a16="http://schemas.microsoft.com/office/drawing/2014/main" id="{B98775D1-E504-D4B3-9A84-F6A6BB6A9C5A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AMPLIFY</a:t>
              </a:r>
            </a:p>
          </p:txBody>
        </p:sp>
        <p:sp>
          <p:nvSpPr>
            <p:cNvPr id="107" name="Textbox 200">
              <a:extLst>
                <a:ext uri="{FF2B5EF4-FFF2-40B4-BE49-F238E27FC236}">
                  <a16:creationId xmlns:a16="http://schemas.microsoft.com/office/drawing/2014/main" id="{23D8DA76-161D-3F49-A24C-94DD2692F721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LAN TỎA</a:t>
              </a:r>
            </a:p>
          </p:txBody>
        </p: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60D736BA-20B5-CCD5-09A0-CED75EA0E699}"/>
              </a:ext>
            </a:extLst>
          </p:cNvPr>
          <p:cNvGrpSpPr/>
          <p:nvPr/>
        </p:nvGrpSpPr>
        <p:grpSpPr>
          <a:xfrm>
            <a:off x="10607674" y="6038104"/>
            <a:ext cx="3168650" cy="3321797"/>
            <a:chOff x="10604499" y="5199904"/>
            <a:chExt cx="3168650" cy="3321797"/>
          </a:xfrm>
          <a:solidFill>
            <a:schemeClr val="accent3"/>
          </a:solidFill>
        </p:grpSpPr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62C6FC78-2CAB-EF84-599D-0EAFA6C95787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8" name="Freeform: Shape 137">
              <a:extLst>
                <a:ext uri="{FF2B5EF4-FFF2-40B4-BE49-F238E27FC236}">
                  <a16:creationId xmlns:a16="http://schemas.microsoft.com/office/drawing/2014/main" id="{D2CA7154-42FA-55D2-D37D-152BD6A697D7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FA57DE9C-C141-4DBA-4810-84F671313BB0}"/>
              </a:ext>
            </a:extLst>
          </p:cNvPr>
          <p:cNvGrpSpPr/>
          <p:nvPr/>
        </p:nvGrpSpPr>
        <p:grpSpPr>
          <a:xfrm>
            <a:off x="11152503" y="7935723"/>
            <a:ext cx="2078992" cy="1116953"/>
            <a:chOff x="11149328" y="7097523"/>
            <a:chExt cx="2078992" cy="1116953"/>
          </a:xfrm>
        </p:grpSpPr>
        <p:sp>
          <p:nvSpPr>
            <p:cNvPr id="140" name="Textbox 200">
              <a:extLst>
                <a:ext uri="{FF2B5EF4-FFF2-40B4-BE49-F238E27FC236}">
                  <a16:creationId xmlns:a16="http://schemas.microsoft.com/office/drawing/2014/main" id="{2E8194D0-DF99-420F-C24A-A57174EC7222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Thử nghiệm nhanh với người dùng thật để thu thập phản hồi và điều chỉnh.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41" name="Textbox 200">
              <a:extLst>
                <a:ext uri="{FF2B5EF4-FFF2-40B4-BE49-F238E27FC236}">
                  <a16:creationId xmlns:a16="http://schemas.microsoft.com/office/drawing/2014/main" id="{B8008A6F-2698-BEF9-A78C-FBCA8FBB433D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EXPERIMENT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42" name="Textbox 200">
              <a:extLst>
                <a:ext uri="{FF2B5EF4-FFF2-40B4-BE49-F238E27FC236}">
                  <a16:creationId xmlns:a16="http://schemas.microsoft.com/office/drawing/2014/main" id="{F3C40D40-627B-3678-3AA1-412AB3BF228E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KIỂM CHỨNG</a:t>
              </a:r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536DA360-DDA2-4993-BF61-50E533D2235B}"/>
              </a:ext>
            </a:extLst>
          </p:cNvPr>
          <p:cNvGrpSpPr/>
          <p:nvPr/>
        </p:nvGrpSpPr>
        <p:grpSpPr>
          <a:xfrm>
            <a:off x="10359652" y="5780135"/>
            <a:ext cx="4393445" cy="3837734"/>
            <a:chOff x="5900882" y="4941935"/>
            <a:chExt cx="4393445" cy="3837734"/>
          </a:xfrm>
        </p:grpSpPr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0AF7DD67-153C-37D0-0B97-AAF3A922C398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50" name="Oval 149">
                <a:extLst>
                  <a:ext uri="{FF2B5EF4-FFF2-40B4-BE49-F238E27FC236}">
                    <a16:creationId xmlns:a16="http://schemas.microsoft.com/office/drawing/2014/main" id="{22D67A2D-1B44-C53A-6501-1BC1AA602E24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" name="Oval 150">
                <a:extLst>
                  <a:ext uri="{FF2B5EF4-FFF2-40B4-BE49-F238E27FC236}">
                    <a16:creationId xmlns:a16="http://schemas.microsoft.com/office/drawing/2014/main" id="{4BA11438-A988-B28F-E56B-88CB12D40004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2" name="Oval 151">
                <a:extLst>
                  <a:ext uri="{FF2B5EF4-FFF2-40B4-BE49-F238E27FC236}">
                    <a16:creationId xmlns:a16="http://schemas.microsoft.com/office/drawing/2014/main" id="{34973B40-3590-B588-2DB0-168B8E5022BC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3" name="Oval 152">
                <a:extLst>
                  <a:ext uri="{FF2B5EF4-FFF2-40B4-BE49-F238E27FC236}">
                    <a16:creationId xmlns:a16="http://schemas.microsoft.com/office/drawing/2014/main" id="{D265CF82-A05C-6BD1-6135-C1707BBB41B7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5" name="Group 144">
              <a:extLst>
                <a:ext uri="{FF2B5EF4-FFF2-40B4-BE49-F238E27FC236}">
                  <a16:creationId xmlns:a16="http://schemas.microsoft.com/office/drawing/2014/main" id="{263E7D81-DEE5-E1FC-D34A-6E5CB1D08E75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46" name="Arc 145">
                <a:extLst>
                  <a:ext uri="{FF2B5EF4-FFF2-40B4-BE49-F238E27FC236}">
                    <a16:creationId xmlns:a16="http://schemas.microsoft.com/office/drawing/2014/main" id="{9929B1DA-3F4D-DADC-78DC-93AC09FF0FDD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" name="Arc 146">
                <a:extLst>
                  <a:ext uri="{FF2B5EF4-FFF2-40B4-BE49-F238E27FC236}">
                    <a16:creationId xmlns:a16="http://schemas.microsoft.com/office/drawing/2014/main" id="{E6688E7A-E63E-7DE3-764D-2E85FF951826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" name="Arc 147">
                <a:extLst>
                  <a:ext uri="{FF2B5EF4-FFF2-40B4-BE49-F238E27FC236}">
                    <a16:creationId xmlns:a16="http://schemas.microsoft.com/office/drawing/2014/main" id="{15287E8A-AE15-58D1-E0DF-A5707B912401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" name="Arc 148">
                <a:extLst>
                  <a:ext uri="{FF2B5EF4-FFF2-40B4-BE49-F238E27FC236}">
                    <a16:creationId xmlns:a16="http://schemas.microsoft.com/office/drawing/2014/main" id="{AE356AB5-1F48-E382-CB79-B940CD0F305F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12AC3A79-5D58-05C1-4321-27CED96A5685}"/>
              </a:ext>
            </a:extLst>
          </p:cNvPr>
          <p:cNvGrpSpPr/>
          <p:nvPr/>
        </p:nvGrpSpPr>
        <p:grpSpPr>
          <a:xfrm>
            <a:off x="6151147" y="6038104"/>
            <a:ext cx="3168650" cy="3321797"/>
            <a:chOff x="10604499" y="5199904"/>
            <a:chExt cx="3168650" cy="3321797"/>
          </a:xfrm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3B5EC0B0-B3C8-D4F5-0744-482F7FBF4412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C73B426B-590B-93D9-A172-4E9AE4728D4A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7" name="Group 156">
            <a:extLst>
              <a:ext uri="{FF2B5EF4-FFF2-40B4-BE49-F238E27FC236}">
                <a16:creationId xmlns:a16="http://schemas.microsoft.com/office/drawing/2014/main" id="{0CFAF64B-524C-966D-C62B-2BCCD22627AF}"/>
              </a:ext>
            </a:extLst>
          </p:cNvPr>
          <p:cNvGrpSpPr/>
          <p:nvPr/>
        </p:nvGrpSpPr>
        <p:grpSpPr>
          <a:xfrm>
            <a:off x="6695976" y="7935723"/>
            <a:ext cx="2078992" cy="1116953"/>
            <a:chOff x="11149328" y="7097523"/>
            <a:chExt cx="2078992" cy="1116953"/>
          </a:xfrm>
        </p:grpSpPr>
        <p:sp>
          <p:nvSpPr>
            <p:cNvPr id="158" name="Textbox 200">
              <a:extLst>
                <a:ext uri="{FF2B5EF4-FFF2-40B4-BE49-F238E27FC236}">
                  <a16:creationId xmlns:a16="http://schemas.microsoft.com/office/drawing/2014/main" id="{C0117B95-9867-C0CE-820B-4D2EEFBC0E24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Chuyển hóa ý tưởng thành giải pháp rõ ràng, khả thi và có định hướng giá trị.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59" name="Textbox 200">
              <a:extLst>
                <a:ext uri="{FF2B5EF4-FFF2-40B4-BE49-F238E27FC236}">
                  <a16:creationId xmlns:a16="http://schemas.microsoft.com/office/drawing/2014/main" id="{549EC9DE-AAFF-37E2-701B-AF90ABE55316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b="1" dirty="0">
                  <a:solidFill>
                    <a:schemeClr val="tx2"/>
                  </a:solidFill>
                  <a:latin typeface="+mj-lt"/>
                </a:rPr>
                <a:t>SHAPE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  <p:sp>
          <p:nvSpPr>
            <p:cNvPr id="160" name="Textbox 200">
              <a:extLst>
                <a:ext uri="{FF2B5EF4-FFF2-40B4-BE49-F238E27FC236}">
                  <a16:creationId xmlns:a16="http://schemas.microsoft.com/office/drawing/2014/main" id="{F2CAA843-E7C9-B1FD-9D4E-AC44A32C800A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1400" dirty="0">
                  <a:solidFill>
                    <a:schemeClr val="bg1"/>
                  </a:solidFill>
                  <a:latin typeface="+mj-lt"/>
                </a:rPr>
                <a:t>ĐỊNH HÌNH</a:t>
              </a:r>
              <a:endParaRPr kumimoji="0" lang="en-US" sz="140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1126EBC5-44FC-7580-73BF-B579EB2B94D0}"/>
              </a:ext>
            </a:extLst>
          </p:cNvPr>
          <p:cNvGrpSpPr/>
          <p:nvPr/>
        </p:nvGrpSpPr>
        <p:grpSpPr>
          <a:xfrm>
            <a:off x="5903125" y="5780135"/>
            <a:ext cx="4383136" cy="3837734"/>
            <a:chOff x="10356477" y="4941935"/>
            <a:chExt cx="4383136" cy="3837734"/>
          </a:xfrm>
        </p:grpSpPr>
        <p:grpSp>
          <p:nvGrpSpPr>
            <p:cNvPr id="162" name="Group 161">
              <a:extLst>
                <a:ext uri="{FF2B5EF4-FFF2-40B4-BE49-F238E27FC236}">
                  <a16:creationId xmlns:a16="http://schemas.microsoft.com/office/drawing/2014/main" id="{F9B0CC5F-48C1-4659-1EE0-1031A3291E6C}"/>
                </a:ext>
              </a:extLst>
            </p:cNvPr>
            <p:cNvGrpSpPr/>
            <p:nvPr/>
          </p:nvGrpSpPr>
          <p:grpSpPr>
            <a:xfrm>
              <a:off x="12084657" y="4941935"/>
              <a:ext cx="2514879" cy="3837734"/>
              <a:chOff x="12084657" y="4941935"/>
              <a:chExt cx="2514879" cy="3837734"/>
            </a:xfrm>
          </p:grpSpPr>
          <p:sp>
            <p:nvSpPr>
              <p:cNvPr id="168" name="Oval 167">
                <a:extLst>
                  <a:ext uri="{FF2B5EF4-FFF2-40B4-BE49-F238E27FC236}">
                    <a16:creationId xmlns:a16="http://schemas.microsoft.com/office/drawing/2014/main" id="{728A1A18-1404-B1FB-D224-0EBA41FB88C1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9" name="Oval 168">
                <a:extLst>
                  <a:ext uri="{FF2B5EF4-FFF2-40B4-BE49-F238E27FC236}">
                    <a16:creationId xmlns:a16="http://schemas.microsoft.com/office/drawing/2014/main" id="{EA1411DF-5910-BD8D-A39C-11902DCC9A07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" name="Oval 169">
                <a:extLst>
                  <a:ext uri="{FF2B5EF4-FFF2-40B4-BE49-F238E27FC236}">
                    <a16:creationId xmlns:a16="http://schemas.microsoft.com/office/drawing/2014/main" id="{CBABB331-4E03-0CAF-7960-F08C675E08D9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1" name="Oval 170">
                <a:extLst>
                  <a:ext uri="{FF2B5EF4-FFF2-40B4-BE49-F238E27FC236}">
                    <a16:creationId xmlns:a16="http://schemas.microsoft.com/office/drawing/2014/main" id="{A44EC9B1-5913-9E9E-F4B6-84D636B20D28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63" name="Group 162">
              <a:extLst>
                <a:ext uri="{FF2B5EF4-FFF2-40B4-BE49-F238E27FC236}">
                  <a16:creationId xmlns:a16="http://schemas.microsoft.com/office/drawing/2014/main" id="{52BF3666-2B79-C2CC-D7C1-501345D7C125}"/>
                </a:ext>
              </a:extLst>
            </p:cNvPr>
            <p:cNvGrpSpPr/>
            <p:nvPr/>
          </p:nvGrpSpPr>
          <p:grpSpPr>
            <a:xfrm>
              <a:off x="10356477" y="5028454"/>
              <a:ext cx="4383136" cy="3664696"/>
              <a:chOff x="10356477" y="5028454"/>
              <a:chExt cx="4383136" cy="3664696"/>
            </a:xfrm>
          </p:grpSpPr>
          <p:sp>
            <p:nvSpPr>
              <p:cNvPr id="164" name="Arc 163">
                <a:extLst>
                  <a:ext uri="{FF2B5EF4-FFF2-40B4-BE49-F238E27FC236}">
                    <a16:creationId xmlns:a16="http://schemas.microsoft.com/office/drawing/2014/main" id="{B79993E7-5DCC-1BBA-7119-552B96A9DA18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" name="Arc 164">
                <a:extLst>
                  <a:ext uri="{FF2B5EF4-FFF2-40B4-BE49-F238E27FC236}">
                    <a16:creationId xmlns:a16="http://schemas.microsoft.com/office/drawing/2014/main" id="{B7DCF3FD-9FED-C23B-8F2C-67E01ECCB153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6" name="Arc 165">
                <a:extLst>
                  <a:ext uri="{FF2B5EF4-FFF2-40B4-BE49-F238E27FC236}">
                    <a16:creationId xmlns:a16="http://schemas.microsoft.com/office/drawing/2014/main" id="{1FA6030C-8D26-8EAC-C92D-CE790E167C44}"/>
                  </a:ext>
                </a:extLst>
              </p:cNvPr>
              <p:cNvSpPr/>
              <p:nvPr/>
            </p:nvSpPr>
            <p:spPr>
              <a:xfrm flipV="1">
                <a:off x="13910952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7" name="Arc 166">
                <a:extLst>
                  <a:ext uri="{FF2B5EF4-FFF2-40B4-BE49-F238E27FC236}">
                    <a16:creationId xmlns:a16="http://schemas.microsoft.com/office/drawing/2014/main" id="{F9B0E930-8954-0C7D-8B07-9246D334B15C}"/>
                  </a:ext>
                </a:extLst>
              </p:cNvPr>
              <p:cNvSpPr/>
              <p:nvPr/>
            </p:nvSpPr>
            <p:spPr>
              <a:xfrm>
                <a:off x="13910952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72" name="Group 171">
            <a:extLst>
              <a:ext uri="{FF2B5EF4-FFF2-40B4-BE49-F238E27FC236}">
                <a16:creationId xmlns:a16="http://schemas.microsoft.com/office/drawing/2014/main" id="{942F6E20-563F-BA82-CB8B-EE4FA2D46B3A}"/>
              </a:ext>
            </a:extLst>
          </p:cNvPr>
          <p:cNvGrpSpPr/>
          <p:nvPr/>
        </p:nvGrpSpPr>
        <p:grpSpPr>
          <a:xfrm>
            <a:off x="1684311" y="6038104"/>
            <a:ext cx="3168650" cy="3321797"/>
            <a:chOff x="10604499" y="5199904"/>
            <a:chExt cx="3168650" cy="3321797"/>
          </a:xfrm>
          <a:solidFill>
            <a:schemeClr val="accent1"/>
          </a:solidFill>
        </p:grpSpPr>
        <p:sp>
          <p:nvSpPr>
            <p:cNvPr id="173" name="Freeform: Shape 172">
              <a:extLst>
                <a:ext uri="{FF2B5EF4-FFF2-40B4-BE49-F238E27FC236}">
                  <a16:creationId xmlns:a16="http://schemas.microsoft.com/office/drawing/2014/main" id="{7113952D-C27D-5ACD-B88C-00651B1D7C31}"/>
                </a:ext>
              </a:extLst>
            </p:cNvPr>
            <p:cNvSpPr/>
            <p:nvPr/>
          </p:nvSpPr>
          <p:spPr>
            <a:xfrm>
              <a:off x="10604499" y="5199904"/>
              <a:ext cx="3168650" cy="1578723"/>
            </a:xfrm>
            <a:custGeom>
              <a:avLst/>
              <a:gdLst>
                <a:gd name="csX0" fmla="*/ 1584326 w 3168650"/>
                <a:gd name="csY0" fmla="*/ 0 h 1578723"/>
                <a:gd name="csX1" fmla="*/ 3114703 w 3168650"/>
                <a:gd name="csY1" fmla="*/ 1014402 h 1578723"/>
                <a:gd name="csX2" fmla="*/ 3168650 w 3168650"/>
                <a:gd name="csY2" fmla="*/ 1161797 h 1578723"/>
                <a:gd name="csX3" fmla="*/ 3168650 w 3168650"/>
                <a:gd name="csY3" fmla="*/ 1305135 h 1578723"/>
                <a:gd name="csX4" fmla="*/ 2895062 w 3168650"/>
                <a:gd name="csY4" fmla="*/ 1578723 h 1578723"/>
                <a:gd name="csX5" fmla="*/ 273588 w 3168650"/>
                <a:gd name="csY5" fmla="*/ 1578723 h 1578723"/>
                <a:gd name="csX6" fmla="*/ 0 w 3168650"/>
                <a:gd name="csY6" fmla="*/ 1305135 h 1578723"/>
                <a:gd name="csX7" fmla="*/ 0 w 3168650"/>
                <a:gd name="csY7" fmla="*/ 1161802 h 1578723"/>
                <a:gd name="csX8" fmla="*/ 53949 w 3168650"/>
                <a:gd name="csY8" fmla="*/ 1014402 h 1578723"/>
                <a:gd name="csX9" fmla="*/ 1584326 w 3168650"/>
                <a:gd name="csY9" fmla="*/ 0 h 1578723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78723">
                  <a:moveTo>
                    <a:pt x="1584326" y="0"/>
                  </a:moveTo>
                  <a:cubicBezTo>
                    <a:pt x="2272293" y="0"/>
                    <a:pt x="2862565" y="418280"/>
                    <a:pt x="3114703" y="1014402"/>
                  </a:cubicBezTo>
                  <a:lnTo>
                    <a:pt x="3168650" y="1161797"/>
                  </a:lnTo>
                  <a:lnTo>
                    <a:pt x="3168650" y="1305135"/>
                  </a:lnTo>
                  <a:cubicBezTo>
                    <a:pt x="3168650" y="1456233"/>
                    <a:pt x="3046160" y="1578723"/>
                    <a:pt x="2895062" y="1578723"/>
                  </a:cubicBezTo>
                  <a:lnTo>
                    <a:pt x="273588" y="1578723"/>
                  </a:lnTo>
                  <a:cubicBezTo>
                    <a:pt x="122490" y="1578723"/>
                    <a:pt x="0" y="1456233"/>
                    <a:pt x="0" y="1305135"/>
                  </a:cubicBezTo>
                  <a:lnTo>
                    <a:pt x="0" y="1161802"/>
                  </a:lnTo>
                  <a:lnTo>
                    <a:pt x="53949" y="1014402"/>
                  </a:lnTo>
                  <a:cubicBezTo>
                    <a:pt x="306087" y="418280"/>
                    <a:pt x="896359" y="0"/>
                    <a:pt x="158432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74" name="Freeform: Shape 173">
              <a:extLst>
                <a:ext uri="{FF2B5EF4-FFF2-40B4-BE49-F238E27FC236}">
                  <a16:creationId xmlns:a16="http://schemas.microsoft.com/office/drawing/2014/main" id="{3DBB9737-F6B2-B23D-7ACF-36489A18212E}"/>
                </a:ext>
              </a:extLst>
            </p:cNvPr>
            <p:cNvSpPr/>
            <p:nvPr/>
          </p:nvSpPr>
          <p:spPr>
            <a:xfrm>
              <a:off x="10604499" y="6935041"/>
              <a:ext cx="3168650" cy="1586660"/>
            </a:xfrm>
            <a:custGeom>
              <a:avLst/>
              <a:gdLst>
                <a:gd name="csX0" fmla="*/ 273588 w 3168650"/>
                <a:gd name="csY0" fmla="*/ 0 h 1586660"/>
                <a:gd name="csX1" fmla="*/ 2895062 w 3168650"/>
                <a:gd name="csY1" fmla="*/ 0 h 1586660"/>
                <a:gd name="csX2" fmla="*/ 3168650 w 3168650"/>
                <a:gd name="csY2" fmla="*/ 273588 h 1586660"/>
                <a:gd name="csX3" fmla="*/ 3168650 w 3168650"/>
                <a:gd name="csY3" fmla="*/ 424863 h 1586660"/>
                <a:gd name="csX4" fmla="*/ 3114703 w 3168650"/>
                <a:gd name="csY4" fmla="*/ 572258 h 1586660"/>
                <a:gd name="csX5" fmla="*/ 1584326 w 3168650"/>
                <a:gd name="csY5" fmla="*/ 1586660 h 1586660"/>
                <a:gd name="csX6" fmla="*/ 53949 w 3168650"/>
                <a:gd name="csY6" fmla="*/ 572258 h 1586660"/>
                <a:gd name="csX7" fmla="*/ 0 w 3168650"/>
                <a:gd name="csY7" fmla="*/ 424858 h 1586660"/>
                <a:gd name="csX8" fmla="*/ 0 w 3168650"/>
                <a:gd name="csY8" fmla="*/ 273588 h 1586660"/>
                <a:gd name="csX9" fmla="*/ 273588 w 3168650"/>
                <a:gd name="csY9" fmla="*/ 0 h 158666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</a:cxnLst>
              <a:rect l="l" t="t" r="r" b="b"/>
              <a:pathLst>
                <a:path w="3168650" h="1586660">
                  <a:moveTo>
                    <a:pt x="273588" y="0"/>
                  </a:moveTo>
                  <a:lnTo>
                    <a:pt x="2895062" y="0"/>
                  </a:lnTo>
                  <a:cubicBezTo>
                    <a:pt x="3046160" y="0"/>
                    <a:pt x="3168650" y="122490"/>
                    <a:pt x="3168650" y="273588"/>
                  </a:cubicBezTo>
                  <a:lnTo>
                    <a:pt x="3168650" y="424863"/>
                  </a:lnTo>
                  <a:lnTo>
                    <a:pt x="3114703" y="572258"/>
                  </a:lnTo>
                  <a:cubicBezTo>
                    <a:pt x="2862565" y="1168380"/>
                    <a:pt x="2272293" y="1586660"/>
                    <a:pt x="1584326" y="1586660"/>
                  </a:cubicBezTo>
                  <a:cubicBezTo>
                    <a:pt x="896359" y="1586660"/>
                    <a:pt x="306087" y="1168380"/>
                    <a:pt x="53949" y="572258"/>
                  </a:cubicBezTo>
                  <a:lnTo>
                    <a:pt x="0" y="424858"/>
                  </a:lnTo>
                  <a:lnTo>
                    <a:pt x="0" y="273588"/>
                  </a:lnTo>
                  <a:cubicBezTo>
                    <a:pt x="0" y="122490"/>
                    <a:pt x="122490" y="0"/>
                    <a:pt x="273588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75" name="Group 174">
            <a:extLst>
              <a:ext uri="{FF2B5EF4-FFF2-40B4-BE49-F238E27FC236}">
                <a16:creationId xmlns:a16="http://schemas.microsoft.com/office/drawing/2014/main" id="{87A6ADE3-CC2A-A417-94A0-43CAEFF6FAF0}"/>
              </a:ext>
            </a:extLst>
          </p:cNvPr>
          <p:cNvGrpSpPr/>
          <p:nvPr/>
        </p:nvGrpSpPr>
        <p:grpSpPr>
          <a:xfrm>
            <a:off x="2229140" y="7935723"/>
            <a:ext cx="2078992" cy="1116953"/>
            <a:chOff x="11149328" y="7097523"/>
            <a:chExt cx="2078992" cy="1116953"/>
          </a:xfrm>
        </p:grpSpPr>
        <p:sp>
          <p:nvSpPr>
            <p:cNvPr id="176" name="Textbox 200">
              <a:extLst>
                <a:ext uri="{FF2B5EF4-FFF2-40B4-BE49-F238E27FC236}">
                  <a16:creationId xmlns:a16="http://schemas.microsoft.com/office/drawing/2014/main" id="{3307B904-F9B1-21C3-B738-3825A62C095B}"/>
                </a:ext>
              </a:extLst>
            </p:cNvPr>
            <p:cNvSpPr txBox="1"/>
            <p:nvPr/>
          </p:nvSpPr>
          <p:spPr>
            <a:xfrm>
              <a:off x="11149328" y="7637395"/>
              <a:ext cx="2078992" cy="57708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marL="0" marR="0" lvl="0" indent="0" algn="ctr" defTabSz="457200" rtl="0" eaLnBrk="1" fontAlgn="auto" latinLnBrk="0" hangingPunct="1"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vi-VN" sz="1050" b="0" i="0" u="none" strike="noStrike" kern="1200" cap="none" spc="0" normalizeH="0" baseline="0" noProof="0" dirty="0">
                  <a:ln>
                    <a:noFill/>
                  </a:ln>
                  <a:solidFill>
                    <a:schemeClr val="bg2"/>
                  </a:solidFill>
                  <a:effectLst/>
                  <a:uLnTx/>
                  <a:uFillTx/>
                  <a:ea typeface="+mn-ea"/>
                  <a:cs typeface="+mn-cs"/>
                </a:rPr>
                <a:t>Khơi gợi ý tưởng mới từ vấn đề thực tế và nhu cầu chưa được giải quyết.</a:t>
              </a:r>
              <a:endParaRPr kumimoji="0" lang="en-US" sz="1050" b="0" i="0" u="none" strike="noStrike" kern="1200" cap="none" spc="0" normalizeH="0" baseline="0" noProof="0" dirty="0">
                <a:ln>
                  <a:noFill/>
                </a:ln>
                <a:solidFill>
                  <a:schemeClr val="bg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77" name="Textbox 200">
              <a:extLst>
                <a:ext uri="{FF2B5EF4-FFF2-40B4-BE49-F238E27FC236}">
                  <a16:creationId xmlns:a16="http://schemas.microsoft.com/office/drawing/2014/main" id="{38A87C30-741A-F8C0-E719-1AB328B7F7FA}"/>
                </a:ext>
              </a:extLst>
            </p:cNvPr>
            <p:cNvSpPr txBox="1"/>
            <p:nvPr/>
          </p:nvSpPr>
          <p:spPr>
            <a:xfrm>
              <a:off x="11149328" y="7327092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SPARK</a:t>
              </a:r>
            </a:p>
          </p:txBody>
        </p:sp>
        <p:sp>
          <p:nvSpPr>
            <p:cNvPr id="178" name="Textbox 200">
              <a:extLst>
                <a:ext uri="{FF2B5EF4-FFF2-40B4-BE49-F238E27FC236}">
                  <a16:creationId xmlns:a16="http://schemas.microsoft.com/office/drawing/2014/main" id="{D9745EC8-715B-DF62-4D4C-EE85923115E9}"/>
                </a:ext>
              </a:extLst>
            </p:cNvPr>
            <p:cNvSpPr txBox="1"/>
            <p:nvPr/>
          </p:nvSpPr>
          <p:spPr>
            <a:xfrm>
              <a:off x="11149328" y="7097523"/>
              <a:ext cx="2078992" cy="30777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i="0" u="none" strike="noStrike" kern="1200" cap="none" spc="0" normalizeH="0" baseline="0" noProof="0" dirty="0">
                  <a:ln>
                    <a:noFill/>
                  </a:ln>
                  <a:solidFill>
                    <a:schemeClr val="bg1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KHƠI NGUỒN</a:t>
              </a:r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8CEA48D3-279D-3EE0-B51F-3203A64A598B}"/>
              </a:ext>
            </a:extLst>
          </p:cNvPr>
          <p:cNvGrpSpPr/>
          <p:nvPr/>
        </p:nvGrpSpPr>
        <p:grpSpPr>
          <a:xfrm>
            <a:off x="1436289" y="5780135"/>
            <a:ext cx="4393445" cy="3837734"/>
            <a:chOff x="5900882" y="4941935"/>
            <a:chExt cx="4393445" cy="3837734"/>
          </a:xfrm>
        </p:grpSpPr>
        <p:grpSp>
          <p:nvGrpSpPr>
            <p:cNvPr id="180" name="Group 179">
              <a:extLst>
                <a:ext uri="{FF2B5EF4-FFF2-40B4-BE49-F238E27FC236}">
                  <a16:creationId xmlns:a16="http://schemas.microsoft.com/office/drawing/2014/main" id="{019D6330-C86C-93EF-BBB5-D817279581CB}"/>
                </a:ext>
              </a:extLst>
            </p:cNvPr>
            <p:cNvGrpSpPr/>
            <p:nvPr/>
          </p:nvGrpSpPr>
          <p:grpSpPr>
            <a:xfrm>
              <a:off x="7629062" y="4941935"/>
              <a:ext cx="2514879" cy="3837734"/>
              <a:chOff x="12084657" y="4941935"/>
              <a:chExt cx="2514879" cy="3837734"/>
            </a:xfrm>
          </p:grpSpPr>
          <p:sp>
            <p:nvSpPr>
              <p:cNvPr id="186" name="Oval 185">
                <a:extLst>
                  <a:ext uri="{FF2B5EF4-FFF2-40B4-BE49-F238E27FC236}">
                    <a16:creationId xmlns:a16="http://schemas.microsoft.com/office/drawing/2014/main" id="{C561DE58-28A2-7971-D7F2-0D455FDF810F}"/>
                  </a:ext>
                </a:extLst>
              </p:cNvPr>
              <p:cNvSpPr/>
              <p:nvPr/>
            </p:nvSpPr>
            <p:spPr>
              <a:xfrm>
                <a:off x="12084657" y="4941935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7" name="Oval 186">
                <a:extLst>
                  <a:ext uri="{FF2B5EF4-FFF2-40B4-BE49-F238E27FC236}">
                    <a16:creationId xmlns:a16="http://schemas.microsoft.com/office/drawing/2014/main" id="{59CABD10-DADC-9723-18FE-5573FAB4F3AE}"/>
                  </a:ext>
                </a:extLst>
              </p:cNvPr>
              <p:cNvSpPr/>
              <p:nvPr/>
            </p:nvSpPr>
            <p:spPr>
              <a:xfrm>
                <a:off x="12084657" y="8606631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8" name="Oval 187">
                <a:extLst>
                  <a:ext uri="{FF2B5EF4-FFF2-40B4-BE49-F238E27FC236}">
                    <a16:creationId xmlns:a16="http://schemas.microsoft.com/office/drawing/2014/main" id="{01977D83-ABC3-83AC-5220-2A76B74D6A2B}"/>
                  </a:ext>
                </a:extLst>
              </p:cNvPr>
              <p:cNvSpPr/>
              <p:nvPr/>
            </p:nvSpPr>
            <p:spPr>
              <a:xfrm>
                <a:off x="14426498" y="6459730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9" name="Oval 188">
                <a:extLst>
                  <a:ext uri="{FF2B5EF4-FFF2-40B4-BE49-F238E27FC236}">
                    <a16:creationId xmlns:a16="http://schemas.microsoft.com/office/drawing/2014/main" id="{7CCC8CC9-EF28-EB58-730E-08FB1A00A379}"/>
                  </a:ext>
                </a:extLst>
              </p:cNvPr>
              <p:cNvSpPr/>
              <p:nvPr/>
            </p:nvSpPr>
            <p:spPr>
              <a:xfrm>
                <a:off x="14426498" y="7070346"/>
                <a:ext cx="173038" cy="1730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81" name="Group 180">
              <a:extLst>
                <a:ext uri="{FF2B5EF4-FFF2-40B4-BE49-F238E27FC236}">
                  <a16:creationId xmlns:a16="http://schemas.microsoft.com/office/drawing/2014/main" id="{E2EFC606-96CE-0237-8B31-F8C7313E87CA}"/>
                </a:ext>
              </a:extLst>
            </p:cNvPr>
            <p:cNvGrpSpPr/>
            <p:nvPr/>
          </p:nvGrpSpPr>
          <p:grpSpPr>
            <a:xfrm>
              <a:off x="5900882" y="5028454"/>
              <a:ext cx="4393445" cy="3664696"/>
              <a:chOff x="10356477" y="5028454"/>
              <a:chExt cx="4393445" cy="3664696"/>
            </a:xfrm>
          </p:grpSpPr>
          <p:sp>
            <p:nvSpPr>
              <p:cNvPr id="182" name="Arc 181">
                <a:extLst>
                  <a:ext uri="{FF2B5EF4-FFF2-40B4-BE49-F238E27FC236}">
                    <a16:creationId xmlns:a16="http://schemas.microsoft.com/office/drawing/2014/main" id="{68B0E975-D5DB-4F93-68E4-71898B0C22B8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7233074"/>
                  <a:gd name="adj2" fmla="val 714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3" name="Arc 182">
                <a:extLst>
                  <a:ext uri="{FF2B5EF4-FFF2-40B4-BE49-F238E27FC236}">
                    <a16:creationId xmlns:a16="http://schemas.microsoft.com/office/drawing/2014/main" id="{04DF429C-5BC4-ED6B-9D66-5647517CD508}"/>
                  </a:ext>
                </a:extLst>
              </p:cNvPr>
              <p:cNvSpPr/>
              <p:nvPr/>
            </p:nvSpPr>
            <p:spPr>
              <a:xfrm rot="5400000">
                <a:off x="10356476" y="5028455"/>
                <a:ext cx="3664696" cy="3664694"/>
              </a:xfrm>
              <a:prstGeom prst="arc">
                <a:avLst>
                  <a:gd name="adj1" fmla="val 10827748"/>
                  <a:gd name="adj2" fmla="val 15156571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4" name="Arc 183">
                <a:extLst>
                  <a:ext uri="{FF2B5EF4-FFF2-40B4-BE49-F238E27FC236}">
                    <a16:creationId xmlns:a16="http://schemas.microsoft.com/office/drawing/2014/main" id="{DDAB10CA-5594-F781-F053-AAF09A7F5CF4}"/>
                  </a:ext>
                </a:extLst>
              </p:cNvPr>
              <p:cNvSpPr/>
              <p:nvPr/>
            </p:nvSpPr>
            <p:spPr>
              <a:xfrm flipV="1">
                <a:off x="13921261" y="5743781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5" name="Arc 184">
                <a:extLst>
                  <a:ext uri="{FF2B5EF4-FFF2-40B4-BE49-F238E27FC236}">
                    <a16:creationId xmlns:a16="http://schemas.microsoft.com/office/drawing/2014/main" id="{ADE3593C-6166-9B85-61C1-ACEBAE91A8A6}"/>
                  </a:ext>
                </a:extLst>
              </p:cNvPr>
              <p:cNvSpPr/>
              <p:nvPr/>
            </p:nvSpPr>
            <p:spPr>
              <a:xfrm>
                <a:off x="13921261" y="7143559"/>
                <a:ext cx="828661" cy="828661"/>
              </a:xfrm>
              <a:prstGeom prst="arc">
                <a:avLst>
                  <a:gd name="adj1" fmla="val 12047471"/>
                  <a:gd name="adj2" fmla="val 17251890"/>
                </a:avLst>
              </a:prstGeom>
              <a:ln w="28575" cap="rnd">
                <a:solidFill>
                  <a:schemeClr val="tx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90" name="Freeform: Shape 189">
            <a:extLst>
              <a:ext uri="{FF2B5EF4-FFF2-40B4-BE49-F238E27FC236}">
                <a16:creationId xmlns:a16="http://schemas.microsoft.com/office/drawing/2014/main" id="{181DE5CD-AD7E-6116-DCA8-33DD55A2993D}"/>
              </a:ext>
            </a:extLst>
          </p:cNvPr>
          <p:cNvSpPr/>
          <p:nvPr/>
        </p:nvSpPr>
        <p:spPr>
          <a:xfrm>
            <a:off x="2804572" y="6446980"/>
            <a:ext cx="928130" cy="899304"/>
          </a:xfrm>
          <a:custGeom>
            <a:avLst/>
            <a:gdLst>
              <a:gd name="connsiteX0" fmla="*/ 54676 w 518575"/>
              <a:gd name="connsiteY0" fmla="*/ 305184 h 502469"/>
              <a:gd name="connsiteX1" fmla="*/ 65178 w 518575"/>
              <a:gd name="connsiteY1" fmla="*/ 366719 h 502469"/>
              <a:gd name="connsiteX2" fmla="*/ 63544 w 518575"/>
              <a:gd name="connsiteY2" fmla="*/ 371853 h 502469"/>
              <a:gd name="connsiteX3" fmla="*/ 18813 w 518575"/>
              <a:gd name="connsiteY3" fmla="*/ 415418 h 502469"/>
              <a:gd name="connsiteX4" fmla="*/ 80347 w 518575"/>
              <a:gd name="connsiteY4" fmla="*/ 424676 h 502469"/>
              <a:gd name="connsiteX5" fmla="*/ 84782 w 518575"/>
              <a:gd name="connsiteY5" fmla="*/ 427865 h 502469"/>
              <a:gd name="connsiteX6" fmla="*/ 112165 w 518575"/>
              <a:gd name="connsiteY6" fmla="*/ 483565 h 502469"/>
              <a:gd name="connsiteX7" fmla="*/ 140015 w 518575"/>
              <a:gd name="connsiteY7" fmla="*/ 427631 h 502469"/>
              <a:gd name="connsiteX8" fmla="*/ 144372 w 518575"/>
              <a:gd name="connsiteY8" fmla="*/ 424442 h 502469"/>
              <a:gd name="connsiteX9" fmla="*/ 206373 w 518575"/>
              <a:gd name="connsiteY9" fmla="*/ 415418 h 502469"/>
              <a:gd name="connsiteX10" fmla="*/ 161720 w 518575"/>
              <a:gd name="connsiteY10" fmla="*/ 371853 h 502469"/>
              <a:gd name="connsiteX11" fmla="*/ 160008 w 518575"/>
              <a:gd name="connsiteY11" fmla="*/ 366719 h 502469"/>
              <a:gd name="connsiteX12" fmla="*/ 170588 w 518575"/>
              <a:gd name="connsiteY12" fmla="*/ 305184 h 502469"/>
              <a:gd name="connsiteX13" fmla="*/ 115355 w 518575"/>
              <a:gd name="connsiteY13" fmla="*/ 334279 h 502469"/>
              <a:gd name="connsiteX14" fmla="*/ 109909 w 518575"/>
              <a:gd name="connsiteY14" fmla="*/ 334279 h 502469"/>
              <a:gd name="connsiteX15" fmla="*/ 49152 w 518575"/>
              <a:gd name="connsiteY15" fmla="*/ 289392 h 502469"/>
              <a:gd name="connsiteX16" fmla="*/ 112165 w 518575"/>
              <a:gd name="connsiteY16" fmla="*/ 322532 h 502469"/>
              <a:gd name="connsiteX17" fmla="*/ 175334 w 518575"/>
              <a:gd name="connsiteY17" fmla="*/ 289470 h 502469"/>
              <a:gd name="connsiteX18" fmla="*/ 181479 w 518575"/>
              <a:gd name="connsiteY18" fmla="*/ 289937 h 502469"/>
              <a:gd name="connsiteX19" fmla="*/ 183813 w 518575"/>
              <a:gd name="connsiteY19" fmla="*/ 295616 h 502469"/>
              <a:gd name="connsiteX20" fmla="*/ 171833 w 518575"/>
              <a:gd name="connsiteY20" fmla="*/ 365630 h 502469"/>
              <a:gd name="connsiteX21" fmla="*/ 222554 w 518575"/>
              <a:gd name="connsiteY21" fmla="*/ 415262 h 502469"/>
              <a:gd name="connsiteX22" fmla="*/ 224033 w 518575"/>
              <a:gd name="connsiteY22" fmla="*/ 421253 h 502469"/>
              <a:gd name="connsiteX23" fmla="*/ 219287 w 518575"/>
              <a:gd name="connsiteY23" fmla="*/ 425220 h 502469"/>
              <a:gd name="connsiteX24" fmla="*/ 148884 w 518575"/>
              <a:gd name="connsiteY24" fmla="*/ 435411 h 502469"/>
              <a:gd name="connsiteX25" fmla="*/ 117377 w 518575"/>
              <a:gd name="connsiteY25" fmla="*/ 499280 h 502469"/>
              <a:gd name="connsiteX26" fmla="*/ 112165 w 518575"/>
              <a:gd name="connsiteY26" fmla="*/ 502469 h 502469"/>
              <a:gd name="connsiteX27" fmla="*/ 106953 w 518575"/>
              <a:gd name="connsiteY27" fmla="*/ 499280 h 502469"/>
              <a:gd name="connsiteX28" fmla="*/ 75446 w 518575"/>
              <a:gd name="connsiteY28" fmla="*/ 435411 h 502469"/>
              <a:gd name="connsiteX29" fmla="*/ 4965 w 518575"/>
              <a:gd name="connsiteY29" fmla="*/ 425220 h 502469"/>
              <a:gd name="connsiteX30" fmla="*/ 298 w 518575"/>
              <a:gd name="connsiteY30" fmla="*/ 421253 h 502469"/>
              <a:gd name="connsiteX31" fmla="*/ 1776 w 518575"/>
              <a:gd name="connsiteY31" fmla="*/ 415262 h 502469"/>
              <a:gd name="connsiteX32" fmla="*/ 52731 w 518575"/>
              <a:gd name="connsiteY32" fmla="*/ 365552 h 502469"/>
              <a:gd name="connsiteX33" fmla="*/ 40673 w 518575"/>
              <a:gd name="connsiteY33" fmla="*/ 295538 h 502469"/>
              <a:gd name="connsiteX34" fmla="*/ 43006 w 518575"/>
              <a:gd name="connsiteY34" fmla="*/ 289859 h 502469"/>
              <a:gd name="connsiteX35" fmla="*/ 49152 w 518575"/>
              <a:gd name="connsiteY35" fmla="*/ 289392 h 502469"/>
              <a:gd name="connsiteX36" fmla="*/ 239280 w 518575"/>
              <a:gd name="connsiteY36" fmla="*/ 275623 h 502469"/>
              <a:gd name="connsiteX37" fmla="*/ 247448 w 518575"/>
              <a:gd name="connsiteY37" fmla="*/ 276867 h 502469"/>
              <a:gd name="connsiteX38" fmla="*/ 246203 w 518575"/>
              <a:gd name="connsiteY38" fmla="*/ 285036 h 502469"/>
              <a:gd name="connsiteX39" fmla="*/ 211274 w 518575"/>
              <a:gd name="connsiteY39" fmla="*/ 314364 h 502469"/>
              <a:gd name="connsiteX40" fmla="*/ 206917 w 518575"/>
              <a:gd name="connsiteY40" fmla="*/ 316153 h 502469"/>
              <a:gd name="connsiteX41" fmla="*/ 202872 w 518575"/>
              <a:gd name="connsiteY41" fmla="*/ 314519 h 502469"/>
              <a:gd name="connsiteX42" fmla="*/ 202872 w 518575"/>
              <a:gd name="connsiteY42" fmla="*/ 306273 h 502469"/>
              <a:gd name="connsiteX43" fmla="*/ 239280 w 518575"/>
              <a:gd name="connsiteY43" fmla="*/ 275623 h 502469"/>
              <a:gd name="connsiteX44" fmla="*/ 446785 w 518575"/>
              <a:gd name="connsiteY44" fmla="*/ 264464 h 502469"/>
              <a:gd name="connsiteX45" fmla="*/ 513192 w 518575"/>
              <a:gd name="connsiteY45" fmla="*/ 270332 h 502469"/>
              <a:gd name="connsiteX46" fmla="*/ 514312 w 518575"/>
              <a:gd name="connsiteY46" fmla="*/ 270535 h 502469"/>
              <a:gd name="connsiteX47" fmla="*/ 518357 w 518575"/>
              <a:gd name="connsiteY47" fmla="*/ 277723 h 502469"/>
              <a:gd name="connsiteX48" fmla="*/ 511169 w 518575"/>
              <a:gd name="connsiteY48" fmla="*/ 281768 h 502469"/>
              <a:gd name="connsiteX49" fmla="*/ 201861 w 518575"/>
              <a:gd name="connsiteY49" fmla="*/ 361974 h 502469"/>
              <a:gd name="connsiteX50" fmla="*/ 198049 w 518575"/>
              <a:gd name="connsiteY50" fmla="*/ 363451 h 502469"/>
              <a:gd name="connsiteX51" fmla="*/ 193615 w 518575"/>
              <a:gd name="connsiteY51" fmla="*/ 361429 h 502469"/>
              <a:gd name="connsiteX52" fmla="*/ 193599 w 518575"/>
              <a:gd name="connsiteY52" fmla="*/ 361413 h 502469"/>
              <a:gd name="connsiteX53" fmla="*/ 194237 w 518575"/>
              <a:gd name="connsiteY53" fmla="*/ 353183 h 502469"/>
              <a:gd name="connsiteX54" fmla="*/ 446785 w 518575"/>
              <a:gd name="connsiteY54" fmla="*/ 264464 h 502469"/>
              <a:gd name="connsiteX55" fmla="*/ 189180 w 518575"/>
              <a:gd name="connsiteY55" fmla="*/ 223967 h 502469"/>
              <a:gd name="connsiteX56" fmla="*/ 190581 w 518575"/>
              <a:gd name="connsiteY56" fmla="*/ 231747 h 502469"/>
              <a:gd name="connsiteX57" fmla="*/ 168487 w 518575"/>
              <a:gd name="connsiteY57" fmla="*/ 267221 h 502469"/>
              <a:gd name="connsiteX58" fmla="*/ 163275 w 518575"/>
              <a:gd name="connsiteY58" fmla="*/ 270488 h 502469"/>
              <a:gd name="connsiteX59" fmla="*/ 160708 w 518575"/>
              <a:gd name="connsiteY59" fmla="*/ 269944 h 502469"/>
              <a:gd name="connsiteX60" fmla="*/ 158063 w 518575"/>
              <a:gd name="connsiteY60" fmla="*/ 262164 h 502469"/>
              <a:gd name="connsiteX61" fmla="*/ 181401 w 518575"/>
              <a:gd name="connsiteY61" fmla="*/ 225057 h 502469"/>
              <a:gd name="connsiteX62" fmla="*/ 189180 w 518575"/>
              <a:gd name="connsiteY62" fmla="*/ 223967 h 502469"/>
              <a:gd name="connsiteX63" fmla="*/ 384910 w 518575"/>
              <a:gd name="connsiteY63" fmla="*/ 206463 h 502469"/>
              <a:gd name="connsiteX64" fmla="*/ 391989 w 518575"/>
              <a:gd name="connsiteY64" fmla="*/ 210665 h 502469"/>
              <a:gd name="connsiteX65" fmla="*/ 387788 w 518575"/>
              <a:gd name="connsiteY65" fmla="*/ 217822 h 502469"/>
              <a:gd name="connsiteX66" fmla="*/ 313806 w 518575"/>
              <a:gd name="connsiteY66" fmla="*/ 244583 h 502469"/>
              <a:gd name="connsiteX67" fmla="*/ 311317 w 518575"/>
              <a:gd name="connsiteY67" fmla="*/ 245205 h 502469"/>
              <a:gd name="connsiteX68" fmla="*/ 306027 w 518575"/>
              <a:gd name="connsiteY68" fmla="*/ 241860 h 502469"/>
              <a:gd name="connsiteX69" fmla="*/ 308750 w 518575"/>
              <a:gd name="connsiteY69" fmla="*/ 234081 h 502469"/>
              <a:gd name="connsiteX70" fmla="*/ 384910 w 518575"/>
              <a:gd name="connsiteY70" fmla="*/ 206463 h 502469"/>
              <a:gd name="connsiteX71" fmla="*/ 465116 w 518575"/>
              <a:gd name="connsiteY71" fmla="*/ 194950 h 502469"/>
              <a:gd name="connsiteX72" fmla="*/ 512570 w 518575"/>
              <a:gd name="connsiteY72" fmla="*/ 196117 h 502469"/>
              <a:gd name="connsiteX73" fmla="*/ 517860 w 518575"/>
              <a:gd name="connsiteY73" fmla="*/ 202497 h 502469"/>
              <a:gd name="connsiteX74" fmla="*/ 512025 w 518575"/>
              <a:gd name="connsiteY74" fmla="*/ 207786 h 502469"/>
              <a:gd name="connsiteX75" fmla="*/ 511559 w 518575"/>
              <a:gd name="connsiteY75" fmla="*/ 207786 h 502469"/>
              <a:gd name="connsiteX76" fmla="*/ 465582 w 518575"/>
              <a:gd name="connsiteY76" fmla="*/ 206619 h 502469"/>
              <a:gd name="connsiteX77" fmla="*/ 465256 w 518575"/>
              <a:gd name="connsiteY77" fmla="*/ 206635 h 502469"/>
              <a:gd name="connsiteX78" fmla="*/ 459515 w 518575"/>
              <a:gd name="connsiteY78" fmla="*/ 201018 h 502469"/>
              <a:gd name="connsiteX79" fmla="*/ 465116 w 518575"/>
              <a:gd name="connsiteY79" fmla="*/ 194950 h 502469"/>
              <a:gd name="connsiteX80" fmla="*/ 278231 w 518575"/>
              <a:gd name="connsiteY80" fmla="*/ 126702 h 502469"/>
              <a:gd name="connsiteX81" fmla="*/ 286267 w 518575"/>
              <a:gd name="connsiteY81" fmla="*/ 128569 h 502469"/>
              <a:gd name="connsiteX82" fmla="*/ 284400 w 518575"/>
              <a:gd name="connsiteY82" fmla="*/ 136605 h 502469"/>
              <a:gd name="connsiteX83" fmla="*/ 233834 w 518575"/>
              <a:gd name="connsiteY83" fmla="*/ 180403 h 502469"/>
              <a:gd name="connsiteX84" fmla="*/ 229633 w 518575"/>
              <a:gd name="connsiteY84" fmla="*/ 182192 h 502469"/>
              <a:gd name="connsiteX85" fmla="*/ 225588 w 518575"/>
              <a:gd name="connsiteY85" fmla="*/ 180481 h 502469"/>
              <a:gd name="connsiteX86" fmla="*/ 225588 w 518575"/>
              <a:gd name="connsiteY86" fmla="*/ 172234 h 502469"/>
              <a:gd name="connsiteX87" fmla="*/ 277632 w 518575"/>
              <a:gd name="connsiteY87" fmla="*/ 127192 h 502469"/>
              <a:gd name="connsiteX88" fmla="*/ 277554 w 518575"/>
              <a:gd name="connsiteY88" fmla="*/ 127192 h 502469"/>
              <a:gd name="connsiteX89" fmla="*/ 278231 w 518575"/>
              <a:gd name="connsiteY89" fmla="*/ 126702 h 502469"/>
              <a:gd name="connsiteX90" fmla="*/ 512336 w 518575"/>
              <a:gd name="connsiteY90" fmla="*/ 122524 h 502469"/>
              <a:gd name="connsiteX91" fmla="*/ 512344 w 518575"/>
              <a:gd name="connsiteY91" fmla="*/ 122524 h 502469"/>
              <a:gd name="connsiteX92" fmla="*/ 518015 w 518575"/>
              <a:gd name="connsiteY92" fmla="*/ 128515 h 502469"/>
              <a:gd name="connsiteX93" fmla="*/ 511947 w 518575"/>
              <a:gd name="connsiteY93" fmla="*/ 134194 h 502469"/>
              <a:gd name="connsiteX94" fmla="*/ 203339 w 518575"/>
              <a:gd name="connsiteY94" fmla="*/ 273756 h 502469"/>
              <a:gd name="connsiteX95" fmla="*/ 198671 w 518575"/>
              <a:gd name="connsiteY95" fmla="*/ 276089 h 502469"/>
              <a:gd name="connsiteX96" fmla="*/ 195171 w 518575"/>
              <a:gd name="connsiteY96" fmla="*/ 274845 h 502469"/>
              <a:gd name="connsiteX97" fmla="*/ 194082 w 518575"/>
              <a:gd name="connsiteY97" fmla="*/ 266677 h 502469"/>
              <a:gd name="connsiteX98" fmla="*/ 512336 w 518575"/>
              <a:gd name="connsiteY98" fmla="*/ 122524 h 502469"/>
              <a:gd name="connsiteX99" fmla="*/ 400920 w 518575"/>
              <a:gd name="connsiteY99" fmla="*/ 67014 h 502469"/>
              <a:gd name="connsiteX100" fmla="*/ 408054 w 518575"/>
              <a:gd name="connsiteY100" fmla="*/ 71064 h 502469"/>
              <a:gd name="connsiteX101" fmla="*/ 403969 w 518575"/>
              <a:gd name="connsiteY101" fmla="*/ 78260 h 502469"/>
              <a:gd name="connsiteX102" fmla="*/ 341734 w 518575"/>
              <a:gd name="connsiteY102" fmla="*/ 102064 h 502469"/>
              <a:gd name="connsiteX103" fmla="*/ 339167 w 518575"/>
              <a:gd name="connsiteY103" fmla="*/ 102609 h 502469"/>
              <a:gd name="connsiteX104" fmla="*/ 334009 w 518575"/>
              <a:gd name="connsiteY104" fmla="*/ 99396 h 502469"/>
              <a:gd name="connsiteX105" fmla="*/ 336600 w 518575"/>
              <a:gd name="connsiteY105" fmla="*/ 91562 h 502469"/>
              <a:gd name="connsiteX106" fmla="*/ 400858 w 518575"/>
              <a:gd name="connsiteY106" fmla="*/ 66979 h 502469"/>
              <a:gd name="connsiteX107" fmla="*/ 401013 w 518575"/>
              <a:gd name="connsiteY107" fmla="*/ 66979 h 502469"/>
              <a:gd name="connsiteX108" fmla="*/ 400920 w 518575"/>
              <a:gd name="connsiteY108" fmla="*/ 67014 h 502469"/>
              <a:gd name="connsiteX109" fmla="*/ 512180 w 518575"/>
              <a:gd name="connsiteY109" fmla="*/ 52199 h 502469"/>
              <a:gd name="connsiteX110" fmla="*/ 518015 w 518575"/>
              <a:gd name="connsiteY110" fmla="*/ 58033 h 502469"/>
              <a:gd name="connsiteX111" fmla="*/ 512180 w 518575"/>
              <a:gd name="connsiteY111" fmla="*/ 63868 h 502469"/>
              <a:gd name="connsiteX112" fmla="*/ 470016 w 518575"/>
              <a:gd name="connsiteY112" fmla="*/ 65890 h 502469"/>
              <a:gd name="connsiteX113" fmla="*/ 469393 w 518575"/>
              <a:gd name="connsiteY113" fmla="*/ 65890 h 502469"/>
              <a:gd name="connsiteX114" fmla="*/ 469393 w 518575"/>
              <a:gd name="connsiteY114" fmla="*/ 65968 h 502469"/>
              <a:gd name="connsiteX115" fmla="*/ 463287 w 518575"/>
              <a:gd name="connsiteY115" fmla="*/ 60406 h 502469"/>
              <a:gd name="connsiteX116" fmla="*/ 468849 w 518575"/>
              <a:gd name="connsiteY116" fmla="*/ 54299 h 502469"/>
              <a:gd name="connsiteX117" fmla="*/ 512180 w 518575"/>
              <a:gd name="connsiteY117" fmla="*/ 52199 h 502469"/>
              <a:gd name="connsiteX118" fmla="*/ 431120 w 518575"/>
              <a:gd name="connsiteY118" fmla="*/ 0 h 502469"/>
              <a:gd name="connsiteX119" fmla="*/ 436378 w 518575"/>
              <a:gd name="connsiteY119" fmla="*/ 3547 h 502469"/>
              <a:gd name="connsiteX120" fmla="*/ 433298 w 518575"/>
              <a:gd name="connsiteY120" fmla="*/ 11202 h 502469"/>
              <a:gd name="connsiteX121" fmla="*/ 118077 w 518575"/>
              <a:gd name="connsiteY121" fmla="*/ 295694 h 502469"/>
              <a:gd name="connsiteX122" fmla="*/ 112398 w 518575"/>
              <a:gd name="connsiteY122" fmla="*/ 300206 h 502469"/>
              <a:gd name="connsiteX123" fmla="*/ 111076 w 518575"/>
              <a:gd name="connsiteY123" fmla="*/ 300206 h 502469"/>
              <a:gd name="connsiteX124" fmla="*/ 106564 w 518575"/>
              <a:gd name="connsiteY124" fmla="*/ 293438 h 502469"/>
              <a:gd name="connsiteX125" fmla="*/ 431120 w 518575"/>
              <a:gd name="connsiteY125" fmla="*/ 0 h 5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</a:cxnLst>
            <a:rect l="l" t="t" r="r" b="b"/>
            <a:pathLst>
              <a:path w="518575" h="502469">
                <a:moveTo>
                  <a:pt x="54676" y="305184"/>
                </a:moveTo>
                <a:lnTo>
                  <a:pt x="65178" y="366719"/>
                </a:lnTo>
                <a:cubicBezTo>
                  <a:pt x="65559" y="368602"/>
                  <a:pt x="64944" y="370539"/>
                  <a:pt x="63544" y="371853"/>
                </a:cubicBezTo>
                <a:lnTo>
                  <a:pt x="18813" y="415418"/>
                </a:lnTo>
                <a:lnTo>
                  <a:pt x="80347" y="424676"/>
                </a:lnTo>
                <a:cubicBezTo>
                  <a:pt x="82277" y="424893"/>
                  <a:pt x="83957" y="426107"/>
                  <a:pt x="84782" y="427865"/>
                </a:cubicBezTo>
                <a:lnTo>
                  <a:pt x="112165" y="483565"/>
                </a:lnTo>
                <a:lnTo>
                  <a:pt x="140015" y="427631"/>
                </a:lnTo>
                <a:cubicBezTo>
                  <a:pt x="140824" y="425889"/>
                  <a:pt x="142466" y="424691"/>
                  <a:pt x="144372" y="424442"/>
                </a:cubicBezTo>
                <a:lnTo>
                  <a:pt x="206373" y="415418"/>
                </a:lnTo>
                <a:lnTo>
                  <a:pt x="161720" y="371853"/>
                </a:lnTo>
                <a:cubicBezTo>
                  <a:pt x="160327" y="370531"/>
                  <a:pt x="159689" y="368609"/>
                  <a:pt x="160008" y="366719"/>
                </a:cubicBezTo>
                <a:lnTo>
                  <a:pt x="170588" y="305184"/>
                </a:lnTo>
                <a:lnTo>
                  <a:pt x="115355" y="334279"/>
                </a:lnTo>
                <a:cubicBezTo>
                  <a:pt x="113643" y="335143"/>
                  <a:pt x="111620" y="335143"/>
                  <a:pt x="109909" y="334279"/>
                </a:cubicBezTo>
                <a:close/>
                <a:moveTo>
                  <a:pt x="49152" y="289392"/>
                </a:moveTo>
                <a:lnTo>
                  <a:pt x="112165" y="322532"/>
                </a:lnTo>
                <a:lnTo>
                  <a:pt x="175334" y="289470"/>
                </a:lnTo>
                <a:cubicBezTo>
                  <a:pt x="177302" y="288443"/>
                  <a:pt x="179690" y="288622"/>
                  <a:pt x="181479" y="289937"/>
                </a:cubicBezTo>
                <a:cubicBezTo>
                  <a:pt x="183315" y="291197"/>
                  <a:pt x="184233" y="293430"/>
                  <a:pt x="183813" y="295616"/>
                </a:cubicBezTo>
                <a:lnTo>
                  <a:pt x="171833" y="365630"/>
                </a:lnTo>
                <a:lnTo>
                  <a:pt x="222554" y="415262"/>
                </a:lnTo>
                <a:cubicBezTo>
                  <a:pt x="224103" y="416842"/>
                  <a:pt x="224671" y="419136"/>
                  <a:pt x="224033" y="421253"/>
                </a:cubicBezTo>
                <a:cubicBezTo>
                  <a:pt x="223325" y="423361"/>
                  <a:pt x="221489" y="424893"/>
                  <a:pt x="219287" y="425220"/>
                </a:cubicBezTo>
                <a:lnTo>
                  <a:pt x="148884" y="435411"/>
                </a:lnTo>
                <a:lnTo>
                  <a:pt x="117377" y="499280"/>
                </a:lnTo>
                <a:cubicBezTo>
                  <a:pt x="116366" y="501224"/>
                  <a:pt x="114359" y="502454"/>
                  <a:pt x="112165" y="502469"/>
                </a:cubicBezTo>
                <a:cubicBezTo>
                  <a:pt x="109964" y="502493"/>
                  <a:pt x="107933" y="501256"/>
                  <a:pt x="106953" y="499280"/>
                </a:cubicBezTo>
                <a:lnTo>
                  <a:pt x="75446" y="435411"/>
                </a:lnTo>
                <a:lnTo>
                  <a:pt x="4965" y="425220"/>
                </a:lnTo>
                <a:cubicBezTo>
                  <a:pt x="2787" y="424886"/>
                  <a:pt x="974" y="423353"/>
                  <a:pt x="298" y="421253"/>
                </a:cubicBezTo>
                <a:cubicBezTo>
                  <a:pt x="-410" y="419136"/>
                  <a:pt x="165" y="416803"/>
                  <a:pt x="1776" y="415262"/>
                </a:cubicBezTo>
                <a:lnTo>
                  <a:pt x="52731" y="365552"/>
                </a:lnTo>
                <a:lnTo>
                  <a:pt x="40673" y="295538"/>
                </a:lnTo>
                <a:cubicBezTo>
                  <a:pt x="40291" y="293352"/>
                  <a:pt x="41202" y="291142"/>
                  <a:pt x="43006" y="289859"/>
                </a:cubicBezTo>
                <a:cubicBezTo>
                  <a:pt x="44796" y="288544"/>
                  <a:pt x="47184" y="288365"/>
                  <a:pt x="49152" y="289392"/>
                </a:cubicBezTo>
                <a:close/>
                <a:moveTo>
                  <a:pt x="239280" y="275623"/>
                </a:moveTo>
                <a:cubicBezTo>
                  <a:pt x="241878" y="273709"/>
                  <a:pt x="245534" y="274269"/>
                  <a:pt x="247448" y="276867"/>
                </a:cubicBezTo>
                <a:cubicBezTo>
                  <a:pt x="249362" y="279466"/>
                  <a:pt x="248802" y="283122"/>
                  <a:pt x="246203" y="285036"/>
                </a:cubicBezTo>
                <a:cubicBezTo>
                  <a:pt x="233811" y="293881"/>
                  <a:pt x="222126" y="303683"/>
                  <a:pt x="211274" y="314364"/>
                </a:cubicBezTo>
                <a:cubicBezTo>
                  <a:pt x="210122" y="315523"/>
                  <a:pt x="208551" y="316169"/>
                  <a:pt x="206917" y="316153"/>
                </a:cubicBezTo>
                <a:cubicBezTo>
                  <a:pt x="205408" y="316169"/>
                  <a:pt x="203946" y="315577"/>
                  <a:pt x="202872" y="314519"/>
                </a:cubicBezTo>
                <a:cubicBezTo>
                  <a:pt x="200600" y="312240"/>
                  <a:pt x="200600" y="308553"/>
                  <a:pt x="202872" y="306273"/>
                </a:cubicBezTo>
                <a:cubicBezTo>
                  <a:pt x="214207" y="295141"/>
                  <a:pt x="226381" y="284896"/>
                  <a:pt x="239280" y="275623"/>
                </a:cubicBezTo>
                <a:close/>
                <a:moveTo>
                  <a:pt x="446785" y="264464"/>
                </a:moveTo>
                <a:cubicBezTo>
                  <a:pt x="468034" y="264461"/>
                  <a:pt x="490223" y="266248"/>
                  <a:pt x="513192" y="270332"/>
                </a:cubicBezTo>
                <a:cubicBezTo>
                  <a:pt x="513573" y="270364"/>
                  <a:pt x="513946" y="270426"/>
                  <a:pt x="514312" y="270535"/>
                </a:cubicBezTo>
                <a:cubicBezTo>
                  <a:pt x="517416" y="271398"/>
                  <a:pt x="519229" y="274619"/>
                  <a:pt x="518357" y="277723"/>
                </a:cubicBezTo>
                <a:cubicBezTo>
                  <a:pt x="517494" y="280827"/>
                  <a:pt x="514273" y="282639"/>
                  <a:pt x="511169" y="281768"/>
                </a:cubicBezTo>
                <a:cubicBezTo>
                  <a:pt x="332944" y="250184"/>
                  <a:pt x="203184" y="360885"/>
                  <a:pt x="201861" y="361974"/>
                </a:cubicBezTo>
                <a:cubicBezTo>
                  <a:pt x="200819" y="362930"/>
                  <a:pt x="199457" y="363459"/>
                  <a:pt x="198049" y="363451"/>
                </a:cubicBezTo>
                <a:cubicBezTo>
                  <a:pt x="196346" y="363444"/>
                  <a:pt x="194735" y="362713"/>
                  <a:pt x="193615" y="361429"/>
                </a:cubicBezTo>
                <a:cubicBezTo>
                  <a:pt x="193607" y="361421"/>
                  <a:pt x="193607" y="361413"/>
                  <a:pt x="193599" y="361413"/>
                </a:cubicBezTo>
                <a:cubicBezTo>
                  <a:pt x="191507" y="358963"/>
                  <a:pt x="191787" y="355276"/>
                  <a:pt x="194237" y="353183"/>
                </a:cubicBezTo>
                <a:cubicBezTo>
                  <a:pt x="195394" y="352162"/>
                  <a:pt x="298043" y="264480"/>
                  <a:pt x="446785" y="264464"/>
                </a:cubicBezTo>
                <a:close/>
                <a:moveTo>
                  <a:pt x="189180" y="223967"/>
                </a:moveTo>
                <a:cubicBezTo>
                  <a:pt x="191537" y="225842"/>
                  <a:pt x="192136" y="229172"/>
                  <a:pt x="190581" y="231747"/>
                </a:cubicBezTo>
                <a:cubicBezTo>
                  <a:pt x="182420" y="243058"/>
                  <a:pt x="175037" y="254906"/>
                  <a:pt x="168487" y="267221"/>
                </a:cubicBezTo>
                <a:cubicBezTo>
                  <a:pt x="167538" y="269236"/>
                  <a:pt x="165500" y="270519"/>
                  <a:pt x="163275" y="270488"/>
                </a:cubicBezTo>
                <a:cubicBezTo>
                  <a:pt x="162388" y="270496"/>
                  <a:pt x="161517" y="270309"/>
                  <a:pt x="160708" y="269944"/>
                </a:cubicBezTo>
                <a:cubicBezTo>
                  <a:pt x="157876" y="268489"/>
                  <a:pt x="156701" y="265043"/>
                  <a:pt x="158063" y="262164"/>
                </a:cubicBezTo>
                <a:cubicBezTo>
                  <a:pt x="164940" y="249250"/>
                  <a:pt x="172735" y="236850"/>
                  <a:pt x="181401" y="225057"/>
                </a:cubicBezTo>
                <a:cubicBezTo>
                  <a:pt x="183322" y="222739"/>
                  <a:pt x="186691" y="222272"/>
                  <a:pt x="189180" y="223967"/>
                </a:cubicBezTo>
                <a:close/>
                <a:moveTo>
                  <a:pt x="384910" y="206463"/>
                </a:moveTo>
                <a:cubicBezTo>
                  <a:pt x="388022" y="205678"/>
                  <a:pt x="391188" y="207553"/>
                  <a:pt x="391989" y="210665"/>
                </a:cubicBezTo>
                <a:cubicBezTo>
                  <a:pt x="392783" y="213799"/>
                  <a:pt x="390908" y="216982"/>
                  <a:pt x="387788" y="217822"/>
                </a:cubicBezTo>
                <a:cubicBezTo>
                  <a:pt x="362303" y="224263"/>
                  <a:pt x="337518" y="233225"/>
                  <a:pt x="313806" y="244583"/>
                </a:cubicBezTo>
                <a:cubicBezTo>
                  <a:pt x="313028" y="244971"/>
                  <a:pt x="312180" y="245182"/>
                  <a:pt x="311317" y="245205"/>
                </a:cubicBezTo>
                <a:cubicBezTo>
                  <a:pt x="309061" y="245189"/>
                  <a:pt x="307007" y="243890"/>
                  <a:pt x="306027" y="241860"/>
                </a:cubicBezTo>
                <a:cubicBezTo>
                  <a:pt x="304634" y="238958"/>
                  <a:pt x="305856" y="235481"/>
                  <a:pt x="308750" y="234081"/>
                </a:cubicBezTo>
                <a:cubicBezTo>
                  <a:pt x="333162" y="222388"/>
                  <a:pt x="358678" y="213138"/>
                  <a:pt x="384910" y="206463"/>
                </a:cubicBezTo>
                <a:close/>
                <a:moveTo>
                  <a:pt x="465116" y="194950"/>
                </a:moveTo>
                <a:cubicBezTo>
                  <a:pt x="480939" y="194367"/>
                  <a:pt x="496793" y="194756"/>
                  <a:pt x="512570" y="196117"/>
                </a:cubicBezTo>
                <a:cubicBezTo>
                  <a:pt x="515775" y="196444"/>
                  <a:pt x="518132" y="199283"/>
                  <a:pt x="517860" y="202497"/>
                </a:cubicBezTo>
                <a:cubicBezTo>
                  <a:pt x="517580" y="205507"/>
                  <a:pt x="515044" y="207802"/>
                  <a:pt x="512025" y="207786"/>
                </a:cubicBezTo>
                <a:lnTo>
                  <a:pt x="511559" y="207786"/>
                </a:lnTo>
                <a:cubicBezTo>
                  <a:pt x="496272" y="206464"/>
                  <a:pt x="480916" y="206075"/>
                  <a:pt x="465582" y="206619"/>
                </a:cubicBezTo>
                <a:cubicBezTo>
                  <a:pt x="465474" y="206627"/>
                  <a:pt x="465365" y="206635"/>
                  <a:pt x="465256" y="206635"/>
                </a:cubicBezTo>
                <a:cubicBezTo>
                  <a:pt x="462121" y="206666"/>
                  <a:pt x="459553" y="204153"/>
                  <a:pt x="459515" y="201018"/>
                </a:cubicBezTo>
                <a:cubicBezTo>
                  <a:pt x="459429" y="197813"/>
                  <a:pt x="461911" y="195121"/>
                  <a:pt x="465116" y="194950"/>
                </a:cubicBezTo>
                <a:close/>
                <a:moveTo>
                  <a:pt x="278231" y="126702"/>
                </a:moveTo>
                <a:cubicBezTo>
                  <a:pt x="280962" y="124998"/>
                  <a:pt x="284564" y="125830"/>
                  <a:pt x="286267" y="128569"/>
                </a:cubicBezTo>
                <a:cubicBezTo>
                  <a:pt x="287971" y="131299"/>
                  <a:pt x="287139" y="134901"/>
                  <a:pt x="284400" y="136605"/>
                </a:cubicBezTo>
                <a:cubicBezTo>
                  <a:pt x="266391" y="149814"/>
                  <a:pt x="249479" y="164463"/>
                  <a:pt x="233834" y="180403"/>
                </a:cubicBezTo>
                <a:cubicBezTo>
                  <a:pt x="232730" y="181538"/>
                  <a:pt x="231220" y="182184"/>
                  <a:pt x="229633" y="182192"/>
                </a:cubicBezTo>
                <a:cubicBezTo>
                  <a:pt x="228101" y="182215"/>
                  <a:pt x="226638" y="181593"/>
                  <a:pt x="225588" y="180481"/>
                </a:cubicBezTo>
                <a:cubicBezTo>
                  <a:pt x="223316" y="178201"/>
                  <a:pt x="223316" y="174514"/>
                  <a:pt x="225588" y="172234"/>
                </a:cubicBezTo>
                <a:cubicBezTo>
                  <a:pt x="241668" y="155820"/>
                  <a:pt x="259078" y="140751"/>
                  <a:pt x="277632" y="127192"/>
                </a:cubicBezTo>
                <a:lnTo>
                  <a:pt x="277554" y="127192"/>
                </a:lnTo>
                <a:cubicBezTo>
                  <a:pt x="277764" y="127013"/>
                  <a:pt x="277990" y="126850"/>
                  <a:pt x="278231" y="126702"/>
                </a:cubicBezTo>
                <a:close/>
                <a:moveTo>
                  <a:pt x="512336" y="122524"/>
                </a:moveTo>
                <a:cubicBezTo>
                  <a:pt x="512336" y="122524"/>
                  <a:pt x="512336" y="122524"/>
                  <a:pt x="512344" y="122524"/>
                </a:cubicBezTo>
                <a:cubicBezTo>
                  <a:pt x="515564" y="122610"/>
                  <a:pt x="518100" y="125294"/>
                  <a:pt x="518015" y="128515"/>
                </a:cubicBezTo>
                <a:cubicBezTo>
                  <a:pt x="517890" y="131751"/>
                  <a:pt x="515183" y="134279"/>
                  <a:pt x="511947" y="134194"/>
                </a:cubicBezTo>
                <a:cubicBezTo>
                  <a:pt x="318007" y="127659"/>
                  <a:pt x="204428" y="272355"/>
                  <a:pt x="203339" y="273756"/>
                </a:cubicBezTo>
                <a:cubicBezTo>
                  <a:pt x="202242" y="275234"/>
                  <a:pt x="200507" y="276105"/>
                  <a:pt x="198671" y="276089"/>
                </a:cubicBezTo>
                <a:cubicBezTo>
                  <a:pt x="197396" y="276105"/>
                  <a:pt x="196151" y="275661"/>
                  <a:pt x="195171" y="274845"/>
                </a:cubicBezTo>
                <a:cubicBezTo>
                  <a:pt x="192619" y="272884"/>
                  <a:pt x="192129" y="269236"/>
                  <a:pt x="194082" y="266677"/>
                </a:cubicBezTo>
                <a:cubicBezTo>
                  <a:pt x="195248" y="265198"/>
                  <a:pt x="312484" y="116067"/>
                  <a:pt x="512336" y="122524"/>
                </a:cubicBezTo>
                <a:close/>
                <a:moveTo>
                  <a:pt x="400920" y="67014"/>
                </a:moveTo>
                <a:lnTo>
                  <a:pt x="408054" y="71064"/>
                </a:lnTo>
                <a:cubicBezTo>
                  <a:pt x="408909" y="74175"/>
                  <a:pt x="407081" y="77396"/>
                  <a:pt x="403969" y="78260"/>
                </a:cubicBezTo>
                <a:cubicBezTo>
                  <a:pt x="382545" y="84289"/>
                  <a:pt x="361712" y="92255"/>
                  <a:pt x="341734" y="102064"/>
                </a:cubicBezTo>
                <a:cubicBezTo>
                  <a:pt x="340925" y="102430"/>
                  <a:pt x="340054" y="102617"/>
                  <a:pt x="339167" y="102609"/>
                </a:cubicBezTo>
                <a:cubicBezTo>
                  <a:pt x="336981" y="102586"/>
                  <a:pt x="334990" y="101349"/>
                  <a:pt x="334009" y="99396"/>
                </a:cubicBezTo>
                <a:cubicBezTo>
                  <a:pt x="332562" y="96518"/>
                  <a:pt x="333722" y="93009"/>
                  <a:pt x="336600" y="91562"/>
                </a:cubicBezTo>
                <a:close/>
                <a:moveTo>
                  <a:pt x="400858" y="66979"/>
                </a:moveTo>
                <a:lnTo>
                  <a:pt x="401013" y="66979"/>
                </a:lnTo>
                <a:lnTo>
                  <a:pt x="400920" y="67014"/>
                </a:lnTo>
                <a:close/>
                <a:moveTo>
                  <a:pt x="512180" y="52199"/>
                </a:moveTo>
                <a:cubicBezTo>
                  <a:pt x="515401" y="52199"/>
                  <a:pt x="518015" y="54813"/>
                  <a:pt x="518015" y="58033"/>
                </a:cubicBezTo>
                <a:cubicBezTo>
                  <a:pt x="518015" y="61254"/>
                  <a:pt x="515401" y="63868"/>
                  <a:pt x="512180" y="63868"/>
                </a:cubicBezTo>
                <a:cubicBezTo>
                  <a:pt x="497788" y="63945"/>
                  <a:pt x="483785" y="64568"/>
                  <a:pt x="470016" y="65890"/>
                </a:cubicBezTo>
                <a:lnTo>
                  <a:pt x="469393" y="65890"/>
                </a:lnTo>
                <a:lnTo>
                  <a:pt x="469393" y="65968"/>
                </a:lnTo>
                <a:cubicBezTo>
                  <a:pt x="466173" y="66116"/>
                  <a:pt x="463435" y="63627"/>
                  <a:pt x="463287" y="60406"/>
                </a:cubicBezTo>
                <a:cubicBezTo>
                  <a:pt x="463139" y="57185"/>
                  <a:pt x="465628" y="54447"/>
                  <a:pt x="468849" y="54299"/>
                </a:cubicBezTo>
                <a:cubicBezTo>
                  <a:pt x="483007" y="52899"/>
                  <a:pt x="497633" y="52199"/>
                  <a:pt x="512180" y="52199"/>
                </a:cubicBezTo>
                <a:close/>
                <a:moveTo>
                  <a:pt x="431120" y="0"/>
                </a:moveTo>
                <a:cubicBezTo>
                  <a:pt x="433422" y="39"/>
                  <a:pt x="435484" y="1431"/>
                  <a:pt x="436378" y="3547"/>
                </a:cubicBezTo>
                <a:cubicBezTo>
                  <a:pt x="437646" y="6511"/>
                  <a:pt x="436262" y="9942"/>
                  <a:pt x="433298" y="11202"/>
                </a:cubicBezTo>
                <a:cubicBezTo>
                  <a:pt x="174478" y="55311"/>
                  <a:pt x="118622" y="293282"/>
                  <a:pt x="118077" y="295694"/>
                </a:cubicBezTo>
                <a:cubicBezTo>
                  <a:pt x="117463" y="298331"/>
                  <a:pt x="115113" y="300206"/>
                  <a:pt x="112398" y="300206"/>
                </a:cubicBezTo>
                <a:cubicBezTo>
                  <a:pt x="111963" y="300283"/>
                  <a:pt x="111512" y="300283"/>
                  <a:pt x="111076" y="300206"/>
                </a:cubicBezTo>
                <a:cubicBezTo>
                  <a:pt x="107964" y="299584"/>
                  <a:pt x="105942" y="296550"/>
                  <a:pt x="106564" y="293438"/>
                </a:cubicBezTo>
                <a:cubicBezTo>
                  <a:pt x="107109" y="290949"/>
                  <a:pt x="164676" y="45431"/>
                  <a:pt x="431120" y="0"/>
                </a:cubicBezTo>
                <a:close/>
              </a:path>
            </a:pathLst>
          </a:custGeom>
          <a:solidFill>
            <a:schemeClr val="bg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1" name="Freeform: Shape 190">
            <a:extLst>
              <a:ext uri="{FF2B5EF4-FFF2-40B4-BE49-F238E27FC236}">
                <a16:creationId xmlns:a16="http://schemas.microsoft.com/office/drawing/2014/main" id="{B906E85D-4E37-0B9A-7D43-0BD4213AA4FD}"/>
              </a:ext>
            </a:extLst>
          </p:cNvPr>
          <p:cNvSpPr/>
          <p:nvPr/>
        </p:nvSpPr>
        <p:spPr>
          <a:xfrm>
            <a:off x="7308307" y="6447791"/>
            <a:ext cx="854330" cy="935782"/>
          </a:xfrm>
          <a:custGeom>
            <a:avLst/>
            <a:gdLst>
              <a:gd name="connsiteX0" fmla="*/ 477278 w 477342"/>
              <a:gd name="connsiteY0" fmla="*/ 492770 h 522851"/>
              <a:gd name="connsiteX1" fmla="*/ 339272 w 477342"/>
              <a:gd name="connsiteY1" fmla="*/ 306609 h 522851"/>
              <a:gd name="connsiteX2" fmla="*/ 414109 w 477342"/>
              <a:gd name="connsiteY2" fmla="*/ 306609 h 522851"/>
              <a:gd name="connsiteX3" fmla="*/ 302086 w 477342"/>
              <a:gd name="connsiteY3" fmla="*/ 155534 h 522851"/>
              <a:gd name="connsiteX4" fmla="*/ 354053 w 477342"/>
              <a:gd name="connsiteY4" fmla="*/ 155534 h 522851"/>
              <a:gd name="connsiteX5" fmla="*/ 238607 w 477342"/>
              <a:gd name="connsiteY5" fmla="*/ -209 h 522851"/>
              <a:gd name="connsiteX6" fmla="*/ 123161 w 477342"/>
              <a:gd name="connsiteY6" fmla="*/ 155378 h 522851"/>
              <a:gd name="connsiteX7" fmla="*/ 175127 w 477342"/>
              <a:gd name="connsiteY7" fmla="*/ 155378 h 522851"/>
              <a:gd name="connsiteX8" fmla="*/ 63104 w 477342"/>
              <a:gd name="connsiteY8" fmla="*/ 306454 h 522851"/>
              <a:gd name="connsiteX9" fmla="*/ 137942 w 477342"/>
              <a:gd name="connsiteY9" fmla="*/ 306454 h 522851"/>
              <a:gd name="connsiteX10" fmla="*/ -65 w 477342"/>
              <a:gd name="connsiteY10" fmla="*/ 492770 h 522851"/>
              <a:gd name="connsiteX11" fmla="*/ 72050 w 477342"/>
              <a:gd name="connsiteY11" fmla="*/ 492770 h 522851"/>
              <a:gd name="connsiteX12" fmla="*/ 49957 w 477342"/>
              <a:gd name="connsiteY12" fmla="*/ 522643 h 522851"/>
              <a:gd name="connsiteX13" fmla="*/ 427257 w 477342"/>
              <a:gd name="connsiteY13" fmla="*/ 522643 h 522851"/>
              <a:gd name="connsiteX14" fmla="*/ 405163 w 477342"/>
              <a:gd name="connsiteY14" fmla="*/ 492770 h 522851"/>
              <a:gd name="connsiteX15" fmla="*/ 73139 w 477342"/>
              <a:gd name="connsiteY15" fmla="*/ 510818 h 522851"/>
              <a:gd name="connsiteX16" fmla="*/ 95233 w 477342"/>
              <a:gd name="connsiteY16" fmla="*/ 480945 h 522851"/>
              <a:gd name="connsiteX17" fmla="*/ 23118 w 477342"/>
              <a:gd name="connsiteY17" fmla="*/ 480945 h 522851"/>
              <a:gd name="connsiteX18" fmla="*/ 160813 w 477342"/>
              <a:gd name="connsiteY18" fmla="*/ 294940 h 522851"/>
              <a:gd name="connsiteX19" fmla="*/ 86286 w 477342"/>
              <a:gd name="connsiteY19" fmla="*/ 294940 h 522851"/>
              <a:gd name="connsiteX20" fmla="*/ 198232 w 477342"/>
              <a:gd name="connsiteY20" fmla="*/ 143865 h 522851"/>
              <a:gd name="connsiteX21" fmla="*/ 146343 w 477342"/>
              <a:gd name="connsiteY21" fmla="*/ 143865 h 522851"/>
              <a:gd name="connsiteX22" fmla="*/ 238607 w 477342"/>
              <a:gd name="connsiteY22" fmla="*/ 19395 h 522851"/>
              <a:gd name="connsiteX23" fmla="*/ 330870 w 477342"/>
              <a:gd name="connsiteY23" fmla="*/ 143865 h 522851"/>
              <a:gd name="connsiteX24" fmla="*/ 278982 w 477342"/>
              <a:gd name="connsiteY24" fmla="*/ 143865 h 522851"/>
              <a:gd name="connsiteX25" fmla="*/ 390927 w 477342"/>
              <a:gd name="connsiteY25" fmla="*/ 294940 h 522851"/>
              <a:gd name="connsiteX26" fmla="*/ 316400 w 477342"/>
              <a:gd name="connsiteY26" fmla="*/ 294940 h 522851"/>
              <a:gd name="connsiteX27" fmla="*/ 454407 w 477342"/>
              <a:gd name="connsiteY27" fmla="*/ 481101 h 522851"/>
              <a:gd name="connsiteX28" fmla="*/ 382292 w 477342"/>
              <a:gd name="connsiteY28" fmla="*/ 481101 h 522851"/>
              <a:gd name="connsiteX29" fmla="*/ 404385 w 477342"/>
              <a:gd name="connsiteY29" fmla="*/ 510973 h 5228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</a:cxnLst>
            <a:rect l="l" t="t" r="r" b="b"/>
            <a:pathLst>
              <a:path w="477342" h="522851">
                <a:moveTo>
                  <a:pt x="477278" y="492770"/>
                </a:moveTo>
                <a:lnTo>
                  <a:pt x="339272" y="306609"/>
                </a:lnTo>
                <a:lnTo>
                  <a:pt x="414109" y="306609"/>
                </a:lnTo>
                <a:lnTo>
                  <a:pt x="302086" y="155534"/>
                </a:lnTo>
                <a:lnTo>
                  <a:pt x="354053" y="155534"/>
                </a:lnTo>
                <a:lnTo>
                  <a:pt x="238607" y="-209"/>
                </a:lnTo>
                <a:lnTo>
                  <a:pt x="123161" y="155378"/>
                </a:lnTo>
                <a:lnTo>
                  <a:pt x="175127" y="155378"/>
                </a:lnTo>
                <a:lnTo>
                  <a:pt x="63104" y="306454"/>
                </a:lnTo>
                <a:lnTo>
                  <a:pt x="137942" y="306454"/>
                </a:lnTo>
                <a:lnTo>
                  <a:pt x="-65" y="492770"/>
                </a:lnTo>
                <a:lnTo>
                  <a:pt x="72050" y="492770"/>
                </a:lnTo>
                <a:lnTo>
                  <a:pt x="49957" y="522643"/>
                </a:lnTo>
                <a:lnTo>
                  <a:pt x="427257" y="522643"/>
                </a:lnTo>
                <a:lnTo>
                  <a:pt x="405163" y="492770"/>
                </a:lnTo>
                <a:close/>
                <a:moveTo>
                  <a:pt x="73139" y="510818"/>
                </a:moveTo>
                <a:lnTo>
                  <a:pt x="95233" y="480945"/>
                </a:lnTo>
                <a:lnTo>
                  <a:pt x="23118" y="480945"/>
                </a:lnTo>
                <a:lnTo>
                  <a:pt x="160813" y="294940"/>
                </a:lnTo>
                <a:lnTo>
                  <a:pt x="86286" y="294940"/>
                </a:lnTo>
                <a:lnTo>
                  <a:pt x="198232" y="143865"/>
                </a:lnTo>
                <a:lnTo>
                  <a:pt x="146343" y="143865"/>
                </a:lnTo>
                <a:lnTo>
                  <a:pt x="238607" y="19395"/>
                </a:lnTo>
                <a:lnTo>
                  <a:pt x="330870" y="143865"/>
                </a:lnTo>
                <a:lnTo>
                  <a:pt x="278982" y="143865"/>
                </a:lnTo>
                <a:lnTo>
                  <a:pt x="390927" y="294940"/>
                </a:lnTo>
                <a:lnTo>
                  <a:pt x="316400" y="294940"/>
                </a:lnTo>
                <a:lnTo>
                  <a:pt x="454407" y="481101"/>
                </a:lnTo>
                <a:lnTo>
                  <a:pt x="382292" y="481101"/>
                </a:lnTo>
                <a:lnTo>
                  <a:pt x="404385" y="510973"/>
                </a:lnTo>
                <a:close/>
              </a:path>
            </a:pathLst>
          </a:custGeom>
          <a:solidFill>
            <a:schemeClr val="bg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2" name="Freeform: Shape 191">
            <a:extLst>
              <a:ext uri="{FF2B5EF4-FFF2-40B4-BE49-F238E27FC236}">
                <a16:creationId xmlns:a16="http://schemas.microsoft.com/office/drawing/2014/main" id="{F5742030-5614-2FD0-55E2-F1C97E5E9B36}"/>
              </a:ext>
            </a:extLst>
          </p:cNvPr>
          <p:cNvSpPr/>
          <p:nvPr/>
        </p:nvSpPr>
        <p:spPr>
          <a:xfrm>
            <a:off x="11818368" y="6510933"/>
            <a:ext cx="747262" cy="809498"/>
          </a:xfrm>
          <a:custGeom>
            <a:avLst/>
            <a:gdLst>
              <a:gd name="connsiteX0" fmla="*/ 388671 w 417519"/>
              <a:gd name="connsiteY0" fmla="*/ -209 h 452293"/>
              <a:gd name="connsiteX1" fmla="*/ 171938 w 417519"/>
              <a:gd name="connsiteY1" fmla="*/ -209 h 452293"/>
              <a:gd name="connsiteX2" fmla="*/ 143232 w 417519"/>
              <a:gd name="connsiteY2" fmla="*/ 28497 h 452293"/>
              <a:gd name="connsiteX3" fmla="*/ 143232 w 417519"/>
              <a:gd name="connsiteY3" fmla="*/ 79685 h 452293"/>
              <a:gd name="connsiteX4" fmla="*/ 171938 w 417519"/>
              <a:gd name="connsiteY4" fmla="*/ 108391 h 452293"/>
              <a:gd name="connsiteX5" fmla="*/ 177694 w 417519"/>
              <a:gd name="connsiteY5" fmla="*/ 108391 h 452293"/>
              <a:gd name="connsiteX6" fmla="*/ 177694 w 417519"/>
              <a:gd name="connsiteY6" fmla="*/ 219013 h 452293"/>
              <a:gd name="connsiteX7" fmla="*/ 142998 w 417519"/>
              <a:gd name="connsiteY7" fmla="*/ 253710 h 452293"/>
              <a:gd name="connsiteX8" fmla="*/ 85509 w 417519"/>
              <a:gd name="connsiteY8" fmla="*/ 253710 h 452293"/>
              <a:gd name="connsiteX9" fmla="*/ -65 w 417519"/>
              <a:gd name="connsiteY9" fmla="*/ 323724 h 452293"/>
              <a:gd name="connsiteX10" fmla="*/ -65 w 417519"/>
              <a:gd name="connsiteY10" fmla="*/ 366977 h 452293"/>
              <a:gd name="connsiteX11" fmla="*/ 85042 w 417519"/>
              <a:gd name="connsiteY11" fmla="*/ 452084 h 452293"/>
              <a:gd name="connsiteX12" fmla="*/ 119738 w 417519"/>
              <a:gd name="connsiteY12" fmla="*/ 452084 h 452293"/>
              <a:gd name="connsiteX13" fmla="*/ 120360 w 417519"/>
              <a:gd name="connsiteY13" fmla="*/ 452084 h 452293"/>
              <a:gd name="connsiteX14" fmla="*/ 120360 w 417519"/>
              <a:gd name="connsiteY14" fmla="*/ 452084 h 452293"/>
              <a:gd name="connsiteX15" fmla="*/ 285205 w 417519"/>
              <a:gd name="connsiteY15" fmla="*/ 452084 h 452293"/>
              <a:gd name="connsiteX16" fmla="*/ 300375 w 417519"/>
              <a:gd name="connsiteY16" fmla="*/ 447260 h 452293"/>
              <a:gd name="connsiteX17" fmla="*/ 382992 w 417519"/>
              <a:gd name="connsiteY17" fmla="*/ 336793 h 452293"/>
              <a:gd name="connsiteX18" fmla="*/ 382992 w 417519"/>
              <a:gd name="connsiteY18" fmla="*/ 108391 h 452293"/>
              <a:gd name="connsiteX19" fmla="*/ 388671 w 417519"/>
              <a:gd name="connsiteY19" fmla="*/ 108391 h 452293"/>
              <a:gd name="connsiteX20" fmla="*/ 417455 w 417519"/>
              <a:gd name="connsiteY20" fmla="*/ 79685 h 452293"/>
              <a:gd name="connsiteX21" fmla="*/ 417455 w 417519"/>
              <a:gd name="connsiteY21" fmla="*/ 28497 h 452293"/>
              <a:gd name="connsiteX22" fmla="*/ 388671 w 417519"/>
              <a:gd name="connsiteY22" fmla="*/ -209 h 452293"/>
              <a:gd name="connsiteX23" fmla="*/ 11371 w 417519"/>
              <a:gd name="connsiteY23" fmla="*/ 366977 h 452293"/>
              <a:gd name="connsiteX24" fmla="*/ 11371 w 417519"/>
              <a:gd name="connsiteY24" fmla="*/ 323568 h 452293"/>
              <a:gd name="connsiteX25" fmla="*/ 110869 w 417519"/>
              <a:gd name="connsiteY25" fmla="*/ 428668 h 452293"/>
              <a:gd name="connsiteX26" fmla="*/ 110169 w 417519"/>
              <a:gd name="connsiteY26" fmla="*/ 440415 h 452293"/>
              <a:gd name="connsiteX27" fmla="*/ 84808 w 417519"/>
              <a:gd name="connsiteY27" fmla="*/ 440415 h 452293"/>
              <a:gd name="connsiteX28" fmla="*/ 11371 w 417519"/>
              <a:gd name="connsiteY28" fmla="*/ 366977 h 452293"/>
              <a:gd name="connsiteX29" fmla="*/ 295941 w 417519"/>
              <a:gd name="connsiteY29" fmla="*/ 436369 h 452293"/>
              <a:gd name="connsiteX30" fmla="*/ 294852 w 417519"/>
              <a:gd name="connsiteY30" fmla="*/ 436369 h 452293"/>
              <a:gd name="connsiteX31" fmla="*/ 293996 w 417519"/>
              <a:gd name="connsiteY31" fmla="*/ 436992 h 452293"/>
              <a:gd name="connsiteX32" fmla="*/ 284972 w 417519"/>
              <a:gd name="connsiteY32" fmla="*/ 440103 h 452293"/>
              <a:gd name="connsiteX33" fmla="*/ 276337 w 417519"/>
              <a:gd name="connsiteY33" fmla="*/ 440103 h 452293"/>
              <a:gd name="connsiteX34" fmla="*/ 270347 w 417519"/>
              <a:gd name="connsiteY34" fmla="*/ 405796 h 452293"/>
              <a:gd name="connsiteX35" fmla="*/ 371089 w 417519"/>
              <a:gd name="connsiteY35" fmla="*/ 302564 h 452293"/>
              <a:gd name="connsiteX36" fmla="*/ 371089 w 417519"/>
              <a:gd name="connsiteY36" fmla="*/ 336482 h 452293"/>
              <a:gd name="connsiteX37" fmla="*/ 296174 w 417519"/>
              <a:gd name="connsiteY37" fmla="*/ 436369 h 452293"/>
              <a:gd name="connsiteX38" fmla="*/ 371323 w 417519"/>
              <a:gd name="connsiteY38" fmla="*/ 291284 h 452293"/>
              <a:gd name="connsiteX39" fmla="*/ 258926 w 417519"/>
              <a:gd name="connsiteY39" fmla="*/ 408792 h 452293"/>
              <a:gd name="connsiteX40" fmla="*/ 264123 w 417519"/>
              <a:gd name="connsiteY40" fmla="*/ 440492 h 452293"/>
              <a:gd name="connsiteX41" fmla="*/ 122149 w 417519"/>
              <a:gd name="connsiteY41" fmla="*/ 440492 h 452293"/>
              <a:gd name="connsiteX42" fmla="*/ 122772 w 417519"/>
              <a:gd name="connsiteY42" fmla="*/ 428746 h 452293"/>
              <a:gd name="connsiteX43" fmla="*/ 12694 w 417519"/>
              <a:gd name="connsiteY43" fmla="*/ 312055 h 452293"/>
              <a:gd name="connsiteX44" fmla="*/ 85509 w 417519"/>
              <a:gd name="connsiteY44" fmla="*/ 265379 h 452293"/>
              <a:gd name="connsiteX45" fmla="*/ 142998 w 417519"/>
              <a:gd name="connsiteY45" fmla="*/ 265379 h 452293"/>
              <a:gd name="connsiteX46" fmla="*/ 189675 w 417519"/>
              <a:gd name="connsiteY46" fmla="*/ 218702 h 452293"/>
              <a:gd name="connsiteX47" fmla="*/ 189675 w 417519"/>
              <a:gd name="connsiteY47" fmla="*/ 108391 h 452293"/>
              <a:gd name="connsiteX48" fmla="*/ 371634 w 417519"/>
              <a:gd name="connsiteY48" fmla="*/ 108391 h 452293"/>
              <a:gd name="connsiteX49" fmla="*/ 405786 w 417519"/>
              <a:gd name="connsiteY49" fmla="*/ 79763 h 452293"/>
              <a:gd name="connsiteX50" fmla="*/ 388671 w 417519"/>
              <a:gd name="connsiteY50" fmla="*/ 96800 h 452293"/>
              <a:gd name="connsiteX51" fmla="*/ 171938 w 417519"/>
              <a:gd name="connsiteY51" fmla="*/ 96800 h 452293"/>
              <a:gd name="connsiteX52" fmla="*/ 154901 w 417519"/>
              <a:gd name="connsiteY52" fmla="*/ 79763 h 452293"/>
              <a:gd name="connsiteX53" fmla="*/ 154901 w 417519"/>
              <a:gd name="connsiteY53" fmla="*/ 28574 h 452293"/>
              <a:gd name="connsiteX54" fmla="*/ 171938 w 417519"/>
              <a:gd name="connsiteY54" fmla="*/ 11538 h 452293"/>
              <a:gd name="connsiteX55" fmla="*/ 388671 w 417519"/>
              <a:gd name="connsiteY55" fmla="*/ 11538 h 452293"/>
              <a:gd name="connsiteX56" fmla="*/ 405786 w 417519"/>
              <a:gd name="connsiteY56" fmla="*/ 28574 h 4522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417519" h="452293">
                <a:moveTo>
                  <a:pt x="388671" y="-209"/>
                </a:moveTo>
                <a:lnTo>
                  <a:pt x="171938" y="-209"/>
                </a:lnTo>
                <a:cubicBezTo>
                  <a:pt x="156083" y="-209"/>
                  <a:pt x="143232" y="12642"/>
                  <a:pt x="143232" y="28497"/>
                </a:cubicBezTo>
                <a:lnTo>
                  <a:pt x="143232" y="79685"/>
                </a:lnTo>
                <a:cubicBezTo>
                  <a:pt x="143232" y="95539"/>
                  <a:pt x="156083" y="108391"/>
                  <a:pt x="171938" y="108391"/>
                </a:cubicBezTo>
                <a:lnTo>
                  <a:pt x="177694" y="108391"/>
                </a:lnTo>
                <a:lnTo>
                  <a:pt x="177694" y="219013"/>
                </a:lnTo>
                <a:cubicBezTo>
                  <a:pt x="177694" y="238174"/>
                  <a:pt x="162159" y="253710"/>
                  <a:pt x="142998" y="253710"/>
                </a:cubicBezTo>
                <a:lnTo>
                  <a:pt x="85509" y="253710"/>
                </a:lnTo>
                <a:cubicBezTo>
                  <a:pt x="32687" y="253710"/>
                  <a:pt x="-65" y="280548"/>
                  <a:pt x="-65" y="323724"/>
                </a:cubicBezTo>
                <a:lnTo>
                  <a:pt x="-65" y="366977"/>
                </a:lnTo>
                <a:cubicBezTo>
                  <a:pt x="192" y="413871"/>
                  <a:pt x="38148" y="451827"/>
                  <a:pt x="85042" y="452084"/>
                </a:cubicBezTo>
                <a:lnTo>
                  <a:pt x="119738" y="452084"/>
                </a:lnTo>
                <a:lnTo>
                  <a:pt x="120360" y="452084"/>
                </a:lnTo>
                <a:lnTo>
                  <a:pt x="120360" y="452084"/>
                </a:lnTo>
                <a:lnTo>
                  <a:pt x="285205" y="452084"/>
                </a:lnTo>
                <a:cubicBezTo>
                  <a:pt x="290643" y="452099"/>
                  <a:pt x="295948" y="450411"/>
                  <a:pt x="300375" y="447260"/>
                </a:cubicBezTo>
                <a:cubicBezTo>
                  <a:pt x="349261" y="432682"/>
                  <a:pt x="382821" y="387803"/>
                  <a:pt x="382992" y="336793"/>
                </a:cubicBezTo>
                <a:lnTo>
                  <a:pt x="382992" y="108391"/>
                </a:lnTo>
                <a:lnTo>
                  <a:pt x="388671" y="108391"/>
                </a:lnTo>
                <a:cubicBezTo>
                  <a:pt x="404541" y="108391"/>
                  <a:pt x="417408" y="95555"/>
                  <a:pt x="417455" y="79685"/>
                </a:cubicBezTo>
                <a:lnTo>
                  <a:pt x="417455" y="28497"/>
                </a:lnTo>
                <a:cubicBezTo>
                  <a:pt x="417408" y="12627"/>
                  <a:pt x="404541" y="-209"/>
                  <a:pt x="388671" y="-209"/>
                </a:cubicBezTo>
                <a:close/>
                <a:moveTo>
                  <a:pt x="11371" y="366977"/>
                </a:moveTo>
                <a:lnTo>
                  <a:pt x="11371" y="323568"/>
                </a:lnTo>
                <a:cubicBezTo>
                  <a:pt x="67126" y="326742"/>
                  <a:pt x="110753" y="372820"/>
                  <a:pt x="110869" y="428668"/>
                </a:cubicBezTo>
                <a:cubicBezTo>
                  <a:pt x="110869" y="432557"/>
                  <a:pt x="110869" y="436447"/>
                  <a:pt x="110169" y="440415"/>
                </a:cubicBezTo>
                <a:lnTo>
                  <a:pt x="84808" y="440415"/>
                </a:lnTo>
                <a:cubicBezTo>
                  <a:pt x="44270" y="440368"/>
                  <a:pt x="11418" y="407516"/>
                  <a:pt x="11371" y="366977"/>
                </a:cubicBezTo>
                <a:close/>
                <a:moveTo>
                  <a:pt x="295941" y="436369"/>
                </a:moveTo>
                <a:lnTo>
                  <a:pt x="294852" y="436369"/>
                </a:lnTo>
                <a:lnTo>
                  <a:pt x="293996" y="436992"/>
                </a:lnTo>
                <a:cubicBezTo>
                  <a:pt x="291413" y="438999"/>
                  <a:pt x="288239" y="440096"/>
                  <a:pt x="284972" y="440103"/>
                </a:cubicBezTo>
                <a:lnTo>
                  <a:pt x="276337" y="440103"/>
                </a:lnTo>
                <a:cubicBezTo>
                  <a:pt x="272393" y="429096"/>
                  <a:pt x="270370" y="417489"/>
                  <a:pt x="270347" y="405796"/>
                </a:cubicBezTo>
                <a:cubicBezTo>
                  <a:pt x="270455" y="349793"/>
                  <a:pt x="315101" y="304034"/>
                  <a:pt x="371089" y="302564"/>
                </a:cubicBezTo>
                <a:lnTo>
                  <a:pt x="371089" y="336482"/>
                </a:lnTo>
                <a:cubicBezTo>
                  <a:pt x="371051" y="382715"/>
                  <a:pt x="340548" y="423385"/>
                  <a:pt x="296174" y="436369"/>
                </a:cubicBezTo>
                <a:close/>
                <a:moveTo>
                  <a:pt x="371323" y="291284"/>
                </a:moveTo>
                <a:cubicBezTo>
                  <a:pt x="307835" y="292700"/>
                  <a:pt x="257518" y="345304"/>
                  <a:pt x="258926" y="408792"/>
                </a:cubicBezTo>
                <a:cubicBezTo>
                  <a:pt x="259168" y="419550"/>
                  <a:pt x="260918" y="430224"/>
                  <a:pt x="264123" y="440492"/>
                </a:cubicBezTo>
                <a:lnTo>
                  <a:pt x="122149" y="440492"/>
                </a:lnTo>
                <a:cubicBezTo>
                  <a:pt x="122538" y="436603"/>
                  <a:pt x="122772" y="432713"/>
                  <a:pt x="122772" y="428746"/>
                </a:cubicBezTo>
                <a:cubicBezTo>
                  <a:pt x="122873" y="366798"/>
                  <a:pt x="74547" y="315563"/>
                  <a:pt x="12694" y="312055"/>
                </a:cubicBezTo>
                <a:cubicBezTo>
                  <a:pt x="18139" y="282649"/>
                  <a:pt x="44433" y="265379"/>
                  <a:pt x="85509" y="265379"/>
                </a:cubicBezTo>
                <a:lnTo>
                  <a:pt x="142998" y="265379"/>
                </a:lnTo>
                <a:cubicBezTo>
                  <a:pt x="168779" y="265379"/>
                  <a:pt x="189675" y="244483"/>
                  <a:pt x="189675" y="218702"/>
                </a:cubicBezTo>
                <a:lnTo>
                  <a:pt x="189675" y="108391"/>
                </a:lnTo>
                <a:lnTo>
                  <a:pt x="371634" y="108391"/>
                </a:lnTo>
                <a:close/>
                <a:moveTo>
                  <a:pt x="405786" y="79763"/>
                </a:moveTo>
                <a:cubicBezTo>
                  <a:pt x="405747" y="89183"/>
                  <a:pt x="398092" y="96800"/>
                  <a:pt x="388671" y="96800"/>
                </a:cubicBezTo>
                <a:lnTo>
                  <a:pt x="171938" y="96800"/>
                </a:lnTo>
                <a:cubicBezTo>
                  <a:pt x="162532" y="96800"/>
                  <a:pt x="154901" y="89176"/>
                  <a:pt x="154901" y="79763"/>
                </a:cubicBezTo>
                <a:lnTo>
                  <a:pt x="154901" y="28574"/>
                </a:lnTo>
                <a:cubicBezTo>
                  <a:pt x="154901" y="19169"/>
                  <a:pt x="162532" y="11538"/>
                  <a:pt x="171938" y="11538"/>
                </a:cubicBezTo>
                <a:lnTo>
                  <a:pt x="388671" y="11538"/>
                </a:lnTo>
                <a:cubicBezTo>
                  <a:pt x="398092" y="11538"/>
                  <a:pt x="405739" y="19154"/>
                  <a:pt x="405786" y="28574"/>
                </a:cubicBezTo>
                <a:close/>
              </a:path>
            </a:pathLst>
          </a:custGeom>
          <a:solidFill>
            <a:schemeClr val="bg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3" name="Freeform: Shape 192">
            <a:extLst>
              <a:ext uri="{FF2B5EF4-FFF2-40B4-BE49-F238E27FC236}">
                <a16:creationId xmlns:a16="http://schemas.microsoft.com/office/drawing/2014/main" id="{89DB9808-627F-8EC1-6C62-55FAF1F502A9}"/>
              </a:ext>
            </a:extLst>
          </p:cNvPr>
          <p:cNvSpPr/>
          <p:nvPr/>
        </p:nvSpPr>
        <p:spPr>
          <a:xfrm>
            <a:off x="20753482" y="6437922"/>
            <a:ext cx="930048" cy="917420"/>
          </a:xfrm>
          <a:custGeom>
            <a:avLst/>
            <a:gdLst>
              <a:gd name="connsiteX0" fmla="*/ 41356 w 519648"/>
              <a:gd name="connsiteY0" fmla="*/ 427405 h 512592"/>
              <a:gd name="connsiteX1" fmla="*/ 15996 w 519648"/>
              <a:gd name="connsiteY1" fmla="*/ 496641 h 512592"/>
              <a:gd name="connsiteX2" fmla="*/ 146767 w 519648"/>
              <a:gd name="connsiteY2" fmla="*/ 448798 h 512592"/>
              <a:gd name="connsiteX3" fmla="*/ 61505 w 519648"/>
              <a:gd name="connsiteY3" fmla="*/ 372560 h 512592"/>
              <a:gd name="connsiteX4" fmla="*/ 45402 w 519648"/>
              <a:gd name="connsiteY4" fmla="*/ 416513 h 512592"/>
              <a:gd name="connsiteX5" fmla="*/ 167771 w 519648"/>
              <a:gd name="connsiteY5" fmla="*/ 441096 h 512592"/>
              <a:gd name="connsiteX6" fmla="*/ 250777 w 519648"/>
              <a:gd name="connsiteY6" fmla="*/ 410990 h 512592"/>
              <a:gd name="connsiteX7" fmla="*/ 475679 w 519648"/>
              <a:gd name="connsiteY7" fmla="*/ 280685 h 512592"/>
              <a:gd name="connsiteX8" fmla="*/ 476068 w 519648"/>
              <a:gd name="connsiteY8" fmla="*/ 280685 h 512592"/>
              <a:gd name="connsiteX9" fmla="*/ 518310 w 519648"/>
              <a:gd name="connsiteY9" fmla="*/ 306046 h 512592"/>
              <a:gd name="connsiteX10" fmla="*/ 518497 w 519648"/>
              <a:gd name="connsiteY10" fmla="*/ 306287 h 512592"/>
              <a:gd name="connsiteX11" fmla="*/ 517299 w 519648"/>
              <a:gd name="connsiteY11" fmla="*/ 314447 h 512592"/>
              <a:gd name="connsiteX12" fmla="*/ 517198 w 519648"/>
              <a:gd name="connsiteY12" fmla="*/ 314525 h 512592"/>
              <a:gd name="connsiteX13" fmla="*/ 509130 w 519648"/>
              <a:gd name="connsiteY13" fmla="*/ 313436 h 512592"/>
              <a:gd name="connsiteX14" fmla="*/ 476068 w 519648"/>
              <a:gd name="connsiteY14" fmla="*/ 292587 h 512592"/>
              <a:gd name="connsiteX15" fmla="*/ 475679 w 519648"/>
              <a:gd name="connsiteY15" fmla="*/ 292587 h 512592"/>
              <a:gd name="connsiteX16" fmla="*/ 446740 w 519648"/>
              <a:gd name="connsiteY16" fmla="*/ 307524 h 512592"/>
              <a:gd name="connsiteX17" fmla="*/ 404420 w 519648"/>
              <a:gd name="connsiteY17" fmla="*/ 329073 h 512592"/>
              <a:gd name="connsiteX18" fmla="*/ 402786 w 519648"/>
              <a:gd name="connsiteY18" fmla="*/ 329073 h 512592"/>
              <a:gd name="connsiteX19" fmla="*/ 369957 w 519648"/>
              <a:gd name="connsiteY19" fmla="*/ 314758 h 512592"/>
              <a:gd name="connsiteX20" fmla="*/ 342729 w 519648"/>
              <a:gd name="connsiteY20" fmla="*/ 302078 h 512592"/>
              <a:gd name="connsiteX21" fmla="*/ 326159 w 519648"/>
              <a:gd name="connsiteY21" fmla="*/ 312969 h 512592"/>
              <a:gd name="connsiteX22" fmla="*/ 318108 w 519648"/>
              <a:gd name="connsiteY22" fmla="*/ 314875 h 512592"/>
              <a:gd name="connsiteX23" fmla="*/ 316202 w 519648"/>
              <a:gd name="connsiteY23" fmla="*/ 306824 h 512592"/>
              <a:gd name="connsiteX24" fmla="*/ 341174 w 519648"/>
              <a:gd name="connsiteY24" fmla="*/ 290487 h 512592"/>
              <a:gd name="connsiteX25" fmla="*/ 378048 w 519648"/>
              <a:gd name="connsiteY25" fmla="*/ 306046 h 512592"/>
              <a:gd name="connsiteX26" fmla="*/ 403953 w 519648"/>
              <a:gd name="connsiteY26" fmla="*/ 317170 h 512592"/>
              <a:gd name="connsiteX27" fmla="*/ 437871 w 519648"/>
              <a:gd name="connsiteY27" fmla="*/ 299744 h 512592"/>
              <a:gd name="connsiteX28" fmla="*/ 475679 w 519648"/>
              <a:gd name="connsiteY28" fmla="*/ 280685 h 512592"/>
              <a:gd name="connsiteX29" fmla="*/ 102969 w 519648"/>
              <a:gd name="connsiteY29" fmla="*/ 258981 h 512592"/>
              <a:gd name="connsiteX30" fmla="*/ 65628 w 519648"/>
              <a:gd name="connsiteY30" fmla="*/ 361435 h 512592"/>
              <a:gd name="connsiteX31" fmla="*/ 230551 w 519648"/>
              <a:gd name="connsiteY31" fmla="*/ 394731 h 512592"/>
              <a:gd name="connsiteX32" fmla="*/ 167849 w 519648"/>
              <a:gd name="connsiteY32" fmla="*/ 341754 h 512592"/>
              <a:gd name="connsiteX33" fmla="*/ 111838 w 519648"/>
              <a:gd name="connsiteY33" fmla="*/ 274540 h 512592"/>
              <a:gd name="connsiteX34" fmla="*/ 102969 w 519648"/>
              <a:gd name="connsiteY34" fmla="*/ 258981 h 512592"/>
              <a:gd name="connsiteX35" fmla="*/ 111371 w 519648"/>
              <a:gd name="connsiteY35" fmla="*/ 236420 h 512592"/>
              <a:gd name="connsiteX36" fmla="*/ 109115 w 519648"/>
              <a:gd name="connsiteY36" fmla="*/ 237043 h 512592"/>
              <a:gd name="connsiteX37" fmla="*/ 109115 w 519648"/>
              <a:gd name="connsiteY37" fmla="*/ 237976 h 512592"/>
              <a:gd name="connsiteX38" fmla="*/ 109115 w 519648"/>
              <a:gd name="connsiteY38" fmla="*/ 242022 h 512592"/>
              <a:gd name="connsiteX39" fmla="*/ 121717 w 519648"/>
              <a:gd name="connsiteY39" fmla="*/ 268238 h 512592"/>
              <a:gd name="connsiteX40" fmla="*/ 241364 w 519648"/>
              <a:gd name="connsiteY40" fmla="*/ 387885 h 512592"/>
              <a:gd name="connsiteX41" fmla="*/ 264829 w 519648"/>
              <a:gd name="connsiteY41" fmla="*/ 399788 h 512592"/>
              <a:gd name="connsiteX42" fmla="*/ 272456 w 519648"/>
              <a:gd name="connsiteY42" fmla="*/ 400486 h 512592"/>
              <a:gd name="connsiteX43" fmla="*/ 272482 w 519648"/>
              <a:gd name="connsiteY43" fmla="*/ 400721 h 512592"/>
              <a:gd name="connsiteX44" fmla="*/ 272482 w 519648"/>
              <a:gd name="connsiteY44" fmla="*/ 400488 h 512592"/>
              <a:gd name="connsiteX45" fmla="*/ 272456 w 519648"/>
              <a:gd name="connsiteY45" fmla="*/ 400486 h 512592"/>
              <a:gd name="connsiteX46" fmla="*/ 271469 w 519648"/>
              <a:gd name="connsiteY46" fmla="*/ 391400 h 512592"/>
              <a:gd name="connsiteX47" fmla="*/ 205579 w 519648"/>
              <a:gd name="connsiteY47" fmla="*/ 304101 h 512592"/>
              <a:gd name="connsiteX48" fmla="*/ 111371 w 519648"/>
              <a:gd name="connsiteY48" fmla="*/ 236420 h 512592"/>
              <a:gd name="connsiteX49" fmla="*/ 261204 w 519648"/>
              <a:gd name="connsiteY49" fmla="*/ 231675 h 512592"/>
              <a:gd name="connsiteX50" fmla="*/ 231019 w 519648"/>
              <a:gd name="connsiteY50" fmla="*/ 261703 h 512592"/>
              <a:gd name="connsiteX51" fmla="*/ 261046 w 519648"/>
              <a:gd name="connsiteY51" fmla="*/ 291887 h 512592"/>
              <a:gd name="connsiteX52" fmla="*/ 261046 w 519648"/>
              <a:gd name="connsiteY52" fmla="*/ 292121 h 512592"/>
              <a:gd name="connsiteX53" fmla="*/ 261202 w 519648"/>
              <a:gd name="connsiteY53" fmla="*/ 292121 h 512592"/>
              <a:gd name="connsiteX54" fmla="*/ 291230 w 519648"/>
              <a:gd name="connsiteY54" fmla="*/ 262093 h 512592"/>
              <a:gd name="connsiteX55" fmla="*/ 291230 w 519648"/>
              <a:gd name="connsiteY55" fmla="*/ 261859 h 512592"/>
              <a:gd name="connsiteX56" fmla="*/ 261204 w 519648"/>
              <a:gd name="connsiteY56" fmla="*/ 231675 h 512592"/>
              <a:gd name="connsiteX57" fmla="*/ 121696 w 519648"/>
              <a:gd name="connsiteY57" fmla="*/ 227485 h 512592"/>
              <a:gd name="connsiteX58" fmla="*/ 213436 w 519648"/>
              <a:gd name="connsiteY58" fmla="*/ 296089 h 512592"/>
              <a:gd name="connsiteX59" fmla="*/ 280183 w 519648"/>
              <a:gd name="connsiteY59" fmla="*/ 408812 h 512592"/>
              <a:gd name="connsiteX60" fmla="*/ 277072 w 519648"/>
              <a:gd name="connsiteY60" fmla="*/ 411068 h 512592"/>
              <a:gd name="connsiteX61" fmla="*/ 277072 w 519648"/>
              <a:gd name="connsiteY61" fmla="*/ 411923 h 512592"/>
              <a:gd name="connsiteX62" fmla="*/ 276294 w 519648"/>
              <a:gd name="connsiteY62" fmla="*/ 413012 h 512592"/>
              <a:gd name="connsiteX63" fmla="*/ 275827 w 519648"/>
              <a:gd name="connsiteY63" fmla="*/ 413557 h 512592"/>
              <a:gd name="connsiteX64" fmla="*/ 274115 w 519648"/>
              <a:gd name="connsiteY64" fmla="*/ 414568 h 512592"/>
              <a:gd name="connsiteX65" fmla="*/ 7905 w 519648"/>
              <a:gd name="connsiteY65" fmla="*/ 512511 h 512592"/>
              <a:gd name="connsiteX66" fmla="*/ 5882 w 519648"/>
              <a:gd name="connsiteY66" fmla="*/ 512511 h 512592"/>
              <a:gd name="connsiteX67" fmla="*/ 1759 w 519648"/>
              <a:gd name="connsiteY67" fmla="*/ 510799 h 512592"/>
              <a:gd name="connsiteX68" fmla="*/ 359 w 519648"/>
              <a:gd name="connsiteY68" fmla="*/ 504654 h 512592"/>
              <a:gd name="connsiteX69" fmla="*/ 30543 w 519648"/>
              <a:gd name="connsiteY69" fmla="*/ 422426 h 512592"/>
              <a:gd name="connsiteX70" fmla="*/ 30543 w 519648"/>
              <a:gd name="connsiteY70" fmla="*/ 419469 h 512592"/>
              <a:gd name="connsiteX71" fmla="*/ 33266 w 519648"/>
              <a:gd name="connsiteY71" fmla="*/ 415658 h 512592"/>
              <a:gd name="connsiteX72" fmla="*/ 51158 w 519648"/>
              <a:gd name="connsiteY72" fmla="*/ 366881 h 512592"/>
              <a:gd name="connsiteX73" fmla="*/ 51158 w 519648"/>
              <a:gd name="connsiteY73" fmla="*/ 364469 h 512592"/>
              <a:gd name="connsiteX74" fmla="*/ 53259 w 519648"/>
              <a:gd name="connsiteY74" fmla="*/ 361124 h 512592"/>
              <a:gd name="connsiteX75" fmla="*/ 97135 w 519648"/>
              <a:gd name="connsiteY75" fmla="*/ 241166 h 512592"/>
              <a:gd name="connsiteX76" fmla="*/ 100791 w 519648"/>
              <a:gd name="connsiteY76" fmla="*/ 229030 h 512592"/>
              <a:gd name="connsiteX77" fmla="*/ 121696 w 519648"/>
              <a:gd name="connsiteY77" fmla="*/ 227485 h 512592"/>
              <a:gd name="connsiteX78" fmla="*/ 261046 w 519648"/>
              <a:gd name="connsiteY78" fmla="*/ 220084 h 512592"/>
              <a:gd name="connsiteX79" fmla="*/ 302743 w 519648"/>
              <a:gd name="connsiteY79" fmla="*/ 261859 h 512592"/>
              <a:gd name="connsiteX80" fmla="*/ 302743 w 519648"/>
              <a:gd name="connsiteY80" fmla="*/ 261937 h 512592"/>
              <a:gd name="connsiteX81" fmla="*/ 260890 w 519648"/>
              <a:gd name="connsiteY81" fmla="*/ 303634 h 512592"/>
              <a:gd name="connsiteX82" fmla="*/ 219192 w 519648"/>
              <a:gd name="connsiteY82" fmla="*/ 261781 h 512592"/>
              <a:gd name="connsiteX83" fmla="*/ 261046 w 519648"/>
              <a:gd name="connsiteY83" fmla="*/ 220084 h 512592"/>
              <a:gd name="connsiteX84" fmla="*/ 433047 w 519648"/>
              <a:gd name="connsiteY84" fmla="*/ 195112 h 512592"/>
              <a:gd name="connsiteX85" fmla="*/ 422779 w 519648"/>
              <a:gd name="connsiteY85" fmla="*/ 205381 h 512592"/>
              <a:gd name="connsiteX86" fmla="*/ 433047 w 519648"/>
              <a:gd name="connsiteY86" fmla="*/ 215649 h 512592"/>
              <a:gd name="connsiteX87" fmla="*/ 443316 w 519648"/>
              <a:gd name="connsiteY87" fmla="*/ 205381 h 512592"/>
              <a:gd name="connsiteX88" fmla="*/ 433047 w 519648"/>
              <a:gd name="connsiteY88" fmla="*/ 195112 h 512592"/>
              <a:gd name="connsiteX89" fmla="*/ 433047 w 519648"/>
              <a:gd name="connsiteY89" fmla="*/ 183443 h 512592"/>
              <a:gd name="connsiteX90" fmla="*/ 433125 w 519648"/>
              <a:gd name="connsiteY90" fmla="*/ 183443 h 512592"/>
              <a:gd name="connsiteX91" fmla="*/ 455063 w 519648"/>
              <a:gd name="connsiteY91" fmla="*/ 205381 h 512592"/>
              <a:gd name="connsiteX92" fmla="*/ 433125 w 519648"/>
              <a:gd name="connsiteY92" fmla="*/ 227318 h 512592"/>
              <a:gd name="connsiteX93" fmla="*/ 411187 w 519648"/>
              <a:gd name="connsiteY93" fmla="*/ 205381 h 512592"/>
              <a:gd name="connsiteX94" fmla="*/ 411187 w 519648"/>
              <a:gd name="connsiteY94" fmla="*/ 205303 h 512592"/>
              <a:gd name="connsiteX95" fmla="*/ 433047 w 519648"/>
              <a:gd name="connsiteY95" fmla="*/ 183443 h 512592"/>
              <a:gd name="connsiteX96" fmla="*/ 296908 w 519648"/>
              <a:gd name="connsiteY96" fmla="*/ 91413 h 512592"/>
              <a:gd name="connsiteX97" fmla="*/ 286717 w 519648"/>
              <a:gd name="connsiteY97" fmla="*/ 101682 h 512592"/>
              <a:gd name="connsiteX98" fmla="*/ 286717 w 519648"/>
              <a:gd name="connsiteY98" fmla="*/ 101759 h 512592"/>
              <a:gd name="connsiteX99" fmla="*/ 297064 w 519648"/>
              <a:gd name="connsiteY99" fmla="*/ 111950 h 512592"/>
              <a:gd name="connsiteX100" fmla="*/ 307255 w 519648"/>
              <a:gd name="connsiteY100" fmla="*/ 101604 h 512592"/>
              <a:gd name="connsiteX101" fmla="*/ 296908 w 519648"/>
              <a:gd name="connsiteY101" fmla="*/ 91413 h 512592"/>
              <a:gd name="connsiteX102" fmla="*/ 297064 w 519648"/>
              <a:gd name="connsiteY102" fmla="*/ 79744 h 512592"/>
              <a:gd name="connsiteX103" fmla="*/ 318924 w 519648"/>
              <a:gd name="connsiteY103" fmla="*/ 101759 h 512592"/>
              <a:gd name="connsiteX104" fmla="*/ 296908 w 519648"/>
              <a:gd name="connsiteY104" fmla="*/ 123619 h 512592"/>
              <a:gd name="connsiteX105" fmla="*/ 275048 w 519648"/>
              <a:gd name="connsiteY105" fmla="*/ 101682 h 512592"/>
              <a:gd name="connsiteX106" fmla="*/ 275048 w 519648"/>
              <a:gd name="connsiteY106" fmla="*/ 101604 h 512592"/>
              <a:gd name="connsiteX107" fmla="*/ 297064 w 519648"/>
              <a:gd name="connsiteY107" fmla="*/ 79744 h 512592"/>
              <a:gd name="connsiteX108" fmla="*/ 433437 w 519648"/>
              <a:gd name="connsiteY108" fmla="*/ 70097 h 512592"/>
              <a:gd name="connsiteX109" fmla="*/ 438532 w 519648"/>
              <a:gd name="connsiteY109" fmla="*/ 76593 h 512592"/>
              <a:gd name="connsiteX110" fmla="*/ 432036 w 519648"/>
              <a:gd name="connsiteY110" fmla="*/ 81689 h 512592"/>
              <a:gd name="connsiteX111" fmla="*/ 393840 w 519648"/>
              <a:gd name="connsiteY111" fmla="*/ 90402 h 512592"/>
              <a:gd name="connsiteX112" fmla="*/ 383726 w 519648"/>
              <a:gd name="connsiteY112" fmla="*/ 121519 h 512592"/>
              <a:gd name="connsiteX113" fmla="*/ 369023 w 519648"/>
              <a:gd name="connsiteY113" fmla="*/ 166718 h 512592"/>
              <a:gd name="connsiteX114" fmla="*/ 334561 w 519648"/>
              <a:gd name="connsiteY114" fmla="*/ 181187 h 512592"/>
              <a:gd name="connsiteX115" fmla="*/ 306322 w 519648"/>
              <a:gd name="connsiteY115" fmla="*/ 191456 h 512592"/>
              <a:gd name="connsiteX116" fmla="*/ 302276 w 519648"/>
              <a:gd name="connsiteY116" fmla="*/ 210904 h 512592"/>
              <a:gd name="connsiteX117" fmla="*/ 302292 w 519648"/>
              <a:gd name="connsiteY117" fmla="*/ 210959 h 512592"/>
              <a:gd name="connsiteX118" fmla="*/ 297920 w 519648"/>
              <a:gd name="connsiteY118" fmla="*/ 217828 h 512592"/>
              <a:gd name="connsiteX119" fmla="*/ 296597 w 519648"/>
              <a:gd name="connsiteY119" fmla="*/ 217828 h 512592"/>
              <a:gd name="connsiteX120" fmla="*/ 290918 w 519648"/>
              <a:gd name="connsiteY120" fmla="*/ 213394 h 512592"/>
              <a:gd name="connsiteX121" fmla="*/ 297064 w 519648"/>
              <a:gd name="connsiteY121" fmla="*/ 184221 h 512592"/>
              <a:gd name="connsiteX122" fmla="*/ 334327 w 519648"/>
              <a:gd name="connsiteY122" fmla="*/ 169362 h 512592"/>
              <a:gd name="connsiteX123" fmla="*/ 360466 w 519648"/>
              <a:gd name="connsiteY123" fmla="*/ 158860 h 512592"/>
              <a:gd name="connsiteX124" fmla="*/ 372057 w 519648"/>
              <a:gd name="connsiteY124" fmla="*/ 122531 h 512592"/>
              <a:gd name="connsiteX125" fmla="*/ 385671 w 519648"/>
              <a:gd name="connsiteY125" fmla="*/ 82078 h 512592"/>
              <a:gd name="connsiteX126" fmla="*/ 433437 w 519648"/>
              <a:gd name="connsiteY126" fmla="*/ 70097 h 512592"/>
              <a:gd name="connsiteX127" fmla="*/ 201767 w 519648"/>
              <a:gd name="connsiteY127" fmla="*/ 1017 h 512592"/>
              <a:gd name="connsiteX128" fmla="*/ 209547 w 519648"/>
              <a:gd name="connsiteY128" fmla="*/ 2106 h 512592"/>
              <a:gd name="connsiteX129" fmla="*/ 208535 w 519648"/>
              <a:gd name="connsiteY129" fmla="*/ 9885 h 512592"/>
              <a:gd name="connsiteX130" fmla="*/ 187764 w 519648"/>
              <a:gd name="connsiteY130" fmla="*/ 42947 h 512592"/>
              <a:gd name="connsiteX131" fmla="*/ 202623 w 519648"/>
              <a:gd name="connsiteY131" fmla="*/ 72276 h 512592"/>
              <a:gd name="connsiteX132" fmla="*/ 224483 w 519648"/>
              <a:gd name="connsiteY132" fmla="*/ 114984 h 512592"/>
              <a:gd name="connsiteX133" fmla="*/ 210169 w 519648"/>
              <a:gd name="connsiteY133" fmla="*/ 149369 h 512592"/>
              <a:gd name="connsiteX134" fmla="*/ 197489 w 519648"/>
              <a:gd name="connsiteY134" fmla="*/ 176597 h 512592"/>
              <a:gd name="connsiteX135" fmla="*/ 208380 w 519648"/>
              <a:gd name="connsiteY135" fmla="*/ 193245 h 512592"/>
              <a:gd name="connsiteX136" fmla="*/ 210247 w 519648"/>
              <a:gd name="connsiteY136" fmla="*/ 201024 h 512592"/>
              <a:gd name="connsiteX137" fmla="*/ 205268 w 519648"/>
              <a:gd name="connsiteY137" fmla="*/ 203747 h 512592"/>
              <a:gd name="connsiteX138" fmla="*/ 202234 w 519648"/>
              <a:gd name="connsiteY138" fmla="*/ 202891 h 512592"/>
              <a:gd name="connsiteX139" fmla="*/ 185897 w 519648"/>
              <a:gd name="connsiteY139" fmla="*/ 177920 h 512592"/>
              <a:gd name="connsiteX140" fmla="*/ 201456 w 519648"/>
              <a:gd name="connsiteY140" fmla="*/ 141046 h 512592"/>
              <a:gd name="connsiteX141" fmla="*/ 212503 w 519648"/>
              <a:gd name="connsiteY141" fmla="*/ 115218 h 512592"/>
              <a:gd name="connsiteX142" fmla="*/ 195077 w 519648"/>
              <a:gd name="connsiteY142" fmla="*/ 81300 h 512592"/>
              <a:gd name="connsiteX143" fmla="*/ 176484 w 519648"/>
              <a:gd name="connsiteY143" fmla="*/ 43337 h 512592"/>
              <a:gd name="connsiteX144" fmla="*/ 201767 w 519648"/>
              <a:gd name="connsiteY144" fmla="*/ 1017 h 512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519648" h="512592">
                <a:moveTo>
                  <a:pt x="41356" y="427405"/>
                </a:moveTo>
                <a:lnTo>
                  <a:pt x="15996" y="496641"/>
                </a:lnTo>
                <a:lnTo>
                  <a:pt x="146767" y="448798"/>
                </a:lnTo>
                <a:close/>
                <a:moveTo>
                  <a:pt x="61505" y="372560"/>
                </a:moveTo>
                <a:lnTo>
                  <a:pt x="45402" y="416513"/>
                </a:lnTo>
                <a:lnTo>
                  <a:pt x="167771" y="441096"/>
                </a:lnTo>
                <a:lnTo>
                  <a:pt x="250777" y="410990"/>
                </a:lnTo>
                <a:close/>
                <a:moveTo>
                  <a:pt x="475679" y="280685"/>
                </a:moveTo>
                <a:lnTo>
                  <a:pt x="476068" y="280685"/>
                </a:lnTo>
                <a:cubicBezTo>
                  <a:pt x="491160" y="280840"/>
                  <a:pt x="505396" y="289398"/>
                  <a:pt x="518310" y="306046"/>
                </a:cubicBezTo>
                <a:cubicBezTo>
                  <a:pt x="518372" y="306123"/>
                  <a:pt x="518434" y="306201"/>
                  <a:pt x="518497" y="306287"/>
                </a:cubicBezTo>
                <a:cubicBezTo>
                  <a:pt x="520418" y="308870"/>
                  <a:pt x="519881" y="312526"/>
                  <a:pt x="517299" y="314447"/>
                </a:cubicBezTo>
                <a:cubicBezTo>
                  <a:pt x="517268" y="314471"/>
                  <a:pt x="517229" y="314502"/>
                  <a:pt x="517198" y="314525"/>
                </a:cubicBezTo>
                <a:cubicBezTo>
                  <a:pt x="514669" y="316454"/>
                  <a:pt x="511060" y="315964"/>
                  <a:pt x="509130" y="313436"/>
                </a:cubicBezTo>
                <a:cubicBezTo>
                  <a:pt x="498473" y="299744"/>
                  <a:pt x="487348" y="292587"/>
                  <a:pt x="476068" y="292587"/>
                </a:cubicBezTo>
                <a:lnTo>
                  <a:pt x="475679" y="292587"/>
                </a:lnTo>
                <a:cubicBezTo>
                  <a:pt x="464430" y="293528"/>
                  <a:pt x="454021" y="298904"/>
                  <a:pt x="446740" y="307524"/>
                </a:cubicBezTo>
                <a:cubicBezTo>
                  <a:pt x="435701" y="319582"/>
                  <a:pt x="420663" y="327237"/>
                  <a:pt x="404420" y="329073"/>
                </a:cubicBezTo>
                <a:lnTo>
                  <a:pt x="402786" y="329073"/>
                </a:lnTo>
                <a:cubicBezTo>
                  <a:pt x="390378" y="328855"/>
                  <a:pt x="378561" y="323705"/>
                  <a:pt x="369957" y="314758"/>
                </a:cubicBezTo>
                <a:cubicBezTo>
                  <a:pt x="360155" y="305346"/>
                  <a:pt x="350976" y="301067"/>
                  <a:pt x="342729" y="302078"/>
                </a:cubicBezTo>
                <a:cubicBezTo>
                  <a:pt x="335954" y="303292"/>
                  <a:pt x="329963" y="307228"/>
                  <a:pt x="326159" y="312969"/>
                </a:cubicBezTo>
                <a:cubicBezTo>
                  <a:pt x="324463" y="315716"/>
                  <a:pt x="320854" y="316571"/>
                  <a:pt x="318108" y="314875"/>
                </a:cubicBezTo>
                <a:cubicBezTo>
                  <a:pt x="315362" y="313179"/>
                  <a:pt x="314506" y="309570"/>
                  <a:pt x="316202" y="306824"/>
                </a:cubicBezTo>
                <a:cubicBezTo>
                  <a:pt x="321888" y="298134"/>
                  <a:pt x="330936" y="292214"/>
                  <a:pt x="341174" y="290487"/>
                </a:cubicBezTo>
                <a:cubicBezTo>
                  <a:pt x="353154" y="288776"/>
                  <a:pt x="365523" y="294065"/>
                  <a:pt x="378048" y="306046"/>
                </a:cubicBezTo>
                <a:cubicBezTo>
                  <a:pt x="384777" y="313164"/>
                  <a:pt x="394151" y="317193"/>
                  <a:pt x="403953" y="317170"/>
                </a:cubicBezTo>
                <a:cubicBezTo>
                  <a:pt x="416937" y="315459"/>
                  <a:pt x="428917" y="309298"/>
                  <a:pt x="437871" y="299744"/>
                </a:cubicBezTo>
                <a:cubicBezTo>
                  <a:pt x="447292" y="288433"/>
                  <a:pt x="460984" y="281533"/>
                  <a:pt x="475679" y="280685"/>
                </a:cubicBezTo>
                <a:close/>
                <a:moveTo>
                  <a:pt x="102969" y="258981"/>
                </a:moveTo>
                <a:lnTo>
                  <a:pt x="65628" y="361435"/>
                </a:lnTo>
                <a:lnTo>
                  <a:pt x="230551" y="394731"/>
                </a:lnTo>
                <a:cubicBezTo>
                  <a:pt x="208079" y="379017"/>
                  <a:pt x="187091" y="361287"/>
                  <a:pt x="167849" y="341754"/>
                </a:cubicBezTo>
                <a:cubicBezTo>
                  <a:pt x="146967" y="321286"/>
                  <a:pt x="128202" y="298772"/>
                  <a:pt x="111838" y="274540"/>
                </a:cubicBezTo>
                <a:cubicBezTo>
                  <a:pt x="108259" y="269094"/>
                  <a:pt x="105303" y="263882"/>
                  <a:pt x="102969" y="258981"/>
                </a:cubicBezTo>
                <a:close/>
                <a:moveTo>
                  <a:pt x="111371" y="236420"/>
                </a:moveTo>
                <a:cubicBezTo>
                  <a:pt x="110569" y="236358"/>
                  <a:pt x="109771" y="236576"/>
                  <a:pt x="109115" y="237043"/>
                </a:cubicBezTo>
                <a:cubicBezTo>
                  <a:pt x="109068" y="237354"/>
                  <a:pt x="109068" y="237665"/>
                  <a:pt x="109115" y="237976"/>
                </a:cubicBezTo>
                <a:cubicBezTo>
                  <a:pt x="109619" y="239276"/>
                  <a:pt x="109619" y="240723"/>
                  <a:pt x="109115" y="242022"/>
                </a:cubicBezTo>
                <a:cubicBezTo>
                  <a:pt x="111749" y="251427"/>
                  <a:pt x="116014" y="260303"/>
                  <a:pt x="121717" y="268238"/>
                </a:cubicBezTo>
                <a:cubicBezTo>
                  <a:pt x="154008" y="315055"/>
                  <a:pt x="194552" y="355593"/>
                  <a:pt x="241364" y="387885"/>
                </a:cubicBezTo>
                <a:cubicBezTo>
                  <a:pt x="252333" y="394926"/>
                  <a:pt x="259898" y="398290"/>
                  <a:pt x="264829" y="399788"/>
                </a:cubicBezTo>
                <a:lnTo>
                  <a:pt x="272456" y="400486"/>
                </a:lnTo>
                <a:lnTo>
                  <a:pt x="272482" y="400721"/>
                </a:lnTo>
                <a:lnTo>
                  <a:pt x="272482" y="400488"/>
                </a:lnTo>
                <a:lnTo>
                  <a:pt x="272456" y="400486"/>
                </a:lnTo>
                <a:lnTo>
                  <a:pt x="271469" y="391400"/>
                </a:lnTo>
                <a:cubicBezTo>
                  <a:pt x="265893" y="376304"/>
                  <a:pt x="245954" y="344710"/>
                  <a:pt x="205579" y="304101"/>
                </a:cubicBezTo>
                <a:cubicBezTo>
                  <a:pt x="156880" y="255402"/>
                  <a:pt x="121095" y="236420"/>
                  <a:pt x="111371" y="236420"/>
                </a:cubicBezTo>
                <a:close/>
                <a:moveTo>
                  <a:pt x="261204" y="231675"/>
                </a:moveTo>
                <a:cubicBezTo>
                  <a:pt x="244577" y="231628"/>
                  <a:pt x="231063" y="245071"/>
                  <a:pt x="231019" y="261703"/>
                </a:cubicBezTo>
                <a:cubicBezTo>
                  <a:pt x="230975" y="278328"/>
                  <a:pt x="244419" y="291841"/>
                  <a:pt x="261046" y="291887"/>
                </a:cubicBezTo>
                <a:lnTo>
                  <a:pt x="261046" y="292121"/>
                </a:lnTo>
                <a:cubicBezTo>
                  <a:pt x="261098" y="292121"/>
                  <a:pt x="261150" y="292121"/>
                  <a:pt x="261202" y="292121"/>
                </a:cubicBezTo>
                <a:cubicBezTo>
                  <a:pt x="277787" y="292121"/>
                  <a:pt x="291230" y="278678"/>
                  <a:pt x="291230" y="262093"/>
                </a:cubicBezTo>
                <a:cubicBezTo>
                  <a:pt x="291230" y="262015"/>
                  <a:pt x="291230" y="261937"/>
                  <a:pt x="291230" y="261859"/>
                </a:cubicBezTo>
                <a:cubicBezTo>
                  <a:pt x="291276" y="245234"/>
                  <a:pt x="277833" y="231721"/>
                  <a:pt x="261204" y="231675"/>
                </a:cubicBezTo>
                <a:close/>
                <a:moveTo>
                  <a:pt x="121696" y="227485"/>
                </a:moveTo>
                <a:cubicBezTo>
                  <a:pt x="148644" y="236503"/>
                  <a:pt x="190098" y="272751"/>
                  <a:pt x="213436" y="296089"/>
                </a:cubicBezTo>
                <a:cubicBezTo>
                  <a:pt x="244554" y="327206"/>
                  <a:pt x="299009" y="391230"/>
                  <a:pt x="280183" y="408812"/>
                </a:cubicBezTo>
                <a:cubicBezTo>
                  <a:pt x="279265" y="409714"/>
                  <a:pt x="278215" y="410476"/>
                  <a:pt x="277072" y="411068"/>
                </a:cubicBezTo>
                <a:lnTo>
                  <a:pt x="277072" y="411923"/>
                </a:lnTo>
                <a:cubicBezTo>
                  <a:pt x="276862" y="412320"/>
                  <a:pt x="276605" y="412686"/>
                  <a:pt x="276294" y="413012"/>
                </a:cubicBezTo>
                <a:lnTo>
                  <a:pt x="275827" y="413557"/>
                </a:lnTo>
                <a:cubicBezTo>
                  <a:pt x="275322" y="413993"/>
                  <a:pt x="274742" y="414335"/>
                  <a:pt x="274115" y="414568"/>
                </a:cubicBezTo>
                <a:lnTo>
                  <a:pt x="7905" y="512511"/>
                </a:lnTo>
                <a:cubicBezTo>
                  <a:pt x="7235" y="512620"/>
                  <a:pt x="6552" y="512620"/>
                  <a:pt x="5882" y="512511"/>
                </a:cubicBezTo>
                <a:cubicBezTo>
                  <a:pt x="4328" y="512542"/>
                  <a:pt x="2831" y="511927"/>
                  <a:pt x="1759" y="510799"/>
                </a:cubicBezTo>
                <a:cubicBezTo>
                  <a:pt x="113" y="509212"/>
                  <a:pt x="-437" y="506801"/>
                  <a:pt x="359" y="504654"/>
                </a:cubicBezTo>
                <a:lnTo>
                  <a:pt x="30543" y="422426"/>
                </a:lnTo>
                <a:cubicBezTo>
                  <a:pt x="30309" y="421453"/>
                  <a:pt x="30309" y="420442"/>
                  <a:pt x="30543" y="419469"/>
                </a:cubicBezTo>
                <a:cubicBezTo>
                  <a:pt x="30878" y="417875"/>
                  <a:pt x="31866" y="416490"/>
                  <a:pt x="33266" y="415658"/>
                </a:cubicBezTo>
                <a:lnTo>
                  <a:pt x="51158" y="366881"/>
                </a:lnTo>
                <a:cubicBezTo>
                  <a:pt x="51003" y="366087"/>
                  <a:pt x="51003" y="365263"/>
                  <a:pt x="51158" y="364469"/>
                </a:cubicBezTo>
                <a:cubicBezTo>
                  <a:pt x="51436" y="363139"/>
                  <a:pt x="52181" y="361949"/>
                  <a:pt x="53259" y="361124"/>
                </a:cubicBezTo>
                <a:lnTo>
                  <a:pt x="97135" y="241166"/>
                </a:lnTo>
                <a:cubicBezTo>
                  <a:pt x="96458" y="236778"/>
                  <a:pt x="97801" y="232313"/>
                  <a:pt x="100791" y="229030"/>
                </a:cubicBezTo>
                <a:cubicBezTo>
                  <a:pt x="105342" y="224499"/>
                  <a:pt x="112713" y="224479"/>
                  <a:pt x="121696" y="227485"/>
                </a:cubicBezTo>
                <a:close/>
                <a:moveTo>
                  <a:pt x="261046" y="220084"/>
                </a:moveTo>
                <a:cubicBezTo>
                  <a:pt x="284073" y="220169"/>
                  <a:pt x="302704" y="238832"/>
                  <a:pt x="302743" y="261859"/>
                </a:cubicBezTo>
                <a:cubicBezTo>
                  <a:pt x="302743" y="261882"/>
                  <a:pt x="302743" y="261914"/>
                  <a:pt x="302743" y="261937"/>
                </a:cubicBezTo>
                <a:cubicBezTo>
                  <a:pt x="302696" y="285010"/>
                  <a:pt x="283964" y="303673"/>
                  <a:pt x="260890" y="303634"/>
                </a:cubicBezTo>
                <a:cubicBezTo>
                  <a:pt x="237818" y="303588"/>
                  <a:pt x="219150" y="284855"/>
                  <a:pt x="219192" y="261781"/>
                </a:cubicBezTo>
                <a:cubicBezTo>
                  <a:pt x="219235" y="238707"/>
                  <a:pt x="237973" y="220045"/>
                  <a:pt x="261046" y="220084"/>
                </a:cubicBezTo>
                <a:close/>
                <a:moveTo>
                  <a:pt x="433047" y="195112"/>
                </a:moveTo>
                <a:cubicBezTo>
                  <a:pt x="427376" y="195112"/>
                  <a:pt x="422779" y="199709"/>
                  <a:pt x="422779" y="205381"/>
                </a:cubicBezTo>
                <a:cubicBezTo>
                  <a:pt x="422779" y="211052"/>
                  <a:pt x="427376" y="215649"/>
                  <a:pt x="433047" y="215649"/>
                </a:cubicBezTo>
                <a:cubicBezTo>
                  <a:pt x="438719" y="215649"/>
                  <a:pt x="443316" y="211052"/>
                  <a:pt x="443316" y="205381"/>
                </a:cubicBezTo>
                <a:cubicBezTo>
                  <a:pt x="443316" y="199709"/>
                  <a:pt x="438719" y="195112"/>
                  <a:pt x="433047" y="195112"/>
                </a:cubicBezTo>
                <a:close/>
                <a:moveTo>
                  <a:pt x="433047" y="183443"/>
                </a:moveTo>
                <a:cubicBezTo>
                  <a:pt x="433071" y="183443"/>
                  <a:pt x="433102" y="183443"/>
                  <a:pt x="433125" y="183443"/>
                </a:cubicBezTo>
                <a:cubicBezTo>
                  <a:pt x="445238" y="183443"/>
                  <a:pt x="455063" y="193268"/>
                  <a:pt x="455063" y="205381"/>
                </a:cubicBezTo>
                <a:cubicBezTo>
                  <a:pt x="455063" y="217493"/>
                  <a:pt x="445238" y="227318"/>
                  <a:pt x="433125" y="227318"/>
                </a:cubicBezTo>
                <a:cubicBezTo>
                  <a:pt x="421013" y="227318"/>
                  <a:pt x="411187" y="217493"/>
                  <a:pt x="411187" y="205381"/>
                </a:cubicBezTo>
                <a:cubicBezTo>
                  <a:pt x="411187" y="205357"/>
                  <a:pt x="411187" y="205326"/>
                  <a:pt x="411187" y="205303"/>
                </a:cubicBezTo>
                <a:cubicBezTo>
                  <a:pt x="411187" y="193229"/>
                  <a:pt x="420974" y="183443"/>
                  <a:pt x="433047" y="183443"/>
                </a:cubicBezTo>
                <a:close/>
                <a:moveTo>
                  <a:pt x="296908" y="91413"/>
                </a:moveTo>
                <a:cubicBezTo>
                  <a:pt x="291268" y="91459"/>
                  <a:pt x="286717" y="96041"/>
                  <a:pt x="286717" y="101682"/>
                </a:cubicBezTo>
                <a:cubicBezTo>
                  <a:pt x="286717" y="101705"/>
                  <a:pt x="286717" y="101736"/>
                  <a:pt x="286717" y="101759"/>
                </a:cubicBezTo>
                <a:cubicBezTo>
                  <a:pt x="286764" y="107430"/>
                  <a:pt x="291393" y="111989"/>
                  <a:pt x="297064" y="111950"/>
                </a:cubicBezTo>
                <a:cubicBezTo>
                  <a:pt x="302735" y="111904"/>
                  <a:pt x="307294" y="107275"/>
                  <a:pt x="307255" y="101604"/>
                </a:cubicBezTo>
                <a:cubicBezTo>
                  <a:pt x="307208" y="95933"/>
                  <a:pt x="302580" y="91374"/>
                  <a:pt x="296908" y="91413"/>
                </a:cubicBezTo>
                <a:close/>
                <a:moveTo>
                  <a:pt x="297064" y="79744"/>
                </a:moveTo>
                <a:cubicBezTo>
                  <a:pt x="309177" y="79790"/>
                  <a:pt x="318971" y="89647"/>
                  <a:pt x="318924" y="101759"/>
                </a:cubicBezTo>
                <a:cubicBezTo>
                  <a:pt x="318877" y="113872"/>
                  <a:pt x="309021" y="123658"/>
                  <a:pt x="296908" y="123619"/>
                </a:cubicBezTo>
                <a:cubicBezTo>
                  <a:pt x="284819" y="123580"/>
                  <a:pt x="275048" y="113771"/>
                  <a:pt x="275048" y="101682"/>
                </a:cubicBezTo>
                <a:cubicBezTo>
                  <a:pt x="275048" y="101658"/>
                  <a:pt x="275048" y="101627"/>
                  <a:pt x="275048" y="101604"/>
                </a:cubicBezTo>
                <a:cubicBezTo>
                  <a:pt x="275091" y="89491"/>
                  <a:pt x="284952" y="79705"/>
                  <a:pt x="297064" y="79744"/>
                </a:cubicBezTo>
                <a:close/>
                <a:moveTo>
                  <a:pt x="433437" y="70097"/>
                </a:moveTo>
                <a:cubicBezTo>
                  <a:pt x="436634" y="70487"/>
                  <a:pt x="438921" y="73396"/>
                  <a:pt x="438532" y="76593"/>
                </a:cubicBezTo>
                <a:cubicBezTo>
                  <a:pt x="438143" y="79791"/>
                  <a:pt x="435234" y="82078"/>
                  <a:pt x="432036" y="81689"/>
                </a:cubicBezTo>
                <a:cubicBezTo>
                  <a:pt x="414766" y="79511"/>
                  <a:pt x="401619" y="82622"/>
                  <a:pt x="393840" y="90402"/>
                </a:cubicBezTo>
                <a:cubicBezTo>
                  <a:pt x="386457" y="99014"/>
                  <a:pt x="382816" y="110216"/>
                  <a:pt x="383726" y="121519"/>
                </a:cubicBezTo>
                <a:cubicBezTo>
                  <a:pt x="384465" y="137872"/>
                  <a:pt x="379238" y="153928"/>
                  <a:pt x="369023" y="166718"/>
                </a:cubicBezTo>
                <a:cubicBezTo>
                  <a:pt x="360054" y="176130"/>
                  <a:pt x="347560" y="181374"/>
                  <a:pt x="334561" y="181187"/>
                </a:cubicBezTo>
                <a:cubicBezTo>
                  <a:pt x="320947" y="181421"/>
                  <a:pt x="311456" y="184921"/>
                  <a:pt x="306322" y="191456"/>
                </a:cubicBezTo>
                <a:cubicBezTo>
                  <a:pt x="302432" y="197143"/>
                  <a:pt x="300977" y="204144"/>
                  <a:pt x="302276" y="210904"/>
                </a:cubicBezTo>
                <a:cubicBezTo>
                  <a:pt x="302284" y="210920"/>
                  <a:pt x="302284" y="210943"/>
                  <a:pt x="302292" y="210959"/>
                </a:cubicBezTo>
                <a:cubicBezTo>
                  <a:pt x="302977" y="214063"/>
                  <a:pt x="301024" y="217135"/>
                  <a:pt x="297920" y="217828"/>
                </a:cubicBezTo>
                <a:cubicBezTo>
                  <a:pt x="297484" y="217906"/>
                  <a:pt x="297033" y="217906"/>
                  <a:pt x="296597" y="217828"/>
                </a:cubicBezTo>
                <a:cubicBezTo>
                  <a:pt x="293906" y="217836"/>
                  <a:pt x="291564" y="216008"/>
                  <a:pt x="290918" y="213394"/>
                </a:cubicBezTo>
                <a:cubicBezTo>
                  <a:pt x="288810" y="203242"/>
                  <a:pt x="291035" y="192661"/>
                  <a:pt x="297064" y="184221"/>
                </a:cubicBezTo>
                <a:cubicBezTo>
                  <a:pt x="304455" y="174730"/>
                  <a:pt x="316979" y="169362"/>
                  <a:pt x="334327" y="169362"/>
                </a:cubicBezTo>
                <a:cubicBezTo>
                  <a:pt x="344122" y="169658"/>
                  <a:pt x="353597" y="165854"/>
                  <a:pt x="360466" y="158860"/>
                </a:cubicBezTo>
                <a:cubicBezTo>
                  <a:pt x="368479" y="148490"/>
                  <a:pt x="372579" y="135623"/>
                  <a:pt x="372057" y="122531"/>
                </a:cubicBezTo>
                <a:cubicBezTo>
                  <a:pt x="370820" y="107742"/>
                  <a:pt x="375745" y="93109"/>
                  <a:pt x="385671" y="82078"/>
                </a:cubicBezTo>
                <a:cubicBezTo>
                  <a:pt x="396485" y="71498"/>
                  <a:pt x="412510" y="67530"/>
                  <a:pt x="433437" y="70097"/>
                </a:cubicBezTo>
                <a:close/>
                <a:moveTo>
                  <a:pt x="201767" y="1017"/>
                </a:moveTo>
                <a:cubicBezTo>
                  <a:pt x="204253" y="-679"/>
                  <a:pt x="207623" y="-212"/>
                  <a:pt x="209547" y="2106"/>
                </a:cubicBezTo>
                <a:cubicBezTo>
                  <a:pt x="211302" y="4564"/>
                  <a:pt x="210861" y="7956"/>
                  <a:pt x="208535" y="9885"/>
                </a:cubicBezTo>
                <a:cubicBezTo>
                  <a:pt x="194922" y="20543"/>
                  <a:pt x="187764" y="31590"/>
                  <a:pt x="187764" y="42947"/>
                </a:cubicBezTo>
                <a:cubicBezTo>
                  <a:pt x="188605" y="54313"/>
                  <a:pt x="193955" y="64878"/>
                  <a:pt x="202623" y="72276"/>
                </a:cubicBezTo>
                <a:cubicBezTo>
                  <a:pt x="214939" y="83322"/>
                  <a:pt x="222727" y="98531"/>
                  <a:pt x="224483" y="114984"/>
                </a:cubicBezTo>
                <a:cubicBezTo>
                  <a:pt x="224747" y="127945"/>
                  <a:pt x="219553" y="140423"/>
                  <a:pt x="210169" y="149369"/>
                </a:cubicBezTo>
                <a:cubicBezTo>
                  <a:pt x="200756" y="159171"/>
                  <a:pt x="196477" y="168351"/>
                  <a:pt x="197489" y="176597"/>
                </a:cubicBezTo>
                <a:cubicBezTo>
                  <a:pt x="198751" y="183381"/>
                  <a:pt x="202672" y="189371"/>
                  <a:pt x="208380" y="193245"/>
                </a:cubicBezTo>
                <a:cubicBezTo>
                  <a:pt x="210962" y="194933"/>
                  <a:pt x="211780" y="198348"/>
                  <a:pt x="210247" y="201024"/>
                </a:cubicBezTo>
                <a:cubicBezTo>
                  <a:pt x="209159" y="202720"/>
                  <a:pt x="207283" y="203747"/>
                  <a:pt x="205268" y="203747"/>
                </a:cubicBezTo>
                <a:cubicBezTo>
                  <a:pt x="204195" y="203771"/>
                  <a:pt x="203139" y="203467"/>
                  <a:pt x="202234" y="202891"/>
                </a:cubicBezTo>
                <a:cubicBezTo>
                  <a:pt x="193534" y="197220"/>
                  <a:pt x="187609" y="188165"/>
                  <a:pt x="185897" y="177920"/>
                </a:cubicBezTo>
                <a:cubicBezTo>
                  <a:pt x="184108" y="166017"/>
                  <a:pt x="189398" y="153570"/>
                  <a:pt x="201456" y="141046"/>
                </a:cubicBezTo>
                <a:cubicBezTo>
                  <a:pt x="208567" y="134347"/>
                  <a:pt x="212569" y="124989"/>
                  <a:pt x="212503" y="115218"/>
                </a:cubicBezTo>
                <a:cubicBezTo>
                  <a:pt x="210847" y="102219"/>
                  <a:pt x="204679" y="90215"/>
                  <a:pt x="195077" y="81300"/>
                </a:cubicBezTo>
                <a:cubicBezTo>
                  <a:pt x="183955" y="71715"/>
                  <a:pt x="177237" y="58000"/>
                  <a:pt x="176484" y="43337"/>
                </a:cubicBezTo>
                <a:cubicBezTo>
                  <a:pt x="176640" y="28245"/>
                  <a:pt x="185120" y="14008"/>
                  <a:pt x="201767" y="1017"/>
                </a:cubicBezTo>
                <a:close/>
              </a:path>
            </a:pathLst>
          </a:custGeom>
          <a:solidFill>
            <a:schemeClr val="bg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  <p:sp>
        <p:nvSpPr>
          <p:cNvPr id="194" name="Freeform: Shape 193">
            <a:extLst>
              <a:ext uri="{FF2B5EF4-FFF2-40B4-BE49-F238E27FC236}">
                <a16:creationId xmlns:a16="http://schemas.microsoft.com/office/drawing/2014/main" id="{73CC7CC1-A10C-6D76-8ED2-46D034B378CD}"/>
              </a:ext>
            </a:extLst>
          </p:cNvPr>
          <p:cNvSpPr/>
          <p:nvPr/>
        </p:nvSpPr>
        <p:spPr>
          <a:xfrm>
            <a:off x="16354536" y="6448137"/>
            <a:ext cx="608598" cy="935090"/>
          </a:xfrm>
          <a:custGeom>
            <a:avLst/>
            <a:gdLst>
              <a:gd name="connsiteX0" fmla="*/ 131676 w 340043"/>
              <a:gd name="connsiteY0" fmla="*/ 285113 h 522464"/>
              <a:gd name="connsiteX1" fmla="*/ 98691 w 340043"/>
              <a:gd name="connsiteY1" fmla="*/ 302617 h 522464"/>
              <a:gd name="connsiteX2" fmla="*/ 131676 w 340043"/>
              <a:gd name="connsiteY2" fmla="*/ 309774 h 522464"/>
              <a:gd name="connsiteX3" fmla="*/ 164894 w 340043"/>
              <a:gd name="connsiteY3" fmla="*/ 302617 h 522464"/>
              <a:gd name="connsiteX4" fmla="*/ 131676 w 340043"/>
              <a:gd name="connsiteY4" fmla="*/ 285113 h 522464"/>
              <a:gd name="connsiteX5" fmla="*/ 129575 w 340043"/>
              <a:gd name="connsiteY5" fmla="*/ 268310 h 522464"/>
              <a:gd name="connsiteX6" fmla="*/ 130664 w 340043"/>
              <a:gd name="connsiteY6" fmla="*/ 268310 h 522464"/>
              <a:gd name="connsiteX7" fmla="*/ 131753 w 340043"/>
              <a:gd name="connsiteY7" fmla="*/ 269165 h 522464"/>
              <a:gd name="connsiteX8" fmla="*/ 133309 w 340043"/>
              <a:gd name="connsiteY8" fmla="*/ 269165 h 522464"/>
              <a:gd name="connsiteX9" fmla="*/ 133932 w 340043"/>
              <a:gd name="connsiteY9" fmla="*/ 269165 h 522464"/>
              <a:gd name="connsiteX10" fmla="*/ 135410 w 340043"/>
              <a:gd name="connsiteY10" fmla="*/ 270021 h 522464"/>
              <a:gd name="connsiteX11" fmla="*/ 135799 w 340043"/>
              <a:gd name="connsiteY11" fmla="*/ 270021 h 522464"/>
              <a:gd name="connsiteX12" fmla="*/ 136577 w 340043"/>
              <a:gd name="connsiteY12" fmla="*/ 271110 h 522464"/>
              <a:gd name="connsiteX13" fmla="*/ 137121 w 340043"/>
              <a:gd name="connsiteY13" fmla="*/ 271966 h 522464"/>
              <a:gd name="connsiteX14" fmla="*/ 183797 w 340043"/>
              <a:gd name="connsiteY14" fmla="*/ 291181 h 522464"/>
              <a:gd name="connsiteX15" fmla="*/ 189399 w 340043"/>
              <a:gd name="connsiteY15" fmla="*/ 293904 h 522464"/>
              <a:gd name="connsiteX16" fmla="*/ 188310 w 340043"/>
              <a:gd name="connsiteY16" fmla="*/ 300516 h 522464"/>
              <a:gd name="connsiteX17" fmla="*/ 131676 w 340043"/>
              <a:gd name="connsiteY17" fmla="*/ 320898 h 522464"/>
              <a:gd name="connsiteX18" fmla="*/ 74964 w 340043"/>
              <a:gd name="connsiteY18" fmla="*/ 300516 h 522464"/>
              <a:gd name="connsiteX19" fmla="*/ 73953 w 340043"/>
              <a:gd name="connsiteY19" fmla="*/ 293904 h 522464"/>
              <a:gd name="connsiteX20" fmla="*/ 79787 w 340043"/>
              <a:gd name="connsiteY20" fmla="*/ 290636 h 522464"/>
              <a:gd name="connsiteX21" fmla="*/ 126463 w 340043"/>
              <a:gd name="connsiteY21" fmla="*/ 271422 h 522464"/>
              <a:gd name="connsiteX22" fmla="*/ 127164 w 340043"/>
              <a:gd name="connsiteY22" fmla="*/ 270255 h 522464"/>
              <a:gd name="connsiteX23" fmla="*/ 127630 w 340043"/>
              <a:gd name="connsiteY23" fmla="*/ 269554 h 522464"/>
              <a:gd name="connsiteX24" fmla="*/ 128719 w 340043"/>
              <a:gd name="connsiteY24" fmla="*/ 268776 h 522464"/>
              <a:gd name="connsiteX25" fmla="*/ 102786 w 340043"/>
              <a:gd name="connsiteY25" fmla="*/ 253441 h 522464"/>
              <a:gd name="connsiteX26" fmla="*/ 77531 w 340043"/>
              <a:gd name="connsiteY26" fmla="*/ 265742 h 522464"/>
              <a:gd name="connsiteX27" fmla="*/ 21364 w 340043"/>
              <a:gd name="connsiteY27" fmla="*/ 274611 h 522464"/>
              <a:gd name="connsiteX28" fmla="*/ 29766 w 340043"/>
              <a:gd name="connsiteY28" fmla="*/ 317398 h 522464"/>
              <a:gd name="connsiteX29" fmla="*/ 29766 w 340043"/>
              <a:gd name="connsiteY29" fmla="*/ 320587 h 522464"/>
              <a:gd name="connsiteX30" fmla="*/ 71930 w 340043"/>
              <a:gd name="connsiteY30" fmla="*/ 443035 h 522464"/>
              <a:gd name="connsiteX31" fmla="*/ 124674 w 340043"/>
              <a:gd name="connsiteY31" fmla="*/ 502625 h 522464"/>
              <a:gd name="connsiteX32" fmla="*/ 132454 w 340043"/>
              <a:gd name="connsiteY32" fmla="*/ 472207 h 522464"/>
              <a:gd name="connsiteX33" fmla="*/ 137977 w 340043"/>
              <a:gd name="connsiteY33" fmla="*/ 467228 h 522464"/>
              <a:gd name="connsiteX34" fmla="*/ 143889 w 340043"/>
              <a:gd name="connsiteY34" fmla="*/ 471818 h 522464"/>
              <a:gd name="connsiteX35" fmla="*/ 146223 w 340043"/>
              <a:gd name="connsiteY35" fmla="*/ 485588 h 522464"/>
              <a:gd name="connsiteX36" fmla="*/ 190877 w 340043"/>
              <a:gd name="connsiteY36" fmla="*/ 442879 h 522464"/>
              <a:gd name="connsiteX37" fmla="*/ 233041 w 340043"/>
              <a:gd name="connsiteY37" fmla="*/ 320432 h 522464"/>
              <a:gd name="connsiteX38" fmla="*/ 233041 w 340043"/>
              <a:gd name="connsiteY38" fmla="*/ 317242 h 522464"/>
              <a:gd name="connsiteX39" fmla="*/ 233274 w 340043"/>
              <a:gd name="connsiteY39" fmla="*/ 317398 h 522464"/>
              <a:gd name="connsiteX40" fmla="*/ 241287 w 340043"/>
              <a:gd name="connsiteY40" fmla="*/ 274611 h 522464"/>
              <a:gd name="connsiteX41" fmla="*/ 185120 w 340043"/>
              <a:gd name="connsiteY41" fmla="*/ 265742 h 522464"/>
              <a:gd name="connsiteX42" fmla="*/ 135954 w 340043"/>
              <a:gd name="connsiteY42" fmla="*/ 259052 h 522464"/>
              <a:gd name="connsiteX43" fmla="*/ 135369 w 340043"/>
              <a:gd name="connsiteY43" fmla="*/ 259636 h 522464"/>
              <a:gd name="connsiteX44" fmla="*/ 126697 w 340043"/>
              <a:gd name="connsiteY44" fmla="*/ 259052 h 522464"/>
              <a:gd name="connsiteX45" fmla="*/ 102786 w 340043"/>
              <a:gd name="connsiteY45" fmla="*/ 253441 h 522464"/>
              <a:gd name="connsiteX46" fmla="*/ 106199 w 340043"/>
              <a:gd name="connsiteY46" fmla="*/ 240722 h 522464"/>
              <a:gd name="connsiteX47" fmla="*/ 131676 w 340043"/>
              <a:gd name="connsiteY47" fmla="*/ 246916 h 522464"/>
              <a:gd name="connsiteX48" fmla="*/ 191966 w 340043"/>
              <a:gd name="connsiteY48" fmla="*/ 255940 h 522464"/>
              <a:gd name="connsiteX49" fmla="*/ 256379 w 340043"/>
              <a:gd name="connsiteY49" fmla="*/ 260530 h 522464"/>
              <a:gd name="connsiteX50" fmla="*/ 256379 w 340043"/>
              <a:gd name="connsiteY50" fmla="*/ 260452 h 522464"/>
              <a:gd name="connsiteX51" fmla="*/ 262533 w 340043"/>
              <a:gd name="connsiteY51" fmla="*/ 263191 h 522464"/>
              <a:gd name="connsiteX52" fmla="*/ 260502 w 340043"/>
              <a:gd name="connsiteY52" fmla="*/ 271188 h 522464"/>
              <a:gd name="connsiteX53" fmla="*/ 244943 w 340043"/>
              <a:gd name="connsiteY53" fmla="*/ 315764 h 522464"/>
              <a:gd name="connsiteX54" fmla="*/ 244943 w 340043"/>
              <a:gd name="connsiteY54" fmla="*/ 318954 h 522464"/>
              <a:gd name="connsiteX55" fmla="*/ 197567 w 340043"/>
              <a:gd name="connsiteY55" fmla="*/ 452525 h 522464"/>
              <a:gd name="connsiteX56" fmla="*/ 148401 w 340043"/>
              <a:gd name="connsiteY56" fmla="*/ 512504 h 522464"/>
              <a:gd name="connsiteX57" fmla="*/ 148401 w 340043"/>
              <a:gd name="connsiteY57" fmla="*/ 516549 h 522464"/>
              <a:gd name="connsiteX58" fmla="*/ 143111 w 340043"/>
              <a:gd name="connsiteY58" fmla="*/ 522384 h 522464"/>
              <a:gd name="connsiteX59" fmla="*/ 142567 w 340043"/>
              <a:gd name="connsiteY59" fmla="*/ 522384 h 522464"/>
              <a:gd name="connsiteX60" fmla="*/ 136810 w 340043"/>
              <a:gd name="connsiteY60" fmla="*/ 517561 h 522464"/>
              <a:gd name="connsiteX61" fmla="*/ 136810 w 340043"/>
              <a:gd name="connsiteY61" fmla="*/ 512116 h 522464"/>
              <a:gd name="connsiteX62" fmla="*/ 136810 w 340043"/>
              <a:gd name="connsiteY62" fmla="*/ 504336 h 522464"/>
              <a:gd name="connsiteX63" fmla="*/ 122729 w 340043"/>
              <a:gd name="connsiteY63" fmla="*/ 522151 h 522464"/>
              <a:gd name="connsiteX64" fmla="*/ 117051 w 340043"/>
              <a:gd name="connsiteY64" fmla="*/ 521062 h 522464"/>
              <a:gd name="connsiteX65" fmla="*/ 115028 w 340043"/>
              <a:gd name="connsiteY65" fmla="*/ 515616 h 522464"/>
              <a:gd name="connsiteX66" fmla="*/ 65784 w 340043"/>
              <a:gd name="connsiteY66" fmla="*/ 452603 h 522464"/>
              <a:gd name="connsiteX67" fmla="*/ 18408 w 340043"/>
              <a:gd name="connsiteY67" fmla="*/ 319031 h 522464"/>
              <a:gd name="connsiteX68" fmla="*/ 18408 w 340043"/>
              <a:gd name="connsiteY68" fmla="*/ 315842 h 522464"/>
              <a:gd name="connsiteX69" fmla="*/ 2849 w 340043"/>
              <a:gd name="connsiteY69" fmla="*/ 271266 h 522464"/>
              <a:gd name="connsiteX70" fmla="*/ 112 w 340043"/>
              <a:gd name="connsiteY70" fmla="*/ 265112 h 522464"/>
              <a:gd name="connsiteX71" fmla="*/ 6972 w 340043"/>
              <a:gd name="connsiteY71" fmla="*/ 260530 h 522464"/>
              <a:gd name="connsiteX72" fmla="*/ 71386 w 340043"/>
              <a:gd name="connsiteY72" fmla="*/ 255940 h 522464"/>
              <a:gd name="connsiteX73" fmla="*/ 106199 w 340043"/>
              <a:gd name="connsiteY73" fmla="*/ 240722 h 522464"/>
              <a:gd name="connsiteX74" fmla="*/ 180608 w 340043"/>
              <a:gd name="connsiteY74" fmla="*/ 206289 h 522464"/>
              <a:gd name="connsiteX75" fmla="*/ 215926 w 340043"/>
              <a:gd name="connsiteY75" fmla="*/ 220933 h 522464"/>
              <a:gd name="connsiteX76" fmla="*/ 215934 w 340043"/>
              <a:gd name="connsiteY76" fmla="*/ 220941 h 522464"/>
              <a:gd name="connsiteX77" fmla="*/ 215460 w 340043"/>
              <a:gd name="connsiteY77" fmla="*/ 229179 h 522464"/>
              <a:gd name="connsiteX78" fmla="*/ 211570 w 340043"/>
              <a:gd name="connsiteY78" fmla="*/ 230657 h 522464"/>
              <a:gd name="connsiteX79" fmla="*/ 207213 w 340043"/>
              <a:gd name="connsiteY79" fmla="*/ 228713 h 522464"/>
              <a:gd name="connsiteX80" fmla="*/ 163882 w 340043"/>
              <a:gd name="connsiteY80" fmla="*/ 220467 h 522464"/>
              <a:gd name="connsiteX81" fmla="*/ 156994 w 340043"/>
              <a:gd name="connsiteY81" fmla="*/ 217184 h 522464"/>
              <a:gd name="connsiteX82" fmla="*/ 159993 w 340043"/>
              <a:gd name="connsiteY82" fmla="*/ 209498 h 522464"/>
              <a:gd name="connsiteX83" fmla="*/ 180608 w 340043"/>
              <a:gd name="connsiteY83" fmla="*/ 206289 h 522464"/>
              <a:gd name="connsiteX84" fmla="*/ 82812 w 340043"/>
              <a:gd name="connsiteY84" fmla="*/ 206260 h 522464"/>
              <a:gd name="connsiteX85" fmla="*/ 103359 w 340043"/>
              <a:gd name="connsiteY85" fmla="*/ 209498 h 522464"/>
              <a:gd name="connsiteX86" fmla="*/ 104159 w 340043"/>
              <a:gd name="connsiteY86" fmla="*/ 209778 h 522464"/>
              <a:gd name="connsiteX87" fmla="*/ 107157 w 340043"/>
              <a:gd name="connsiteY87" fmla="*/ 217472 h 522464"/>
              <a:gd name="connsiteX88" fmla="*/ 99469 w 340043"/>
              <a:gd name="connsiteY88" fmla="*/ 220467 h 522464"/>
              <a:gd name="connsiteX89" fmla="*/ 56138 w 340043"/>
              <a:gd name="connsiteY89" fmla="*/ 228713 h 522464"/>
              <a:gd name="connsiteX90" fmla="*/ 51393 w 340043"/>
              <a:gd name="connsiteY90" fmla="*/ 230658 h 522464"/>
              <a:gd name="connsiteX91" fmla="*/ 47503 w 340043"/>
              <a:gd name="connsiteY91" fmla="*/ 229179 h 522464"/>
              <a:gd name="connsiteX92" fmla="*/ 47503 w 340043"/>
              <a:gd name="connsiteY92" fmla="*/ 220933 h 522464"/>
              <a:gd name="connsiteX93" fmla="*/ 82812 w 340043"/>
              <a:gd name="connsiteY93" fmla="*/ 206260 h 522464"/>
              <a:gd name="connsiteX94" fmla="*/ 43458 w 340043"/>
              <a:gd name="connsiteY94" fmla="*/ 119335 h 522464"/>
              <a:gd name="connsiteX95" fmla="*/ 23321 w 340043"/>
              <a:gd name="connsiteY95" fmla="*/ 139468 h 522464"/>
              <a:gd name="connsiteX96" fmla="*/ 43458 w 340043"/>
              <a:gd name="connsiteY96" fmla="*/ 165623 h 522464"/>
              <a:gd name="connsiteX97" fmla="*/ 220050 w 340043"/>
              <a:gd name="connsiteY97" fmla="*/ 165623 h 522464"/>
              <a:gd name="connsiteX98" fmla="*/ 243388 w 340043"/>
              <a:gd name="connsiteY98" fmla="*/ 142284 h 522464"/>
              <a:gd name="connsiteX99" fmla="*/ 243077 w 340043"/>
              <a:gd name="connsiteY99" fmla="*/ 142284 h 522464"/>
              <a:gd name="connsiteX100" fmla="*/ 219894 w 340043"/>
              <a:gd name="connsiteY100" fmla="*/ 119335 h 522464"/>
              <a:gd name="connsiteX101" fmla="*/ 305669 w 340043"/>
              <a:gd name="connsiteY101" fmla="*/ 47372 h 522464"/>
              <a:gd name="connsiteX102" fmla="*/ 288897 w 340043"/>
              <a:gd name="connsiteY102" fmla="*/ 53522 h 522464"/>
              <a:gd name="connsiteX103" fmla="*/ 283763 w 340043"/>
              <a:gd name="connsiteY103" fmla="*/ 61301 h 522464"/>
              <a:gd name="connsiteX104" fmla="*/ 297532 w 340043"/>
              <a:gd name="connsiteY104" fmla="*/ 90941 h 522464"/>
              <a:gd name="connsiteX105" fmla="*/ 315212 w 340043"/>
              <a:gd name="connsiteY105" fmla="*/ 90144 h 522464"/>
              <a:gd name="connsiteX106" fmla="*/ 326887 w 340043"/>
              <a:gd name="connsiteY106" fmla="*/ 77561 h 522464"/>
              <a:gd name="connsiteX107" fmla="*/ 326938 w 340043"/>
              <a:gd name="connsiteY107" fmla="*/ 77794 h 522464"/>
              <a:gd name="connsiteX108" fmla="*/ 327249 w 340043"/>
              <a:gd name="connsiteY108" fmla="*/ 77171 h 522464"/>
              <a:gd name="connsiteX109" fmla="*/ 326887 w 340043"/>
              <a:gd name="connsiteY109" fmla="*/ 77561 h 522464"/>
              <a:gd name="connsiteX110" fmla="*/ 321874 w 340043"/>
              <a:gd name="connsiteY110" fmla="*/ 54876 h 522464"/>
              <a:gd name="connsiteX111" fmla="*/ 305669 w 340043"/>
              <a:gd name="connsiteY111" fmla="*/ 47372 h 522464"/>
              <a:gd name="connsiteX112" fmla="*/ 180608 w 340043"/>
              <a:gd name="connsiteY112" fmla="*/ 11591 h 522464"/>
              <a:gd name="connsiteX113" fmla="*/ 47036 w 340043"/>
              <a:gd name="connsiteY113" fmla="*/ 107433 h 522464"/>
              <a:gd name="connsiteX114" fmla="*/ 205813 w 340043"/>
              <a:gd name="connsiteY114" fmla="*/ 107433 h 522464"/>
              <a:gd name="connsiteX115" fmla="*/ 254357 w 340043"/>
              <a:gd name="connsiteY115" fmla="*/ 67291 h 522464"/>
              <a:gd name="connsiteX116" fmla="*/ 270616 w 340043"/>
              <a:gd name="connsiteY116" fmla="*/ 67291 h 522464"/>
              <a:gd name="connsiteX117" fmla="*/ 272483 w 340043"/>
              <a:gd name="connsiteY117" fmla="*/ 57256 h 522464"/>
              <a:gd name="connsiteX118" fmla="*/ 276606 w 340043"/>
              <a:gd name="connsiteY118" fmla="*/ 49477 h 522464"/>
              <a:gd name="connsiteX119" fmla="*/ 180608 w 340043"/>
              <a:gd name="connsiteY119" fmla="*/ 11591 h 522464"/>
              <a:gd name="connsiteX120" fmla="*/ 180608 w 340043"/>
              <a:gd name="connsiteY120" fmla="*/ 0 h 522464"/>
              <a:gd name="connsiteX121" fmla="*/ 284696 w 340043"/>
              <a:gd name="connsiteY121" fmla="*/ 41153 h 522464"/>
              <a:gd name="connsiteX122" fmla="*/ 290531 w 340043"/>
              <a:gd name="connsiteY122" fmla="*/ 37706 h 522464"/>
              <a:gd name="connsiteX123" fmla="*/ 336740 w 340043"/>
              <a:gd name="connsiteY123" fmla="*/ 54533 h 522464"/>
              <a:gd name="connsiteX124" fmla="*/ 337907 w 340043"/>
              <a:gd name="connsiteY124" fmla="*/ 81139 h 522464"/>
              <a:gd name="connsiteX125" fmla="*/ 305156 w 340043"/>
              <a:gd name="connsiteY125" fmla="*/ 104010 h 522464"/>
              <a:gd name="connsiteX126" fmla="*/ 293254 w 340043"/>
              <a:gd name="connsiteY126" fmla="*/ 101909 h 522464"/>
              <a:gd name="connsiteX127" fmla="*/ 273650 w 340043"/>
              <a:gd name="connsiteY127" fmla="*/ 83939 h 522464"/>
              <a:gd name="connsiteX128" fmla="*/ 271860 w 340043"/>
              <a:gd name="connsiteY128" fmla="*/ 78960 h 522464"/>
              <a:gd name="connsiteX129" fmla="*/ 254357 w 340043"/>
              <a:gd name="connsiteY129" fmla="*/ 78960 h 522464"/>
              <a:gd name="connsiteX130" fmla="*/ 217482 w 340043"/>
              <a:gd name="connsiteY130" fmla="*/ 107433 h 522464"/>
              <a:gd name="connsiteX131" fmla="*/ 219894 w 340043"/>
              <a:gd name="connsiteY131" fmla="*/ 107433 h 522464"/>
              <a:gd name="connsiteX132" fmla="*/ 223185 w 340043"/>
              <a:gd name="connsiteY132" fmla="*/ 107433 h 522464"/>
              <a:gd name="connsiteX133" fmla="*/ 256356 w 340043"/>
              <a:gd name="connsiteY133" fmla="*/ 143895 h 522464"/>
              <a:gd name="connsiteX134" fmla="*/ 219894 w 340043"/>
              <a:gd name="connsiteY134" fmla="*/ 177059 h 522464"/>
              <a:gd name="connsiteX135" fmla="*/ 43458 w 340043"/>
              <a:gd name="connsiteY135" fmla="*/ 177059 h 522464"/>
              <a:gd name="connsiteX136" fmla="*/ 9959 w 340043"/>
              <a:gd name="connsiteY136" fmla="*/ 151573 h 522464"/>
              <a:gd name="connsiteX137" fmla="*/ 34200 w 340043"/>
              <a:gd name="connsiteY137" fmla="*/ 108911 h 522464"/>
              <a:gd name="connsiteX138" fmla="*/ 180608 w 340043"/>
              <a:gd name="connsiteY138" fmla="*/ 0 h 5224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</a:cxnLst>
            <a:rect l="l" t="t" r="r" b="b"/>
            <a:pathLst>
              <a:path w="340043" h="522464">
                <a:moveTo>
                  <a:pt x="131676" y="285113"/>
                </a:moveTo>
                <a:cubicBezTo>
                  <a:pt x="123384" y="295024"/>
                  <a:pt x="111547" y="301310"/>
                  <a:pt x="98691" y="302617"/>
                </a:cubicBezTo>
                <a:cubicBezTo>
                  <a:pt x="109120" y="307113"/>
                  <a:pt x="120322" y="309540"/>
                  <a:pt x="131676" y="309774"/>
                </a:cubicBezTo>
                <a:cubicBezTo>
                  <a:pt x="143106" y="309548"/>
                  <a:pt x="154385" y="307121"/>
                  <a:pt x="164894" y="302617"/>
                </a:cubicBezTo>
                <a:cubicBezTo>
                  <a:pt x="151959" y="301349"/>
                  <a:pt x="140035" y="295063"/>
                  <a:pt x="131676" y="285113"/>
                </a:cubicBezTo>
                <a:close/>
                <a:moveTo>
                  <a:pt x="129575" y="268310"/>
                </a:moveTo>
                <a:lnTo>
                  <a:pt x="130664" y="268310"/>
                </a:lnTo>
                <a:lnTo>
                  <a:pt x="131753" y="269165"/>
                </a:lnTo>
                <a:cubicBezTo>
                  <a:pt x="132269" y="269087"/>
                  <a:pt x="132794" y="269087"/>
                  <a:pt x="133309" y="269165"/>
                </a:cubicBezTo>
                <a:lnTo>
                  <a:pt x="133932" y="269165"/>
                </a:lnTo>
                <a:cubicBezTo>
                  <a:pt x="134465" y="269376"/>
                  <a:pt x="134964" y="269663"/>
                  <a:pt x="135410" y="270021"/>
                </a:cubicBezTo>
                <a:cubicBezTo>
                  <a:pt x="135799" y="270021"/>
                  <a:pt x="135799" y="270021"/>
                  <a:pt x="135799" y="270021"/>
                </a:cubicBezTo>
                <a:cubicBezTo>
                  <a:pt x="136101" y="270348"/>
                  <a:pt x="136363" y="270714"/>
                  <a:pt x="136577" y="271110"/>
                </a:cubicBezTo>
                <a:lnTo>
                  <a:pt x="137121" y="271966"/>
                </a:lnTo>
                <a:cubicBezTo>
                  <a:pt x="137588" y="273055"/>
                  <a:pt x="146690" y="294993"/>
                  <a:pt x="183797" y="291181"/>
                </a:cubicBezTo>
                <a:cubicBezTo>
                  <a:pt x="186030" y="290956"/>
                  <a:pt x="188201" y="292006"/>
                  <a:pt x="189399" y="293904"/>
                </a:cubicBezTo>
                <a:cubicBezTo>
                  <a:pt x="190464" y="296121"/>
                  <a:pt x="190029" y="298758"/>
                  <a:pt x="188310" y="300516"/>
                </a:cubicBezTo>
                <a:cubicBezTo>
                  <a:pt x="187609" y="301294"/>
                  <a:pt x="169483" y="319731"/>
                  <a:pt x="131676" y="320898"/>
                </a:cubicBezTo>
                <a:cubicBezTo>
                  <a:pt x="93790" y="319731"/>
                  <a:pt x="75742" y="301294"/>
                  <a:pt x="74964" y="300516"/>
                </a:cubicBezTo>
                <a:cubicBezTo>
                  <a:pt x="73271" y="298743"/>
                  <a:pt x="72867" y="296105"/>
                  <a:pt x="73953" y="293904"/>
                </a:cubicBezTo>
                <a:cubicBezTo>
                  <a:pt x="75036" y="291710"/>
                  <a:pt x="77354" y="290419"/>
                  <a:pt x="79787" y="290636"/>
                </a:cubicBezTo>
                <a:cubicBezTo>
                  <a:pt x="117050" y="294760"/>
                  <a:pt x="126075" y="272355"/>
                  <a:pt x="126463" y="271422"/>
                </a:cubicBezTo>
                <a:cubicBezTo>
                  <a:pt x="126650" y="271009"/>
                  <a:pt x="126886" y="270613"/>
                  <a:pt x="127164" y="270255"/>
                </a:cubicBezTo>
                <a:lnTo>
                  <a:pt x="127630" y="269554"/>
                </a:lnTo>
                <a:cubicBezTo>
                  <a:pt x="127980" y="269275"/>
                  <a:pt x="128344" y="269018"/>
                  <a:pt x="128719" y="268776"/>
                </a:cubicBezTo>
                <a:close/>
                <a:moveTo>
                  <a:pt x="102786" y="253441"/>
                </a:moveTo>
                <a:cubicBezTo>
                  <a:pt x="93616" y="255882"/>
                  <a:pt x="84222" y="261308"/>
                  <a:pt x="77531" y="265742"/>
                </a:cubicBezTo>
                <a:cubicBezTo>
                  <a:pt x="61972" y="276167"/>
                  <a:pt x="37701" y="276167"/>
                  <a:pt x="21364" y="274611"/>
                </a:cubicBezTo>
                <a:cubicBezTo>
                  <a:pt x="29168" y="287416"/>
                  <a:pt x="32146" y="302593"/>
                  <a:pt x="29766" y="317398"/>
                </a:cubicBezTo>
                <a:lnTo>
                  <a:pt x="29766" y="320587"/>
                </a:lnTo>
                <a:cubicBezTo>
                  <a:pt x="25254" y="357462"/>
                  <a:pt x="19264" y="408883"/>
                  <a:pt x="71930" y="443035"/>
                </a:cubicBezTo>
                <a:cubicBezTo>
                  <a:pt x="108338" y="466606"/>
                  <a:pt x="120707" y="488700"/>
                  <a:pt x="124674" y="502625"/>
                </a:cubicBezTo>
                <a:cubicBezTo>
                  <a:pt x="128807" y="492939"/>
                  <a:pt x="131430" y="482686"/>
                  <a:pt x="132454" y="472207"/>
                </a:cubicBezTo>
                <a:cubicBezTo>
                  <a:pt x="132832" y="469422"/>
                  <a:pt x="135167" y="467314"/>
                  <a:pt x="137977" y="467228"/>
                </a:cubicBezTo>
                <a:cubicBezTo>
                  <a:pt x="140778" y="467189"/>
                  <a:pt x="143234" y="469095"/>
                  <a:pt x="143889" y="471818"/>
                </a:cubicBezTo>
                <a:cubicBezTo>
                  <a:pt x="144045" y="472285"/>
                  <a:pt x="145134" y="477808"/>
                  <a:pt x="146223" y="485588"/>
                </a:cubicBezTo>
                <a:cubicBezTo>
                  <a:pt x="157800" y="468255"/>
                  <a:pt x="173043" y="453669"/>
                  <a:pt x="190877" y="442879"/>
                </a:cubicBezTo>
                <a:cubicBezTo>
                  <a:pt x="243543" y="408727"/>
                  <a:pt x="237475" y="357695"/>
                  <a:pt x="233041" y="320432"/>
                </a:cubicBezTo>
                <a:lnTo>
                  <a:pt x="233041" y="317242"/>
                </a:lnTo>
                <a:lnTo>
                  <a:pt x="233274" y="317398"/>
                </a:lnTo>
                <a:cubicBezTo>
                  <a:pt x="230707" y="302632"/>
                  <a:pt x="233554" y="287447"/>
                  <a:pt x="241287" y="274611"/>
                </a:cubicBezTo>
                <a:cubicBezTo>
                  <a:pt x="224950" y="276167"/>
                  <a:pt x="200679" y="276167"/>
                  <a:pt x="185120" y="265742"/>
                </a:cubicBezTo>
                <a:cubicBezTo>
                  <a:pt x="171740" y="256874"/>
                  <a:pt x="147468" y="244038"/>
                  <a:pt x="135954" y="259052"/>
                </a:cubicBezTo>
                <a:cubicBezTo>
                  <a:pt x="135772" y="259262"/>
                  <a:pt x="135577" y="259457"/>
                  <a:pt x="135369" y="259636"/>
                </a:cubicBezTo>
                <a:cubicBezTo>
                  <a:pt x="132812" y="261868"/>
                  <a:pt x="128930" y="261611"/>
                  <a:pt x="126697" y="259052"/>
                </a:cubicBezTo>
                <a:cubicBezTo>
                  <a:pt x="120902" y="251545"/>
                  <a:pt x="111956" y="251001"/>
                  <a:pt x="102786" y="253441"/>
                </a:cubicBezTo>
                <a:close/>
                <a:moveTo>
                  <a:pt x="106199" y="240722"/>
                </a:moveTo>
                <a:cubicBezTo>
                  <a:pt x="116370" y="239215"/>
                  <a:pt x="124986" y="241276"/>
                  <a:pt x="131676" y="246916"/>
                </a:cubicBezTo>
                <a:cubicBezTo>
                  <a:pt x="145290" y="235636"/>
                  <a:pt x="166216" y="238748"/>
                  <a:pt x="191966" y="255940"/>
                </a:cubicBezTo>
                <a:cubicBezTo>
                  <a:pt x="212581" y="269632"/>
                  <a:pt x="256379" y="260530"/>
                  <a:pt x="256379" y="260530"/>
                </a:cubicBezTo>
                <a:lnTo>
                  <a:pt x="256379" y="260452"/>
                </a:lnTo>
                <a:cubicBezTo>
                  <a:pt x="258799" y="259970"/>
                  <a:pt x="261265" y="261067"/>
                  <a:pt x="262533" y="263191"/>
                </a:cubicBezTo>
                <a:cubicBezTo>
                  <a:pt x="264182" y="265960"/>
                  <a:pt x="263272" y="269539"/>
                  <a:pt x="260502" y="271188"/>
                </a:cubicBezTo>
                <a:cubicBezTo>
                  <a:pt x="259802" y="271655"/>
                  <a:pt x="241054" y="283168"/>
                  <a:pt x="244943" y="315764"/>
                </a:cubicBezTo>
                <a:lnTo>
                  <a:pt x="244943" y="318954"/>
                </a:lnTo>
                <a:cubicBezTo>
                  <a:pt x="249533" y="356995"/>
                  <a:pt x="256379" y="414484"/>
                  <a:pt x="197567" y="452525"/>
                </a:cubicBezTo>
                <a:cubicBezTo>
                  <a:pt x="155014" y="480142"/>
                  <a:pt x="149102" y="504180"/>
                  <a:pt x="148401" y="512504"/>
                </a:cubicBezTo>
                <a:lnTo>
                  <a:pt x="148401" y="516549"/>
                </a:lnTo>
                <a:cubicBezTo>
                  <a:pt x="148379" y="519560"/>
                  <a:pt x="146102" y="522065"/>
                  <a:pt x="143111" y="522384"/>
                </a:cubicBezTo>
                <a:lnTo>
                  <a:pt x="142567" y="522384"/>
                </a:lnTo>
                <a:cubicBezTo>
                  <a:pt x="139742" y="522361"/>
                  <a:pt x="137331" y="520338"/>
                  <a:pt x="136810" y="517561"/>
                </a:cubicBezTo>
                <a:cubicBezTo>
                  <a:pt x="136648" y="515748"/>
                  <a:pt x="136648" y="513928"/>
                  <a:pt x="136810" y="512116"/>
                </a:cubicBezTo>
                <a:cubicBezTo>
                  <a:pt x="136810" y="509548"/>
                  <a:pt x="136810" y="506903"/>
                  <a:pt x="136810" y="504336"/>
                </a:cubicBezTo>
                <a:cubicBezTo>
                  <a:pt x="130976" y="518339"/>
                  <a:pt x="124519" y="521528"/>
                  <a:pt x="122729" y="522151"/>
                </a:cubicBezTo>
                <a:cubicBezTo>
                  <a:pt x="120777" y="522820"/>
                  <a:pt x="118618" y="522400"/>
                  <a:pt x="117051" y="521062"/>
                </a:cubicBezTo>
                <a:cubicBezTo>
                  <a:pt x="115482" y="519716"/>
                  <a:pt x="114718" y="517662"/>
                  <a:pt x="115028" y="515616"/>
                </a:cubicBezTo>
                <a:cubicBezTo>
                  <a:pt x="115106" y="515461"/>
                  <a:pt x="118451" y="486755"/>
                  <a:pt x="65784" y="452603"/>
                </a:cubicBezTo>
                <a:cubicBezTo>
                  <a:pt x="7050" y="414562"/>
                  <a:pt x="13896" y="357072"/>
                  <a:pt x="18408" y="319031"/>
                </a:cubicBezTo>
                <a:lnTo>
                  <a:pt x="18408" y="315842"/>
                </a:lnTo>
                <a:cubicBezTo>
                  <a:pt x="22375" y="283246"/>
                  <a:pt x="3627" y="271733"/>
                  <a:pt x="2849" y="271266"/>
                </a:cubicBezTo>
                <a:cubicBezTo>
                  <a:pt x="726" y="269998"/>
                  <a:pt x="-370" y="267540"/>
                  <a:pt x="112" y="265112"/>
                </a:cubicBezTo>
                <a:cubicBezTo>
                  <a:pt x="740" y="261954"/>
                  <a:pt x="3812" y="259900"/>
                  <a:pt x="6972" y="260530"/>
                </a:cubicBezTo>
                <a:cubicBezTo>
                  <a:pt x="7439" y="260608"/>
                  <a:pt x="50770" y="269632"/>
                  <a:pt x="71386" y="255940"/>
                </a:cubicBezTo>
                <a:cubicBezTo>
                  <a:pt x="84300" y="247305"/>
                  <a:pt x="96027" y="242229"/>
                  <a:pt x="106199" y="240722"/>
                </a:cubicBezTo>
                <a:close/>
                <a:moveTo>
                  <a:pt x="180608" y="206289"/>
                </a:moveTo>
                <a:cubicBezTo>
                  <a:pt x="191772" y="206288"/>
                  <a:pt x="205385" y="209264"/>
                  <a:pt x="215926" y="220933"/>
                </a:cubicBezTo>
                <a:cubicBezTo>
                  <a:pt x="215926" y="220933"/>
                  <a:pt x="215934" y="220941"/>
                  <a:pt x="215934" y="220941"/>
                </a:cubicBezTo>
                <a:cubicBezTo>
                  <a:pt x="218081" y="223345"/>
                  <a:pt x="217863" y="227032"/>
                  <a:pt x="215460" y="229179"/>
                </a:cubicBezTo>
                <a:cubicBezTo>
                  <a:pt x="214394" y="230144"/>
                  <a:pt x="213009" y="230673"/>
                  <a:pt x="211570" y="230657"/>
                </a:cubicBezTo>
                <a:cubicBezTo>
                  <a:pt x="209905" y="230657"/>
                  <a:pt x="208326" y="229950"/>
                  <a:pt x="207213" y="228713"/>
                </a:cubicBezTo>
                <a:cubicBezTo>
                  <a:pt x="191421" y="211209"/>
                  <a:pt x="163882" y="220467"/>
                  <a:pt x="163882" y="220467"/>
                </a:cubicBezTo>
                <a:cubicBezTo>
                  <a:pt x="161090" y="221237"/>
                  <a:pt x="158158" y="219836"/>
                  <a:pt x="156994" y="217184"/>
                </a:cubicBezTo>
                <a:cubicBezTo>
                  <a:pt x="155700" y="214235"/>
                  <a:pt x="157042" y="210789"/>
                  <a:pt x="159993" y="209498"/>
                </a:cubicBezTo>
                <a:cubicBezTo>
                  <a:pt x="160732" y="209265"/>
                  <a:pt x="169445" y="206289"/>
                  <a:pt x="180608" y="206289"/>
                </a:cubicBezTo>
                <a:close/>
                <a:moveTo>
                  <a:pt x="82812" y="206260"/>
                </a:moveTo>
                <a:cubicBezTo>
                  <a:pt x="93966" y="206269"/>
                  <a:pt x="102659" y="209265"/>
                  <a:pt x="103359" y="209498"/>
                </a:cubicBezTo>
                <a:cubicBezTo>
                  <a:pt x="103632" y="209576"/>
                  <a:pt x="103900" y="209669"/>
                  <a:pt x="104159" y="209778"/>
                </a:cubicBezTo>
                <a:cubicBezTo>
                  <a:pt x="107109" y="211077"/>
                  <a:pt x="108451" y="214516"/>
                  <a:pt x="107157" y="217472"/>
                </a:cubicBezTo>
                <a:cubicBezTo>
                  <a:pt x="105862" y="220420"/>
                  <a:pt x="102420" y="221758"/>
                  <a:pt x="99469" y="220467"/>
                </a:cubicBezTo>
                <a:cubicBezTo>
                  <a:pt x="99236" y="220389"/>
                  <a:pt x="71697" y="211132"/>
                  <a:pt x="56138" y="228713"/>
                </a:cubicBezTo>
                <a:cubicBezTo>
                  <a:pt x="54956" y="230082"/>
                  <a:pt x="53194" y="230798"/>
                  <a:pt x="51393" y="230658"/>
                </a:cubicBezTo>
                <a:cubicBezTo>
                  <a:pt x="49960" y="230650"/>
                  <a:pt x="48577" y="230129"/>
                  <a:pt x="47503" y="229179"/>
                </a:cubicBezTo>
                <a:cubicBezTo>
                  <a:pt x="45228" y="226900"/>
                  <a:pt x="45228" y="223213"/>
                  <a:pt x="47503" y="220933"/>
                </a:cubicBezTo>
                <a:cubicBezTo>
                  <a:pt x="58044" y="209226"/>
                  <a:pt x="71658" y="206250"/>
                  <a:pt x="82812" y="206260"/>
                </a:cubicBezTo>
                <a:close/>
                <a:moveTo>
                  <a:pt x="43458" y="119335"/>
                </a:moveTo>
                <a:cubicBezTo>
                  <a:pt x="32953" y="120697"/>
                  <a:pt x="24685" y="128966"/>
                  <a:pt x="23321" y="139468"/>
                </a:cubicBezTo>
                <a:cubicBezTo>
                  <a:pt x="21660" y="152257"/>
                  <a:pt x="30676" y="163965"/>
                  <a:pt x="43458" y="165623"/>
                </a:cubicBezTo>
                <a:lnTo>
                  <a:pt x="220050" y="165623"/>
                </a:lnTo>
                <a:cubicBezTo>
                  <a:pt x="232940" y="165623"/>
                  <a:pt x="243388" y="155175"/>
                  <a:pt x="243388" y="142284"/>
                </a:cubicBezTo>
                <a:lnTo>
                  <a:pt x="243077" y="142284"/>
                </a:lnTo>
                <a:cubicBezTo>
                  <a:pt x="242867" y="129604"/>
                  <a:pt x="232574" y="119421"/>
                  <a:pt x="219894" y="119335"/>
                </a:cubicBezTo>
                <a:close/>
                <a:moveTo>
                  <a:pt x="305669" y="47372"/>
                </a:moveTo>
                <a:cubicBezTo>
                  <a:pt x="299701" y="47127"/>
                  <a:pt x="293639" y="49157"/>
                  <a:pt x="288897" y="53522"/>
                </a:cubicBezTo>
                <a:cubicBezTo>
                  <a:pt x="286680" y="55747"/>
                  <a:pt x="284937" y="58392"/>
                  <a:pt x="283763" y="61301"/>
                </a:cubicBezTo>
                <a:cubicBezTo>
                  <a:pt x="279515" y="73281"/>
                  <a:pt x="285638" y="86460"/>
                  <a:pt x="297532" y="90941"/>
                </a:cubicBezTo>
                <a:cubicBezTo>
                  <a:pt x="303534" y="93092"/>
                  <a:pt x="309844" y="92633"/>
                  <a:pt x="315212" y="90144"/>
                </a:cubicBezTo>
                <a:lnTo>
                  <a:pt x="326887" y="77561"/>
                </a:lnTo>
                <a:lnTo>
                  <a:pt x="326938" y="77794"/>
                </a:lnTo>
                <a:lnTo>
                  <a:pt x="327249" y="77171"/>
                </a:lnTo>
                <a:lnTo>
                  <a:pt x="326887" y="77561"/>
                </a:lnTo>
                <a:lnTo>
                  <a:pt x="321874" y="54876"/>
                </a:lnTo>
                <a:cubicBezTo>
                  <a:pt x="317510" y="50138"/>
                  <a:pt x="311636" y="47617"/>
                  <a:pt x="305669" y="47372"/>
                </a:cubicBezTo>
                <a:close/>
                <a:moveTo>
                  <a:pt x="180608" y="11591"/>
                </a:moveTo>
                <a:cubicBezTo>
                  <a:pt x="120220" y="11840"/>
                  <a:pt x="66613" y="50309"/>
                  <a:pt x="47036" y="107433"/>
                </a:cubicBezTo>
                <a:lnTo>
                  <a:pt x="205813" y="107433"/>
                </a:lnTo>
                <a:cubicBezTo>
                  <a:pt x="206125" y="83006"/>
                  <a:pt x="225106" y="67291"/>
                  <a:pt x="254357" y="67291"/>
                </a:cubicBezTo>
                <a:lnTo>
                  <a:pt x="270616" y="67291"/>
                </a:lnTo>
                <a:cubicBezTo>
                  <a:pt x="270732" y="63868"/>
                  <a:pt x="271362" y="60492"/>
                  <a:pt x="272483" y="57256"/>
                </a:cubicBezTo>
                <a:cubicBezTo>
                  <a:pt x="273510" y="54494"/>
                  <a:pt x="274894" y="51872"/>
                  <a:pt x="276606" y="49477"/>
                </a:cubicBezTo>
                <a:cubicBezTo>
                  <a:pt x="250599" y="25088"/>
                  <a:pt x="216261" y="11536"/>
                  <a:pt x="180608" y="11591"/>
                </a:cubicBezTo>
                <a:close/>
                <a:moveTo>
                  <a:pt x="180608" y="0"/>
                </a:moveTo>
                <a:cubicBezTo>
                  <a:pt x="219279" y="-47"/>
                  <a:pt x="256512" y="14672"/>
                  <a:pt x="284696" y="41153"/>
                </a:cubicBezTo>
                <a:cubicBezTo>
                  <a:pt x="286524" y="39815"/>
                  <a:pt x="288477" y="38663"/>
                  <a:pt x="290531" y="37706"/>
                </a:cubicBezTo>
                <a:cubicBezTo>
                  <a:pt x="307941" y="29593"/>
                  <a:pt x="328626" y="37123"/>
                  <a:pt x="336740" y="54533"/>
                </a:cubicBezTo>
                <a:cubicBezTo>
                  <a:pt x="340692" y="62881"/>
                  <a:pt x="341120" y="72472"/>
                  <a:pt x="337907" y="81139"/>
                </a:cubicBezTo>
                <a:cubicBezTo>
                  <a:pt x="332897" y="94900"/>
                  <a:pt x="319797" y="104041"/>
                  <a:pt x="305156" y="104010"/>
                </a:cubicBezTo>
                <a:cubicBezTo>
                  <a:pt x="301095" y="104033"/>
                  <a:pt x="297065" y="103325"/>
                  <a:pt x="293254" y="101909"/>
                </a:cubicBezTo>
                <a:cubicBezTo>
                  <a:pt x="284580" y="98774"/>
                  <a:pt x="277524" y="92302"/>
                  <a:pt x="273650" y="83939"/>
                </a:cubicBezTo>
                <a:cubicBezTo>
                  <a:pt x="272949" y="82321"/>
                  <a:pt x="272350" y="80656"/>
                  <a:pt x="271860" y="78960"/>
                </a:cubicBezTo>
                <a:lnTo>
                  <a:pt x="254357" y="78960"/>
                </a:lnTo>
                <a:cubicBezTo>
                  <a:pt x="245722" y="78960"/>
                  <a:pt x="217949" y="81061"/>
                  <a:pt x="217482" y="107433"/>
                </a:cubicBezTo>
                <a:lnTo>
                  <a:pt x="219894" y="107433"/>
                </a:lnTo>
                <a:cubicBezTo>
                  <a:pt x="220991" y="107378"/>
                  <a:pt x="222088" y="107378"/>
                  <a:pt x="223185" y="107433"/>
                </a:cubicBezTo>
                <a:cubicBezTo>
                  <a:pt x="242415" y="108343"/>
                  <a:pt x="257258" y="124664"/>
                  <a:pt x="256356" y="143895"/>
                </a:cubicBezTo>
                <a:cubicBezTo>
                  <a:pt x="255446" y="163118"/>
                  <a:pt x="239117" y="177969"/>
                  <a:pt x="219894" y="177059"/>
                </a:cubicBezTo>
                <a:lnTo>
                  <a:pt x="43458" y="177059"/>
                </a:lnTo>
                <a:cubicBezTo>
                  <a:pt x="27825" y="177082"/>
                  <a:pt x="14109" y="166642"/>
                  <a:pt x="9959" y="151573"/>
                </a:cubicBezTo>
                <a:cubicBezTo>
                  <a:pt x="4872" y="133097"/>
                  <a:pt x="15726" y="113999"/>
                  <a:pt x="34200" y="108911"/>
                </a:cubicBezTo>
                <a:cubicBezTo>
                  <a:pt x="53826" y="44420"/>
                  <a:pt x="113198" y="257"/>
                  <a:pt x="180608" y="0"/>
                </a:cubicBezTo>
                <a:close/>
              </a:path>
            </a:pathLst>
          </a:custGeom>
          <a:solidFill>
            <a:schemeClr val="bg2"/>
          </a:solidFill>
          <a:ln w="776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sz="3599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31462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2500">
        <p:blinds dir="vert"/>
      </p:transition>
    </mc:Choice>
    <mc:Fallback>
      <p:transition spd="slow" advClick="0" advTm="25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4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5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48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49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52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53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0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71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5" grpId="0"/>
          <p:bldP spid="66" grpId="0"/>
          <p:bldP spid="67" grpId="0" animBg="1"/>
          <p:bldP spid="68" grpId="0" animBg="1"/>
          <p:bldP spid="69" grpId="0" animBg="1"/>
          <p:bldP spid="70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12" presetClass="entr" presetSubtype="4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750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39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31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2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5" dur="750"/>
                                            <p:tgtEl>
                                              <p:spTgt spid="1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6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8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9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0" presetID="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2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53" dur="1500" fill="hold"/>
                                            <p:tgtEl>
                                              <p:spTgt spid="7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4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6" dur="750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57" dur="75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3" dur="750"/>
                                            <p:tgtEl>
                                              <p:spTgt spid="1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66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7" dur="15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8" presetID="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0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1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4" dur="750"/>
                                            <p:tgtEl>
                                              <p:spTgt spid="13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75" dur="750"/>
                                            <p:tgtEl>
                                              <p:spTgt spid="1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1" dur="750"/>
                                            <p:tgtEl>
                                              <p:spTgt spid="1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2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4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5" dur="1500" fill="hold"/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88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9" dur="1500" fill="hold"/>
                                            <p:tgtEl>
                                              <p:spTgt spid="1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0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2" dur="750"/>
                                            <p:tgtEl>
                                              <p:spTgt spid="1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93" dur="750"/>
                                            <p:tgtEl>
                                              <p:spTgt spid="1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4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7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8" dur="75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1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1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1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750"/>
                                            <p:tgtEl>
                                              <p:spTgt spid="1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1" dur="750"/>
                                            <p:tgtEl>
                                              <p:spTgt spid="1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4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5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6" dur="750" fill="hold"/>
                                            <p:tgtEl>
                                              <p:spTgt spid="19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7" dur="750"/>
                                            <p:tgtEl>
                                              <p:spTgt spid="1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5" grpId="0"/>
          <p:bldP spid="66" grpId="0"/>
          <p:bldP spid="67" grpId="0" animBg="1"/>
          <p:bldP spid="68" grpId="0" animBg="1"/>
          <p:bldP spid="69" grpId="0" animBg="1"/>
          <p:bldP spid="70" grpId="0" animBg="1"/>
          <p:bldP spid="190" grpId="0" animBg="1"/>
          <p:bldP spid="191" grpId="0" animBg="1"/>
          <p:bldP spid="192" grpId="0" animBg="1"/>
          <p:bldP spid="193" grpId="0" animBg="1"/>
          <p:bldP spid="194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2_D_19">
      <a:dk1>
        <a:srgbClr val="F2F2F2"/>
      </a:dk1>
      <a:lt1>
        <a:srgbClr val="000000"/>
      </a:lt1>
      <a:dk2>
        <a:srgbClr val="FFFFFF"/>
      </a:dk2>
      <a:lt2>
        <a:srgbClr val="0E2841"/>
      </a:lt2>
      <a:accent1>
        <a:srgbClr val="EB008B"/>
      </a:accent1>
      <a:accent2>
        <a:srgbClr val="AD148E"/>
      </a:accent2>
      <a:accent3>
        <a:srgbClr val="5C2E90"/>
      </a:accent3>
      <a:accent4>
        <a:srgbClr val="2E37FE"/>
      </a:accent4>
      <a:accent5>
        <a:srgbClr val="6666FF"/>
      </a:accent5>
      <a:accent6>
        <a:srgbClr val="D1D1D1"/>
      </a:accent6>
      <a:hlink>
        <a:srgbClr val="467886"/>
      </a:hlink>
      <a:folHlink>
        <a:srgbClr val="96607D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6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5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3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Office 2013 - 2022 Theme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2013 - 2022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3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3_SO 05">
  <a:themeElements>
    <a:clrScheme name="CP2_L_15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292B38"/>
      </a:accent1>
      <a:accent2>
        <a:srgbClr val="55637E"/>
      </a:accent2>
      <a:accent3>
        <a:srgbClr val="75A2C3"/>
      </a:accent3>
      <a:accent4>
        <a:srgbClr val="551D2C"/>
      </a:accent4>
      <a:accent5>
        <a:srgbClr val="FDB713"/>
      </a:accent5>
      <a:accent6>
        <a:srgbClr val="C4DF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4_SO 05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2_SO 02">
  <a:themeElements>
    <a:clrScheme name="CP2_D_01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17184B"/>
      </a:accent1>
      <a:accent2>
        <a:srgbClr val="273287"/>
      </a:accent2>
      <a:accent3>
        <a:srgbClr val="D6B4F2"/>
      </a:accent3>
      <a:accent4>
        <a:srgbClr val="D8E63C"/>
      </a:accent4>
      <a:accent5>
        <a:srgbClr val="D3DDE7"/>
      </a:accent5>
      <a:accent6>
        <a:srgbClr val="F0EEE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3.xml><?xml version="1.0" encoding="utf-8"?>
<a:theme xmlns:a="http://schemas.openxmlformats.org/drawingml/2006/main" name="3_SO 02">
  <a:themeElements>
    <a:clrScheme name="CP2_D_06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471718"/>
      </a:accent1>
      <a:accent2>
        <a:srgbClr val="CA5655"/>
      </a:accent2>
      <a:accent3>
        <a:srgbClr val="93A292"/>
      </a:accent3>
      <a:accent4>
        <a:srgbClr val="39703D"/>
      </a:accent4>
      <a:accent5>
        <a:srgbClr val="76B974"/>
      </a:accent5>
      <a:accent6>
        <a:srgbClr val="D9E74C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4.xml><?xml version="1.0" encoding="utf-8"?>
<a:theme xmlns:a="http://schemas.openxmlformats.org/drawingml/2006/main" name="3_SO 03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5.xml><?xml version="1.0" encoding="utf-8"?>
<a:theme xmlns:a="http://schemas.openxmlformats.org/drawingml/2006/main" name="SO 01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6.xml><?xml version="1.0" encoding="utf-8"?>
<a:theme xmlns:a="http://schemas.openxmlformats.org/drawingml/2006/main" name="4_SO 03">
  <a:themeElements>
    <a:clrScheme name="CP2_L_01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17184B"/>
      </a:accent1>
      <a:accent2>
        <a:srgbClr val="273287"/>
      </a:accent2>
      <a:accent3>
        <a:srgbClr val="D6B4F2"/>
      </a:accent3>
      <a:accent4>
        <a:srgbClr val="D8E63C"/>
      </a:accent4>
      <a:accent5>
        <a:srgbClr val="D3DDE7"/>
      </a:accent5>
      <a:accent6>
        <a:srgbClr val="F0EEE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2_L_13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0E3269"/>
      </a:accent1>
      <a:accent2>
        <a:srgbClr val="016EA6"/>
      </a:accent2>
      <a:accent3>
        <a:srgbClr val="0DA2C8"/>
      </a:accent3>
      <a:accent4>
        <a:srgbClr val="1DCCE7"/>
      </a:accent4>
      <a:accent5>
        <a:srgbClr val="FFDB56"/>
      </a:accent5>
      <a:accent6>
        <a:srgbClr val="9A525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CP_L_96">
      <a:dk1>
        <a:srgbClr val="000000"/>
      </a:dk1>
      <a:lt1>
        <a:srgbClr val="E5E8EC"/>
      </a:lt1>
      <a:dk2>
        <a:srgbClr val="2E2DA1"/>
      </a:dk2>
      <a:lt2>
        <a:srgbClr val="D1E1F6"/>
      </a:lt2>
      <a:accent1>
        <a:srgbClr val="EFBE39"/>
      </a:accent1>
      <a:accent2>
        <a:srgbClr val="E84D3B"/>
      </a:accent2>
      <a:accent3>
        <a:srgbClr val="20BBEB"/>
      </a:accent3>
      <a:accent4>
        <a:srgbClr val="6858C2"/>
      </a:accent4>
      <a:accent5>
        <a:srgbClr val="5342B4"/>
      </a:accent5>
      <a:accent6>
        <a:srgbClr val="F7AFB0"/>
      </a:accent6>
      <a:hlink>
        <a:srgbClr val="2E2DA1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100">
      <a:dk1>
        <a:srgbClr val="000000"/>
      </a:dk1>
      <a:lt1>
        <a:srgbClr val="FFFFFF"/>
      </a:lt1>
      <a:dk2>
        <a:srgbClr val="434343"/>
      </a:dk2>
      <a:lt2>
        <a:srgbClr val="EEEEEE"/>
      </a:lt2>
      <a:accent1>
        <a:srgbClr val="004E8B"/>
      </a:accent1>
      <a:accent2>
        <a:srgbClr val="F7C243"/>
      </a:accent2>
      <a:accent3>
        <a:srgbClr val="6DD6D5"/>
      </a:accent3>
      <a:accent4>
        <a:srgbClr val="F73A5F"/>
      </a:accent4>
      <a:accent5>
        <a:srgbClr val="F1C232"/>
      </a:accent5>
      <a:accent6>
        <a:srgbClr val="003661"/>
      </a:accent6>
      <a:hlink>
        <a:srgbClr val="000000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13589</TotalTime>
  <Words>1200</Words>
  <Application>Microsoft Office PowerPoint</Application>
  <PresentationFormat>Custom</PresentationFormat>
  <Paragraphs>180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26</vt:i4>
      </vt:variant>
      <vt:variant>
        <vt:lpstr>Slide Titles</vt:lpstr>
      </vt:variant>
      <vt:variant>
        <vt:i4>10</vt:i4>
      </vt:variant>
    </vt:vector>
  </HeadingPairs>
  <TitlesOfParts>
    <vt:vector size="41" baseType="lpstr">
      <vt:lpstr>Aptos</vt:lpstr>
      <vt:lpstr>Arial</vt:lpstr>
      <vt:lpstr>Calibri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2_SO 07</vt:lpstr>
      <vt:lpstr>2_SO 06</vt:lpstr>
      <vt:lpstr>2_SO 05</vt:lpstr>
      <vt:lpstr>2_SO 03</vt:lpstr>
      <vt:lpstr>Office 2013 - 2022 Theme</vt:lpstr>
      <vt:lpstr>3_SO 05</vt:lpstr>
      <vt:lpstr>4_SO 05</vt:lpstr>
      <vt:lpstr>2_SO 02</vt:lpstr>
      <vt:lpstr>3_SO 02</vt:lpstr>
      <vt:lpstr>3_SO 03</vt:lpstr>
      <vt:lpstr>SO 01</vt:lpstr>
      <vt:lpstr>4_SO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142 - Idea–To–Impact Model</dc:title>
  <dc:creator>Slide Ocean</dc:creator>
  <cp:lastModifiedBy>SO</cp:lastModifiedBy>
  <cp:revision>3232</cp:revision>
  <dcterms:created xsi:type="dcterms:W3CDTF">2024-04-24T08:43:56Z</dcterms:created>
  <dcterms:modified xsi:type="dcterms:W3CDTF">2025-12-18T01:34:37Z</dcterms:modified>
</cp:coreProperties>
</file>

<file path=docProps/thumbnail.jpeg>
</file>