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1" r:id="rId27"/>
    <p:sldId id="2147378262" r:id="rId28"/>
    <p:sldId id="2147378259" r:id="rId29"/>
    <p:sldId id="2147378257" r:id="rId30"/>
    <p:sldId id="2147378245" r:id="rId31"/>
    <p:sldId id="2147378255" r:id="rId32"/>
    <p:sldId id="2147378260" r:id="rId33"/>
    <p:sldId id="2147378254" r:id="rId34"/>
    <p:sldId id="2147378256" r:id="rId35"/>
    <p:sldId id="2147378258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5D4DD"/>
    <a:srgbClr val="FFFFFF"/>
    <a:srgbClr val="ECBA9C"/>
    <a:srgbClr val="F5CDBB"/>
    <a:srgbClr val="EFC6AC"/>
    <a:srgbClr val="000000"/>
    <a:srgbClr val="1C1C1C"/>
    <a:srgbClr val="3D054F"/>
    <a:srgbClr val="A152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12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92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C439AFF-0980-1DD8-C437-1E3937BD8F1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24AB940-EDCE-E132-812D-EC7ED72ECB4B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C4F8B7A-B637-24D2-C571-01D08884688C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tx2"/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A5F2935-81FD-C919-2A3B-4A62F589F7F2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2FA0AA4-7055-52BF-ADA7-85952CC108B2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CA3931E-AAD7-67A0-0A84-9708C6E094FE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3CC2BFC-F0B1-3156-327F-78264DFC512A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4700913-E579-81B9-83F6-589CD36E7377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ED7C087-2483-64DA-7136-0211AE707814}"/>
                </a:ext>
              </a:extLst>
            </p:cNvPr>
            <p:cNvSpPr txBox="1"/>
            <p:nvPr/>
          </p:nvSpPr>
          <p:spPr>
            <a:xfrm>
              <a:off x="6880555" y="4625769"/>
              <a:ext cx="287675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DECIDE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C684693-226F-3823-1988-F53C14556D54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2EA8B8A-26EE-B289-E80B-C5B0CAA75544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01E31B2-EED1-FB48-48BC-4E7C6C5ACE71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103DB19-E6C4-4C64-2FF1-7BF885EE7E7F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C2D672E-7F31-CC31-8F7A-637B750ADEE2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1A8B550-716F-0A84-8254-7F5BB0E3F6C9}"/>
                </a:ext>
              </a:extLst>
            </p:cNvPr>
            <p:cNvSpPr txBox="1"/>
            <p:nvPr/>
          </p:nvSpPr>
          <p:spPr>
            <a:xfrm>
              <a:off x="7303083" y="4625769"/>
              <a:ext cx="245422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890D7D0-7628-D79A-B469-ED1D2F69FD07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4FD36638-E309-BDFC-23FF-12CB8E7CBDC8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60E11332-3FEF-4B4D-E847-EE170A152BD4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3B4359A1-7F50-95F2-4020-0552AD0B587E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3577DF6F-2EFD-AFD7-9895-D30012D78E26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95787A91-A921-23C5-DBE3-CB6664BA4909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620336A1-BAB1-9E78-8F96-05CEDBE70251}"/>
                </a:ext>
              </a:extLst>
            </p:cNvPr>
            <p:cNvSpPr txBox="1"/>
            <p:nvPr/>
          </p:nvSpPr>
          <p:spPr>
            <a:xfrm>
              <a:off x="6773650" y="4625769"/>
              <a:ext cx="228362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ACT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56FD124-DCC1-7324-C779-43BCA6D547A6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A1D4DE1A-8656-2AF0-528B-B97E76CED806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5172229-EA80-1945-EB7D-6449C8116F01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BB4AD13D-240C-0FAA-3403-EC58AE6BC9D1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CC161224-C183-778D-F091-BFE5435FC0E4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82553F2-6953-76DA-844C-677FFB9BE48F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47840915-77DB-3F3E-47C1-0A47A844CC5D}"/>
                </a:ext>
              </a:extLst>
            </p:cNvPr>
            <p:cNvSpPr txBox="1"/>
            <p:nvPr/>
          </p:nvSpPr>
          <p:spPr>
            <a:xfrm>
              <a:off x="7731098" y="4625769"/>
              <a:ext cx="2026214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soi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C228DA7-1AEF-AD7E-8F31-62718615B610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0C81F17-1CAC-F5A8-B1C4-7910E68D5875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662DCF91-A4BA-B6C4-D242-96DE8D40EC91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E8D34CE-599E-A61F-9890-BBA6AA11E136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5B7CC68-C2FB-6DE0-6CD5-6A520ADC9CCD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CC401CF-F9C7-D2BD-9E4D-2BF432EAEA2B}"/>
                </a:ext>
              </a:extLst>
            </p:cNvPr>
            <p:cNvSpPr txBox="1"/>
            <p:nvPr/>
          </p:nvSpPr>
          <p:spPr>
            <a:xfrm>
              <a:off x="7463589" y="4625769"/>
              <a:ext cx="2293723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RENEW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54792C1-126E-3A57-9A9A-DDE8DB856901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04" name="Oval 103">
            <a:extLst>
              <a:ext uri="{FF2B5EF4-FFF2-40B4-BE49-F238E27FC236}">
                <a16:creationId xmlns:a16="http://schemas.microsoft.com/office/drawing/2014/main" id="{64EE0D9C-20A1-D29A-11DC-659281362C5D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BAB812E9-24BE-09BC-1F49-1726E15B47C9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1">
                <a:shade val="15000"/>
              </a:schemeClr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F7370AD0-AB66-3600-A1A3-E341ADAA198F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38B9A1B8-A760-D4DC-6BA6-6C6C580E97C1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CA69F440-227B-649E-01CF-5E44E9914C14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0BB3C75-7260-6605-D072-E0496197C6BB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A527DF7-D092-31CC-A010-15166CC1C5A4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C9337C7-08AD-AC82-E90A-7717EA477D08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DEDCA7A-7C52-5669-ABBB-999F4C2825F5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6E2063A-B7A2-40D5-8F06-273ABEE7F761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Shape 2535">
            <a:extLst>
              <a:ext uri="{FF2B5EF4-FFF2-40B4-BE49-F238E27FC236}">
                <a16:creationId xmlns:a16="http://schemas.microsoft.com/office/drawing/2014/main" id="{C91163F2-8C7F-283E-40B4-16FFFDB48687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13" name="Shape 2748">
            <a:extLst>
              <a:ext uri="{FF2B5EF4-FFF2-40B4-BE49-F238E27FC236}">
                <a16:creationId xmlns:a16="http://schemas.microsoft.com/office/drawing/2014/main" id="{FFF435A6-3048-9CD4-F3FA-03FB46D73424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15" name="Shape 2546">
            <a:extLst>
              <a:ext uri="{FF2B5EF4-FFF2-40B4-BE49-F238E27FC236}">
                <a16:creationId xmlns:a16="http://schemas.microsoft.com/office/drawing/2014/main" id="{858B28F8-9BC0-BB9C-F584-8C93DBDD624B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16" name="Shape 2630">
            <a:extLst>
              <a:ext uri="{FF2B5EF4-FFF2-40B4-BE49-F238E27FC236}">
                <a16:creationId xmlns:a16="http://schemas.microsoft.com/office/drawing/2014/main" id="{113E03CB-7FA6-B900-16E5-F3BFEC393252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17" name="Shape 2540">
            <a:extLst>
              <a:ext uri="{FF2B5EF4-FFF2-40B4-BE49-F238E27FC236}">
                <a16:creationId xmlns:a16="http://schemas.microsoft.com/office/drawing/2014/main" id="{49B03035-381B-E95A-5158-91DA40FF05CE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53" grpId="0" animBg="1"/>
          <p:bldP spid="60" grpId="0" animBg="1"/>
          <p:bldP spid="67" grpId="0" animBg="1"/>
          <p:bldP spid="84" grpId="0" animBg="1"/>
          <p:bldP spid="104" grpId="0" animBg="1"/>
          <p:bldP spid="105" grpId="0" animBg="1"/>
          <p:bldP spid="110" grpId="0" animBg="1"/>
          <p:bldP spid="41" grpId="0"/>
          <p:bldP spid="42" grpId="0"/>
          <p:bldP spid="51" grpId="0" animBg="1"/>
          <p:bldP spid="47" grpId="0" animBg="1"/>
          <p:bldP spid="48" grpId="0" animBg="1"/>
          <p:bldP spid="49" grpId="0" animBg="1"/>
          <p:bldP spid="50" grpId="0" animBg="1"/>
          <p:bldP spid="111" grpId="0" animBg="1"/>
          <p:bldP spid="113" grpId="0" animBg="1"/>
          <p:bldP spid="115" grpId="0" animBg="1"/>
          <p:bldP spid="116" grpId="0" animBg="1"/>
          <p:bldP spid="1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53" grpId="0" animBg="1"/>
          <p:bldP spid="60" grpId="0" animBg="1"/>
          <p:bldP spid="67" grpId="0" animBg="1"/>
          <p:bldP spid="84" grpId="0" animBg="1"/>
          <p:bldP spid="104" grpId="0" animBg="1"/>
          <p:bldP spid="105" grpId="0" animBg="1"/>
          <p:bldP spid="110" grpId="0" animBg="1"/>
          <p:bldP spid="41" grpId="0"/>
          <p:bldP spid="42" grpId="0"/>
          <p:bldP spid="51" grpId="0" animBg="1"/>
          <p:bldP spid="47" grpId="0" animBg="1"/>
          <p:bldP spid="48" grpId="0" animBg="1"/>
          <p:bldP spid="49" grpId="0" animBg="1"/>
          <p:bldP spid="50" grpId="0" animBg="1"/>
          <p:bldP spid="111" grpId="0" animBg="1"/>
          <p:bldP spid="113" grpId="0" animBg="1"/>
          <p:bldP spid="115" grpId="0" animBg="1"/>
          <p:bldP spid="116" grpId="0" animBg="1"/>
          <p:bldP spid="11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C92F5518-A851-07DF-3BD9-1E37B450859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D7D5CDA-7874-10CC-F378-7AF513CA15D1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EF9F733-CDFA-DDC3-5371-C61FCE5541C3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7FAD990-21D2-63B1-3603-79476577DA51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31E96C0-208D-2E61-7F9D-EF7E65FC63FE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4E9B91-F2BC-42FF-504F-3B88944F1069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3303AA-4CD4-B1A0-04D6-68C29F3212A6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DB3B4C3-E21A-1082-05F5-C12176964507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569B315-F5A3-5F8B-6E8A-7079B3535DDD}"/>
                </a:ext>
              </a:extLst>
            </p:cNvPr>
            <p:cNvSpPr txBox="1"/>
            <p:nvPr/>
          </p:nvSpPr>
          <p:spPr>
            <a:xfrm>
              <a:off x="6677397" y="4625769"/>
              <a:ext cx="3079915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DECIDE – </a:t>
              </a:r>
              <a:r>
                <a:rPr lang="en-US" sz="2400" dirty="0" err="1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978CA49-EE26-95FE-2BC6-08D1CDA21B82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1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213BF02-4F76-05A5-CD5B-E8F38C8CB81A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CC67F2C-9F54-A37D-86FE-0D770ACFC170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17E80FE-2E40-A160-AA6A-F78688522E08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E0CD26E-6A7E-87BF-A06B-2F2A40EF98DA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A20F03A-8884-5DE7-571F-E4BF3420EA04}"/>
                </a:ext>
              </a:extLst>
            </p:cNvPr>
            <p:cNvSpPr txBox="1"/>
            <p:nvPr/>
          </p:nvSpPr>
          <p:spPr>
            <a:xfrm>
              <a:off x="7129763" y="4625769"/>
              <a:ext cx="262754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REVIEW – </a:t>
              </a:r>
              <a:r>
                <a:rPr lang="en-US" sz="2400" dirty="0" err="1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E2C7ACB-8CCB-6B94-10D8-6F4199B1D288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1">
                    <a:lumMod val="25000"/>
                    <a:lumOff val="75000"/>
                  </a:schemeClr>
                </a:solidFill>
              </a:endParaRP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FE39D63A-28C9-6593-2638-094C0505F6B5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8561708-38A8-79DD-5E8C-52815D9D90E0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02A4D9C6-5ECA-6704-8348-8C2383B92333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5D69081-7593-FCD2-4E76-1280214F327F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995E87F-D5E4-C2C7-4B5D-A2A50BE962D7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5AC8310-0382-951A-D248-7963B705DC42}"/>
                </a:ext>
              </a:extLst>
            </p:cNvPr>
            <p:cNvSpPr txBox="1"/>
            <p:nvPr/>
          </p:nvSpPr>
          <p:spPr>
            <a:xfrm>
              <a:off x="6693015" y="4625769"/>
              <a:ext cx="2444898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ACT – </a:t>
              </a:r>
              <a:r>
                <a:rPr lang="en-US" sz="2400" dirty="0" err="1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5EA1EFC-B5CC-C8FE-EC47-B3E9F71A11DF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1">
                    <a:lumMod val="25000"/>
                    <a:lumOff val="75000"/>
                  </a:schemeClr>
                </a:solidFill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50541F40-37C8-D398-5381-05F2B35ABAF2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405C844-045D-3F52-8DE5-CDDADC9CC8BD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DFEB559F-D84A-9B79-DD1A-1BF13C18B4BC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B7DC438-B035-3A3A-6A69-644D252DDF3A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C90B163-5B9C-7D24-91DC-CBB7576E53F9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6E1C8E9-F022-68BE-619D-CAF772F60940}"/>
                </a:ext>
              </a:extLst>
            </p:cNvPr>
            <p:cNvSpPr txBox="1"/>
            <p:nvPr/>
          </p:nvSpPr>
          <p:spPr>
            <a:xfrm>
              <a:off x="7588006" y="4625769"/>
              <a:ext cx="2169306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REFLECT – </a:t>
              </a:r>
              <a:r>
                <a:rPr lang="en-US" sz="2400" dirty="0" err="1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 soi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3A3E702-0966-4FBD-57E3-458955026AB6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1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7FC68B6-EBE1-A25F-7435-02918F6A1103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FB83F6F-876C-1EA1-1A66-A8FE5C6F757F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A95CE0E-B862-F34B-3315-8C102C0B0106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06BBB3C-2130-B348-4B8E-A0648898AE63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55552E4-D8A8-72E6-09D7-CBB50D63A8F0}"/>
                </a:ext>
              </a:extLst>
            </p:cNvPr>
            <p:cNvSpPr txBox="1"/>
            <p:nvPr/>
          </p:nvSpPr>
          <p:spPr>
            <a:xfrm>
              <a:off x="7301604" y="4625769"/>
              <a:ext cx="2455708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RENEW – </a:t>
              </a:r>
              <a:r>
                <a:rPr lang="en-US" sz="2400" dirty="0" err="1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8B33B47-2D95-569C-6311-D9277F4E9DFC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25000"/>
                      <a:lumOff val="75000"/>
                    </a:schemeClr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1">
                    <a:lumMod val="25000"/>
                    <a:lumOff val="75000"/>
                  </a:schemeClr>
                </a:solidFill>
              </a:endParaRPr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8CF4BAF5-BB30-53E4-6EDC-C5B4375C993A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99359E4-D243-E1CE-B8BA-DFCF3045BEA7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1">
                <a:shade val="15000"/>
              </a:schemeClr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6869BC4E-7C26-E836-390F-94B437AF5292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55732AE7-4581-0C78-1B15-AE0476E780E6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760BEFDF-F75A-738D-5442-5AC29A7275F1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F5F82821-E9B7-A1F1-6292-840D88476378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F6736BC-9EDA-7A19-3858-CDC695E4913E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304268D-C047-3B6D-065C-6F2E4F87955C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9CBDED49-6196-7C57-9CB8-7498401661C7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7876F9E-CBD5-7426-1DC3-6F9DF9CD5F17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Shape 2535">
            <a:extLst>
              <a:ext uri="{FF2B5EF4-FFF2-40B4-BE49-F238E27FC236}">
                <a16:creationId xmlns:a16="http://schemas.microsoft.com/office/drawing/2014/main" id="{2C8EED86-11EF-D7C9-C289-A12C887F8C00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4" name="Shape 2748">
            <a:extLst>
              <a:ext uri="{FF2B5EF4-FFF2-40B4-BE49-F238E27FC236}">
                <a16:creationId xmlns:a16="http://schemas.microsoft.com/office/drawing/2014/main" id="{26701D24-416B-89EB-6DBE-501561311D6D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5" name="Shape 2546">
            <a:extLst>
              <a:ext uri="{FF2B5EF4-FFF2-40B4-BE49-F238E27FC236}">
                <a16:creationId xmlns:a16="http://schemas.microsoft.com/office/drawing/2014/main" id="{BB2C62EF-BD27-27A2-99CE-A06BCDFE897C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6" name="Shape 2630">
            <a:extLst>
              <a:ext uri="{FF2B5EF4-FFF2-40B4-BE49-F238E27FC236}">
                <a16:creationId xmlns:a16="http://schemas.microsoft.com/office/drawing/2014/main" id="{17CB082C-7E79-DF45-2DCF-BA4063606933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7" name="Shape 2540">
            <a:extLst>
              <a:ext uri="{FF2B5EF4-FFF2-40B4-BE49-F238E27FC236}">
                <a16:creationId xmlns:a16="http://schemas.microsoft.com/office/drawing/2014/main" id="{8E877BBE-0B00-CE08-DE7B-D12DEBC76F9E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Rectangle 274">
            <a:extLst>
              <a:ext uri="{FF2B5EF4-FFF2-40B4-BE49-F238E27FC236}">
                <a16:creationId xmlns:a16="http://schemas.microsoft.com/office/drawing/2014/main" id="{919BE08B-6CC4-527B-661B-58505FF88F4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276" name="Oval 275">
            <a:extLst>
              <a:ext uri="{FF2B5EF4-FFF2-40B4-BE49-F238E27FC236}">
                <a16:creationId xmlns:a16="http://schemas.microsoft.com/office/drawing/2014/main" id="{7E5A81EA-97DB-6C4C-CA4A-8CE062EAE218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59DB09B1-AAE5-B5CA-D3B0-6BAD39CD86EF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0E51B6ED-8736-EC19-BDBB-F0F7C33D3F7B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95227319-6484-4A8D-4401-9EB87B3EDA6C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7860DC85-66E4-F1CD-C44B-4877CF42B63B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2DD7D0A0-AB18-5277-F185-04A0F6C87FCD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EDC6843D-0A26-084A-DDC9-FF3F509B30BD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FE939F2D-7A20-BBB2-8217-D24D6A0EFAEF}"/>
                </a:ext>
              </a:extLst>
            </p:cNvPr>
            <p:cNvSpPr txBox="1"/>
            <p:nvPr/>
          </p:nvSpPr>
          <p:spPr>
            <a:xfrm>
              <a:off x="6677397" y="4625769"/>
              <a:ext cx="3079915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DECIDE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F3FB00B1-03F9-58E3-7C1C-FA075432A3EB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E9CD4DB3-A0D8-5DD5-E2E1-E8AE8CBBA35A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6533BE4B-3F1A-A15B-25C9-36BF1A3445C1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CE7C8AA9-B89D-2423-AFAC-37916BDF23EE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60E84740-467B-00CC-4CBD-BBCC23AD21C5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C180B1CF-71B7-B107-0244-DCFD3D8B5AF8}"/>
                </a:ext>
              </a:extLst>
            </p:cNvPr>
            <p:cNvSpPr txBox="1"/>
            <p:nvPr/>
          </p:nvSpPr>
          <p:spPr>
            <a:xfrm>
              <a:off x="7129763" y="4625769"/>
              <a:ext cx="262754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REVIEW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F8E503BB-87ED-58D5-61FA-B8ACD4FF158A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91" name="Oval 290">
            <a:extLst>
              <a:ext uri="{FF2B5EF4-FFF2-40B4-BE49-F238E27FC236}">
                <a16:creationId xmlns:a16="http://schemas.microsoft.com/office/drawing/2014/main" id="{B2061D3A-8CE6-AF95-BC7B-9F18462F2FD8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6BA48B79-0968-E7E2-2BAD-3546226B886C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28F11735-3045-0C9E-DE64-BE4C9A04BC16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0D90001F-206C-2084-928C-9220828371B1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D776D7BC-E943-E1D0-19F1-E9D8F2404771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4DB30ADD-E8BC-FFFF-32B5-B7D8143BEE79}"/>
                </a:ext>
              </a:extLst>
            </p:cNvPr>
            <p:cNvSpPr txBox="1"/>
            <p:nvPr/>
          </p:nvSpPr>
          <p:spPr>
            <a:xfrm>
              <a:off x="6693015" y="4625769"/>
              <a:ext cx="2444898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ACT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EAD8C338-2B63-BF99-2C6C-43B52AD46796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98" name="Oval 297">
            <a:extLst>
              <a:ext uri="{FF2B5EF4-FFF2-40B4-BE49-F238E27FC236}">
                <a16:creationId xmlns:a16="http://schemas.microsoft.com/office/drawing/2014/main" id="{270218EC-5FAB-51F9-F733-44A90364C16E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D300FC16-D533-B498-728B-DA1279B992D6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851E6D49-8E0F-65A1-84DA-6AF6529239DE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2DC16F19-ECC9-3017-F47D-175C876029A1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852503F7-86DF-DAEA-94CA-3AE6BA606F8F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id="{61D6294D-134C-57EF-5E56-849B415929D9}"/>
                </a:ext>
              </a:extLst>
            </p:cNvPr>
            <p:cNvSpPr txBox="1"/>
            <p:nvPr/>
          </p:nvSpPr>
          <p:spPr>
            <a:xfrm>
              <a:off x="7588006" y="4625769"/>
              <a:ext cx="2169306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REFLECT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soi</a:t>
              </a:r>
            </a:p>
          </p:txBody>
        </p: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A70CF038-BE49-AF0C-7184-C9E2639DB028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93A6C91E-E818-1C64-C6AC-AFC3549F4C3F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2563A3DF-1ED9-8C2F-E3C6-14B8980D5B32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3CCC0E95-CCF7-3E73-132C-94A27244F952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2DB1AC95-BDE2-7166-7F6D-226048CDD876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6227A89B-AA2D-C6F9-B763-4094DA1D4C10}"/>
                </a:ext>
              </a:extLst>
            </p:cNvPr>
            <p:cNvSpPr txBox="1"/>
            <p:nvPr/>
          </p:nvSpPr>
          <p:spPr>
            <a:xfrm>
              <a:off x="7301604" y="4625769"/>
              <a:ext cx="2455708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RENEW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2AF7AD98-3D05-CC7D-7B4A-14231EBB6729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11" name="Oval 310">
            <a:extLst>
              <a:ext uri="{FF2B5EF4-FFF2-40B4-BE49-F238E27FC236}">
                <a16:creationId xmlns:a16="http://schemas.microsoft.com/office/drawing/2014/main" id="{1969084C-FA90-85A7-FF8F-E38B5CCCDEBA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E869D7BF-948F-0280-907E-11CA4AECD0BD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1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1F7D55A2-8991-B2DD-41D4-1BDF58AFED4C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4" name="!!MainTitle1">
            <a:extLst>
              <a:ext uri="{FF2B5EF4-FFF2-40B4-BE49-F238E27FC236}">
                <a16:creationId xmlns:a16="http://schemas.microsoft.com/office/drawing/2014/main" id="{F592C08A-32B9-B086-CEA4-28BA57B281D4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5" name="!!SubTitle">
            <a:extLst>
              <a:ext uri="{FF2B5EF4-FFF2-40B4-BE49-F238E27FC236}">
                <a16:creationId xmlns:a16="http://schemas.microsoft.com/office/drawing/2014/main" id="{3D4C8F22-31A5-4B9B-06FD-898BF80C9503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6" name="Oval 315">
            <a:extLst>
              <a:ext uri="{FF2B5EF4-FFF2-40B4-BE49-F238E27FC236}">
                <a16:creationId xmlns:a16="http://schemas.microsoft.com/office/drawing/2014/main" id="{4D131978-AEA4-7EB6-E23D-7D98D256A003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9CF4D6E2-82B1-B24C-E71A-0E7E84E3B061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8" name="Oval 317">
            <a:extLst>
              <a:ext uri="{FF2B5EF4-FFF2-40B4-BE49-F238E27FC236}">
                <a16:creationId xmlns:a16="http://schemas.microsoft.com/office/drawing/2014/main" id="{A6992B60-ACEF-267D-933C-56C912707E46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BB50D6AB-BE81-AC80-E7BC-FBD61CCE7B11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0" name="Oval 319">
            <a:extLst>
              <a:ext uri="{FF2B5EF4-FFF2-40B4-BE49-F238E27FC236}">
                <a16:creationId xmlns:a16="http://schemas.microsoft.com/office/drawing/2014/main" id="{66B55E7F-049E-D2C7-075F-BA2F80B4072E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1" name="Shape 2535">
            <a:extLst>
              <a:ext uri="{FF2B5EF4-FFF2-40B4-BE49-F238E27FC236}">
                <a16:creationId xmlns:a16="http://schemas.microsoft.com/office/drawing/2014/main" id="{89CFECAD-C72F-A7AC-E7A3-1126D759330E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22" name="Shape 2748">
            <a:extLst>
              <a:ext uri="{FF2B5EF4-FFF2-40B4-BE49-F238E27FC236}">
                <a16:creationId xmlns:a16="http://schemas.microsoft.com/office/drawing/2014/main" id="{97FFD7A1-CD5E-F8CB-34A8-EEC634953D83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23" name="Shape 2546">
            <a:extLst>
              <a:ext uri="{FF2B5EF4-FFF2-40B4-BE49-F238E27FC236}">
                <a16:creationId xmlns:a16="http://schemas.microsoft.com/office/drawing/2014/main" id="{85134F0F-8977-E651-39A6-AF9307579FB9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24" name="Shape 2630">
            <a:extLst>
              <a:ext uri="{FF2B5EF4-FFF2-40B4-BE49-F238E27FC236}">
                <a16:creationId xmlns:a16="http://schemas.microsoft.com/office/drawing/2014/main" id="{6AE39ECC-B8EF-B0EA-BFEA-19175AEE4A05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25" name="Shape 2540">
            <a:extLst>
              <a:ext uri="{FF2B5EF4-FFF2-40B4-BE49-F238E27FC236}">
                <a16:creationId xmlns:a16="http://schemas.microsoft.com/office/drawing/2014/main" id="{B6CFD9E8-6119-4C89-3F16-D272EA3F4275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6" grpId="0" animBg="1"/>
          <p:bldP spid="277" grpId="0" animBg="1"/>
          <p:bldP spid="278" grpId="0" animBg="1"/>
          <p:bldP spid="291" grpId="0" animBg="1"/>
          <p:bldP spid="298" grpId="0" animBg="1"/>
          <p:bldP spid="311" grpId="0" animBg="1"/>
          <p:bldP spid="312" grpId="0" animBg="1"/>
          <p:bldP spid="313" grpId="0" animBg="1"/>
          <p:bldP spid="314" grpId="0"/>
          <p:bldP spid="315" grpId="0"/>
          <p:bldP spid="316" grpId="0" animBg="1"/>
          <p:bldP spid="317" grpId="0" animBg="1"/>
          <p:bldP spid="318" grpId="0" animBg="1"/>
          <p:bldP spid="319" grpId="0" animBg="1"/>
          <p:bldP spid="320" grpId="0" animBg="1"/>
          <p:bldP spid="321" grpId="0" animBg="1"/>
          <p:bldP spid="322" grpId="0" animBg="1"/>
          <p:bldP spid="323" grpId="0" animBg="1"/>
          <p:bldP spid="324" grpId="0" animBg="1"/>
          <p:bldP spid="32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6" grpId="0" animBg="1"/>
          <p:bldP spid="277" grpId="0" animBg="1"/>
          <p:bldP spid="278" grpId="0" animBg="1"/>
          <p:bldP spid="291" grpId="0" animBg="1"/>
          <p:bldP spid="298" grpId="0" animBg="1"/>
          <p:bldP spid="311" grpId="0" animBg="1"/>
          <p:bldP spid="312" grpId="0" animBg="1"/>
          <p:bldP spid="313" grpId="0" animBg="1"/>
          <p:bldP spid="314" grpId="0"/>
          <p:bldP spid="315" grpId="0"/>
          <p:bldP spid="316" grpId="0" animBg="1"/>
          <p:bldP spid="317" grpId="0" animBg="1"/>
          <p:bldP spid="318" grpId="0" animBg="1"/>
          <p:bldP spid="319" grpId="0" animBg="1"/>
          <p:bldP spid="320" grpId="0" animBg="1"/>
          <p:bldP spid="321" grpId="0" animBg="1"/>
          <p:bldP spid="322" grpId="0" animBg="1"/>
          <p:bldP spid="323" grpId="0" animBg="1"/>
          <p:bldP spid="324" grpId="0" animBg="1"/>
          <p:bldP spid="32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6ACEBA00-6023-CB4D-1FFC-EBC3AFFF6CF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D292739-42C2-E6A5-D840-10D586712F4D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94D605E-3A4F-4E74-8915-66BD0563B93B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tx2"/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DE80E8C-39E7-6366-7EF7-8BF1956BD9A1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656FBAC-6BAA-196F-9B67-8ED22E3C1015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BA278B4-A97B-07CB-8378-DED5A05EB34E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0286FA5-0C3C-D8FF-BB8E-043FA1399778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3" name="Group 1152">
            <a:extLst>
              <a:ext uri="{FF2B5EF4-FFF2-40B4-BE49-F238E27FC236}">
                <a16:creationId xmlns:a16="http://schemas.microsoft.com/office/drawing/2014/main" id="{762743CC-BB00-3F2B-22FC-9599668853FB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1157" name="TextBox 1156">
              <a:extLst>
                <a:ext uri="{FF2B5EF4-FFF2-40B4-BE49-F238E27FC236}">
                  <a16:creationId xmlns:a16="http://schemas.microsoft.com/office/drawing/2014/main" id="{C25465ED-4EDD-C351-CABA-895A365A229B}"/>
                </a:ext>
              </a:extLst>
            </p:cNvPr>
            <p:cNvSpPr txBox="1"/>
            <p:nvPr/>
          </p:nvSpPr>
          <p:spPr>
            <a:xfrm>
              <a:off x="6880555" y="4625769"/>
              <a:ext cx="287675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DECIDE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58" name="TextBox 1157">
              <a:extLst>
                <a:ext uri="{FF2B5EF4-FFF2-40B4-BE49-F238E27FC236}">
                  <a16:creationId xmlns:a16="http://schemas.microsoft.com/office/drawing/2014/main" id="{F0CA48BC-AFA4-57B9-F8EA-1086EF71877B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159" name="Group 1158">
            <a:extLst>
              <a:ext uri="{FF2B5EF4-FFF2-40B4-BE49-F238E27FC236}">
                <a16:creationId xmlns:a16="http://schemas.microsoft.com/office/drawing/2014/main" id="{23AFD2AA-60FA-75B5-5E4E-23DDFD808A87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1160" name="Oval 1159">
              <a:extLst>
                <a:ext uri="{FF2B5EF4-FFF2-40B4-BE49-F238E27FC236}">
                  <a16:creationId xmlns:a16="http://schemas.microsoft.com/office/drawing/2014/main" id="{8C56F4A4-969D-F3F6-C054-B7866AA21D6F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Oval 1160">
              <a:extLst>
                <a:ext uri="{FF2B5EF4-FFF2-40B4-BE49-F238E27FC236}">
                  <a16:creationId xmlns:a16="http://schemas.microsoft.com/office/drawing/2014/main" id="{893B6030-B1D2-B6B3-6382-C41C272B0487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2" name="Group 1161">
            <a:extLst>
              <a:ext uri="{FF2B5EF4-FFF2-40B4-BE49-F238E27FC236}">
                <a16:creationId xmlns:a16="http://schemas.microsoft.com/office/drawing/2014/main" id="{AECEB522-38CC-990F-615C-952B093B4E0C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1163" name="TextBox 1162">
              <a:extLst>
                <a:ext uri="{FF2B5EF4-FFF2-40B4-BE49-F238E27FC236}">
                  <a16:creationId xmlns:a16="http://schemas.microsoft.com/office/drawing/2014/main" id="{520C6AE8-7AAC-C4CC-3E5F-A618339EC9BD}"/>
                </a:ext>
              </a:extLst>
            </p:cNvPr>
            <p:cNvSpPr txBox="1"/>
            <p:nvPr/>
          </p:nvSpPr>
          <p:spPr>
            <a:xfrm>
              <a:off x="7303083" y="4625769"/>
              <a:ext cx="245422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64" name="TextBox 1163">
              <a:extLst>
                <a:ext uri="{FF2B5EF4-FFF2-40B4-BE49-F238E27FC236}">
                  <a16:creationId xmlns:a16="http://schemas.microsoft.com/office/drawing/2014/main" id="{E486F1A6-5875-FE27-EFF3-0CDB6BC3F2F1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65" name="Oval 1164">
            <a:extLst>
              <a:ext uri="{FF2B5EF4-FFF2-40B4-BE49-F238E27FC236}">
                <a16:creationId xmlns:a16="http://schemas.microsoft.com/office/drawing/2014/main" id="{B18815D8-59BB-E0D8-4F76-327FB012BCDC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6" name="Group 1165">
            <a:extLst>
              <a:ext uri="{FF2B5EF4-FFF2-40B4-BE49-F238E27FC236}">
                <a16:creationId xmlns:a16="http://schemas.microsoft.com/office/drawing/2014/main" id="{42876324-B1C9-9AEC-7D4F-CDB788D4A8F9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1170" name="Oval 1169">
              <a:extLst>
                <a:ext uri="{FF2B5EF4-FFF2-40B4-BE49-F238E27FC236}">
                  <a16:creationId xmlns:a16="http://schemas.microsoft.com/office/drawing/2014/main" id="{7D12722E-C930-BD45-7D2B-E843F7FAAEBA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1" name="Oval 1170">
              <a:extLst>
                <a:ext uri="{FF2B5EF4-FFF2-40B4-BE49-F238E27FC236}">
                  <a16:creationId xmlns:a16="http://schemas.microsoft.com/office/drawing/2014/main" id="{9F92B4D5-2B38-EC5B-BDCD-F97480D45AC7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2" name="Group 1171">
            <a:extLst>
              <a:ext uri="{FF2B5EF4-FFF2-40B4-BE49-F238E27FC236}">
                <a16:creationId xmlns:a16="http://schemas.microsoft.com/office/drawing/2014/main" id="{11A96A88-C266-C948-0478-4DCB81728D88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1173" name="TextBox 1172">
              <a:extLst>
                <a:ext uri="{FF2B5EF4-FFF2-40B4-BE49-F238E27FC236}">
                  <a16:creationId xmlns:a16="http://schemas.microsoft.com/office/drawing/2014/main" id="{1D2E9E14-95EF-630D-8C3F-B7F42A533EFF}"/>
                </a:ext>
              </a:extLst>
            </p:cNvPr>
            <p:cNvSpPr txBox="1"/>
            <p:nvPr/>
          </p:nvSpPr>
          <p:spPr>
            <a:xfrm>
              <a:off x="6773650" y="4625769"/>
              <a:ext cx="228362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ACT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74" name="TextBox 1173">
              <a:extLst>
                <a:ext uri="{FF2B5EF4-FFF2-40B4-BE49-F238E27FC236}">
                  <a16:creationId xmlns:a16="http://schemas.microsoft.com/office/drawing/2014/main" id="{9648C6CC-9D15-F7A3-C331-B8DA36995329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75" name="Oval 1174">
            <a:extLst>
              <a:ext uri="{FF2B5EF4-FFF2-40B4-BE49-F238E27FC236}">
                <a16:creationId xmlns:a16="http://schemas.microsoft.com/office/drawing/2014/main" id="{4DEE5B88-0914-679C-B69D-406930A644D2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6" name="Group 1175">
            <a:extLst>
              <a:ext uri="{FF2B5EF4-FFF2-40B4-BE49-F238E27FC236}">
                <a16:creationId xmlns:a16="http://schemas.microsoft.com/office/drawing/2014/main" id="{2EB99A3A-B53E-BE17-6C0C-83F09147C108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1177" name="Oval 1176">
              <a:extLst>
                <a:ext uri="{FF2B5EF4-FFF2-40B4-BE49-F238E27FC236}">
                  <a16:creationId xmlns:a16="http://schemas.microsoft.com/office/drawing/2014/main" id="{B065555A-52A0-CBD8-34E5-B3105C8C7446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8" name="Oval 1177">
              <a:extLst>
                <a:ext uri="{FF2B5EF4-FFF2-40B4-BE49-F238E27FC236}">
                  <a16:creationId xmlns:a16="http://schemas.microsoft.com/office/drawing/2014/main" id="{3D5F065E-6E56-8646-4338-D466E1284F39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9" name="Group 1178">
            <a:extLst>
              <a:ext uri="{FF2B5EF4-FFF2-40B4-BE49-F238E27FC236}">
                <a16:creationId xmlns:a16="http://schemas.microsoft.com/office/drawing/2014/main" id="{E00B8499-5FEF-1B44-22FB-F302BAE77E7F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1180" name="TextBox 1179">
              <a:extLst>
                <a:ext uri="{FF2B5EF4-FFF2-40B4-BE49-F238E27FC236}">
                  <a16:creationId xmlns:a16="http://schemas.microsoft.com/office/drawing/2014/main" id="{98F5EE64-D932-4B88-74C5-11C1D8606546}"/>
                </a:ext>
              </a:extLst>
            </p:cNvPr>
            <p:cNvSpPr txBox="1"/>
            <p:nvPr/>
          </p:nvSpPr>
          <p:spPr>
            <a:xfrm>
              <a:off x="7731098" y="4625769"/>
              <a:ext cx="2026214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soi</a:t>
              </a:r>
            </a:p>
          </p:txBody>
        </p:sp>
        <p:sp>
          <p:nvSpPr>
            <p:cNvPr id="1181" name="TextBox 1180">
              <a:extLst>
                <a:ext uri="{FF2B5EF4-FFF2-40B4-BE49-F238E27FC236}">
                  <a16:creationId xmlns:a16="http://schemas.microsoft.com/office/drawing/2014/main" id="{54021AF1-FCD1-1F0F-3F19-203DD7E5DE35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182" name="Group 1181">
            <a:extLst>
              <a:ext uri="{FF2B5EF4-FFF2-40B4-BE49-F238E27FC236}">
                <a16:creationId xmlns:a16="http://schemas.microsoft.com/office/drawing/2014/main" id="{5633DFBA-8435-48CF-59EA-66356BE47330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1183" name="Oval 1182">
              <a:extLst>
                <a:ext uri="{FF2B5EF4-FFF2-40B4-BE49-F238E27FC236}">
                  <a16:creationId xmlns:a16="http://schemas.microsoft.com/office/drawing/2014/main" id="{8C749BB8-B044-632E-73BB-C1AC4215B269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4" name="Oval 1183">
              <a:extLst>
                <a:ext uri="{FF2B5EF4-FFF2-40B4-BE49-F238E27FC236}">
                  <a16:creationId xmlns:a16="http://schemas.microsoft.com/office/drawing/2014/main" id="{977729C4-5DBB-6417-4DBA-91232C7C1AF3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5" name="Group 1184">
            <a:extLst>
              <a:ext uri="{FF2B5EF4-FFF2-40B4-BE49-F238E27FC236}">
                <a16:creationId xmlns:a16="http://schemas.microsoft.com/office/drawing/2014/main" id="{EF4AC3FB-6B5C-B587-71AA-1A92B1251F02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1186" name="TextBox 1185">
              <a:extLst>
                <a:ext uri="{FF2B5EF4-FFF2-40B4-BE49-F238E27FC236}">
                  <a16:creationId xmlns:a16="http://schemas.microsoft.com/office/drawing/2014/main" id="{C8570D1F-4357-66A0-A7F4-C1EA99255F19}"/>
                </a:ext>
              </a:extLst>
            </p:cNvPr>
            <p:cNvSpPr txBox="1"/>
            <p:nvPr/>
          </p:nvSpPr>
          <p:spPr>
            <a:xfrm>
              <a:off x="7463589" y="4625769"/>
              <a:ext cx="2293723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RENEW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87" name="TextBox 1186">
              <a:extLst>
                <a:ext uri="{FF2B5EF4-FFF2-40B4-BE49-F238E27FC236}">
                  <a16:creationId xmlns:a16="http://schemas.microsoft.com/office/drawing/2014/main" id="{0FA22295-032D-86CA-1D07-5884084FE607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88" name="Oval 1187">
            <a:extLst>
              <a:ext uri="{FF2B5EF4-FFF2-40B4-BE49-F238E27FC236}">
                <a16:creationId xmlns:a16="http://schemas.microsoft.com/office/drawing/2014/main" id="{6F4B99B8-9E09-3457-C1FC-8924EA382D91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9" name="Oval 1188">
            <a:extLst>
              <a:ext uri="{FF2B5EF4-FFF2-40B4-BE49-F238E27FC236}">
                <a16:creationId xmlns:a16="http://schemas.microsoft.com/office/drawing/2014/main" id="{D29356E1-77CC-55A7-DFE1-D70482E992C1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1">
                <a:shade val="15000"/>
              </a:schemeClr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0" name="Freeform: Shape 1189">
            <a:extLst>
              <a:ext uri="{FF2B5EF4-FFF2-40B4-BE49-F238E27FC236}">
                <a16:creationId xmlns:a16="http://schemas.microsoft.com/office/drawing/2014/main" id="{0AC4D671-DD74-5CC0-C43C-73EA27A35A00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91" name="!!MainTitle1">
            <a:extLst>
              <a:ext uri="{FF2B5EF4-FFF2-40B4-BE49-F238E27FC236}">
                <a16:creationId xmlns:a16="http://schemas.microsoft.com/office/drawing/2014/main" id="{21C7B349-C8B6-CD5E-C7B3-1E91C5F95B9F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2" name="!!SubTitle">
            <a:extLst>
              <a:ext uri="{FF2B5EF4-FFF2-40B4-BE49-F238E27FC236}">
                <a16:creationId xmlns:a16="http://schemas.microsoft.com/office/drawing/2014/main" id="{2378003E-7646-0B4E-6B23-8D300CFE726B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3" name="Oval 1192">
            <a:extLst>
              <a:ext uri="{FF2B5EF4-FFF2-40B4-BE49-F238E27FC236}">
                <a16:creationId xmlns:a16="http://schemas.microsoft.com/office/drawing/2014/main" id="{7B904053-3F44-C3F0-6E4E-AC51712DD8BB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4" name="Oval 1193">
            <a:extLst>
              <a:ext uri="{FF2B5EF4-FFF2-40B4-BE49-F238E27FC236}">
                <a16:creationId xmlns:a16="http://schemas.microsoft.com/office/drawing/2014/main" id="{52AA9AB7-DB79-1348-33D6-08B88A456880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5" name="Oval 1194">
            <a:extLst>
              <a:ext uri="{FF2B5EF4-FFF2-40B4-BE49-F238E27FC236}">
                <a16:creationId xmlns:a16="http://schemas.microsoft.com/office/drawing/2014/main" id="{198AE7CB-168C-4DD1-1E85-EED96A0DA1C7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6" name="Oval 1195">
            <a:extLst>
              <a:ext uri="{FF2B5EF4-FFF2-40B4-BE49-F238E27FC236}">
                <a16:creationId xmlns:a16="http://schemas.microsoft.com/office/drawing/2014/main" id="{DEB9951C-DC15-3C39-AD52-A4CB781E7AF7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7" name="Oval 1196">
            <a:extLst>
              <a:ext uri="{FF2B5EF4-FFF2-40B4-BE49-F238E27FC236}">
                <a16:creationId xmlns:a16="http://schemas.microsoft.com/office/drawing/2014/main" id="{B36CF50A-3235-DAA9-41D6-8DA9ADB8CBA8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8" name="Shape 2535">
            <a:extLst>
              <a:ext uri="{FF2B5EF4-FFF2-40B4-BE49-F238E27FC236}">
                <a16:creationId xmlns:a16="http://schemas.microsoft.com/office/drawing/2014/main" id="{30B9642F-545C-C46C-684E-53A4BE5F1C6D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199" name="Shape 2748">
            <a:extLst>
              <a:ext uri="{FF2B5EF4-FFF2-40B4-BE49-F238E27FC236}">
                <a16:creationId xmlns:a16="http://schemas.microsoft.com/office/drawing/2014/main" id="{8E713D69-5113-D709-BF79-3E5BAC0AAE3C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200" name="Shape 2546">
            <a:extLst>
              <a:ext uri="{FF2B5EF4-FFF2-40B4-BE49-F238E27FC236}">
                <a16:creationId xmlns:a16="http://schemas.microsoft.com/office/drawing/2014/main" id="{E3361445-5C82-B06F-8B50-403EDE31B107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201" name="Shape 2630">
            <a:extLst>
              <a:ext uri="{FF2B5EF4-FFF2-40B4-BE49-F238E27FC236}">
                <a16:creationId xmlns:a16="http://schemas.microsoft.com/office/drawing/2014/main" id="{FD1F6202-54C1-2649-B6CB-BFC0844248DB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202" name="Shape 2540">
            <a:extLst>
              <a:ext uri="{FF2B5EF4-FFF2-40B4-BE49-F238E27FC236}">
                <a16:creationId xmlns:a16="http://schemas.microsoft.com/office/drawing/2014/main" id="{B693EBAA-67F1-5705-5E53-A1E5013AF36C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ll/>
      </p:transition>
    </mc:Choice>
    <mc:Fallback>
      <p:transition spd="slow" advClick="0" advTm="20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1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1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1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1165" grpId="0" animBg="1"/>
          <p:bldP spid="1175" grpId="0" animBg="1"/>
          <p:bldP spid="1188" grpId="0" animBg="1"/>
          <p:bldP spid="1189" grpId="0" animBg="1"/>
          <p:bldP spid="1190" grpId="0" animBg="1"/>
          <p:bldP spid="1191" grpId="0"/>
          <p:bldP spid="1192" grpId="0"/>
          <p:bldP spid="1193" grpId="0" animBg="1"/>
          <p:bldP spid="1194" grpId="0" animBg="1"/>
          <p:bldP spid="1195" grpId="0" animBg="1"/>
          <p:bldP spid="1196" grpId="0" animBg="1"/>
          <p:bldP spid="1197" grpId="0" animBg="1"/>
          <p:bldP spid="1198" grpId="0" animBg="1"/>
          <p:bldP spid="1199" grpId="0" animBg="1"/>
          <p:bldP spid="1200" grpId="0" animBg="1"/>
          <p:bldP spid="1201" grpId="0" animBg="1"/>
          <p:bldP spid="120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1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1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1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1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1165" grpId="0" animBg="1"/>
          <p:bldP spid="1175" grpId="0" animBg="1"/>
          <p:bldP spid="1188" grpId="0" animBg="1"/>
          <p:bldP spid="1189" grpId="0" animBg="1"/>
          <p:bldP spid="1190" grpId="0" animBg="1"/>
          <p:bldP spid="1191" grpId="0"/>
          <p:bldP spid="1192" grpId="0"/>
          <p:bldP spid="1193" grpId="0" animBg="1"/>
          <p:bldP spid="1194" grpId="0" animBg="1"/>
          <p:bldP spid="1195" grpId="0" animBg="1"/>
          <p:bldP spid="1196" grpId="0" animBg="1"/>
          <p:bldP spid="1197" grpId="0" animBg="1"/>
          <p:bldP spid="1198" grpId="0" animBg="1"/>
          <p:bldP spid="1199" grpId="0" animBg="1"/>
          <p:bldP spid="1200" grpId="0" animBg="1"/>
          <p:bldP spid="1201" grpId="0" animBg="1"/>
          <p:bldP spid="120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C6462B56-78C0-13E2-1280-7EF7F38A772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810B23A-3623-DBE6-0A7D-167DF1D2F609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EFAA865-1BD9-B32F-B5C7-0F117A6F79E7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D3DD50B-0E8F-03D7-34BF-35DC05F650A6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A20D45B-79D2-9F92-E8D4-EFC840082B41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70B794B-4855-7FAE-A636-BA9E4931356B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8B444BC-8912-3543-25A9-E92EBB000EE6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F3301F1-CE11-9D92-DF01-222AAB09E927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983A6EB-23B7-8E87-71BD-60340359D978}"/>
                </a:ext>
              </a:extLst>
            </p:cNvPr>
            <p:cNvSpPr txBox="1"/>
            <p:nvPr/>
          </p:nvSpPr>
          <p:spPr>
            <a:xfrm>
              <a:off x="6880555" y="4625769"/>
              <a:ext cx="287675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DECIDE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952242D-FA41-5D5C-7C54-AA3025FEB171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E66E945-FE39-DD01-2584-F4F5F9C9277C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79DEFE2-4EF2-D505-B46A-010AF1FDFD31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B8EA54E-E301-4146-9F3D-A7241AC92AF3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D021E1-7F58-10CD-EC53-C02014DC2D33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8ED0125-C1E8-6233-98E1-6C7BCAA2301F}"/>
                </a:ext>
              </a:extLst>
            </p:cNvPr>
            <p:cNvSpPr txBox="1"/>
            <p:nvPr/>
          </p:nvSpPr>
          <p:spPr>
            <a:xfrm>
              <a:off x="7303083" y="4625769"/>
              <a:ext cx="245422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ECE8686-229D-1AE0-EB96-33BB5434C3A5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C738E265-0662-4DC2-DA1C-1614D0A16047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322FF1-1F5E-561F-5328-D0611C9D2C25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4EC51D2-9CC5-55CE-1860-246A6AE94C74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CF8833A-5E73-5E91-2C3E-2AF2E62A5CD3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6BC197D-0D7E-674B-663F-C94006275D4B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1D8EF44-7B43-1D30-2147-EA17137C2278}"/>
                </a:ext>
              </a:extLst>
            </p:cNvPr>
            <p:cNvSpPr txBox="1"/>
            <p:nvPr/>
          </p:nvSpPr>
          <p:spPr>
            <a:xfrm>
              <a:off x="6773650" y="4625769"/>
              <a:ext cx="228362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ACT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0307ADF-5A8C-8E66-39A5-3D042F787E40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10E3FAA9-B0DC-42CD-CB53-CF636ECEA238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563CEC0-3F7C-51FE-8245-414E396095F8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A5E86AFD-378D-625B-5D8E-6D1C5B524C5E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8178DF7-CDB0-304B-C8B2-C253D09CFDD2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F5C02AA-4A87-D896-35CE-AF20DC1F5AED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8E2FF29-4081-2D92-3BEA-522E7BBC26C0}"/>
                </a:ext>
              </a:extLst>
            </p:cNvPr>
            <p:cNvSpPr txBox="1"/>
            <p:nvPr/>
          </p:nvSpPr>
          <p:spPr>
            <a:xfrm>
              <a:off x="7731098" y="4625769"/>
              <a:ext cx="2026214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soi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8C82156-A889-705A-ED07-831843132267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2DA8761-AA84-3890-1B08-C5E0C7B0C1CC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F73A408-5BD5-E09C-CE0B-FB89D256B318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EAA0EED-6C02-495C-F82F-9F3DF57F9FDB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5E10261-57B5-4A1A-A497-FD6C25532941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EE6E95E-420C-6836-B524-C6EDFB122953}"/>
                </a:ext>
              </a:extLst>
            </p:cNvPr>
            <p:cNvSpPr txBox="1"/>
            <p:nvPr/>
          </p:nvSpPr>
          <p:spPr>
            <a:xfrm>
              <a:off x="7463589" y="4625769"/>
              <a:ext cx="2293723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RENEW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9EC6EE7-395A-D187-60F0-45DC7178377C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0213F54A-9E39-D5DC-45FC-AA4229985F0B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CD27D7ED-82D9-FB86-432D-74F0BB3F6B4E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5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6F57CA0-6738-4A51-8183-10F1ADC5355E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611C3C2E-7E63-8ACD-3B9C-18721F55C04D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9F9EA731-9F3D-A61B-9D1B-4B5BBE11510F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bg2"/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bg2"/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CF64409F-B8C6-F77F-AE3F-E9F436CEF926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55ADE9C-C512-A1A3-92E9-089D05E643E8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AEB2894B-93ED-F8A3-6378-A7875E647946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D03F64E7-C59B-E5E6-9A0E-44F5455304F8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2724AD5-5759-6231-5803-2B2DF7347E22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Shape 2535">
            <a:extLst>
              <a:ext uri="{FF2B5EF4-FFF2-40B4-BE49-F238E27FC236}">
                <a16:creationId xmlns:a16="http://schemas.microsoft.com/office/drawing/2014/main" id="{3F9194D9-5D5D-FAEE-4B04-DA945BBD53D8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4" name="Shape 2748">
            <a:extLst>
              <a:ext uri="{FF2B5EF4-FFF2-40B4-BE49-F238E27FC236}">
                <a16:creationId xmlns:a16="http://schemas.microsoft.com/office/drawing/2014/main" id="{36140D59-1E7D-9247-DB77-200E55BBD99A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5" name="Shape 2546">
            <a:extLst>
              <a:ext uri="{FF2B5EF4-FFF2-40B4-BE49-F238E27FC236}">
                <a16:creationId xmlns:a16="http://schemas.microsoft.com/office/drawing/2014/main" id="{6FEC8FF0-E7F6-AAA2-102D-AB89BA27D7D4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6" name="Shape 2630">
            <a:extLst>
              <a:ext uri="{FF2B5EF4-FFF2-40B4-BE49-F238E27FC236}">
                <a16:creationId xmlns:a16="http://schemas.microsoft.com/office/drawing/2014/main" id="{65BB4FB7-E19C-765F-09C4-39E8980A096B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7" name="Shape 2540">
            <a:extLst>
              <a:ext uri="{FF2B5EF4-FFF2-40B4-BE49-F238E27FC236}">
                <a16:creationId xmlns:a16="http://schemas.microsoft.com/office/drawing/2014/main" id="{1130C3AA-DC34-17B3-5147-5D15E1AD4464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8A73E6-2435-A789-CD26-9AE4EC0B917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C4F6F84-9712-1719-F5B1-9B916A3E945E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6C64A82-8493-632F-2DE6-76066C02891A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tx2"/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CE68B32-F7D1-7C6A-326D-4C7B03A70B99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3403A75-ECEC-EC94-9D00-CDC6DA65611F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CD56727-123A-E2F8-D732-63DDFA8F4222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22D51CE-CB17-54DD-9411-FFD851D312C0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C8C876D-F0A1-2E99-667C-0AB28FA04D98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B6793A0-1C76-2BEB-40D7-32F19935A98E}"/>
                </a:ext>
              </a:extLst>
            </p:cNvPr>
            <p:cNvSpPr txBox="1"/>
            <p:nvPr/>
          </p:nvSpPr>
          <p:spPr>
            <a:xfrm>
              <a:off x="6880555" y="4625769"/>
              <a:ext cx="287675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DECIDE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0D282A-3A28-AA03-544F-1F2D010998AA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DD489C5-05BE-4F41-BB14-AD8AF435E916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D826078-B675-DA1B-861A-D3ACBAAEBE28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23A084-9A38-314C-3084-131A25A62B51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B4E47F8-F865-9C21-F4D0-95FA3A3E601A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B26A19-5E00-7D40-A6BB-3DB0C1E6B4C8}"/>
                </a:ext>
              </a:extLst>
            </p:cNvPr>
            <p:cNvSpPr txBox="1"/>
            <p:nvPr/>
          </p:nvSpPr>
          <p:spPr>
            <a:xfrm>
              <a:off x="7303083" y="4625769"/>
              <a:ext cx="245422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99DB57D-71ED-E114-BAD0-8068B1329BD0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356547B-8C56-1E71-7274-9A200A946281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795F03B-F71D-25B7-5DA6-14EF2F49A396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E8084CE-D1BD-42AA-A7A0-F3C4457709E7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E164B4F-517A-A803-A18F-3929D1A4CCE2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3C3EC11-C475-A205-9B7A-6CE339E4482A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8458205-872C-33BB-7916-F92D5B07D6A5}"/>
                </a:ext>
              </a:extLst>
            </p:cNvPr>
            <p:cNvSpPr txBox="1"/>
            <p:nvPr/>
          </p:nvSpPr>
          <p:spPr>
            <a:xfrm>
              <a:off x="6773650" y="4625769"/>
              <a:ext cx="228362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ACT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797AC45-998C-B634-8AD9-24D965231856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6E699B6B-19FD-2EBE-CC33-B1A55D4282F4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136A4B-4461-364B-D590-094D8B1B6D0A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366F4B3-081C-46EA-B937-74F4CAFEF3BF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1C5DC08-A88C-E8CC-2E5F-4A95F380319C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E73EFA9-276B-13C9-FDC2-10CD96C68634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255480D-7D50-7DA0-D78F-1700FB5259F5}"/>
                </a:ext>
              </a:extLst>
            </p:cNvPr>
            <p:cNvSpPr txBox="1"/>
            <p:nvPr/>
          </p:nvSpPr>
          <p:spPr>
            <a:xfrm>
              <a:off x="7731098" y="4625769"/>
              <a:ext cx="2026214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soi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5356EAE-89D6-3537-BD63-FF6EEEF3AA2F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8F2C151-2023-CFE2-8D27-70BB87259A21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20409AE-B797-2A69-22BE-55084377AB06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EE60934-C183-B1B3-C139-18196C4932F4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D15FA0A-1345-917D-1E5F-AF8155909193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4A85803-E4BC-EF21-FCF8-BB718A9ABFF2}"/>
                </a:ext>
              </a:extLst>
            </p:cNvPr>
            <p:cNvSpPr txBox="1"/>
            <p:nvPr/>
          </p:nvSpPr>
          <p:spPr>
            <a:xfrm>
              <a:off x="7463589" y="4625769"/>
              <a:ext cx="2293723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RENEW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40CF15B-DCA2-CCC5-03F8-E5C6F0B3B3AB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64C71AC5-7BCB-C7CB-5F1C-06EE269399C8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E9ABEF7-FE12-0FC8-9EF9-C95206379073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1">
                <a:shade val="15000"/>
              </a:schemeClr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6D75041E-3EC2-D569-B5F9-4CA7E41A383A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583BF3AE-D6E3-723F-7A9D-76C2933C47D3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C70F53CA-6EB0-D8CC-BF2C-53A3FFA75D98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8C3BFF6-08E8-5281-0FF5-42F7F5F221E7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CC6728B-1DA2-BB43-4BCC-2E9A422C2E3C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BE8A693A-79E6-37E8-95C1-268697FEA4E8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253A266-18AC-25B2-9E76-18E58D2A3893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9A043B7-5BC3-2ACD-8471-30CD31C233EB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Shape 2535">
            <a:extLst>
              <a:ext uri="{FF2B5EF4-FFF2-40B4-BE49-F238E27FC236}">
                <a16:creationId xmlns:a16="http://schemas.microsoft.com/office/drawing/2014/main" id="{89403A42-DCAB-6EF9-5CAE-CC2954CDAB61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4" name="Shape 2748">
            <a:extLst>
              <a:ext uri="{FF2B5EF4-FFF2-40B4-BE49-F238E27FC236}">
                <a16:creationId xmlns:a16="http://schemas.microsoft.com/office/drawing/2014/main" id="{A25F2B63-B67C-5C95-B2A9-61E56A63C7BE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5" name="Shape 2546">
            <a:extLst>
              <a:ext uri="{FF2B5EF4-FFF2-40B4-BE49-F238E27FC236}">
                <a16:creationId xmlns:a16="http://schemas.microsoft.com/office/drawing/2014/main" id="{8404E157-AF40-27EB-F3CD-0C7B6DC7DEA9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6" name="Shape 2630">
            <a:extLst>
              <a:ext uri="{FF2B5EF4-FFF2-40B4-BE49-F238E27FC236}">
                <a16:creationId xmlns:a16="http://schemas.microsoft.com/office/drawing/2014/main" id="{8AD0AA7F-43E2-60F6-A08A-DBF7A94756AE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7" name="Shape 2540">
            <a:extLst>
              <a:ext uri="{FF2B5EF4-FFF2-40B4-BE49-F238E27FC236}">
                <a16:creationId xmlns:a16="http://schemas.microsoft.com/office/drawing/2014/main" id="{957CB6C0-564A-D2D4-E798-D0F0F551E4A9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u"/>
      </p:transition>
    </mc:Choice>
    <mc:Fallback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8" grpId="0" animBg="1"/>
          <p:bldP spid="25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8" grpId="0" animBg="1"/>
          <p:bldP spid="25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08E2E303-650E-E715-4C2E-F500131B463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C399CAAF-1E26-AC6E-D452-6D93C9962368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C05438-2114-FA9E-A576-5AD7344564B8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5F0B7E17-8991-D870-732C-BDD06964734F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tx1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5C4B5EF-764D-A05B-5609-76121283C711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6AA210AE-D1C5-C016-B4F4-87AA4BAA27E3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09522DF7-57AA-2153-8611-406E5D1169DB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45ED284-894E-340C-557A-B532D16C48D5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6A2C45AD-F2B8-EC7D-0950-96C61A219089}"/>
                </a:ext>
              </a:extLst>
            </p:cNvPr>
            <p:cNvSpPr txBox="1"/>
            <p:nvPr/>
          </p:nvSpPr>
          <p:spPr>
            <a:xfrm>
              <a:off x="6677397" y="4625769"/>
              <a:ext cx="3079915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DECIDE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2C5128D7-9701-8356-3678-AB0C25FDB05F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800FE8C-1486-24A8-A4A5-9B5B443ABB94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CDDDCFE1-B60C-705F-5E3B-186198DA7180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1F29B46-B515-06B0-6932-85FDA9D86FA2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3918EF4-5E84-6450-909B-F05330FD1E41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B58502E-0E4A-C8C6-5C01-E3F545E3D127}"/>
                </a:ext>
              </a:extLst>
            </p:cNvPr>
            <p:cNvSpPr txBox="1"/>
            <p:nvPr/>
          </p:nvSpPr>
          <p:spPr>
            <a:xfrm>
              <a:off x="7129763" y="4625769"/>
              <a:ext cx="262754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REVIEW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07572E1-BE31-50A1-B40E-1029FF637B27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04" name="Oval 103">
            <a:extLst>
              <a:ext uri="{FF2B5EF4-FFF2-40B4-BE49-F238E27FC236}">
                <a16:creationId xmlns:a16="http://schemas.microsoft.com/office/drawing/2014/main" id="{75A8D5E5-8B07-F68B-230A-597ED42E55FA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tx1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0D91A42-BA18-E50B-0B56-84C4E93F3786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999EF2AA-2994-A2ED-E7EF-3AD12C28AF39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1AE44F84-B700-2161-D601-AAA81F41AD62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D63332C5-BDD7-408C-EF36-649D0CA89C4F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91B41A1-3320-EE18-C581-75ED791CAEBC}"/>
                </a:ext>
              </a:extLst>
            </p:cNvPr>
            <p:cNvSpPr txBox="1"/>
            <p:nvPr/>
          </p:nvSpPr>
          <p:spPr>
            <a:xfrm>
              <a:off x="6693015" y="4625769"/>
              <a:ext cx="2444898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ACT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41FBDCBD-DF49-D6C3-1946-3640B5EDC4DD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D54C0A69-A8AB-3094-0086-6D96695B2EA7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tx1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D75F86D-9A3B-2FAE-18A6-8141908B43C2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F708A68F-CB04-C2F6-2F22-AE92F3BB69BF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F4A3B90C-4875-BEBD-F814-338FF4E4897A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21DCA08B-EF81-5A31-9BA9-57BF71DD2DDB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79800C78-8347-69FD-C5DB-4E73CF677845}"/>
                </a:ext>
              </a:extLst>
            </p:cNvPr>
            <p:cNvSpPr txBox="1"/>
            <p:nvPr/>
          </p:nvSpPr>
          <p:spPr>
            <a:xfrm>
              <a:off x="7588006" y="4625769"/>
              <a:ext cx="2169306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REFLECT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soi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CCEFA232-74FD-1129-572D-FB022DBED32C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D0AB91C-5E18-F943-3ACA-9739AE969FB5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20E634D8-D8E4-18DC-EEAF-A289E50EE0F0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6E739D3-E2D7-5BB6-AFAA-C2DCFA20AA9B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41EDC725-1410-B959-825C-DFCE6B0398B8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12286A0C-3BC3-F5DD-0E8F-91FB920BE477}"/>
                </a:ext>
              </a:extLst>
            </p:cNvPr>
            <p:cNvSpPr txBox="1"/>
            <p:nvPr/>
          </p:nvSpPr>
          <p:spPr>
            <a:xfrm>
              <a:off x="7301604" y="4625769"/>
              <a:ext cx="2455708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RENEW</a:t>
              </a: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–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E3AE998-418C-367C-FDC7-98F677F59ECB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24" name="Oval 123">
            <a:extLst>
              <a:ext uri="{FF2B5EF4-FFF2-40B4-BE49-F238E27FC236}">
                <a16:creationId xmlns:a16="http://schemas.microsoft.com/office/drawing/2014/main" id="{87F7D0A0-BAA3-5E2D-75A1-EABE741274DD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tx1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4F469771-87C5-4513-BF53-5BE029915F34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tx1"/>
          </a:solidFill>
          <a:ln w="50800">
            <a:solidFill>
              <a:schemeClr val="accent1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3050A9EF-2CEF-16FC-5EA0-A288562B5DF7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7" name="!!MainTitle1">
            <a:extLst>
              <a:ext uri="{FF2B5EF4-FFF2-40B4-BE49-F238E27FC236}">
                <a16:creationId xmlns:a16="http://schemas.microsoft.com/office/drawing/2014/main" id="{852D9026-8F11-11CE-B152-5C9DBF293ABE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8" name="!!SubTitle">
            <a:extLst>
              <a:ext uri="{FF2B5EF4-FFF2-40B4-BE49-F238E27FC236}">
                <a16:creationId xmlns:a16="http://schemas.microsoft.com/office/drawing/2014/main" id="{93A196D3-08CA-C1D9-3007-916A1C120EE2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ECE78DDE-435F-8129-4DD1-738B668CDA7E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6A4F5BCD-0302-1871-7EC4-3344AF96F9C9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B933A937-60FE-326D-AA4D-9F791BCFF702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8569C2FD-9833-FC33-3EDD-EAC49B192628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4EE45705-3591-F339-6FF6-80FF7680222A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Shape 2535">
            <a:extLst>
              <a:ext uri="{FF2B5EF4-FFF2-40B4-BE49-F238E27FC236}">
                <a16:creationId xmlns:a16="http://schemas.microsoft.com/office/drawing/2014/main" id="{DBC669A9-9F09-CE13-77E9-B747CCC5B494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35" name="Shape 2748">
            <a:extLst>
              <a:ext uri="{FF2B5EF4-FFF2-40B4-BE49-F238E27FC236}">
                <a16:creationId xmlns:a16="http://schemas.microsoft.com/office/drawing/2014/main" id="{219B17CD-2168-2356-955B-9D9616C3F710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36" name="Shape 2546">
            <a:extLst>
              <a:ext uri="{FF2B5EF4-FFF2-40B4-BE49-F238E27FC236}">
                <a16:creationId xmlns:a16="http://schemas.microsoft.com/office/drawing/2014/main" id="{F4407684-D2BB-D13D-E25C-DECEB5C7019A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37" name="Shape 2630">
            <a:extLst>
              <a:ext uri="{FF2B5EF4-FFF2-40B4-BE49-F238E27FC236}">
                <a16:creationId xmlns:a16="http://schemas.microsoft.com/office/drawing/2014/main" id="{C62A54A3-6511-1581-4C25-5B44096BA2C3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38" name="Shape 2540">
            <a:extLst>
              <a:ext uri="{FF2B5EF4-FFF2-40B4-BE49-F238E27FC236}">
                <a16:creationId xmlns:a16="http://schemas.microsoft.com/office/drawing/2014/main" id="{627066AC-2B87-F3D2-8E41-2D4A962B6B37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 animBg="1"/>
          <p:bldP spid="90" grpId="0" animBg="1"/>
          <p:bldP spid="91" grpId="0" animBg="1"/>
          <p:bldP spid="104" grpId="0" animBg="1"/>
          <p:bldP spid="111" grpId="0" animBg="1"/>
          <p:bldP spid="124" grpId="0" animBg="1"/>
          <p:bldP spid="125" grpId="0" animBg="1"/>
          <p:bldP spid="126" grpId="0" animBg="1"/>
          <p:bldP spid="127" grpId="0"/>
          <p:bldP spid="128" grpId="0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 animBg="1"/>
          <p:bldP spid="90" grpId="0" animBg="1"/>
          <p:bldP spid="91" grpId="0" animBg="1"/>
          <p:bldP spid="104" grpId="0" animBg="1"/>
          <p:bldP spid="111" grpId="0" animBg="1"/>
          <p:bldP spid="124" grpId="0" animBg="1"/>
          <p:bldP spid="125" grpId="0" animBg="1"/>
          <p:bldP spid="126" grpId="0" animBg="1"/>
          <p:bldP spid="127" grpId="0"/>
          <p:bldP spid="128" grpId="0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B7845CAF-2E86-F2EE-1942-F168B36B077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DBB8EE-B830-7E59-59D0-4340C920AE3B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2BADCA3-484D-2203-F073-1D6D92FD6AD7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tx2"/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30AC294-D9D3-16C7-0032-D6E00EA4D8CB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6BB5ADA-7696-FE5E-ACC9-AD4A49143EF9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EA88526-7E1D-1788-96F5-51C2050FF971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FDA34A5-3DD0-8320-0AFD-04A5CE50C52A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8062A4C-35CB-11A2-79AA-96BB437C5FEE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674ED05-1384-DBEF-5234-65A5D3A3E085}"/>
                </a:ext>
              </a:extLst>
            </p:cNvPr>
            <p:cNvSpPr txBox="1"/>
            <p:nvPr/>
          </p:nvSpPr>
          <p:spPr>
            <a:xfrm>
              <a:off x="6880555" y="4625769"/>
              <a:ext cx="287675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DECIDE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99680B1-F8D1-85FA-78D4-6B484C8F519F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16C4533-61F5-D9B4-E35B-E9CF5D0D60AE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8AD5A34-845A-3A9A-B34B-947FBE6005EE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E178C64-6646-93C5-63C8-EA373FBB7F69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7E6F21B-FC65-567F-0222-57CA01FB68EB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F211683-9BC3-4813-8D01-D7D57B1C3766}"/>
                </a:ext>
              </a:extLst>
            </p:cNvPr>
            <p:cNvSpPr txBox="1"/>
            <p:nvPr/>
          </p:nvSpPr>
          <p:spPr>
            <a:xfrm>
              <a:off x="7303083" y="4625769"/>
              <a:ext cx="245422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9E492C3-449F-EC01-3C48-01187926D64F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D5DC35D5-FAD4-B3F5-8990-EC1EBD158931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A58CBD0-19C5-22EE-A64A-BECEFC631F4B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D7FEC307-D5EE-E89D-D324-57174C0AE547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CFD6977-0014-1486-6E67-95FA8151AE77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2B39FC8-1A21-CAA9-CA94-15D5774C7523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D94C25F-BB5A-EC59-0158-7A6AB450038D}"/>
                </a:ext>
              </a:extLst>
            </p:cNvPr>
            <p:cNvSpPr txBox="1"/>
            <p:nvPr/>
          </p:nvSpPr>
          <p:spPr>
            <a:xfrm>
              <a:off x="6773650" y="4625769"/>
              <a:ext cx="228362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ACT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EF814D5-4B39-1C30-D2A1-23D753F2A6CC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713EDB00-68EE-2CC4-9348-274D89ABB30F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BCD2596-88EC-0C7D-4250-7D1B29FE9205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D651ADC-F880-C40D-CACE-3858953FCF9C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E3C339F-9706-D18E-3291-39C53CB9DB7B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30824E7-4B01-EC8F-752F-B228B5EF6BDB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D7EE89B-E8BA-D9A4-7BB8-3CCCA8F46C85}"/>
                </a:ext>
              </a:extLst>
            </p:cNvPr>
            <p:cNvSpPr txBox="1"/>
            <p:nvPr/>
          </p:nvSpPr>
          <p:spPr>
            <a:xfrm>
              <a:off x="7731098" y="4625769"/>
              <a:ext cx="2026214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soi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F6FBB0D-6515-61C7-0F44-240211BC45DA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749A337-D82B-1225-8679-56B83DC1CB13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A1010EE-9E63-D697-2190-B13DE33BDC0B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DCB32EC8-426B-3287-AEF6-A7C747C2DF6B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27B586E-15AC-5F55-4061-3905D0A2FCE5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13BC017-F185-DAD8-B184-47682C23FCCC}"/>
                </a:ext>
              </a:extLst>
            </p:cNvPr>
            <p:cNvSpPr txBox="1"/>
            <p:nvPr/>
          </p:nvSpPr>
          <p:spPr>
            <a:xfrm>
              <a:off x="7463589" y="4625769"/>
              <a:ext cx="2293723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RENEW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9F44601-05CC-DC7D-D183-57584BC75589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7B565308-766B-612E-854F-FDD4315CA5E2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5ED9941-35BA-DEEF-6430-AFA5DB55DE5D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1">
                <a:shade val="15000"/>
              </a:schemeClr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2D64E37D-F69A-07FC-F390-C93CC06DD1A8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C9D7FED9-62E5-F6A5-ED47-0B4AD587D999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88EE16DC-1FF6-63E3-A6A7-FF64BC82F1BF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C935E60-D16D-D224-25F2-FBD737F4B601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8FCD11D-D57E-2CFE-C4B0-61FF962D1655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8D3E3D5-7D9C-BB1F-ABAC-F83683AA6CF0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D7CBD9A-E022-4A6D-11F1-830932EA7536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7E5C46E-5F59-4F34-7F19-1FA5E084B36E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Shape 2535">
            <a:extLst>
              <a:ext uri="{FF2B5EF4-FFF2-40B4-BE49-F238E27FC236}">
                <a16:creationId xmlns:a16="http://schemas.microsoft.com/office/drawing/2014/main" id="{05779F06-4BFE-22AC-B645-B301B61BBF9D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4" name="Shape 2748">
            <a:extLst>
              <a:ext uri="{FF2B5EF4-FFF2-40B4-BE49-F238E27FC236}">
                <a16:creationId xmlns:a16="http://schemas.microsoft.com/office/drawing/2014/main" id="{7A3F61DE-4BB9-686C-1AD4-493E595C1AA0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5" name="Shape 2546">
            <a:extLst>
              <a:ext uri="{FF2B5EF4-FFF2-40B4-BE49-F238E27FC236}">
                <a16:creationId xmlns:a16="http://schemas.microsoft.com/office/drawing/2014/main" id="{CEC7A440-4D17-C5E2-A842-5AD1A83A5146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6" name="Shape 2630">
            <a:extLst>
              <a:ext uri="{FF2B5EF4-FFF2-40B4-BE49-F238E27FC236}">
                <a16:creationId xmlns:a16="http://schemas.microsoft.com/office/drawing/2014/main" id="{053EDA24-F499-B199-3244-443B90FAD1AB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7" name="Shape 2540">
            <a:extLst>
              <a:ext uri="{FF2B5EF4-FFF2-40B4-BE49-F238E27FC236}">
                <a16:creationId xmlns:a16="http://schemas.microsoft.com/office/drawing/2014/main" id="{203AEF84-438A-69FB-D829-19FEBBD84FF7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65C518D4-24FE-39BA-1282-1E9FDE48D86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999F746-B812-F5D3-6566-4B7CDE960E5D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5EDC303-B3D7-E98A-69D7-6B0DFE5C66E9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tx2"/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F18372F-0321-87B8-BDC5-11D4D204DC2B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BD41981-9D38-E404-FE83-4A8F2E66C216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3027866-D4A3-A764-4298-9604A698AB20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040FD5B-019A-51A1-3A17-44A65B4AD279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7E5666-81BB-32FE-8C3A-2221CFF77560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5335E61-985B-E0D3-FA4B-CEA170F63531}"/>
                </a:ext>
              </a:extLst>
            </p:cNvPr>
            <p:cNvSpPr txBox="1"/>
            <p:nvPr/>
          </p:nvSpPr>
          <p:spPr>
            <a:xfrm>
              <a:off x="6880555" y="4625769"/>
              <a:ext cx="287675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DECIDE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8596B45-8557-9EAF-2973-3EDC5EDD7D01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56FFAB2-F27E-BF20-1B0C-7576FFABCF01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010DA1EF-49DD-2D8B-F185-40FD78950CEA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1602556-20DB-2049-D243-9B02CD5C2869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37D188-6390-E09C-D337-4E57DD62AD1E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86B341D-9B51-4ADD-5B66-BF7AE07F4FCD}"/>
                </a:ext>
              </a:extLst>
            </p:cNvPr>
            <p:cNvSpPr txBox="1"/>
            <p:nvPr/>
          </p:nvSpPr>
          <p:spPr>
            <a:xfrm>
              <a:off x="7303083" y="4625769"/>
              <a:ext cx="245422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4F383ED-4E08-DC60-9AB4-802C43E4C5DC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30ACBEB1-A7EC-6694-4DDB-3B22AFEDC899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6B4A20-96C0-F2A2-0F44-6B4AC12E100E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193E3B3-1E81-F003-4E4F-321BD3AE3121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76E717C-2D87-07F7-BDDD-156E159978EC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0AA9B82-9E21-03B8-C70E-1C9820070D8F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1F42BF1-A9B2-38CE-836C-54BA3B3C2B3E}"/>
                </a:ext>
              </a:extLst>
            </p:cNvPr>
            <p:cNvSpPr txBox="1"/>
            <p:nvPr/>
          </p:nvSpPr>
          <p:spPr>
            <a:xfrm>
              <a:off x="6773650" y="4625769"/>
              <a:ext cx="228362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ACT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4CD5F10-022F-006D-828A-2003D9D2218F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2DE4000C-EA5D-1E84-0D80-A206AA1F189E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298479D-83C3-0041-EA60-62513227D059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B11BD71-55B0-2D62-D1EA-F652CFE31194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tx1">
                <a:lumMod val="95000"/>
              </a:schemeClr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5FFCE1EF-6DFB-A7BC-B06D-EC1B6E28C07F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E617C29-499A-907E-41F9-CDF3B1DC1058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1C049F5-EDC7-B03C-DDC9-B29B99A6ABC6}"/>
                </a:ext>
              </a:extLst>
            </p:cNvPr>
            <p:cNvSpPr txBox="1"/>
            <p:nvPr/>
          </p:nvSpPr>
          <p:spPr>
            <a:xfrm>
              <a:off x="7731098" y="4625769"/>
              <a:ext cx="2026214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soi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7D98D3E-AA51-1D42-781E-AEBF9CD78D72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33BDC0E-08FC-BD30-ED7D-AE21D9114637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7342436-3956-8C5C-9F9F-95C30DA8CCC0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D64AEC29-1C7F-FC73-7B36-590DF1424029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B24F9C2-EA91-D0DD-A30B-97C295D4D349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59309DB-F1A2-11B2-22EF-D8C1CC8DD112}"/>
                </a:ext>
              </a:extLst>
            </p:cNvPr>
            <p:cNvSpPr txBox="1"/>
            <p:nvPr/>
          </p:nvSpPr>
          <p:spPr>
            <a:xfrm>
              <a:off x="7463589" y="4625769"/>
              <a:ext cx="2293723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RENEW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1B1E050-E459-50FC-938B-9E2124DD9C1A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62F2C33A-18C1-EC81-ADDA-3CF91A0B68B0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68CDE68-5758-986B-4E6F-73E65546BDFC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5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B9EF32CF-4706-1A8D-A0E5-16ACC713DF3A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E466FF44-FB19-AE9A-FA23-36695F4504F1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94303485-BC01-A391-22A5-12F470B2EAC2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7321E57-D578-534A-E967-56ABA4DFE6D5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43510C57-FFD5-9AD9-C8A3-7DD4DB13CC97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52733913-A487-91A5-333C-365119561FE8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C9F7E0F-CB3F-250A-68E1-283A7F25FDC1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94E6217-8E92-80AF-54C5-F82237875763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Shape 2535">
            <a:extLst>
              <a:ext uri="{FF2B5EF4-FFF2-40B4-BE49-F238E27FC236}">
                <a16:creationId xmlns:a16="http://schemas.microsoft.com/office/drawing/2014/main" id="{86638A69-1FB9-1616-AACD-50B7DD099ABF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4" name="Shape 2748">
            <a:extLst>
              <a:ext uri="{FF2B5EF4-FFF2-40B4-BE49-F238E27FC236}">
                <a16:creationId xmlns:a16="http://schemas.microsoft.com/office/drawing/2014/main" id="{334F507C-90D1-FB15-726B-1B6203D252F5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5" name="Shape 2546">
            <a:extLst>
              <a:ext uri="{FF2B5EF4-FFF2-40B4-BE49-F238E27FC236}">
                <a16:creationId xmlns:a16="http://schemas.microsoft.com/office/drawing/2014/main" id="{42250B69-68D0-87E7-59F8-49B30FEFD1FF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6" name="Shape 2630">
            <a:extLst>
              <a:ext uri="{FF2B5EF4-FFF2-40B4-BE49-F238E27FC236}">
                <a16:creationId xmlns:a16="http://schemas.microsoft.com/office/drawing/2014/main" id="{9FBBB2FA-C209-5D9B-69D6-40770C45F517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7" name="Shape 2540">
            <a:extLst>
              <a:ext uri="{FF2B5EF4-FFF2-40B4-BE49-F238E27FC236}">
                <a16:creationId xmlns:a16="http://schemas.microsoft.com/office/drawing/2014/main" id="{1D9A704B-4BF4-9B14-E5A9-49D6D9F0386A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52D2A27C-C63A-A9B0-D02F-22CB30B719B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#140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AB4D91F-349A-2E0F-FF49-E6ABC1014874}"/>
              </a:ext>
            </a:extLst>
          </p:cNvPr>
          <p:cNvSpPr>
            <a:spLocks/>
          </p:cNvSpPr>
          <p:nvPr/>
        </p:nvSpPr>
        <p:spPr>
          <a:xfrm>
            <a:off x="9045139" y="1982382"/>
            <a:ext cx="6257864" cy="62578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914B319-3064-D036-974F-A47D7DF3E8E3}"/>
              </a:ext>
            </a:extLst>
          </p:cNvPr>
          <p:cNvSpPr>
            <a:spLocks/>
          </p:cNvSpPr>
          <p:nvPr/>
        </p:nvSpPr>
        <p:spPr>
          <a:xfrm>
            <a:off x="7300913" y="2653864"/>
            <a:ext cx="9782175" cy="4914900"/>
          </a:xfrm>
          <a:prstGeom prst="ellipse">
            <a:avLst/>
          </a:prstGeom>
          <a:noFill/>
          <a:ln>
            <a:solidFill>
              <a:schemeClr val="tx2"/>
            </a:solidFill>
            <a:prstDash val="dash"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0F98A7B-C1B7-E11B-9327-1CA35C11585A}"/>
              </a:ext>
            </a:extLst>
          </p:cNvPr>
          <p:cNvSpPr>
            <a:spLocks/>
          </p:cNvSpPr>
          <p:nvPr/>
        </p:nvSpPr>
        <p:spPr>
          <a:xfrm>
            <a:off x="8810564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2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EC04803-6B23-23E8-1ECB-AEC6FDFAEFE8}"/>
              </a:ext>
            </a:extLst>
          </p:cNvPr>
          <p:cNvGrpSpPr/>
          <p:nvPr/>
        </p:nvGrpSpPr>
        <p:grpSpPr>
          <a:xfrm>
            <a:off x="7742658" y="7500984"/>
            <a:ext cx="2319432" cy="2319432"/>
            <a:chOff x="7742658" y="7500984"/>
            <a:chExt cx="2319432" cy="231943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A1ED6B6-E9ED-720E-7717-373B20A3EBE9}"/>
                </a:ext>
              </a:extLst>
            </p:cNvPr>
            <p:cNvSpPr>
              <a:spLocks/>
            </p:cNvSpPr>
            <p:nvPr/>
          </p:nvSpPr>
          <p:spPr>
            <a:xfrm>
              <a:off x="7742658" y="7500984"/>
              <a:ext cx="2319432" cy="23194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69D9FE5-5197-35DA-9B76-5ACA7691D5FC}"/>
                </a:ext>
              </a:extLst>
            </p:cNvPr>
            <p:cNvSpPr>
              <a:spLocks/>
            </p:cNvSpPr>
            <p:nvPr/>
          </p:nvSpPr>
          <p:spPr>
            <a:xfrm>
              <a:off x="7880865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C29E549-343E-B9A8-BA73-EAA7E9F4171C}"/>
              </a:ext>
            </a:extLst>
          </p:cNvPr>
          <p:cNvGrpSpPr/>
          <p:nvPr/>
        </p:nvGrpSpPr>
        <p:grpSpPr>
          <a:xfrm>
            <a:off x="5499826" y="10030630"/>
            <a:ext cx="4020484" cy="1365779"/>
            <a:chOff x="6073612" y="4625769"/>
            <a:chExt cx="3683700" cy="136577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F89CBFB-8D2D-F9F6-B40E-53486BB5B791}"/>
                </a:ext>
              </a:extLst>
            </p:cNvPr>
            <p:cNvSpPr txBox="1"/>
            <p:nvPr/>
          </p:nvSpPr>
          <p:spPr>
            <a:xfrm>
              <a:off x="6880555" y="4625769"/>
              <a:ext cx="287675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DECIDE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Chọn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hướng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3DE282-0000-7484-8224-7A8A95098188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Xác định ưu tiên và hướng đi rõ ràng cho giai đoạn mới.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D9D86FC-76F0-DBB4-F60B-22A7FACEF907}"/>
              </a:ext>
            </a:extLst>
          </p:cNvPr>
          <p:cNvGrpSpPr/>
          <p:nvPr/>
        </p:nvGrpSpPr>
        <p:grpSpPr>
          <a:xfrm>
            <a:off x="14321911" y="7500984"/>
            <a:ext cx="2319432" cy="2319432"/>
            <a:chOff x="14321911" y="7500984"/>
            <a:chExt cx="2319432" cy="231943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BA90F60-1984-97E1-ADC5-CD0CDB5FC725}"/>
                </a:ext>
              </a:extLst>
            </p:cNvPr>
            <p:cNvSpPr>
              <a:spLocks/>
            </p:cNvSpPr>
            <p:nvPr/>
          </p:nvSpPr>
          <p:spPr>
            <a:xfrm flipH="1">
              <a:off x="14321911" y="7500984"/>
              <a:ext cx="2319432" cy="23194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CDA7940-1B46-21BF-9A46-B57B4E7284CC}"/>
                </a:ext>
              </a:extLst>
            </p:cNvPr>
            <p:cNvSpPr>
              <a:spLocks/>
            </p:cNvSpPr>
            <p:nvPr/>
          </p:nvSpPr>
          <p:spPr>
            <a:xfrm flipH="1">
              <a:off x="14460118" y="763919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003FF-E2EE-2B2C-AA44-CAD955667B5A}"/>
              </a:ext>
            </a:extLst>
          </p:cNvPr>
          <p:cNvGrpSpPr/>
          <p:nvPr/>
        </p:nvGrpSpPr>
        <p:grpSpPr>
          <a:xfrm flipH="1">
            <a:off x="14863692" y="10030630"/>
            <a:ext cx="4020482" cy="1365779"/>
            <a:chOff x="6073612" y="4625769"/>
            <a:chExt cx="3683700" cy="136577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B2BC5D0-6A18-57BE-F9B6-B840F5983C31}"/>
                </a:ext>
              </a:extLst>
            </p:cNvPr>
            <p:cNvSpPr txBox="1"/>
            <p:nvPr/>
          </p:nvSpPr>
          <p:spPr>
            <a:xfrm>
              <a:off x="7303083" y="4625769"/>
              <a:ext cx="2454229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CB91747-629C-61F6-14E3-6AE778E47898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Kiểm tra tiến độ, hiệu quả và mức độ phù hợp mục tiêu.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6C04E410-E721-7C63-BAE0-D40ADB7A4331}"/>
              </a:ext>
            </a:extLst>
          </p:cNvPr>
          <p:cNvSpPr>
            <a:spLocks/>
          </p:cNvSpPr>
          <p:nvPr/>
        </p:nvSpPr>
        <p:spPr>
          <a:xfrm flipH="1">
            <a:off x="15220407" y="6853409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4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35AB3D2-361C-6D7C-91AB-193578EA9286}"/>
              </a:ext>
            </a:extLst>
          </p:cNvPr>
          <p:cNvGrpSpPr/>
          <p:nvPr/>
        </p:nvGrpSpPr>
        <p:grpSpPr>
          <a:xfrm>
            <a:off x="11032284" y="8153720"/>
            <a:ext cx="2319432" cy="2319432"/>
            <a:chOff x="11032284" y="8153720"/>
            <a:chExt cx="2319432" cy="231943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E43014F7-69E6-DE77-4432-2E61BE17B0FA}"/>
                </a:ext>
              </a:extLst>
            </p:cNvPr>
            <p:cNvSpPr>
              <a:spLocks/>
            </p:cNvSpPr>
            <p:nvPr/>
          </p:nvSpPr>
          <p:spPr>
            <a:xfrm>
              <a:off x="11032284" y="8153720"/>
              <a:ext cx="2319432" cy="23194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0796A3D-E8AE-68BB-8933-B9C778244AEF}"/>
                </a:ext>
              </a:extLst>
            </p:cNvPr>
            <p:cNvSpPr>
              <a:spLocks/>
            </p:cNvSpPr>
            <p:nvPr/>
          </p:nvSpPr>
          <p:spPr>
            <a:xfrm>
              <a:off x="11170491" y="8291927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A4B5484-B43B-390C-C93E-7EF66D7E4BE5}"/>
              </a:ext>
            </a:extLst>
          </p:cNvPr>
          <p:cNvGrpSpPr/>
          <p:nvPr/>
        </p:nvGrpSpPr>
        <p:grpSpPr>
          <a:xfrm>
            <a:off x="10181759" y="10702112"/>
            <a:ext cx="4020484" cy="1365779"/>
            <a:chOff x="6073612" y="4625769"/>
            <a:chExt cx="3683700" cy="136577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3066B41-CD7B-9047-41CF-636A04D11302}"/>
                </a:ext>
              </a:extLst>
            </p:cNvPr>
            <p:cNvSpPr txBox="1"/>
            <p:nvPr/>
          </p:nvSpPr>
          <p:spPr>
            <a:xfrm>
              <a:off x="6773650" y="4625769"/>
              <a:ext cx="2283627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ACT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động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DCDDD37-9D6E-656B-4EB7-2F90D6E4BC6F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Thực hiện nhất quán những việc tạo tác động cao.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A2352CF6-0F88-0325-8ED1-760C38939ACB}"/>
              </a:ext>
            </a:extLst>
          </p:cNvPr>
          <p:cNvSpPr>
            <a:spLocks/>
          </p:cNvSpPr>
          <p:nvPr/>
        </p:nvSpPr>
        <p:spPr>
          <a:xfrm>
            <a:off x="12085392" y="7479664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3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7AB2439-E787-6912-98AE-273F4125B41A}"/>
              </a:ext>
            </a:extLst>
          </p:cNvPr>
          <p:cNvGrpSpPr/>
          <p:nvPr/>
        </p:nvGrpSpPr>
        <p:grpSpPr>
          <a:xfrm>
            <a:off x="5043181" y="5571804"/>
            <a:ext cx="2319432" cy="2319432"/>
            <a:chOff x="5043181" y="5571804"/>
            <a:chExt cx="2319432" cy="231943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087586E-2F1F-0924-8DDB-05BF8981EE27}"/>
                </a:ext>
              </a:extLst>
            </p:cNvPr>
            <p:cNvSpPr>
              <a:spLocks/>
            </p:cNvSpPr>
            <p:nvPr/>
          </p:nvSpPr>
          <p:spPr>
            <a:xfrm>
              <a:off x="5043181" y="5571804"/>
              <a:ext cx="2319432" cy="23194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D59A34C-DC8A-CAC5-C420-46E54F463F13}"/>
                </a:ext>
              </a:extLst>
            </p:cNvPr>
            <p:cNvSpPr>
              <a:spLocks/>
            </p:cNvSpPr>
            <p:nvPr/>
          </p:nvSpPr>
          <p:spPr>
            <a:xfrm>
              <a:off x="5181388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2512F0E-E98D-0FBB-0CAD-517DFC60D42D}"/>
              </a:ext>
            </a:extLst>
          </p:cNvPr>
          <p:cNvGrpSpPr/>
          <p:nvPr/>
        </p:nvGrpSpPr>
        <p:grpSpPr>
          <a:xfrm>
            <a:off x="2800349" y="8128311"/>
            <a:ext cx="4020484" cy="1365779"/>
            <a:chOff x="6073612" y="4625769"/>
            <a:chExt cx="3683700" cy="1365779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32947F0-0A88-7B20-1209-D10784FFD1C6}"/>
                </a:ext>
              </a:extLst>
            </p:cNvPr>
            <p:cNvSpPr txBox="1"/>
            <p:nvPr/>
          </p:nvSpPr>
          <p:spPr>
            <a:xfrm>
              <a:off x="7731098" y="4625769"/>
              <a:ext cx="2026214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REFLECT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Tự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soi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9C39A4D-6840-E59C-4712-8E25B0A8B7DF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Nhìn lại bản thân, hành vi và kết quả đã đạt được.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8F06443-2C90-011F-89FE-A7C8CD9B1C39}"/>
              </a:ext>
            </a:extLst>
          </p:cNvPr>
          <p:cNvGrpSpPr/>
          <p:nvPr/>
        </p:nvGrpSpPr>
        <p:grpSpPr>
          <a:xfrm>
            <a:off x="17021387" y="5571804"/>
            <a:ext cx="2319432" cy="2319432"/>
            <a:chOff x="17021387" y="5571804"/>
            <a:chExt cx="2319432" cy="2319432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020DCC7-8150-3F17-AF9D-431E2FE49DFA}"/>
                </a:ext>
              </a:extLst>
            </p:cNvPr>
            <p:cNvSpPr>
              <a:spLocks/>
            </p:cNvSpPr>
            <p:nvPr/>
          </p:nvSpPr>
          <p:spPr>
            <a:xfrm flipH="1">
              <a:off x="17021387" y="5571804"/>
              <a:ext cx="2319432" cy="23194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34B56E2-1E6B-BB44-FA4F-2ACAFC358C04}"/>
                </a:ext>
              </a:extLst>
            </p:cNvPr>
            <p:cNvSpPr>
              <a:spLocks/>
            </p:cNvSpPr>
            <p:nvPr/>
          </p:nvSpPr>
          <p:spPr>
            <a:xfrm flipH="1">
              <a:off x="17159594" y="5710011"/>
              <a:ext cx="2043018" cy="20430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AC62B45-DA9F-6024-D8E4-FECFCE72A194}"/>
              </a:ext>
            </a:extLst>
          </p:cNvPr>
          <p:cNvGrpSpPr/>
          <p:nvPr/>
        </p:nvGrpSpPr>
        <p:grpSpPr>
          <a:xfrm flipH="1">
            <a:off x="17563168" y="8128311"/>
            <a:ext cx="4020482" cy="1365779"/>
            <a:chOff x="6073612" y="4625769"/>
            <a:chExt cx="3683700" cy="1365779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E173D66-7C21-267E-143D-4D3FC617C824}"/>
                </a:ext>
              </a:extLst>
            </p:cNvPr>
            <p:cNvSpPr txBox="1"/>
            <p:nvPr/>
          </p:nvSpPr>
          <p:spPr>
            <a:xfrm>
              <a:off x="7463589" y="4625769"/>
              <a:ext cx="2293723" cy="575332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RENEW –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Làm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mới</a:t>
              </a:r>
              <a:endParaRPr lang="en-US" sz="24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82B6CB2-4160-0948-DE5A-9081377FFD62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835210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dirty="0">
                  <a:solidFill>
                    <a:schemeClr val="tx2"/>
                  </a:solidFill>
                </a:rPr>
                <a:t>Làm mới tư duy, năng lượng và phương pháp tiếp cận.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156D90F2-F7C9-CE61-75C0-CA9E3A4F44C0}"/>
              </a:ext>
            </a:extLst>
          </p:cNvPr>
          <p:cNvSpPr>
            <a:spLocks/>
          </p:cNvSpPr>
          <p:nvPr/>
        </p:nvSpPr>
        <p:spPr>
          <a:xfrm flipH="1">
            <a:off x="16972387" y="5023832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6"/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66E2B4F1-C905-7133-3F18-FAB1941F8358}"/>
              </a:ext>
            </a:extLst>
          </p:cNvPr>
          <p:cNvSpPr>
            <a:spLocks/>
          </p:cNvSpPr>
          <p:nvPr/>
        </p:nvSpPr>
        <p:spPr>
          <a:xfrm>
            <a:off x="7196545" y="5004705"/>
            <a:ext cx="213217" cy="213217"/>
          </a:xfrm>
          <a:prstGeom prst="ellipse">
            <a:avLst/>
          </a:prstGeom>
          <a:solidFill>
            <a:schemeClr val="bg2"/>
          </a:solidFill>
          <a:ln w="50800">
            <a:solidFill>
              <a:schemeClr val="accent1">
                <a:shade val="15000"/>
              </a:schemeClr>
            </a:solidFill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F3EF8CAA-8AB5-4453-929F-8DF372F72426}"/>
              </a:ext>
            </a:extLst>
          </p:cNvPr>
          <p:cNvSpPr>
            <a:spLocks/>
          </p:cNvSpPr>
          <p:nvPr/>
        </p:nvSpPr>
        <p:spPr>
          <a:xfrm>
            <a:off x="9798302" y="1982383"/>
            <a:ext cx="4751539" cy="1096097"/>
          </a:xfrm>
          <a:custGeom>
            <a:avLst/>
            <a:gdLst>
              <a:gd name="csX0" fmla="*/ 2375769 w 4751539"/>
              <a:gd name="csY0" fmla="*/ 0 h 1096097"/>
              <a:gd name="csX1" fmla="*/ 4588259 w 4751539"/>
              <a:gd name="csY1" fmla="*/ 916443 h 1096097"/>
              <a:gd name="csX2" fmla="*/ 4751539 w 4751539"/>
              <a:gd name="csY2" fmla="*/ 1096097 h 1096097"/>
              <a:gd name="csX3" fmla="*/ 0 w 4751539"/>
              <a:gd name="csY3" fmla="*/ 1096097 h 1096097"/>
              <a:gd name="csX4" fmla="*/ 163280 w 4751539"/>
              <a:gd name="csY4" fmla="*/ 916443 h 1096097"/>
              <a:gd name="csX5" fmla="*/ 2375769 w 4751539"/>
              <a:gd name="csY5" fmla="*/ 0 h 109609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4751539" h="1096097">
                <a:moveTo>
                  <a:pt x="2375769" y="0"/>
                </a:moveTo>
                <a:cubicBezTo>
                  <a:pt x="3239800" y="0"/>
                  <a:pt x="4022033" y="350218"/>
                  <a:pt x="4588259" y="916443"/>
                </a:cubicBezTo>
                <a:lnTo>
                  <a:pt x="4751539" y="1096097"/>
                </a:lnTo>
                <a:lnTo>
                  <a:pt x="0" y="1096097"/>
                </a:lnTo>
                <a:lnTo>
                  <a:pt x="163280" y="916443"/>
                </a:lnTo>
                <a:cubicBezTo>
                  <a:pt x="729506" y="350218"/>
                  <a:pt x="1511739" y="0"/>
                  <a:pt x="23757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97D313B3-EC8E-D1E1-4CF5-EEDE9D566AFE}"/>
              </a:ext>
            </a:extLst>
          </p:cNvPr>
          <p:cNvSpPr txBox="1"/>
          <p:nvPr/>
        </p:nvSpPr>
        <p:spPr>
          <a:xfrm>
            <a:off x="10479858" y="4265935"/>
            <a:ext cx="3388427" cy="20159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Personal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EVOLUTION</a:t>
            </a:r>
          </a:p>
          <a:p>
            <a:pPr lvl="0" algn="ctr">
              <a:lnSpc>
                <a:spcPts val="5000"/>
              </a:lnSpc>
              <a:defRPr/>
            </a:pPr>
            <a:r>
              <a:rPr lang="en-US" sz="4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9FF0F943-EF4C-CB99-C3D0-3EE7E9E7CD49}"/>
              </a:ext>
            </a:extLst>
          </p:cNvPr>
          <p:cNvSpPr txBox="1"/>
          <p:nvPr/>
        </p:nvSpPr>
        <p:spPr>
          <a:xfrm>
            <a:off x="11113524" y="6249220"/>
            <a:ext cx="21210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F4AC980E-1086-7F3D-EE94-000E6610ECAE}"/>
              </a:ext>
            </a:extLst>
          </p:cNvPr>
          <p:cNvSpPr>
            <a:spLocks/>
          </p:cNvSpPr>
          <p:nvPr/>
        </p:nvSpPr>
        <p:spPr>
          <a:xfrm>
            <a:off x="9960660" y="2897903"/>
            <a:ext cx="4426822" cy="4426822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9FF128E-8BA8-E520-D787-914EC0F5D974}"/>
              </a:ext>
            </a:extLst>
          </p:cNvPr>
          <p:cNvSpPr/>
          <p:nvPr/>
        </p:nvSpPr>
        <p:spPr>
          <a:xfrm>
            <a:off x="11935514" y="4110996"/>
            <a:ext cx="152752" cy="152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F59AE7A7-E7C5-AA4F-B362-196A764C547D}"/>
              </a:ext>
            </a:extLst>
          </p:cNvPr>
          <p:cNvSpPr/>
          <p:nvPr/>
        </p:nvSpPr>
        <p:spPr>
          <a:xfrm>
            <a:off x="11556973" y="4110996"/>
            <a:ext cx="152752" cy="152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4733D57-96A8-C30F-A61C-B98BF9BFB7C4}"/>
              </a:ext>
            </a:extLst>
          </p:cNvPr>
          <p:cNvSpPr/>
          <p:nvPr/>
        </p:nvSpPr>
        <p:spPr>
          <a:xfrm>
            <a:off x="12314055" y="4110996"/>
            <a:ext cx="152752" cy="152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7431324-9F1F-2755-A83A-B47A35E69694}"/>
              </a:ext>
            </a:extLst>
          </p:cNvPr>
          <p:cNvSpPr/>
          <p:nvPr/>
        </p:nvSpPr>
        <p:spPr>
          <a:xfrm>
            <a:off x="12692596" y="4110996"/>
            <a:ext cx="152752" cy="152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Shape 2535">
            <a:extLst>
              <a:ext uri="{FF2B5EF4-FFF2-40B4-BE49-F238E27FC236}">
                <a16:creationId xmlns:a16="http://schemas.microsoft.com/office/drawing/2014/main" id="{962A49E3-8A32-25B9-14E4-20B7A0DF09A2}"/>
              </a:ext>
            </a:extLst>
          </p:cNvPr>
          <p:cNvSpPr/>
          <p:nvPr/>
        </p:nvSpPr>
        <p:spPr>
          <a:xfrm>
            <a:off x="5917335" y="6375733"/>
            <a:ext cx="582178" cy="71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4" name="Shape 2748">
            <a:extLst>
              <a:ext uri="{FF2B5EF4-FFF2-40B4-BE49-F238E27FC236}">
                <a16:creationId xmlns:a16="http://schemas.microsoft.com/office/drawing/2014/main" id="{EB571049-87C0-D201-4ED9-05138A432F39}"/>
              </a:ext>
            </a:extLst>
          </p:cNvPr>
          <p:cNvSpPr/>
          <p:nvPr/>
        </p:nvSpPr>
        <p:spPr>
          <a:xfrm>
            <a:off x="11836226" y="8957662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5" name="Shape 2546">
            <a:extLst>
              <a:ext uri="{FF2B5EF4-FFF2-40B4-BE49-F238E27FC236}">
                <a16:creationId xmlns:a16="http://schemas.microsoft.com/office/drawing/2014/main" id="{33399F6B-3A3A-9C2F-3D33-293078C59E82}"/>
              </a:ext>
            </a:extLst>
          </p:cNvPr>
          <p:cNvSpPr/>
          <p:nvPr/>
        </p:nvSpPr>
        <p:spPr>
          <a:xfrm>
            <a:off x="15125853" y="8369611"/>
            <a:ext cx="711550" cy="582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6" name="Shape 2630">
            <a:extLst>
              <a:ext uri="{FF2B5EF4-FFF2-40B4-BE49-F238E27FC236}">
                <a16:creationId xmlns:a16="http://schemas.microsoft.com/office/drawing/2014/main" id="{2BA9E0BF-1916-E950-376F-F436D5518386}"/>
              </a:ext>
            </a:extLst>
          </p:cNvPr>
          <p:cNvSpPr/>
          <p:nvPr/>
        </p:nvSpPr>
        <p:spPr>
          <a:xfrm>
            <a:off x="17987035" y="6375745"/>
            <a:ext cx="388136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87" name="Shape 2540">
            <a:extLst>
              <a:ext uri="{FF2B5EF4-FFF2-40B4-BE49-F238E27FC236}">
                <a16:creationId xmlns:a16="http://schemas.microsoft.com/office/drawing/2014/main" id="{9A1BBAB1-0911-65F4-83E9-5FA3C3A167DE}"/>
              </a:ext>
            </a:extLst>
          </p:cNvPr>
          <p:cNvSpPr/>
          <p:nvPr/>
        </p:nvSpPr>
        <p:spPr>
          <a:xfrm>
            <a:off x="8546600" y="8304926"/>
            <a:ext cx="711550" cy="711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9" presetClass="entr" presetSubtype="0" decel="10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75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49" presetClass="entr" presetSubtype="0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49" presetClass="entr" presetSubtype="0" decel="10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53" grpId="0" animBg="1"/>
          <p:bldP spid="60" grpId="0" animBg="1"/>
          <p:bldP spid="73" grpId="0" animBg="1"/>
          <p:bldP spid="74" grpId="0" animBg="1"/>
          <p:bldP spid="75" grpId="0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0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L_07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F606F"/>
      </a:accent1>
      <a:accent2>
        <a:srgbClr val="2C8092"/>
      </a:accent2>
      <a:accent3>
        <a:srgbClr val="00D6D1"/>
      </a:accent3>
      <a:accent4>
        <a:srgbClr val="5B363C"/>
      </a:accent4>
      <a:accent5>
        <a:srgbClr val="9F6360"/>
      </a:accent5>
      <a:accent6>
        <a:srgbClr val="FC952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13695</TotalTime>
  <Words>970</Words>
  <Application>Microsoft Office PowerPoint</Application>
  <PresentationFormat>Custom</PresentationFormat>
  <Paragraphs>160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140 - Personal Evolution Circle</dc:title>
  <dc:creator>Slide Ocean</dc:creator>
  <cp:lastModifiedBy>SO</cp:lastModifiedBy>
  <cp:revision>3277</cp:revision>
  <dcterms:created xsi:type="dcterms:W3CDTF">2024-04-24T08:43:56Z</dcterms:created>
  <dcterms:modified xsi:type="dcterms:W3CDTF">2025-12-16T01:31:34Z</dcterms:modified>
</cp:coreProperties>
</file>