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1" r:id="rId27"/>
    <p:sldId id="2147378262" r:id="rId28"/>
    <p:sldId id="2147378259" r:id="rId29"/>
    <p:sldId id="2147378257" r:id="rId30"/>
    <p:sldId id="2147378245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5D4DD"/>
    <a:srgbClr val="FFFFFF"/>
    <a:srgbClr val="ECBA9C"/>
    <a:srgbClr val="F5CDBB"/>
    <a:srgbClr val="EFC6AC"/>
    <a:srgbClr val="000000"/>
    <a:srgbClr val="1C1C1C"/>
    <a:srgbClr val="3D054F"/>
    <a:srgbClr val="A152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06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B5D4B71-6F47-EF66-9892-362F3C600869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9A6699C-C237-87F4-B904-43338703F1A6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439AFF-0980-1DD8-C437-1E3937BD8F1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BCFF39D-CCA6-B292-332D-6C8B0D2E6003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84924A8-0785-CFB3-4E3A-A9AA6CF5DF16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445D781-5665-7453-E2D3-1C90119DACF6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795678C-D4D6-FB33-B797-538087BCD83A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C9F5C0-EA48-AB09-4525-139738D6C20F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AED7DC6-9648-2F18-BB6F-B15D7E9EC4D6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0D649C6A-015A-8C5C-990E-8009051B4FC2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8C8B4024-AA16-EEEB-71CA-6056454B4987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F9139F-A215-4163-5619-ABC96BA922C4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F1E8791-D81C-DE8E-F424-55D1EC9DE780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8C53121-09F4-EBF1-D7CE-83074DB988E4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58F247-28F6-98E4-85A8-5FDF27DAEA67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9B85F3EA-C145-B806-21BF-4231D2838E88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DA54233A-CA3F-BADB-9028-BC6D125F0B27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1B764949-58DC-0352-00F8-3521EC7E8E1A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4F0F7F01-2834-4FA5-63DF-71717A8AA0CA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09E786E-6F11-BAE2-C55A-A9BD702E1EAD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F8BB7A3-81BB-3628-BCE8-0E4184479AFC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A64ACB2-04DA-D7EB-3D92-2526E806FE30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A38A44D-5C78-DF91-0903-57380B28A02C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927ABA1-100C-018F-BDEE-9F3CB36B2120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7816768-588D-2CA7-2DB5-168D1518715C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FC5B483-DB68-5841-FBA9-4A4981DAAFF6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50BB2F1-5C3F-D3E5-875C-D435146C2C50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E35A915-3771-7373-9764-487DD59E59C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2920AF5-4F61-C175-1450-7B11CB5AEC2B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7EB4910-9124-F672-EEF3-B8FD25840A91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84DAC11-7148-537F-7550-B32D45B642E7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04CAA200-0B8D-CE2E-D3ED-8AD973267730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8D314364-BF86-49BE-A47A-8238D45716CE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DEA42D5E-541E-1656-5EA4-0BBFB2963DD6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2DA5FD98-10DC-0F0B-6232-4937DD0287B4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6552371-B8A6-9F3A-8FB2-031C94E39A9E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EF7601B-7897-7EA7-598B-20729D3270EE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2F9A544-FF49-B495-FC77-4615F320450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rgbClr val="E6E6E6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85BDB8D-E56F-0BFE-68F8-5C7382B035DA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E5B3A24-A157-34D3-3AF9-D62B6AB642C3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>
              <a:solidFill>
                <a:srgbClr val="E6E6E6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948A3DF-40F8-A855-A991-C01E1B019222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680DAD5-8063-BCA5-27C9-360FA3BD00BE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2CC495-5D1E-3A16-C93B-F705172C94AF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009AC9E-CF8B-711B-3CB8-91419D33E618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B3AD72E8-76CF-552B-8389-E956EA7DFDBB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D611C506-9DEB-54D6-0C11-543E596DC97E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E05B825-A18E-2F57-44D4-A29B5DFAB0FC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AF33D2-3171-24A3-AFCD-3C789DE328D8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E8E328-A5A6-A3E7-A340-EE382F4AD97D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29F1349-6469-4B47-75D4-B7EE53496265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CAEDFEB-C016-7718-2C6E-7C6D28B7C8D4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bg1">
              <a:lumMod val="6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E6E6"/>
              </a:solidFill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05D6C6D0-F998-27C9-33A3-9936C7F5F6B5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bg1">
              <a:lumMod val="6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6E6E6"/>
              </a:solidFill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19F2CCDB-EB67-536C-8E49-E5F4D5130816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bg1">
              <a:lumMod val="6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539C4B3F-BA98-22CE-E671-4296A9EF2F8A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bg1">
              <a:lumMod val="6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AFFDD08-532E-4D4C-A87C-F37B45B86B31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A81D115-4AEE-8CDF-83A0-6A25218E9980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rgbClr val="E6E6E6"/>
                  </a:solidFill>
                  <a:latin typeface="+mj-lt"/>
                </a:rPr>
                <a:t>DIRECTION – </a:t>
              </a:r>
              <a:r>
                <a:rPr lang="en-US" sz="2800" dirty="0">
                  <a:solidFill>
                    <a:srgbClr val="E6E6E6"/>
                  </a:solidFill>
                  <a:latin typeface="+mj-lt"/>
                </a:rPr>
                <a:t>Định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hướng</a:t>
              </a:r>
              <a:endParaRPr lang="en-US" sz="2800" dirty="0">
                <a:solidFill>
                  <a:srgbClr val="E6E6E6"/>
                </a:solidFill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613D78F-E10F-872F-92D8-A3DE536A1D4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rgbClr val="E6E6E6"/>
                  </a:solidFill>
                </a:rPr>
                <a:t>Xác định mục tiêu rõ ràng, dẫn dắt mọi quyết định và hành động nhất quán.</a:t>
              </a:r>
              <a:endParaRPr lang="en-US" sz="2000" b="1" dirty="0">
                <a:solidFill>
                  <a:srgbClr val="E6E6E6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5BC8270-60CD-53C7-052E-44F61E90E80E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94A95CF-1291-BFED-5591-7D738D9058E5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rgbClr val="E6E6E6"/>
                  </a:solidFill>
                  <a:latin typeface="+mj-lt"/>
                </a:rPr>
                <a:t>EXECUTION –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Thực</a:t>
              </a:r>
              <a:r>
                <a:rPr lang="en-US" sz="2800" dirty="0">
                  <a:solidFill>
                    <a:srgbClr val="E6E6E6"/>
                  </a:solidFill>
                  <a:latin typeface="+mj-lt"/>
                </a:rPr>
                <a:t>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thi</a:t>
              </a:r>
              <a:endParaRPr lang="en-US" sz="2800" dirty="0">
                <a:solidFill>
                  <a:srgbClr val="E6E6E6"/>
                </a:solidFill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1138039-1B65-1AEC-96D9-5E365EC02162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rgbClr val="E6E6E6"/>
                  </a:solidFill>
                </a:rPr>
                <a:t>Biến chiến lược thành hành động cụ thể, đo lường và điều chỉnh liên tục.</a:t>
              </a:r>
              <a:endParaRPr lang="en-US" sz="2000" b="1" dirty="0">
                <a:solidFill>
                  <a:srgbClr val="E6E6E6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1137C4C-7E7F-83C2-EDA9-8B9142352575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01F0489-5A79-A40E-61EB-8617C0951908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rgbClr val="E6E6E6"/>
                  </a:solidFill>
                  <a:latin typeface="+mj-lt"/>
                </a:rPr>
                <a:t>RESOURCES –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Nguồn</a:t>
              </a:r>
              <a:r>
                <a:rPr lang="en-US" sz="2800" dirty="0">
                  <a:solidFill>
                    <a:srgbClr val="E6E6E6"/>
                  </a:solidFill>
                  <a:latin typeface="+mj-lt"/>
                </a:rPr>
                <a:t>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lực</a:t>
              </a:r>
              <a:endParaRPr lang="en-US" sz="2800" dirty="0">
                <a:solidFill>
                  <a:srgbClr val="E6E6E6"/>
                </a:solidFill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AC07C13-1B45-8DBC-CA9E-692EF6B8D08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rgbClr val="E6E6E6"/>
                  </a:solidFill>
                </a:rPr>
                <a:t>Khai thác con người, thời gian và công cụ để tạo động lực bền vững.</a:t>
              </a:r>
              <a:endParaRPr lang="en-US" sz="2000" b="1" dirty="0">
                <a:solidFill>
                  <a:srgbClr val="E6E6E6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6B9DE48-6C2D-E582-C236-4E7BF2DF8A65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745551-F607-C693-DBA0-2A0A2E1B005B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rgbClr val="E6E6E6"/>
                  </a:solidFill>
                  <a:latin typeface="+mj-lt"/>
                </a:rPr>
                <a:t>INFLUENCE – </a:t>
              </a:r>
              <a:r>
                <a:rPr lang="en-US" sz="2800" dirty="0">
                  <a:solidFill>
                    <a:srgbClr val="E6E6E6"/>
                  </a:solidFill>
                  <a:latin typeface="+mj-lt"/>
                </a:rPr>
                <a:t>Lan </a:t>
              </a:r>
              <a:r>
                <a:rPr lang="en-US" sz="2800" dirty="0" err="1">
                  <a:solidFill>
                    <a:srgbClr val="E6E6E6"/>
                  </a:solidFill>
                  <a:latin typeface="+mj-lt"/>
                </a:rPr>
                <a:t>tỏa</a:t>
              </a:r>
              <a:endParaRPr lang="en-US" sz="2800" dirty="0">
                <a:solidFill>
                  <a:srgbClr val="E6E6E6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B1DF020-A48A-2072-815B-DF91FEEBDE28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rgbClr val="E6E6E6"/>
                  </a:solidFill>
                </a:rPr>
                <a:t>Mở rộng tác động, tạo niềm tin và ảnh hưởng tích cực đến cộng đồng.</a:t>
              </a:r>
              <a:endParaRPr lang="en-US" sz="2000" b="1" dirty="0">
                <a:solidFill>
                  <a:srgbClr val="E6E6E6"/>
                </a:solidFill>
              </a:endParaRPr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7F9CE0E0-5B52-3F27-B9AB-1DBFA5C7CA91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472A6974-23C2-3B66-3D96-306E890395F2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4E6177E3-189F-B668-B01E-54C3C1425538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2412B79D-C1B6-BD4B-709E-CE6DF305D01B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C16346B-615D-11E2-3462-A80523F99965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8952866-7094-9533-439F-EA27276206D7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C7ECAC1-E98D-EFCA-93EB-C4B01C91A5B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D82125D4-36D1-923B-3C71-384B842EAD7D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15DCE74-2323-CE1F-F86E-F1704E080415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39181E1-1929-5810-165C-DEC92472F932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F3FE209C-61B6-B1B7-26C7-40CB2AF97137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ACBD43A-18C3-D5AC-E391-6CAC0B340359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A659620-093B-6CA3-2031-6D3F6DAC047F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0A29DA9E-D090-1F04-40A6-36D441603521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A395D068-E15B-E755-2397-E779B752461E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413C115-2E1B-43DC-7FBC-264D5963041A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FA70399-BE0F-3EC7-8B90-DEDC7978AF89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151D2FA-DFD6-7BCC-EEAC-AF108F05000F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B5FE34E-0926-92EF-9D7B-5993BE5CC169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EECB0ED4-0532-689D-815B-0C4ECD313195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lumMod val="50000"/>
              <a:lumOff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4B8071E2-7D55-EB6A-F76E-E569B6E83490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lumMod val="50000"/>
              <a:lumOff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5EEFF1DE-25CF-6858-6D53-2B1678974726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lumMod val="50000"/>
              <a:lumOff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30B7BE46-F79F-4C7C-64D4-B66E322FFB99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lumMod val="50000"/>
              <a:lumOff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11AED52-0704-7AF9-9389-936D9EB6D3A2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EAFB594-310C-2C03-DE04-826F72885423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DIRECTION – </a:t>
              </a:r>
              <a:r>
                <a:rPr lang="en-US" sz="2800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Định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hướng</a:t>
              </a:r>
              <a:endPara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FF0163B-13CD-2895-6756-C302F0D7B264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Xác định mục tiêu rõ ràng, dẫn dắt mọi quyết định và hành động nhất quán.</a:t>
              </a:r>
              <a:endParaRPr lang="en-US" sz="20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6005E33-78BB-9F30-E65C-BD37A789AF32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7D3EE20-3A71-7D0E-A007-14ACD27118B7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EXECUTION –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Thực</a:t>
              </a:r>
              <a:r>
                <a:rPr lang="en-US" sz="2800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thi</a:t>
              </a:r>
              <a:endPara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23F741C-FBF1-F2E9-BDE5-8B212B2A6A4B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Biến chiến lược thành hành động cụ thể, đo lường và điều chỉnh liên tục.</a:t>
              </a:r>
              <a:endParaRPr lang="en-US" sz="20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E2306C7-4901-FEC3-3D53-3E4D21EEDB15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29B3025-C5F1-DD06-7C9E-63B2D160C02E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RESOURCES –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Nguồn</a:t>
              </a:r>
              <a:r>
                <a:rPr lang="en-US" sz="2800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lực</a:t>
              </a:r>
              <a:endPara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F40B0362-4FFA-D2F8-5A61-02770E2251ED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Khai thác con người, thời gian và công cụ để tạo động lực bền vững.</a:t>
              </a:r>
              <a:endParaRPr lang="en-US" sz="20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42973E40-AF8F-0968-ED1C-9664627039CF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625CB8CF-6177-3ADF-C5E5-535D63F4A95C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INFLUENCE – </a:t>
              </a:r>
              <a:r>
                <a:rPr lang="en-US" sz="2800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Lan </a:t>
              </a:r>
              <a:r>
                <a:rPr lang="en-US" sz="2800" dirty="0" err="1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tỏa</a:t>
              </a:r>
              <a:endPara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977CB306-599F-EA10-1000-00977A097EB6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Mở rộng tác động, tạo niềm tin và ảnh hưởng tích cực đến cộng đồng.</a:t>
              </a:r>
              <a:endParaRPr lang="en-US" sz="20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60" name="Shape 2925">
            <a:extLst>
              <a:ext uri="{FF2B5EF4-FFF2-40B4-BE49-F238E27FC236}">
                <a16:creationId xmlns:a16="http://schemas.microsoft.com/office/drawing/2014/main" id="{3B997938-5577-FB17-BDA1-C35771D1B32B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1" name="Shape 2614">
            <a:extLst>
              <a:ext uri="{FF2B5EF4-FFF2-40B4-BE49-F238E27FC236}">
                <a16:creationId xmlns:a16="http://schemas.microsoft.com/office/drawing/2014/main" id="{A7320DF1-DAC5-115E-FC70-2D65FA4DF80E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2" name="Shape 2540">
            <a:extLst>
              <a:ext uri="{FF2B5EF4-FFF2-40B4-BE49-F238E27FC236}">
                <a16:creationId xmlns:a16="http://schemas.microsoft.com/office/drawing/2014/main" id="{8ADFFA79-0DF2-1447-8C9F-09B9BD999093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263" name="Shape 2787">
            <a:extLst>
              <a:ext uri="{FF2B5EF4-FFF2-40B4-BE49-F238E27FC236}">
                <a16:creationId xmlns:a16="http://schemas.microsoft.com/office/drawing/2014/main" id="{A82DADCA-B333-3648-ED2F-B4BEE1C9108D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260" grpId="0" animBg="1"/>
          <p:bldP spid="261" grpId="0" animBg="1"/>
          <p:bldP spid="262" grpId="0" animBg="1"/>
          <p:bldP spid="26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260" grpId="0" animBg="1"/>
          <p:bldP spid="261" grpId="0" animBg="1"/>
          <p:bldP spid="262" grpId="0" animBg="1"/>
          <p:bldP spid="26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6FF9FB0-3ED0-2641-C46E-092ED023B4C1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2" name="Freeform: Shape 1151">
            <a:extLst>
              <a:ext uri="{FF2B5EF4-FFF2-40B4-BE49-F238E27FC236}">
                <a16:creationId xmlns:a16="http://schemas.microsoft.com/office/drawing/2014/main" id="{EF71CA5A-561E-555D-D197-F4201658A636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A6C5FB6B-1BE5-9099-B4E3-CD2AF555C69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1168" name="Freeform: Shape 1167">
            <a:extLst>
              <a:ext uri="{FF2B5EF4-FFF2-40B4-BE49-F238E27FC236}">
                <a16:creationId xmlns:a16="http://schemas.microsoft.com/office/drawing/2014/main" id="{CCA7341B-E5FD-8825-E7C0-C2BBDD9DBFC9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169" name="Freeform: Shape 1168">
            <a:extLst>
              <a:ext uri="{FF2B5EF4-FFF2-40B4-BE49-F238E27FC236}">
                <a16:creationId xmlns:a16="http://schemas.microsoft.com/office/drawing/2014/main" id="{5C176984-7C89-A3C8-56F5-556A2E02966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154" name="Freeform: Shape 1153">
            <a:extLst>
              <a:ext uri="{FF2B5EF4-FFF2-40B4-BE49-F238E27FC236}">
                <a16:creationId xmlns:a16="http://schemas.microsoft.com/office/drawing/2014/main" id="{2F8C095C-C2CA-13C6-56C8-47E5784C654D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5" name="Freeform: Shape 1154">
            <a:extLst>
              <a:ext uri="{FF2B5EF4-FFF2-40B4-BE49-F238E27FC236}">
                <a16:creationId xmlns:a16="http://schemas.microsoft.com/office/drawing/2014/main" id="{04A80B99-0DA2-7689-FBCB-8D39DB44B31A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CECCD39-2E10-F8A7-CC7B-9A6CF7DA3090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1229411-5517-B267-7E5B-76EE9FA809CB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MainTitle1">
            <a:extLst>
              <a:ext uri="{FF2B5EF4-FFF2-40B4-BE49-F238E27FC236}">
                <a16:creationId xmlns:a16="http://schemas.microsoft.com/office/drawing/2014/main" id="{3D3F3B76-6D30-EB0E-A882-3C64AAC0719E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!!SubTitle">
            <a:extLst>
              <a:ext uri="{FF2B5EF4-FFF2-40B4-BE49-F238E27FC236}">
                <a16:creationId xmlns:a16="http://schemas.microsoft.com/office/drawing/2014/main" id="{B6AB2550-553D-C93E-9034-875B41187CF3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3A89CE3-7703-3CB9-E2F4-F64B5F2A3DEB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AE3A9C-44FA-948A-C13A-1BA14DB476CA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329B0B1-EA90-B648-B108-419E2B4A7643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A279E0C-8BE4-6D1B-228E-5C370C30A5BA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6" name="Isosceles Triangle 1155">
            <a:extLst>
              <a:ext uri="{FF2B5EF4-FFF2-40B4-BE49-F238E27FC236}">
                <a16:creationId xmlns:a16="http://schemas.microsoft.com/office/drawing/2014/main" id="{C8BD2310-0E27-D2EC-B93B-3C80AF9E7102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9" name="Isosceles Triangle 1258">
            <a:extLst>
              <a:ext uri="{FF2B5EF4-FFF2-40B4-BE49-F238E27FC236}">
                <a16:creationId xmlns:a16="http://schemas.microsoft.com/office/drawing/2014/main" id="{A673F12B-AE18-A0C3-D138-8031F9263A28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3" name="Isosceles Triangle 1262">
            <a:extLst>
              <a:ext uri="{FF2B5EF4-FFF2-40B4-BE49-F238E27FC236}">
                <a16:creationId xmlns:a16="http://schemas.microsoft.com/office/drawing/2014/main" id="{6EF94374-E85E-F1F9-F7B7-E29AF2230603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Isosceles Triangle 1266">
            <a:extLst>
              <a:ext uri="{FF2B5EF4-FFF2-40B4-BE49-F238E27FC236}">
                <a16:creationId xmlns:a16="http://schemas.microsoft.com/office/drawing/2014/main" id="{E6A82F8D-E7AE-28BE-640E-E9BF1AD4C5DA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6" name="Group 1255">
            <a:extLst>
              <a:ext uri="{FF2B5EF4-FFF2-40B4-BE49-F238E27FC236}">
                <a16:creationId xmlns:a16="http://schemas.microsoft.com/office/drawing/2014/main" id="{22332CC5-33E6-4AF9-672C-869C58731D4A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1257" name="TextBox 1256">
              <a:extLst>
                <a:ext uri="{FF2B5EF4-FFF2-40B4-BE49-F238E27FC236}">
                  <a16:creationId xmlns:a16="http://schemas.microsoft.com/office/drawing/2014/main" id="{DF610DD5-8DED-6875-84EF-97EB5AB21A7A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1258" name="TextBox 1257">
              <a:extLst>
                <a:ext uri="{FF2B5EF4-FFF2-40B4-BE49-F238E27FC236}">
                  <a16:creationId xmlns:a16="http://schemas.microsoft.com/office/drawing/2014/main" id="{50C16B9C-A752-925B-B7F7-881F7DBEB1C1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1260" name="Group 1259">
            <a:extLst>
              <a:ext uri="{FF2B5EF4-FFF2-40B4-BE49-F238E27FC236}">
                <a16:creationId xmlns:a16="http://schemas.microsoft.com/office/drawing/2014/main" id="{AF3E5512-EF3C-6708-8F06-6925A5E38389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1261" name="TextBox 1260">
              <a:extLst>
                <a:ext uri="{FF2B5EF4-FFF2-40B4-BE49-F238E27FC236}">
                  <a16:creationId xmlns:a16="http://schemas.microsoft.com/office/drawing/2014/main" id="{F24431F2-17A2-F65F-EBC0-CAF934AB918E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1262" name="TextBox 1261">
              <a:extLst>
                <a:ext uri="{FF2B5EF4-FFF2-40B4-BE49-F238E27FC236}">
                  <a16:creationId xmlns:a16="http://schemas.microsoft.com/office/drawing/2014/main" id="{5172D10D-2919-DC1A-6FF6-A5ED98469112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1264" name="Group 1263">
            <a:extLst>
              <a:ext uri="{FF2B5EF4-FFF2-40B4-BE49-F238E27FC236}">
                <a16:creationId xmlns:a16="http://schemas.microsoft.com/office/drawing/2014/main" id="{03560057-0AA1-F0F5-C0C4-0E0D9D053D35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1265" name="TextBox 1264">
              <a:extLst>
                <a:ext uri="{FF2B5EF4-FFF2-40B4-BE49-F238E27FC236}">
                  <a16:creationId xmlns:a16="http://schemas.microsoft.com/office/drawing/2014/main" id="{02031B34-EF49-A0B0-B461-18A546838186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1266" name="TextBox 1265">
              <a:extLst>
                <a:ext uri="{FF2B5EF4-FFF2-40B4-BE49-F238E27FC236}">
                  <a16:creationId xmlns:a16="http://schemas.microsoft.com/office/drawing/2014/main" id="{F080AAA4-9270-8659-B174-CE9D0BAD075D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1268" name="Group 1267">
            <a:extLst>
              <a:ext uri="{FF2B5EF4-FFF2-40B4-BE49-F238E27FC236}">
                <a16:creationId xmlns:a16="http://schemas.microsoft.com/office/drawing/2014/main" id="{DB23897E-38C1-B22F-7004-6FF3558CDF06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1269" name="TextBox 1268">
              <a:extLst>
                <a:ext uri="{FF2B5EF4-FFF2-40B4-BE49-F238E27FC236}">
                  <a16:creationId xmlns:a16="http://schemas.microsoft.com/office/drawing/2014/main" id="{49E48A06-F129-3AF5-44E9-31AE650545D7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1270" name="TextBox 1269">
              <a:extLst>
                <a:ext uri="{FF2B5EF4-FFF2-40B4-BE49-F238E27FC236}">
                  <a16:creationId xmlns:a16="http://schemas.microsoft.com/office/drawing/2014/main" id="{77CC6C63-C5D3-C67E-A42A-7263B8D1FE58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1274" name="Shape 2925">
            <a:extLst>
              <a:ext uri="{FF2B5EF4-FFF2-40B4-BE49-F238E27FC236}">
                <a16:creationId xmlns:a16="http://schemas.microsoft.com/office/drawing/2014/main" id="{D149F99A-D52E-DE5A-F184-B4C3E90FB2F8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75" name="Shape 2614">
            <a:extLst>
              <a:ext uri="{FF2B5EF4-FFF2-40B4-BE49-F238E27FC236}">
                <a16:creationId xmlns:a16="http://schemas.microsoft.com/office/drawing/2014/main" id="{7CDEA0EF-64DB-8643-EED0-047711B65E2F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76" name="Shape 2540">
            <a:extLst>
              <a:ext uri="{FF2B5EF4-FFF2-40B4-BE49-F238E27FC236}">
                <a16:creationId xmlns:a16="http://schemas.microsoft.com/office/drawing/2014/main" id="{0B81F3D3-FC14-F7C6-5F6E-7E5D589AA62F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1278" name="Shape 2787">
            <a:extLst>
              <a:ext uri="{FF2B5EF4-FFF2-40B4-BE49-F238E27FC236}">
                <a16:creationId xmlns:a16="http://schemas.microsoft.com/office/drawing/2014/main" id="{F11114A3-C69C-2685-D2ED-15EB5F5FB45A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p:transition spd="med" advClick="0" advTm="25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1152" grpId="0" animBg="1"/>
          <p:bldP spid="1154" grpId="0" animBg="1"/>
          <p:bldP spid="1155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 animBg="1"/>
          <p:bldP spid="1156" grpId="0" animBg="1"/>
          <p:bldP spid="1259" grpId="0" animBg="1"/>
          <p:bldP spid="1263" grpId="0" animBg="1"/>
          <p:bldP spid="1267" grpId="0" animBg="1"/>
          <p:bldP spid="1274" grpId="0" animBg="1"/>
          <p:bldP spid="1275" grpId="0" animBg="1"/>
          <p:bldP spid="1276" grpId="0" animBg="1"/>
          <p:bldP spid="12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2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1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1152" grpId="0" animBg="1"/>
          <p:bldP spid="1154" grpId="0" animBg="1"/>
          <p:bldP spid="1155" grpId="0" animBg="1"/>
          <p:bldP spid="4" grpId="0" animBg="1"/>
          <p:bldP spid="5" grpId="0" animBg="1"/>
          <p:bldP spid="6" grpId="0"/>
          <p:bldP spid="7" grpId="0"/>
          <p:bldP spid="8" grpId="0" animBg="1"/>
          <p:bldP spid="9" grpId="0" animBg="1"/>
          <p:bldP spid="10" grpId="0" animBg="1"/>
          <p:bldP spid="11" grpId="0" animBg="1"/>
          <p:bldP spid="1156" grpId="0" animBg="1"/>
          <p:bldP spid="1259" grpId="0" animBg="1"/>
          <p:bldP spid="1263" grpId="0" animBg="1"/>
          <p:bldP spid="1267" grpId="0" animBg="1"/>
          <p:bldP spid="1274" grpId="0" animBg="1"/>
          <p:bldP spid="1275" grpId="0" animBg="1"/>
          <p:bldP spid="1276" grpId="0" animBg="1"/>
          <p:bldP spid="127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185F5DE-3F9C-404D-CE11-D151A5984DCF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47A9808-2938-22BB-A7A7-7061165C7B05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006573-F4DD-B300-D256-CD7C5ECDCFA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D08A833-3ECA-7D15-E860-4B72B5E42904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0DD971B-5210-2D4E-99A6-E2F6034B8923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86BB7A3-2538-1957-8BE1-60A878E73E6C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060C8EB-C332-2011-5E3C-07C7B010C449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B1F5D77-A5C4-F1F9-5255-F1D869A6AAA4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3BF7514-4770-D362-E8D4-4BEFE5D91960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D9D2AAC2-C481-D5C3-F77D-B88B5C8E45BB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E9DD3D2D-7FFD-583B-4376-FD5C9EE102A5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6533BA-BA79-5D8A-EEFC-D9C0AA350257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FE2596B-7CD4-E2A0-3BD9-B12A429B26A5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6F1D2CE-A1F1-BA2C-B25D-60892A215829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5A89CA9-5F43-E567-29BB-28E387FAFAC8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E8A81F0B-64FB-2216-45F3-84D0C172BA68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9922A6DE-82AA-FEA8-EAF8-ED7C16B927E5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BD7C06CC-F389-3F1C-6990-FD569D29544C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9C63BE32-16AA-ADD3-1153-45D98A69690C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09BFCA6-A17D-91C4-696D-1068CB37EDB8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F0C4AF2-8B95-C0DD-5187-3E83EB274D57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719B22-E184-7591-2D5E-ED946BE91509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6BA822-788D-F8EC-733A-1FAB2DA065B2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686F374-FBC5-C104-4D0A-09E39CB95DE9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8E784FB-CA48-CE59-D1E7-C6A29D3F312C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A844615-54B4-8413-BFD0-2C2D103DAAEE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DA785A0-F7AB-2AFC-26CE-76B8A21AC7B8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D32B253-D4B5-3F85-47F2-E0B92EA90853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EFC981B-1D6D-6AA3-12E3-15C263EE9EC0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6A65F1F-CB56-EE5C-CEE4-AC1222ED2F58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82F293A-6FCB-BA78-595C-D9BB69B00772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7E7C0B09-5E8E-BE14-D9AA-D0C3BE7F5639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0D3686C1-26FD-299B-A964-13FB9CF1F31B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88CF0BDF-58CF-60FB-FE1D-D5C74F1E1720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8787BC15-D77C-C062-E536-7AEF3E1207A6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53EE43A-E339-3006-1F5F-B0E1288182F6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92EABC7-33AD-BCE3-DB8C-A0B82ACF8527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DD65FA9-0FF5-35C1-DF36-09A02B902E1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830499C-944A-08E0-0FA2-2015283DAB63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52D2035-210C-3A4F-CFC2-57DCE014FDD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82FEF4D-2150-3974-9D21-AC340D89892A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86FCAEA-1BD0-78CA-B370-8BAC03CD5DC8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2BE75D7-9381-3CE2-B72A-6C7DA6D0E454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D9DC2C0-F733-D1A6-487E-B8DEDDCEEA6C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25AC0F03-0A91-9134-869E-0E6E7FB569B9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3C782EDC-1E10-B0DE-C5EC-4471B3802F58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6B79228-5D0D-666E-42D2-30CD355259CD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4695788-AE16-7809-5436-F495957E184C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1056512-A9C7-1E1C-047B-5E5AF5744E90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1F9EF41-380A-2D6C-CADF-3E5829EBCA95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1ED4F866-7C65-6056-7D6C-66011A83A988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44118361-4EA5-BF42-D12E-89CFD2057DDC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5ADE9B7A-5742-7F60-3FF1-458B1157DC4A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>
            <a:extLst>
              <a:ext uri="{FF2B5EF4-FFF2-40B4-BE49-F238E27FC236}">
                <a16:creationId xmlns:a16="http://schemas.microsoft.com/office/drawing/2014/main" id="{6689535E-9C63-6610-280F-89977F7B262F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332689A-B346-D4D7-798A-F74D39CB4789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3C51E70-C34F-0BAD-3CEB-F6ECA220DB05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24358F4-E489-5088-1071-4B31947E2E25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E175F29-732F-4950-7E12-576A0B580354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44E619E-2406-C7CB-857A-526F537B9F1B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6E823AB-40B5-DF48-8EE1-1214E054D84E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21612AA-DDB8-2156-95BC-5569B15DC7AF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BD18AC4-20AD-03C0-7846-8BAB9EB8D9DE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B15A7A1-F013-47B6-95B7-8507E331EE87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65420D7-F651-EB91-F659-A17F2A1C5FB1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06AE340-E67B-AB15-9DC1-8CADC0DB3934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FEB1054-07D6-E714-C46C-95494C6AD154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68" name="Shape 2925">
            <a:extLst>
              <a:ext uri="{FF2B5EF4-FFF2-40B4-BE49-F238E27FC236}">
                <a16:creationId xmlns:a16="http://schemas.microsoft.com/office/drawing/2014/main" id="{AB2E451B-BA66-1B50-6BE4-4F16C550D6B0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69" name="Shape 2614">
            <a:extLst>
              <a:ext uri="{FF2B5EF4-FFF2-40B4-BE49-F238E27FC236}">
                <a16:creationId xmlns:a16="http://schemas.microsoft.com/office/drawing/2014/main" id="{5215CA26-BADA-7E22-0C50-F73F53D18BC9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0" name="Shape 2540">
            <a:extLst>
              <a:ext uri="{FF2B5EF4-FFF2-40B4-BE49-F238E27FC236}">
                <a16:creationId xmlns:a16="http://schemas.microsoft.com/office/drawing/2014/main" id="{43393408-CD80-020D-DD5C-03513F86F66F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71" name="Shape 2787">
            <a:extLst>
              <a:ext uri="{FF2B5EF4-FFF2-40B4-BE49-F238E27FC236}">
                <a16:creationId xmlns:a16="http://schemas.microsoft.com/office/drawing/2014/main" id="{23A04BC7-BDB5-E133-409F-C3ADE827230E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sh dir="u"/>
      </p:transition>
    </mc:Choice>
    <mc:Fallback>
      <p:transition spd="slow" advClick="0" advTm="2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68" grpId="0" animBg="1"/>
          <p:bldP spid="69" grpId="0" animBg="1"/>
          <p:bldP spid="70" grpId="0" animBg="1"/>
          <p:bldP spid="7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42" grpId="0" animBg="1"/>
          <p:bldP spid="43" grpId="0" animBg="1"/>
          <p:bldP spid="44" grpId="0" animBg="1"/>
          <p:bldP spid="45" grpId="0" animBg="1"/>
          <p:bldP spid="46" grpId="0"/>
          <p:bldP spid="47" grpId="0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  <p:bldP spid="68" grpId="0" animBg="1"/>
          <p:bldP spid="69" grpId="0" animBg="1"/>
          <p:bldP spid="70" grpId="0" animBg="1"/>
          <p:bldP spid="7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76089CA-D022-D7B2-E86C-B8FB416AFB93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EDD9AF0-5081-A1E1-CF0C-F4710D02FB20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1810F0-BB13-B003-11C2-CB9FA623258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3D822F-BD1B-28BE-0D4C-B3A0021288C3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7251C12-50C4-98D3-BF17-DA135606633B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9BD9B24-E130-481D-6BD1-5DDEC56D4713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81434B-DB16-1A06-9295-DB114234D14C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807057-060B-197F-C820-3CA62FDA4043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470365E-2361-5517-DAE9-DF80D6AF20CF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93EAD480-2CA8-731B-32BA-67B941108064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65D21E08-A203-E0E7-4BC7-D75945249DAE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1D40F77-A93F-4948-1A0F-A0F13362C97A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323B187-D8A1-79ED-FE1E-FE628A33620C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D3457B7-D8BA-513B-85AB-4A280525F81C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7BDBA6D-D0FB-89C3-0855-F57A606D0C33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F6272EA8-127D-E8E7-9A10-620F2FB7BC3D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2D9133F1-64DC-9FCF-F8EF-492D4D5C6976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6601673B-D349-14C0-E54D-78841E1FB381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5EC807EC-9360-91BB-B8B6-703FFFE7FCAB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D4A486-E53D-9F57-5602-B76474A21E84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76C047C-8ADE-3CA3-AE14-7F14055A79A2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9380E5C-5C67-9186-DABC-C2C72198E190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2EF3E82-2432-9446-0E5E-2B81D1C52F88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95623D5-0C84-4974-F479-1F1A60A4065A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F1D3E9E-644F-2B14-3436-C8A4E0145B93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B3676F2-58EB-725B-5EAD-EC7091470469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50DAEA-A038-2CB6-EDDE-20E97E7FC8AB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C29A586-5052-1501-4E7B-B47E82D1D0E3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AF7BAD-F9B5-BE07-34CA-D0B5A5FDA758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98558C-8456-921B-18D0-495758F5AF91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744EBE3-B0FE-404B-7401-9357C0509D27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FC674BE8-0633-5E91-8A1C-AFE903308A7B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9285C070-E1E4-F1FD-8064-FEF8CD492CB0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CE7584B8-5394-DEB1-668B-2AA34425762B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F181BA21-7138-9EAD-C612-413259129829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036B89B-33A7-1545-EDA9-DE3A725A1838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4B35287-279B-7857-E332-CE905E4F2C89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4AC8DA-924F-5BA5-8135-0161CB81AB9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03F10C5-B306-F194-4280-2D281602288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ECC1831-37B9-C198-39D4-F02E47DA263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7824810-8347-5F86-C5C9-57F94480E29A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B219F25-8D3B-F82A-8256-544DD5D6F948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53A2D7-E471-6D09-D628-7915837A9F9D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91CEB4B-7337-F4F4-EDFD-63CC3A6940FA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A63806BF-B83C-AE43-2942-A0752243D2F8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EF3A8B1E-148C-1266-6AB1-53A42D9BBA59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BAE60D-68A5-362E-63A0-D58CA7715212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A401BC8-1F4F-8D96-1ED7-196F0D2563D1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C55CAFE-D4C3-1FD1-B116-211AE3890E0A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E2AE9FF-4C4A-D0E4-75A2-D55B67A60F37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AEB0AFAE-775E-E372-B3DD-EECDBDEC2471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067EA5CC-52CE-B97C-9BB0-422EA02CA5A0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EAC3082-B830-ECF9-2E29-28C55201DC54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BF59A820-3E35-CBCB-727C-B19BCFA0F5AC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C92B5B1-3147-6E96-1AE5-C87C744151B4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8D902FA-5B75-34D9-A215-681BF84895DB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A695D4C-7235-3F56-0E0F-C4B94BD534D9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FC56996-0B60-986E-4DAC-E0EA49A879A2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67D36EE-9073-310A-8B60-E66B3D52E528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F3C34E-0566-58FC-A291-D9F9A90B1422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C8AB322-5732-3181-3E69-DC0769B86B37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9DD11E1-3826-FDDC-74D0-C7746AEE3923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9961045-E521-5030-14F4-2FD9092AF068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71F1795-355F-49E7-28BE-81348411D1BD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54CD1A4-2A64-2873-1E13-729F8CAD3EE7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CCCB9D-23B8-B60B-52A8-EF60E5A4C1DB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94A5A736-413F-5EAA-8D6C-672BADDFEEAC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EB7A4241-1C72-AF94-31D2-9B35B4B5E6AC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1E63DF75-AFB8-FD71-AA02-1A93E831D3EE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F616B45E-8E2C-DDC6-A940-D65CF05B1071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DF26BC6-B623-9D31-D6C9-403D8B426718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3B75B7C-2FBA-3950-3E69-C1C811A4C558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6F0B6-B877-BE54-695C-7E95CC4D500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743F8E9-5866-F872-2120-DAB9DE35A45B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51633E2-CDF3-C0C8-73C8-4F162A0AABC1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A55695E-81F1-DC8F-8C1D-FDE8D7823836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C6A9C26-F19E-0DE9-153F-4E7EB97ED8F4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EA05FE2-39AE-F0B0-248E-B35136D910C7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A267B20-844E-CACB-C7AA-C6C26319ECFD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6038F329-0342-D920-42AA-9064E73BAC9F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71F6ACBB-34E7-764B-AF91-9A6F9D547317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93FA879-A9B4-907B-9108-0095DA11ADCA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1B3802F-3378-61D0-61F1-4EB1EC4FC12C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18702A-45FD-3B50-8862-4B29CF91C9E4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6F37091-437B-FC8E-0F69-2C80D86F5A7F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209B6EBA-CBF4-CA9F-D4FF-9BAACE849F9E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2D204352-D542-D27C-4B9D-7798FE60C719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C5AF82AD-FCFF-6CF6-6079-CE954E911484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4337159-32F3-395A-7BB6-40BA94A53C97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07FE271-7D81-D7C5-CDCC-1E6A8B9FDCCA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3DE7F62-4477-82A7-7AF0-A8B9B99C7F7D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BC8E32-F296-3EAB-8116-7587F1718964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F59D52-0217-8328-D119-92A7A8124DF9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2DCF039-75F8-04FE-F828-D78FBC2244E7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D59566C-80D3-A7D1-59D9-6B52B00D90E8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B6A3457-2065-A24B-9114-523D65E94FC9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6F380A-6393-F6DE-9E1C-6113C888D1FC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67274F9-7779-6BE6-9EBF-2DB1BA6842B3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2453B8C-D5D9-816D-5DEC-0950AD7FCDB0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834839B-EE4A-BE9C-8F1B-36609A6427A8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7FC2337-F0B9-35E0-83C9-2F96E704601E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3D03A6FB-E7DD-B21D-250F-1C586D2CD8F4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4F854B97-22C3-6E98-D1CF-872C108B96FD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DC619AE1-F846-3894-7728-DE28EA50F392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5F8A3E82-D92A-C5A9-2FFE-2E21F5D66B8F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D7D9073-5F73-E8C3-7638-FEC038481ECC}"/>
              </a:ext>
            </a:extLst>
          </p:cNvPr>
          <p:cNvSpPr/>
          <p:nvPr/>
        </p:nvSpPr>
        <p:spPr>
          <a:xfrm>
            <a:off x="3909404" y="3679409"/>
            <a:ext cx="3310007" cy="6357182"/>
          </a:xfrm>
          <a:custGeom>
            <a:avLst/>
            <a:gdLst>
              <a:gd name="csX0" fmla="*/ 973849 w 3310007"/>
              <a:gd name="csY0" fmla="*/ 0 h 6357182"/>
              <a:gd name="csX1" fmla="*/ 3310007 w 3310007"/>
              <a:gd name="csY1" fmla="*/ 1575203 h 6357182"/>
              <a:gd name="csX2" fmla="*/ 3259132 w 3310007"/>
              <a:gd name="csY2" fmla="*/ 1725562 h 6357182"/>
              <a:gd name="csX3" fmla="*/ 3022266 w 3310007"/>
              <a:gd name="csY3" fmla="*/ 3292279 h 6357182"/>
              <a:gd name="csX4" fmla="*/ 3188136 w 3310007"/>
              <a:gd name="csY4" fmla="*/ 4608982 h 6357182"/>
              <a:gd name="csX5" fmla="*/ 3248952 w 3310007"/>
              <a:gd name="csY5" fmla="*/ 4823148 h 6357182"/>
              <a:gd name="csX6" fmla="*/ 973850 w 3310007"/>
              <a:gd name="csY6" fmla="*/ 6357182 h 6357182"/>
              <a:gd name="csX7" fmla="*/ 968724 w 3310007"/>
              <a:gd name="csY7" fmla="*/ 6349974 h 6357182"/>
              <a:gd name="csX8" fmla="*/ 0 w 3310007"/>
              <a:gd name="csY8" fmla="*/ 3178590 h 6357182"/>
              <a:gd name="csX9" fmla="*/ 968724 w 3310007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310007" h="6357182">
                <a:moveTo>
                  <a:pt x="973849" y="0"/>
                </a:moveTo>
                <a:lnTo>
                  <a:pt x="3310007" y="1575203"/>
                </a:lnTo>
                <a:lnTo>
                  <a:pt x="3259132" y="1725562"/>
                </a:lnTo>
                <a:cubicBezTo>
                  <a:pt x="3105194" y="2220487"/>
                  <a:pt x="3022266" y="2746699"/>
                  <a:pt x="3022266" y="3292279"/>
                </a:cubicBezTo>
                <a:cubicBezTo>
                  <a:pt x="3022266" y="3746930"/>
                  <a:pt x="3079855" y="4188129"/>
                  <a:pt x="3188136" y="4608982"/>
                </a:cubicBezTo>
                <a:lnTo>
                  <a:pt x="3248952" y="4823148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05B2BAE-AB72-4C38-94FF-AF1A95EC0613}"/>
              </a:ext>
            </a:extLst>
          </p:cNvPr>
          <p:cNvSpPr/>
          <p:nvPr/>
        </p:nvSpPr>
        <p:spPr>
          <a:xfrm>
            <a:off x="17178040" y="3679410"/>
            <a:ext cx="3296556" cy="6357181"/>
          </a:xfrm>
          <a:custGeom>
            <a:avLst/>
            <a:gdLst>
              <a:gd name="csX0" fmla="*/ 2322708 w 3296556"/>
              <a:gd name="csY0" fmla="*/ 0 h 6357181"/>
              <a:gd name="csX1" fmla="*/ 2327832 w 3296556"/>
              <a:gd name="csY1" fmla="*/ 7205 h 6357181"/>
              <a:gd name="csX2" fmla="*/ 3296556 w 3296556"/>
              <a:gd name="csY2" fmla="*/ 3178589 h 6357181"/>
              <a:gd name="csX3" fmla="*/ 2327832 w 3296556"/>
              <a:gd name="csY3" fmla="*/ 6349973 h 6357181"/>
              <a:gd name="csX4" fmla="*/ 2322708 w 3296556"/>
              <a:gd name="csY4" fmla="*/ 6357181 h 6357181"/>
              <a:gd name="csX5" fmla="*/ 61470 w 3296556"/>
              <a:gd name="csY5" fmla="*/ 4832495 h 6357181"/>
              <a:gd name="csX6" fmla="*/ 124940 w 3296556"/>
              <a:gd name="csY6" fmla="*/ 4608980 h 6357181"/>
              <a:gd name="csX7" fmla="*/ 290810 w 3296556"/>
              <a:gd name="csY7" fmla="*/ 3292277 h 6357181"/>
              <a:gd name="csX8" fmla="*/ 53944 w 3296556"/>
              <a:gd name="csY8" fmla="*/ 1725560 h 6357181"/>
              <a:gd name="csX9" fmla="*/ 0 w 3296556"/>
              <a:gd name="csY9" fmla="*/ 1566134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296556" h="6357181">
                <a:moveTo>
                  <a:pt x="2322708" y="0"/>
                </a:moveTo>
                <a:lnTo>
                  <a:pt x="2327832" y="7205"/>
                </a:lnTo>
                <a:cubicBezTo>
                  <a:pt x="2939436" y="912495"/>
                  <a:pt x="3296556" y="2003837"/>
                  <a:pt x="3296556" y="3178589"/>
                </a:cubicBezTo>
                <a:cubicBezTo>
                  <a:pt x="3296556" y="4353342"/>
                  <a:pt x="2939436" y="5444683"/>
                  <a:pt x="2327832" y="6349973"/>
                </a:cubicBezTo>
                <a:lnTo>
                  <a:pt x="2322708" y="6357181"/>
                </a:lnTo>
                <a:lnTo>
                  <a:pt x="61470" y="4832495"/>
                </a:lnTo>
                <a:lnTo>
                  <a:pt x="124940" y="4608980"/>
                </a:lnTo>
                <a:cubicBezTo>
                  <a:pt x="233222" y="4188127"/>
                  <a:pt x="290810" y="3746928"/>
                  <a:pt x="290810" y="3292277"/>
                </a:cubicBezTo>
                <a:cubicBezTo>
                  <a:pt x="290810" y="2746697"/>
                  <a:pt x="207882" y="2220485"/>
                  <a:pt x="53944" y="1725560"/>
                </a:cubicBezTo>
                <a:lnTo>
                  <a:pt x="0" y="1566134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3737ADF-4083-6664-93B1-C42B7FA97CE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#139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8052975-B72F-405E-E8A6-57F502283B64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814A4B3-ED9B-1C28-93B7-48BC49D713F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7D50667-0D6F-3466-B7B5-F6CA2EDFA863}"/>
              </a:ext>
            </a:extLst>
          </p:cNvPr>
          <p:cNvSpPr/>
          <p:nvPr/>
        </p:nvSpPr>
        <p:spPr>
          <a:xfrm>
            <a:off x="6519795" y="3679409"/>
            <a:ext cx="3802269" cy="6357182"/>
          </a:xfrm>
          <a:custGeom>
            <a:avLst/>
            <a:gdLst>
              <a:gd name="csX0" fmla="*/ 973849 w 3802269"/>
              <a:gd name="csY0" fmla="*/ 0 h 6357182"/>
              <a:gd name="csX1" fmla="*/ 3802269 w 3802269"/>
              <a:gd name="csY1" fmla="*/ 1907121 h 6357182"/>
              <a:gd name="csX2" fmla="*/ 3743230 w 3802269"/>
              <a:gd name="csY2" fmla="*/ 1986073 h 6357182"/>
              <a:gd name="csX3" fmla="*/ 3344239 w 3802269"/>
              <a:gd name="csY3" fmla="*/ 3292279 h 6357182"/>
              <a:gd name="csX4" fmla="*/ 3626209 w 3802269"/>
              <a:gd name="csY4" fmla="*/ 4405863 h 6357182"/>
              <a:gd name="csX5" fmla="*/ 3696420 w 3802269"/>
              <a:gd name="csY5" fmla="*/ 4521433 h 6357182"/>
              <a:gd name="csX6" fmla="*/ 973850 w 3802269"/>
              <a:gd name="csY6" fmla="*/ 6357182 h 6357182"/>
              <a:gd name="csX7" fmla="*/ 968724 w 3802269"/>
              <a:gd name="csY7" fmla="*/ 6349974 h 6357182"/>
              <a:gd name="csX8" fmla="*/ 0 w 3802269"/>
              <a:gd name="csY8" fmla="*/ 3178590 h 6357182"/>
              <a:gd name="csX9" fmla="*/ 968724 w 3802269"/>
              <a:gd name="csY9" fmla="*/ 7206 h 635718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802269" h="6357182">
                <a:moveTo>
                  <a:pt x="973849" y="0"/>
                </a:moveTo>
                <a:lnTo>
                  <a:pt x="3802269" y="1907121"/>
                </a:lnTo>
                <a:lnTo>
                  <a:pt x="3743230" y="1986073"/>
                </a:lnTo>
                <a:cubicBezTo>
                  <a:pt x="3491328" y="2358937"/>
                  <a:pt x="3344239" y="2808431"/>
                  <a:pt x="3344239" y="3292279"/>
                </a:cubicBezTo>
                <a:cubicBezTo>
                  <a:pt x="3344239" y="3695486"/>
                  <a:pt x="3446384" y="4074836"/>
                  <a:pt x="3626209" y="4405863"/>
                </a:cubicBezTo>
                <a:lnTo>
                  <a:pt x="3696420" y="4521433"/>
                </a:lnTo>
                <a:lnTo>
                  <a:pt x="973850" y="6357182"/>
                </a:lnTo>
                <a:lnTo>
                  <a:pt x="968724" y="6349974"/>
                </a:lnTo>
                <a:cubicBezTo>
                  <a:pt x="357122" y="5444684"/>
                  <a:pt x="0" y="4353343"/>
                  <a:pt x="0" y="3178590"/>
                </a:cubicBezTo>
                <a:cubicBezTo>
                  <a:pt x="0" y="2003838"/>
                  <a:pt x="357122" y="912496"/>
                  <a:pt x="968724" y="7206"/>
                </a:cubicBez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41F692B-B2EB-565F-EBDA-3F03C7198E8E}"/>
              </a:ext>
            </a:extLst>
          </p:cNvPr>
          <p:cNvSpPr/>
          <p:nvPr/>
        </p:nvSpPr>
        <p:spPr>
          <a:xfrm>
            <a:off x="14072920" y="3679410"/>
            <a:ext cx="3791286" cy="6357181"/>
          </a:xfrm>
          <a:custGeom>
            <a:avLst/>
            <a:gdLst>
              <a:gd name="csX0" fmla="*/ 2817438 w 3791286"/>
              <a:gd name="csY0" fmla="*/ 0 h 6357181"/>
              <a:gd name="csX1" fmla="*/ 2822562 w 3791286"/>
              <a:gd name="csY1" fmla="*/ 7205 h 6357181"/>
              <a:gd name="csX2" fmla="*/ 3791286 w 3791286"/>
              <a:gd name="csY2" fmla="*/ 3178589 h 6357181"/>
              <a:gd name="csX3" fmla="*/ 2822562 w 3791286"/>
              <a:gd name="csY3" fmla="*/ 6349973 h 6357181"/>
              <a:gd name="csX4" fmla="*/ 2817436 w 3791286"/>
              <a:gd name="csY4" fmla="*/ 6357181 h 6357181"/>
              <a:gd name="csX5" fmla="*/ 106585 w 3791286"/>
              <a:gd name="csY5" fmla="*/ 4529333 h 6357181"/>
              <a:gd name="csX6" fmla="*/ 181596 w 3791286"/>
              <a:gd name="csY6" fmla="*/ 4405861 h 6357181"/>
              <a:gd name="csX7" fmla="*/ 463566 w 3791286"/>
              <a:gd name="csY7" fmla="*/ 3292277 h 6357181"/>
              <a:gd name="csX8" fmla="*/ 64575 w 3791286"/>
              <a:gd name="csY8" fmla="*/ 1986071 h 6357181"/>
              <a:gd name="csX9" fmla="*/ 0 w 3791286"/>
              <a:gd name="csY9" fmla="*/ 1899716 h 635718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</a:cxnLst>
            <a:rect l="l" t="t" r="r" b="b"/>
            <a:pathLst>
              <a:path w="3791286" h="6357181">
                <a:moveTo>
                  <a:pt x="2817438" y="0"/>
                </a:moveTo>
                <a:lnTo>
                  <a:pt x="2822562" y="7205"/>
                </a:lnTo>
                <a:cubicBezTo>
                  <a:pt x="3434164" y="912495"/>
                  <a:pt x="3791286" y="2003837"/>
                  <a:pt x="3791286" y="3178589"/>
                </a:cubicBezTo>
                <a:cubicBezTo>
                  <a:pt x="3791286" y="4353342"/>
                  <a:pt x="3434164" y="5444683"/>
                  <a:pt x="2822562" y="6349973"/>
                </a:cubicBezTo>
                <a:lnTo>
                  <a:pt x="2817436" y="6357181"/>
                </a:lnTo>
                <a:lnTo>
                  <a:pt x="106585" y="4529333"/>
                </a:lnTo>
                <a:lnTo>
                  <a:pt x="181596" y="4405861"/>
                </a:lnTo>
                <a:cubicBezTo>
                  <a:pt x="361421" y="4074834"/>
                  <a:pt x="463566" y="3695484"/>
                  <a:pt x="463566" y="3292277"/>
                </a:cubicBezTo>
                <a:cubicBezTo>
                  <a:pt x="463566" y="2808429"/>
                  <a:pt x="316477" y="2358935"/>
                  <a:pt x="64575" y="1986071"/>
                </a:cubicBezTo>
                <a:lnTo>
                  <a:pt x="0" y="1899716"/>
                </a:lnTo>
                <a:close/>
              </a:path>
            </a:pathLst>
          </a:custGeom>
          <a:solidFill>
            <a:schemeClr val="accent5">
              <a:alpha val="80000"/>
            </a:schemeClr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5C89653-B264-4498-5F6E-486E446E863F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0" dist="254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94A2F76-1B17-A766-12B5-EFFC401EFCA2}"/>
              </a:ext>
            </a:extLst>
          </p:cNvPr>
          <p:cNvSpPr/>
          <p:nvPr/>
        </p:nvSpPr>
        <p:spPr>
          <a:xfrm>
            <a:off x="9447392" y="4105132"/>
            <a:ext cx="5505736" cy="5505736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63500" dist="635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MainTitle1">
            <a:extLst>
              <a:ext uri="{FF2B5EF4-FFF2-40B4-BE49-F238E27FC236}">
                <a16:creationId xmlns:a16="http://schemas.microsoft.com/office/drawing/2014/main" id="{43292BAD-607B-1F04-049C-868AF62578A5}"/>
              </a:ext>
            </a:extLst>
          </p:cNvPr>
          <p:cNvSpPr txBox="1"/>
          <p:nvPr/>
        </p:nvSpPr>
        <p:spPr>
          <a:xfrm>
            <a:off x="10754138" y="5780656"/>
            <a:ext cx="2875724" cy="25853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noProof="0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CORE</a:t>
            </a:r>
          </a:p>
          <a:p>
            <a:pPr lvl="0" algn="ctr">
              <a:defRPr/>
            </a:pPr>
            <a:r>
              <a:rPr lang="en-US" sz="5400" b="1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IMPACT</a:t>
            </a:r>
            <a:endParaRPr lang="en-US" sz="5400" noProof="0" dirty="0"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54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SubTitle">
            <a:extLst>
              <a:ext uri="{FF2B5EF4-FFF2-40B4-BE49-F238E27FC236}">
                <a16:creationId xmlns:a16="http://schemas.microsoft.com/office/drawing/2014/main" id="{89039D46-C1F5-2119-4DF8-4C8038E76308}"/>
              </a:ext>
            </a:extLst>
          </p:cNvPr>
          <p:cNvSpPr txBox="1"/>
          <p:nvPr/>
        </p:nvSpPr>
        <p:spPr>
          <a:xfrm>
            <a:off x="10992793" y="8421187"/>
            <a:ext cx="2398412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A480E24-01BE-2442-19D0-21820514535C}"/>
              </a:ext>
            </a:extLst>
          </p:cNvPr>
          <p:cNvSpPr/>
          <p:nvPr/>
        </p:nvSpPr>
        <p:spPr>
          <a:xfrm>
            <a:off x="11791577" y="535920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324238-3FB7-4837-97C2-7FFBCCFDE65B}"/>
              </a:ext>
            </a:extLst>
          </p:cNvPr>
          <p:cNvSpPr/>
          <p:nvPr/>
        </p:nvSpPr>
        <p:spPr>
          <a:xfrm>
            <a:off x="11327902" y="535920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C9EE44E-1FA6-4FAA-E020-BD135DB965C7}"/>
              </a:ext>
            </a:extLst>
          </p:cNvPr>
          <p:cNvSpPr/>
          <p:nvPr/>
        </p:nvSpPr>
        <p:spPr>
          <a:xfrm>
            <a:off x="12255252" y="535920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8F0855-36F7-BD87-DCD7-01352FE31135}"/>
              </a:ext>
            </a:extLst>
          </p:cNvPr>
          <p:cNvSpPr/>
          <p:nvPr/>
        </p:nvSpPr>
        <p:spPr>
          <a:xfrm>
            <a:off x="12718928" y="535920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D7569D43-66F4-63E3-B675-AC1A1F86E6DF}"/>
              </a:ext>
            </a:extLst>
          </p:cNvPr>
          <p:cNvSpPr/>
          <p:nvPr/>
        </p:nvSpPr>
        <p:spPr>
          <a:xfrm rot="1980000">
            <a:off x="5814493" y="3795850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A21DD8D9-946C-C9B1-3ACA-E140BC331B50}"/>
              </a:ext>
            </a:extLst>
          </p:cNvPr>
          <p:cNvSpPr/>
          <p:nvPr/>
        </p:nvSpPr>
        <p:spPr>
          <a:xfrm rot="19620000" flipH="1">
            <a:off x="15252660" y="4010379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0E79E78-5D76-41ED-C8BE-030C989A525E}"/>
              </a:ext>
            </a:extLst>
          </p:cNvPr>
          <p:cNvSpPr/>
          <p:nvPr/>
        </p:nvSpPr>
        <p:spPr>
          <a:xfrm rot="19620000" flipV="1">
            <a:off x="8788225" y="9236258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EDA00B9C-5526-650B-976F-97E2338EE9C2}"/>
              </a:ext>
            </a:extLst>
          </p:cNvPr>
          <p:cNvSpPr/>
          <p:nvPr/>
        </p:nvSpPr>
        <p:spPr>
          <a:xfrm rot="1980000" flipH="1" flipV="1">
            <a:off x="18097978" y="9403454"/>
            <a:ext cx="385548" cy="461665"/>
          </a:xfrm>
          <a:prstGeom prst="triangle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FD55519-3707-2399-6E8A-5A3355484B44}"/>
              </a:ext>
            </a:extLst>
          </p:cNvPr>
          <p:cNvGrpSpPr/>
          <p:nvPr/>
        </p:nvGrpSpPr>
        <p:grpSpPr>
          <a:xfrm>
            <a:off x="3909406" y="1640234"/>
            <a:ext cx="4493220" cy="1842513"/>
            <a:chOff x="6073612" y="4625769"/>
            <a:chExt cx="3845280" cy="1842513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097C36E-1945-ADFA-E14B-9557E883BC38}"/>
                </a:ext>
              </a:extLst>
            </p:cNvPr>
            <p:cNvSpPr txBox="1"/>
            <p:nvPr/>
          </p:nvSpPr>
          <p:spPr>
            <a:xfrm>
              <a:off x="6073613" y="4625769"/>
              <a:ext cx="3845279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DIRECTION – </a:t>
              </a:r>
              <a:r>
                <a:rPr lang="en-US" sz="2800" dirty="0">
                  <a:latin typeface="+mj-lt"/>
                </a:rPr>
                <a:t>Định </a:t>
              </a:r>
              <a:r>
                <a:rPr lang="en-US" sz="2800" dirty="0" err="1">
                  <a:latin typeface="+mj-lt"/>
                </a:rPr>
                <a:t>hướng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128461-94EE-E831-19F6-8DF493F8742C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131194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Xác định mục tiêu rõ ràng, dẫn dắt mọi quyết định và hành động nhất quán.</a:t>
              </a:r>
              <a:endParaRPr lang="en-US" sz="2000" b="1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81193B-46C7-F93D-9278-8473B06E4B6A}"/>
              </a:ext>
            </a:extLst>
          </p:cNvPr>
          <p:cNvGrpSpPr/>
          <p:nvPr/>
        </p:nvGrpSpPr>
        <p:grpSpPr>
          <a:xfrm>
            <a:off x="13559793" y="1640234"/>
            <a:ext cx="4304413" cy="1442404"/>
            <a:chOff x="6073614" y="4625769"/>
            <a:chExt cx="3683700" cy="14424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8F63F87-D46D-A07D-2ECB-06CE1AD7F552}"/>
                </a:ext>
              </a:extLst>
            </p:cNvPr>
            <p:cNvSpPr txBox="1"/>
            <p:nvPr/>
          </p:nvSpPr>
          <p:spPr>
            <a:xfrm>
              <a:off x="6497812" y="4625769"/>
              <a:ext cx="3259502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EXECUTION – </a:t>
              </a:r>
              <a:r>
                <a:rPr lang="en-US" sz="2800" dirty="0" err="1">
                  <a:latin typeface="+mj-lt"/>
                </a:rPr>
                <a:t>Thực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thi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0478342-9B8E-D069-4961-03AC030A9246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Biến chiến lược thành hành động cụ thể, đo lường và điều chỉnh liên tục.</a:t>
              </a:r>
              <a:endParaRPr lang="en-US" sz="2000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C0B7596-E6C5-06C1-BD20-AC5DE37F6845}"/>
              </a:ext>
            </a:extLst>
          </p:cNvPr>
          <p:cNvGrpSpPr/>
          <p:nvPr/>
        </p:nvGrpSpPr>
        <p:grpSpPr>
          <a:xfrm rot="10800000" flipV="1">
            <a:off x="6514362" y="10633362"/>
            <a:ext cx="4315284" cy="1442404"/>
            <a:chOff x="6068960" y="4625769"/>
            <a:chExt cx="3693003" cy="144240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934840-7BD2-7F85-5147-8A1A793F453D}"/>
                </a:ext>
              </a:extLst>
            </p:cNvPr>
            <p:cNvSpPr txBox="1"/>
            <p:nvPr/>
          </p:nvSpPr>
          <p:spPr>
            <a:xfrm>
              <a:off x="6068960" y="4625769"/>
              <a:ext cx="3693003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RESOURCES – </a:t>
              </a:r>
              <a:r>
                <a:rPr lang="en-US" sz="2800" dirty="0" err="1">
                  <a:latin typeface="+mj-lt"/>
                </a:rPr>
                <a:t>Nguồn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lực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E789EE-BFF7-6173-5069-14C0E457F626}"/>
                </a:ext>
              </a:extLst>
            </p:cNvPr>
            <p:cNvSpPr txBox="1"/>
            <p:nvPr/>
          </p:nvSpPr>
          <p:spPr>
            <a:xfrm>
              <a:off x="6073612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Khai thác con người, thời gian và công cụ để tạo động lực bền vững.</a:t>
              </a:r>
              <a:endParaRPr lang="en-US" sz="2000" b="1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EAB6306-7BC2-38E7-64BE-36E23FD12DDB}"/>
              </a:ext>
            </a:extLst>
          </p:cNvPr>
          <p:cNvGrpSpPr/>
          <p:nvPr/>
        </p:nvGrpSpPr>
        <p:grpSpPr>
          <a:xfrm rot="10800000" flipV="1">
            <a:off x="16170183" y="10633362"/>
            <a:ext cx="4304413" cy="1442404"/>
            <a:chOff x="6073614" y="4625769"/>
            <a:chExt cx="3683700" cy="1442404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6BCCFEC-2B7C-DF18-1844-FB02D754AD67}"/>
                </a:ext>
              </a:extLst>
            </p:cNvPr>
            <p:cNvSpPr txBox="1"/>
            <p:nvPr/>
          </p:nvSpPr>
          <p:spPr>
            <a:xfrm>
              <a:off x="6079731" y="4625769"/>
              <a:ext cx="3140260" cy="647018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800" b="1" dirty="0">
                  <a:latin typeface="+mj-lt"/>
                </a:rPr>
                <a:t>INFLUENCE – </a:t>
              </a:r>
              <a:r>
                <a:rPr lang="en-US" sz="2800" dirty="0">
                  <a:latin typeface="+mj-lt"/>
                </a:rPr>
                <a:t>Lan </a:t>
              </a:r>
              <a:r>
                <a:rPr lang="en-US" sz="2800" dirty="0" err="1">
                  <a:latin typeface="+mj-lt"/>
                </a:rPr>
                <a:t>tỏa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24B651-B81D-C081-E2F5-1CEF5EA46CB5}"/>
                </a:ext>
              </a:extLst>
            </p:cNvPr>
            <p:cNvSpPr txBox="1"/>
            <p:nvPr/>
          </p:nvSpPr>
          <p:spPr>
            <a:xfrm>
              <a:off x="6073614" y="5156338"/>
              <a:ext cx="3683700" cy="91183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r">
                <a:lnSpc>
                  <a:spcPct val="130000"/>
                </a:lnSpc>
                <a:spcBef>
                  <a:spcPts val="2000"/>
                </a:spcBef>
              </a:pPr>
              <a:r>
                <a:rPr lang="vi-VN" sz="2000" dirty="0"/>
                <a:t>Mở rộng tác động, tạo niềm tin và ảnh hưởng tích cực đến cộng đồng.</a:t>
              </a:r>
              <a:endParaRPr lang="en-US" sz="2000" b="1" dirty="0"/>
            </a:p>
          </p:txBody>
        </p:sp>
      </p:grpSp>
      <p:sp>
        <p:nvSpPr>
          <p:cNvPr id="33" name="Shape 2925">
            <a:extLst>
              <a:ext uri="{FF2B5EF4-FFF2-40B4-BE49-F238E27FC236}">
                <a16:creationId xmlns:a16="http://schemas.microsoft.com/office/drawing/2014/main" id="{BDC4BFBC-2EDE-666C-49E2-214C8FF3FBE5}"/>
              </a:ext>
            </a:extLst>
          </p:cNvPr>
          <p:cNvSpPr/>
          <p:nvPr/>
        </p:nvSpPr>
        <p:spPr>
          <a:xfrm>
            <a:off x="4647774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2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1"/>
                </a:lnTo>
                <a:cubicBezTo>
                  <a:pt x="5946" y="14960"/>
                  <a:pt x="5891" y="15083"/>
                  <a:pt x="5891" y="15218"/>
                </a:cubicBezTo>
                <a:cubicBezTo>
                  <a:pt x="5891" y="15489"/>
                  <a:pt x="6111" y="15709"/>
                  <a:pt x="6382" y="15709"/>
                </a:cubicBezTo>
                <a:cubicBezTo>
                  <a:pt x="6517" y="15709"/>
                  <a:pt x="6640" y="15654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1"/>
                  <a:pt x="20838" y="5890"/>
                  <a:pt x="21109" y="5890"/>
                </a:cubicBezTo>
                <a:cubicBezTo>
                  <a:pt x="21380" y="5890"/>
                  <a:pt x="21600" y="5671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8"/>
                </a:lnTo>
                <a:lnTo>
                  <a:pt x="982" y="20618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4" name="Shape 2614">
            <a:extLst>
              <a:ext uri="{FF2B5EF4-FFF2-40B4-BE49-F238E27FC236}">
                <a16:creationId xmlns:a16="http://schemas.microsoft.com/office/drawing/2014/main" id="{0B1590E8-4939-5347-458B-59832DEE7B43}"/>
              </a:ext>
            </a:extLst>
          </p:cNvPr>
          <p:cNvSpPr/>
          <p:nvPr/>
        </p:nvSpPr>
        <p:spPr>
          <a:xfrm>
            <a:off x="7425321" y="6217558"/>
            <a:ext cx="1280884" cy="1280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4"/>
                  <a:pt x="16242" y="15945"/>
                  <a:pt x="15117" y="15413"/>
                </a:cubicBezTo>
                <a:cubicBezTo>
                  <a:pt x="14189" y="14975"/>
                  <a:pt x="13657" y="14531"/>
                  <a:pt x="13491" y="14057"/>
                </a:cubicBezTo>
                <a:cubicBezTo>
                  <a:pt x="13377" y="13728"/>
                  <a:pt x="13428" y="13351"/>
                  <a:pt x="13649" y="12904"/>
                </a:cubicBezTo>
                <a:cubicBezTo>
                  <a:pt x="13815" y="12567"/>
                  <a:pt x="13972" y="12286"/>
                  <a:pt x="14117" y="12028"/>
                </a:cubicBezTo>
                <a:cubicBezTo>
                  <a:pt x="14730" y="10934"/>
                  <a:pt x="15203" y="10145"/>
                  <a:pt x="15203" y="7348"/>
                </a:cubicBezTo>
                <a:cubicBezTo>
                  <a:pt x="15203" y="3162"/>
                  <a:pt x="12787" y="2951"/>
                  <a:pt x="12309" y="2951"/>
                </a:cubicBezTo>
                <a:cubicBezTo>
                  <a:pt x="11917" y="2951"/>
                  <a:pt x="11672" y="3037"/>
                  <a:pt x="11435" y="3121"/>
                </a:cubicBezTo>
                <a:cubicBezTo>
                  <a:pt x="11175" y="3213"/>
                  <a:pt x="10907" y="3309"/>
                  <a:pt x="10296" y="3319"/>
                </a:cubicBezTo>
                <a:cubicBezTo>
                  <a:pt x="9190" y="3337"/>
                  <a:pt x="6873" y="3375"/>
                  <a:pt x="6873" y="7226"/>
                </a:cubicBezTo>
                <a:cubicBezTo>
                  <a:pt x="6873" y="9919"/>
                  <a:pt x="7574" y="11156"/>
                  <a:pt x="8125" y="12150"/>
                </a:cubicBezTo>
                <a:cubicBezTo>
                  <a:pt x="8266" y="12404"/>
                  <a:pt x="8399" y="12645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0"/>
                  <a:pt x="982" y="134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4"/>
                  <a:pt x="6362" y="16767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2"/>
                  <a:pt x="7855" y="9665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7"/>
                  <a:pt x="11461" y="4154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8"/>
                  <a:pt x="13840" y="10513"/>
                  <a:pt x="13261" y="11548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5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89"/>
                </a:cubicBezTo>
                <a:cubicBezTo>
                  <a:pt x="15525" y="19697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5" name="Shape 2540">
            <a:extLst>
              <a:ext uri="{FF2B5EF4-FFF2-40B4-BE49-F238E27FC236}">
                <a16:creationId xmlns:a16="http://schemas.microsoft.com/office/drawing/2014/main" id="{BAB2EFA8-E059-3842-FB8B-4AB675C1661B}"/>
              </a:ext>
            </a:extLst>
          </p:cNvPr>
          <p:cNvSpPr/>
          <p:nvPr/>
        </p:nvSpPr>
        <p:spPr>
          <a:xfrm>
            <a:off x="15598325" y="6217557"/>
            <a:ext cx="1280886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  <p:sp>
        <p:nvSpPr>
          <p:cNvPr id="36" name="Shape 2787">
            <a:extLst>
              <a:ext uri="{FF2B5EF4-FFF2-40B4-BE49-F238E27FC236}">
                <a16:creationId xmlns:a16="http://schemas.microsoft.com/office/drawing/2014/main" id="{1B16D6D9-0A38-F015-401B-A062CB1A5708}"/>
              </a:ext>
            </a:extLst>
          </p:cNvPr>
          <p:cNvSpPr/>
          <p:nvPr/>
        </p:nvSpPr>
        <p:spPr>
          <a:xfrm>
            <a:off x="18465404" y="6217557"/>
            <a:ext cx="1280033" cy="1280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38090" tIns="38090" rIns="38090" bIns="38090" anchor="ctr"/>
          <a:lstStyle/>
          <a:p>
            <a:pPr defTabSz="457063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2999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33" grpId="0" animBg="1"/>
          <p:bldP spid="34" grpId="0" animBg="1"/>
          <p:bldP spid="35" grpId="0" animBg="1"/>
          <p:bldP spid="3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16">
      <a:dk1>
        <a:srgbClr val="000000"/>
      </a:dk1>
      <a:lt1>
        <a:srgbClr val="FEF7D7"/>
      </a:lt1>
      <a:dk2>
        <a:srgbClr val="B5BB76"/>
      </a:dk2>
      <a:lt2>
        <a:srgbClr val="F3E390"/>
      </a:lt2>
      <a:accent1>
        <a:srgbClr val="E670A9"/>
      </a:accent1>
      <a:accent2>
        <a:srgbClr val="5AAEDF"/>
      </a:accent2>
      <a:accent3>
        <a:srgbClr val="B0CD4F"/>
      </a:accent3>
      <a:accent4>
        <a:srgbClr val="E17070"/>
      </a:accent4>
      <a:accent5>
        <a:srgbClr val="A871C8"/>
      </a:accent5>
      <a:accent6>
        <a:srgbClr val="ECB23D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13647</TotalTime>
  <Words>950</Words>
  <Application>Microsoft Office PowerPoint</Application>
  <PresentationFormat>Custom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139 - Core Impact Model</dc:title>
  <dc:creator>Slide Ocean</dc:creator>
  <cp:lastModifiedBy>SO</cp:lastModifiedBy>
  <cp:revision>3245</cp:revision>
  <dcterms:created xsi:type="dcterms:W3CDTF">2024-04-24T08:43:56Z</dcterms:created>
  <dcterms:modified xsi:type="dcterms:W3CDTF">2025-12-15T01:35:52Z</dcterms:modified>
</cp:coreProperties>
</file>