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59" r:id="rId27"/>
    <p:sldId id="2147378262" r:id="rId28"/>
    <p:sldId id="2147378245" r:id="rId29"/>
    <p:sldId id="2147378257" r:id="rId30"/>
    <p:sldId id="2147378261" r:id="rId31"/>
    <p:sldId id="2147378258" r:id="rId32"/>
    <p:sldId id="2147378256" r:id="rId33"/>
    <p:sldId id="2147378254" r:id="rId34"/>
    <p:sldId id="2147378260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14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" name="Group 1156">
            <a:extLst>
              <a:ext uri="{FF2B5EF4-FFF2-40B4-BE49-F238E27FC236}">
                <a16:creationId xmlns:a16="http://schemas.microsoft.com/office/drawing/2014/main" id="{CAC3774F-25A5-AA77-B3F4-FB23879283DF}"/>
              </a:ext>
            </a:extLst>
          </p:cNvPr>
          <p:cNvGrpSpPr/>
          <p:nvPr/>
        </p:nvGrpSpPr>
        <p:grpSpPr>
          <a:xfrm>
            <a:off x="24137" y="9114184"/>
            <a:ext cx="24431527" cy="3052123"/>
            <a:chOff x="24137" y="9114184"/>
            <a:chExt cx="24431527" cy="3052123"/>
          </a:xfrm>
        </p:grpSpPr>
        <p:sp>
          <p:nvSpPr>
            <p:cNvPr id="1158" name="Freeform: Shape 1157">
              <a:extLst>
                <a:ext uri="{FF2B5EF4-FFF2-40B4-BE49-F238E27FC236}">
                  <a16:creationId xmlns:a16="http://schemas.microsoft.com/office/drawing/2014/main" id="{EACD7761-C74C-B525-E58A-BDF50A1B8DB8}"/>
                </a:ext>
              </a:extLst>
            </p:cNvPr>
            <p:cNvSpPr/>
            <p:nvPr/>
          </p:nvSpPr>
          <p:spPr>
            <a:xfrm>
              <a:off x="24137" y="9117376"/>
              <a:ext cx="13743927" cy="3048931"/>
            </a:xfrm>
            <a:custGeom>
              <a:avLst/>
              <a:gdLst>
                <a:gd name="csX0" fmla="*/ 13743927 w 13743927"/>
                <a:gd name="csY0" fmla="*/ 0 h 3048931"/>
                <a:gd name="csX1" fmla="*/ 12239309 w 13743927"/>
                <a:gd name="csY1" fmla="*/ 730132 h 3048931"/>
                <a:gd name="csX2" fmla="*/ 11869733 w 13743927"/>
                <a:gd name="csY2" fmla="*/ 685831 h 3048931"/>
                <a:gd name="csX3" fmla="*/ 10328731 w 13743927"/>
                <a:gd name="csY3" fmla="*/ 2006490 h 3048931"/>
                <a:gd name="csX4" fmla="*/ 10199635 w 13743927"/>
                <a:gd name="csY4" fmla="*/ 1998462 h 3048931"/>
                <a:gd name="csX5" fmla="*/ 9635314 w 13743927"/>
                <a:gd name="csY5" fmla="*/ 2159914 h 3048931"/>
                <a:gd name="csX6" fmla="*/ 8400029 w 13743927"/>
                <a:gd name="csY6" fmla="*/ 1231809 h 3048931"/>
                <a:gd name="csX7" fmla="*/ 7194950 w 13743927"/>
                <a:gd name="csY7" fmla="*/ 2068168 h 3048931"/>
                <a:gd name="csX8" fmla="*/ 6775280 w 13743927"/>
                <a:gd name="csY8" fmla="*/ 1998435 h 3048931"/>
                <a:gd name="csX9" fmla="*/ 6001621 w 13743927"/>
                <a:gd name="csY9" fmla="*/ 2254308 h 3048931"/>
                <a:gd name="csX10" fmla="*/ 4612884 w 13743927"/>
                <a:gd name="csY10" fmla="*/ 1386861 h 3048931"/>
                <a:gd name="csX11" fmla="*/ 3474366 w 13743927"/>
                <a:gd name="csY11" fmla="*/ 1887656 h 3048931"/>
                <a:gd name="csX12" fmla="*/ 2588686 w 13743927"/>
                <a:gd name="csY12" fmla="*/ 1537914 h 3048931"/>
                <a:gd name="csX13" fmla="*/ 2564356 w 13743927"/>
                <a:gd name="csY13" fmla="*/ 1538521 h 3048931"/>
                <a:gd name="csX14" fmla="*/ 827504 w 13743927"/>
                <a:gd name="csY14" fmla="*/ 370017 h 3048931"/>
                <a:gd name="csX15" fmla="*/ 0 w 13743927"/>
                <a:gd name="csY15" fmla="*/ 562419 h 3048931"/>
                <a:gd name="csX16" fmla="*/ 0 w 13743927"/>
                <a:gd name="csY16" fmla="*/ 3048932 h 3048931"/>
                <a:gd name="csX17" fmla="*/ 7851210 w 13743927"/>
                <a:gd name="csY17" fmla="*/ 3048932 h 3048931"/>
                <a:gd name="csX18" fmla="*/ 12157300 w 13743927"/>
                <a:gd name="csY18" fmla="*/ 3048932 h 3048931"/>
                <a:gd name="csX19" fmla="*/ 13743927 w 13743927"/>
                <a:gd name="csY19" fmla="*/ 3048932 h 3048931"/>
                <a:gd name="csX20" fmla="*/ 13743927 w 13743927"/>
                <a:gd name="csY20" fmla="*/ 0 h 3048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3743927" h="3048931">
                  <a:moveTo>
                    <a:pt x="13743927" y="0"/>
                  </a:moveTo>
                  <a:cubicBezTo>
                    <a:pt x="13135085" y="4249"/>
                    <a:pt x="12593024" y="288450"/>
                    <a:pt x="12239309" y="730132"/>
                  </a:cubicBezTo>
                  <a:cubicBezTo>
                    <a:pt x="12120806" y="701306"/>
                    <a:pt x="11997118" y="685831"/>
                    <a:pt x="11869733" y="685831"/>
                  </a:cubicBezTo>
                  <a:cubicBezTo>
                    <a:pt x="11089784" y="685831"/>
                    <a:pt x="10443537" y="1258649"/>
                    <a:pt x="10328731" y="2006490"/>
                  </a:cubicBezTo>
                  <a:cubicBezTo>
                    <a:pt x="10286388" y="2001387"/>
                    <a:pt x="10243357" y="1998462"/>
                    <a:pt x="10199635" y="1998462"/>
                  </a:cubicBezTo>
                  <a:cubicBezTo>
                    <a:pt x="9992366" y="1998462"/>
                    <a:pt x="9799082" y="2057714"/>
                    <a:pt x="9635314" y="2159914"/>
                  </a:cubicBezTo>
                  <a:cubicBezTo>
                    <a:pt x="9480179" y="1623894"/>
                    <a:pt x="8986087" y="1231809"/>
                    <a:pt x="8400029" y="1231809"/>
                  </a:cubicBezTo>
                  <a:cubicBezTo>
                    <a:pt x="7847955" y="1231809"/>
                    <a:pt x="7377310" y="1579731"/>
                    <a:pt x="7194950" y="2068168"/>
                  </a:cubicBezTo>
                  <a:cubicBezTo>
                    <a:pt x="7063262" y="2023178"/>
                    <a:pt x="6922195" y="1998435"/>
                    <a:pt x="6775280" y="1998435"/>
                  </a:cubicBezTo>
                  <a:cubicBezTo>
                    <a:pt x="6485313" y="1998435"/>
                    <a:pt x="6217635" y="2093601"/>
                    <a:pt x="6001621" y="2254308"/>
                  </a:cubicBezTo>
                  <a:cubicBezTo>
                    <a:pt x="5750520" y="1740714"/>
                    <a:pt x="5223107" y="1386861"/>
                    <a:pt x="4612884" y="1386861"/>
                  </a:cubicBezTo>
                  <a:cubicBezTo>
                    <a:pt x="4162265" y="1386861"/>
                    <a:pt x="3756802" y="1579897"/>
                    <a:pt x="3474366" y="1887656"/>
                  </a:cubicBezTo>
                  <a:cubicBezTo>
                    <a:pt x="3242464" y="1670870"/>
                    <a:pt x="2931174" y="1537914"/>
                    <a:pt x="2588686" y="1537914"/>
                  </a:cubicBezTo>
                  <a:cubicBezTo>
                    <a:pt x="2580493" y="1537914"/>
                    <a:pt x="2572466" y="1538383"/>
                    <a:pt x="2564356" y="1538521"/>
                  </a:cubicBezTo>
                  <a:cubicBezTo>
                    <a:pt x="2285340" y="853241"/>
                    <a:pt x="1613081" y="370017"/>
                    <a:pt x="827504" y="370017"/>
                  </a:cubicBezTo>
                  <a:cubicBezTo>
                    <a:pt x="530393" y="370017"/>
                    <a:pt x="249611" y="439420"/>
                    <a:pt x="0" y="562419"/>
                  </a:cubicBezTo>
                  <a:lnTo>
                    <a:pt x="0" y="3048932"/>
                  </a:lnTo>
                  <a:lnTo>
                    <a:pt x="7851210" y="3048932"/>
                  </a:lnTo>
                  <a:lnTo>
                    <a:pt x="12157300" y="3048932"/>
                  </a:lnTo>
                  <a:lnTo>
                    <a:pt x="13743927" y="3048932"/>
                  </a:lnTo>
                  <a:lnTo>
                    <a:pt x="13743927" y="0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9" name="Freeform: Shape 1158">
              <a:extLst>
                <a:ext uri="{FF2B5EF4-FFF2-40B4-BE49-F238E27FC236}">
                  <a16:creationId xmlns:a16="http://schemas.microsoft.com/office/drawing/2014/main" id="{B5D11F10-3627-B9E7-FD74-96477347A427}"/>
                </a:ext>
              </a:extLst>
            </p:cNvPr>
            <p:cNvSpPr/>
            <p:nvPr/>
          </p:nvSpPr>
          <p:spPr>
            <a:xfrm>
              <a:off x="13773627" y="9114184"/>
              <a:ext cx="10682037" cy="3002594"/>
            </a:xfrm>
            <a:custGeom>
              <a:avLst/>
              <a:gdLst>
                <a:gd name="csX0" fmla="*/ 0 w 10682037"/>
                <a:gd name="csY0" fmla="*/ 0 h 3002594"/>
                <a:gd name="csX1" fmla="*/ 128786 w 10682037"/>
                <a:gd name="csY1" fmla="*/ 5536 h 3002594"/>
                <a:gd name="csX2" fmla="*/ 1719738 w 10682037"/>
                <a:gd name="csY2" fmla="*/ 1309273 h 3002594"/>
                <a:gd name="csX3" fmla="*/ 1744068 w 10682037"/>
                <a:gd name="csY3" fmla="*/ 1308593 h 3002594"/>
                <a:gd name="csX4" fmla="*/ 2629748 w 10682037"/>
                <a:gd name="csY4" fmla="*/ 1700688 h 3002594"/>
                <a:gd name="csX5" fmla="*/ 3768265 w 10682037"/>
                <a:gd name="csY5" fmla="*/ 1139247 h 3002594"/>
                <a:gd name="csX6" fmla="*/ 5157003 w 10682037"/>
                <a:gd name="csY6" fmla="*/ 2111742 h 3002594"/>
                <a:gd name="csX7" fmla="*/ 5930661 w 10682037"/>
                <a:gd name="csY7" fmla="*/ 1824882 h 3002594"/>
                <a:gd name="csX8" fmla="*/ 6350333 w 10682037"/>
                <a:gd name="csY8" fmla="*/ 1903060 h 3002594"/>
                <a:gd name="csX9" fmla="*/ 7555411 w 10682037"/>
                <a:gd name="csY9" fmla="*/ 965418 h 3002594"/>
                <a:gd name="csX10" fmla="*/ 8790697 w 10682037"/>
                <a:gd name="csY10" fmla="*/ 2005916 h 3002594"/>
                <a:gd name="csX11" fmla="*/ 9355017 w 10682037"/>
                <a:gd name="csY11" fmla="*/ 1824913 h 3002594"/>
                <a:gd name="csX12" fmla="*/ 9484113 w 10682037"/>
                <a:gd name="csY12" fmla="*/ 1833913 h 3002594"/>
                <a:gd name="csX13" fmla="*/ 10603117 w 10682037"/>
                <a:gd name="csY13" fmla="*/ 418114 h 3002594"/>
                <a:gd name="csX14" fmla="*/ 10682037 w 10682037"/>
                <a:gd name="csY14" fmla="*/ 397564 h 3002594"/>
                <a:gd name="csX15" fmla="*/ 10682037 w 10682037"/>
                <a:gd name="csY15" fmla="*/ 3002594 h 3002594"/>
                <a:gd name="csX16" fmla="*/ 7006593 w 10682037"/>
                <a:gd name="csY16" fmla="*/ 3002594 h 3002594"/>
                <a:gd name="csX17" fmla="*/ 0 w 10682037"/>
                <a:gd name="csY17" fmla="*/ 3002594 h 30025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682037" h="3002594">
                  <a:moveTo>
                    <a:pt x="0" y="0"/>
                  </a:moveTo>
                  <a:lnTo>
                    <a:pt x="128786" y="5536"/>
                  </a:lnTo>
                  <a:cubicBezTo>
                    <a:pt x="850960" y="67867"/>
                    <a:pt x="1458161" y="589023"/>
                    <a:pt x="1719738" y="1309273"/>
                  </a:cubicBezTo>
                  <a:cubicBezTo>
                    <a:pt x="1727848" y="1309118"/>
                    <a:pt x="1735875" y="1308593"/>
                    <a:pt x="1744068" y="1308593"/>
                  </a:cubicBezTo>
                  <a:cubicBezTo>
                    <a:pt x="2086556" y="1308593"/>
                    <a:pt x="2397846" y="1457650"/>
                    <a:pt x="2629748" y="1700688"/>
                  </a:cubicBezTo>
                  <a:cubicBezTo>
                    <a:pt x="2912184" y="1355660"/>
                    <a:pt x="3317647" y="1139247"/>
                    <a:pt x="3768265" y="1139247"/>
                  </a:cubicBezTo>
                  <a:cubicBezTo>
                    <a:pt x="4378489" y="1139247"/>
                    <a:pt x="4905901" y="1535952"/>
                    <a:pt x="5157003" y="2111742"/>
                  </a:cubicBezTo>
                  <a:cubicBezTo>
                    <a:pt x="5373017" y="1931573"/>
                    <a:pt x="5640695" y="1824882"/>
                    <a:pt x="5930661" y="1824882"/>
                  </a:cubicBezTo>
                  <a:cubicBezTo>
                    <a:pt x="6077577" y="1824882"/>
                    <a:pt x="6218645" y="1852622"/>
                    <a:pt x="6350333" y="1903060"/>
                  </a:cubicBezTo>
                  <a:cubicBezTo>
                    <a:pt x="6532693" y="1355474"/>
                    <a:pt x="7003337" y="965418"/>
                    <a:pt x="7555411" y="965418"/>
                  </a:cubicBezTo>
                  <a:cubicBezTo>
                    <a:pt x="8141469" y="965418"/>
                    <a:pt x="8635561" y="1404985"/>
                    <a:pt x="8790697" y="2005916"/>
                  </a:cubicBezTo>
                  <a:cubicBezTo>
                    <a:pt x="8954465" y="1891340"/>
                    <a:pt x="9147749" y="1824913"/>
                    <a:pt x="9355017" y="1824913"/>
                  </a:cubicBezTo>
                  <a:cubicBezTo>
                    <a:pt x="9398739" y="1824913"/>
                    <a:pt x="9441769" y="1828192"/>
                    <a:pt x="9484113" y="1833913"/>
                  </a:cubicBezTo>
                  <a:cubicBezTo>
                    <a:pt x="9577393" y="1152710"/>
                    <a:pt x="10021507" y="601041"/>
                    <a:pt x="10603117" y="418114"/>
                  </a:cubicBezTo>
                  <a:lnTo>
                    <a:pt x="10682037" y="397564"/>
                  </a:lnTo>
                  <a:lnTo>
                    <a:pt x="10682037" y="3002594"/>
                  </a:lnTo>
                  <a:lnTo>
                    <a:pt x="7006593" y="3002594"/>
                  </a:lnTo>
                  <a:lnTo>
                    <a:pt x="0" y="3002594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1160" name="Group 1159">
            <a:extLst>
              <a:ext uri="{FF2B5EF4-FFF2-40B4-BE49-F238E27FC236}">
                <a16:creationId xmlns:a16="http://schemas.microsoft.com/office/drawing/2014/main" id="{4C2F1597-54F4-5CFE-D2E8-A4A2BE739065}"/>
              </a:ext>
            </a:extLst>
          </p:cNvPr>
          <p:cNvGrpSpPr/>
          <p:nvPr/>
        </p:nvGrpSpPr>
        <p:grpSpPr>
          <a:xfrm>
            <a:off x="0" y="10004616"/>
            <a:ext cx="24384000" cy="3711384"/>
            <a:chOff x="0" y="10004616"/>
            <a:chExt cx="24384000" cy="3711384"/>
          </a:xfrm>
        </p:grpSpPr>
        <p:sp>
          <p:nvSpPr>
            <p:cNvPr id="1161" name="Freeform: Shape 1160">
              <a:extLst>
                <a:ext uri="{FF2B5EF4-FFF2-40B4-BE49-F238E27FC236}">
                  <a16:creationId xmlns:a16="http://schemas.microsoft.com/office/drawing/2014/main" id="{87C11969-B951-CFA9-17C9-07883C229343}"/>
                </a:ext>
              </a:extLst>
            </p:cNvPr>
            <p:cNvSpPr/>
            <p:nvPr/>
          </p:nvSpPr>
          <p:spPr>
            <a:xfrm>
              <a:off x="0" y="10193748"/>
              <a:ext cx="13792200" cy="3522252"/>
            </a:xfrm>
            <a:custGeom>
              <a:avLst/>
              <a:gdLst>
                <a:gd name="csX0" fmla="*/ 13792200 w 13792200"/>
                <a:gd name="csY0" fmla="*/ 192401 h 3522252"/>
                <a:gd name="csX1" fmla="*/ 12964696 w 13792200"/>
                <a:gd name="csY1" fmla="*/ 0 h 3522252"/>
                <a:gd name="csX2" fmla="*/ 11227844 w 13792200"/>
                <a:gd name="csY2" fmla="*/ 1168503 h 3522252"/>
                <a:gd name="csX3" fmla="*/ 11203514 w 13792200"/>
                <a:gd name="csY3" fmla="*/ 1167896 h 3522252"/>
                <a:gd name="csX4" fmla="*/ 10317834 w 13792200"/>
                <a:gd name="csY4" fmla="*/ 1517638 h 3522252"/>
                <a:gd name="csX5" fmla="*/ 9179316 w 13792200"/>
                <a:gd name="csY5" fmla="*/ 1016843 h 3522252"/>
                <a:gd name="csX6" fmla="*/ 7790580 w 13792200"/>
                <a:gd name="csY6" fmla="*/ 1884290 h 3522252"/>
                <a:gd name="csX7" fmla="*/ 7016920 w 13792200"/>
                <a:gd name="csY7" fmla="*/ 1628417 h 3522252"/>
                <a:gd name="csX8" fmla="*/ 6597251 w 13792200"/>
                <a:gd name="csY8" fmla="*/ 1698150 h 3522252"/>
                <a:gd name="csX9" fmla="*/ 5392144 w 13792200"/>
                <a:gd name="csY9" fmla="*/ 861791 h 3522252"/>
                <a:gd name="csX10" fmla="*/ 4156859 w 13792200"/>
                <a:gd name="csY10" fmla="*/ 1789896 h 3522252"/>
                <a:gd name="csX11" fmla="*/ 3592537 w 13792200"/>
                <a:gd name="csY11" fmla="*/ 1628417 h 3522252"/>
                <a:gd name="csX12" fmla="*/ 3463442 w 13792200"/>
                <a:gd name="csY12" fmla="*/ 1636444 h 3522252"/>
                <a:gd name="csX13" fmla="*/ 1922467 w 13792200"/>
                <a:gd name="csY13" fmla="*/ 315786 h 3522252"/>
                <a:gd name="csX14" fmla="*/ 518587 w 13792200"/>
                <a:gd name="csY14" fmla="*/ 1195866 h 3522252"/>
                <a:gd name="csX15" fmla="*/ 250135 w 13792200"/>
                <a:gd name="csY15" fmla="*/ 1167896 h 3522252"/>
                <a:gd name="csX16" fmla="*/ 0 w 13792200"/>
                <a:gd name="csY16" fmla="*/ 1192225 h 3522252"/>
                <a:gd name="csX17" fmla="*/ 0 w 13792200"/>
                <a:gd name="csY17" fmla="*/ 3522252 h 3522252"/>
                <a:gd name="csX18" fmla="*/ 13792200 w 13792200"/>
                <a:gd name="csY18" fmla="*/ 3522252 h 3522252"/>
                <a:gd name="csX19" fmla="*/ 13792200 w 13792200"/>
                <a:gd name="csY19" fmla="*/ 192401 h 35222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3522252">
                  <a:moveTo>
                    <a:pt x="13792200" y="192401"/>
                  </a:moveTo>
                  <a:cubicBezTo>
                    <a:pt x="13542588" y="69402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7"/>
                    <a:pt x="11211707" y="1167896"/>
                    <a:pt x="11203514" y="1167896"/>
                  </a:cubicBezTo>
                  <a:cubicBezTo>
                    <a:pt x="10861027" y="1167896"/>
                    <a:pt x="10549737" y="1300825"/>
                    <a:pt x="10317834" y="1517638"/>
                  </a:cubicBezTo>
                  <a:cubicBezTo>
                    <a:pt x="10035398" y="1209879"/>
                    <a:pt x="9629907" y="1016843"/>
                    <a:pt x="9179316" y="1016843"/>
                  </a:cubicBezTo>
                  <a:cubicBezTo>
                    <a:pt x="8569094" y="1016843"/>
                    <a:pt x="8041680" y="1370696"/>
                    <a:pt x="7790580" y="1884290"/>
                  </a:cubicBezTo>
                  <a:cubicBezTo>
                    <a:pt x="7574566" y="1723583"/>
                    <a:pt x="7306887" y="1628417"/>
                    <a:pt x="7016920" y="1628417"/>
                  </a:cubicBezTo>
                  <a:cubicBezTo>
                    <a:pt x="6870005" y="1628417"/>
                    <a:pt x="6728939" y="1653188"/>
                    <a:pt x="6597251" y="1698150"/>
                  </a:cubicBezTo>
                  <a:cubicBezTo>
                    <a:pt x="6414890" y="1209713"/>
                    <a:pt x="5944218" y="861791"/>
                    <a:pt x="5392144" y="861791"/>
                  </a:cubicBezTo>
                  <a:cubicBezTo>
                    <a:pt x="4806085" y="861791"/>
                    <a:pt x="4311994" y="1253876"/>
                    <a:pt x="4156859" y="1789896"/>
                  </a:cubicBezTo>
                  <a:cubicBezTo>
                    <a:pt x="3993118" y="1687696"/>
                    <a:pt x="3799806" y="1628417"/>
                    <a:pt x="3592537" y="1628417"/>
                  </a:cubicBezTo>
                  <a:cubicBezTo>
                    <a:pt x="3548816" y="1628417"/>
                    <a:pt x="3505784" y="1631369"/>
                    <a:pt x="3463442" y="1636444"/>
                  </a:cubicBezTo>
                  <a:cubicBezTo>
                    <a:pt x="3348664" y="888604"/>
                    <a:pt x="2702416" y="315786"/>
                    <a:pt x="1922467" y="315786"/>
                  </a:cubicBezTo>
                  <a:cubicBezTo>
                    <a:pt x="1304770" y="315786"/>
                    <a:pt x="771039" y="674989"/>
                    <a:pt x="518587" y="1195866"/>
                  </a:cubicBezTo>
                  <a:cubicBezTo>
                    <a:pt x="431944" y="1177633"/>
                    <a:pt x="342184" y="1167896"/>
                    <a:pt x="250135" y="1167896"/>
                  </a:cubicBezTo>
                  <a:cubicBezTo>
                    <a:pt x="164541" y="1167896"/>
                    <a:pt x="80960" y="1176419"/>
                    <a:pt x="0" y="1192225"/>
                  </a:cubicBezTo>
                  <a:lnTo>
                    <a:pt x="0" y="3522252"/>
                  </a:lnTo>
                  <a:lnTo>
                    <a:pt x="13792200" y="3522252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2" name="Freeform: Shape 1161">
              <a:extLst>
                <a:ext uri="{FF2B5EF4-FFF2-40B4-BE49-F238E27FC236}">
                  <a16:creationId xmlns:a16="http://schemas.microsoft.com/office/drawing/2014/main" id="{BA75FABB-F440-A318-2342-1BE0C5258BD6}"/>
                </a:ext>
              </a:extLst>
            </p:cNvPr>
            <p:cNvSpPr/>
            <p:nvPr/>
          </p:nvSpPr>
          <p:spPr>
            <a:xfrm>
              <a:off x="11380460" y="10004616"/>
              <a:ext cx="13003540" cy="3711384"/>
            </a:xfrm>
            <a:custGeom>
              <a:avLst/>
              <a:gdLst>
                <a:gd name="csX0" fmla="*/ 13003540 w 13003540"/>
                <a:gd name="csY0" fmla="*/ 0 h 3711384"/>
                <a:gd name="csX1" fmla="*/ 13003540 w 13003540"/>
                <a:gd name="csY1" fmla="*/ 3711384 h 3711384"/>
                <a:gd name="csX2" fmla="*/ 0 w 13003540"/>
                <a:gd name="csY2" fmla="*/ 3711384 h 3711384"/>
                <a:gd name="csX3" fmla="*/ 0 w 13003540"/>
                <a:gd name="csY3" fmla="*/ 1248705 h 3711384"/>
                <a:gd name="csX4" fmla="*/ 254631 w 13003540"/>
                <a:gd name="csY4" fmla="*/ 1222991 h 3711384"/>
                <a:gd name="csX5" fmla="*/ 527909 w 13003540"/>
                <a:gd name="csY5" fmla="*/ 1252553 h 3711384"/>
                <a:gd name="csX6" fmla="*/ 1957024 w 13003540"/>
                <a:gd name="csY6" fmla="*/ 322369 h 3711384"/>
                <a:gd name="csX7" fmla="*/ 3525698 w 13003540"/>
                <a:gd name="csY7" fmla="*/ 1718214 h 3711384"/>
                <a:gd name="csX8" fmla="*/ 3657114 w 13003540"/>
                <a:gd name="csY8" fmla="*/ 1709730 h 3711384"/>
                <a:gd name="csX9" fmla="*/ 4231580 w 13003540"/>
                <a:gd name="csY9" fmla="*/ 1880402 h 3711384"/>
                <a:gd name="csX10" fmla="*/ 5489068 w 13003540"/>
                <a:gd name="csY10" fmla="*/ 899459 h 3711384"/>
                <a:gd name="csX11" fmla="*/ 6715838 w 13003540"/>
                <a:gd name="csY11" fmla="*/ 1783433 h 3711384"/>
                <a:gd name="csX12" fmla="*/ 7143052 w 13003540"/>
                <a:gd name="csY12" fmla="*/ 1709730 h 3711384"/>
                <a:gd name="csX13" fmla="*/ 7930618 w 13003540"/>
                <a:gd name="csY13" fmla="*/ 1980170 h 3711384"/>
                <a:gd name="csX14" fmla="*/ 9344316 w 13003540"/>
                <a:gd name="csY14" fmla="*/ 1063338 h 3711384"/>
                <a:gd name="csX15" fmla="*/ 10503300 w 13003540"/>
                <a:gd name="csY15" fmla="*/ 1592644 h 3711384"/>
                <a:gd name="csX16" fmla="*/ 11404900 w 13003540"/>
                <a:gd name="csY16" fmla="*/ 1222991 h 3711384"/>
                <a:gd name="csX17" fmla="*/ 11429668 w 13003540"/>
                <a:gd name="csY17" fmla="*/ 1223633 h 3711384"/>
                <a:gd name="csX18" fmla="*/ 12903818 w 13003540"/>
                <a:gd name="csY18" fmla="*/ 11966 h 37113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003540" h="3711384">
                  <a:moveTo>
                    <a:pt x="13003540" y="0"/>
                  </a:moveTo>
                  <a:lnTo>
                    <a:pt x="13003540" y="3711384"/>
                  </a:lnTo>
                  <a:lnTo>
                    <a:pt x="0" y="3711384"/>
                  </a:lnTo>
                  <a:lnTo>
                    <a:pt x="0" y="1248705"/>
                  </a:lnTo>
                  <a:cubicBezTo>
                    <a:pt x="82415" y="1231999"/>
                    <a:pt x="167499" y="1222991"/>
                    <a:pt x="254631" y="1222991"/>
                  </a:cubicBezTo>
                  <a:cubicBezTo>
                    <a:pt x="348335" y="1222991"/>
                    <a:pt x="439708" y="1233282"/>
                    <a:pt x="527909" y="1252553"/>
                  </a:cubicBezTo>
                  <a:cubicBezTo>
                    <a:pt x="784899" y="702022"/>
                    <a:pt x="1328224" y="322369"/>
                    <a:pt x="1957024" y="322369"/>
                  </a:cubicBezTo>
                  <a:cubicBezTo>
                    <a:pt x="2750992" y="322369"/>
                    <a:pt x="3408857" y="927799"/>
                    <a:pt x="3525698" y="1718214"/>
                  </a:cubicBezTo>
                  <a:cubicBezTo>
                    <a:pt x="3568801" y="1712850"/>
                    <a:pt x="3612607" y="1709730"/>
                    <a:pt x="3657114" y="1709730"/>
                  </a:cubicBezTo>
                  <a:cubicBezTo>
                    <a:pt x="3868108" y="1709730"/>
                    <a:pt x="4064895" y="1772384"/>
                    <a:pt x="4231580" y="1880402"/>
                  </a:cubicBezTo>
                  <a:cubicBezTo>
                    <a:pt x="4389503" y="1313866"/>
                    <a:pt x="4892476" y="899459"/>
                    <a:pt x="5489068" y="899459"/>
                  </a:cubicBezTo>
                  <a:cubicBezTo>
                    <a:pt x="6051066" y="899459"/>
                    <a:pt x="6530200" y="1267189"/>
                    <a:pt x="6715838" y="1783433"/>
                  </a:cubicBezTo>
                  <a:cubicBezTo>
                    <a:pt x="6849892" y="1735911"/>
                    <a:pt x="6993496" y="1709730"/>
                    <a:pt x="7143052" y="1709730"/>
                  </a:cubicBezTo>
                  <a:cubicBezTo>
                    <a:pt x="7438230" y="1709730"/>
                    <a:pt x="7710720" y="1810314"/>
                    <a:pt x="7930618" y="1980170"/>
                  </a:cubicBezTo>
                  <a:cubicBezTo>
                    <a:pt x="8186232" y="1437337"/>
                    <a:pt x="8723124" y="1063338"/>
                    <a:pt x="9344316" y="1063338"/>
                  </a:cubicBezTo>
                  <a:cubicBezTo>
                    <a:pt x="9803008" y="1063338"/>
                    <a:pt x="10215788" y="1267364"/>
                    <a:pt x="10503300" y="1592644"/>
                  </a:cubicBezTo>
                  <a:cubicBezTo>
                    <a:pt x="10739372" y="1363488"/>
                    <a:pt x="11056256" y="1222991"/>
                    <a:pt x="11404900" y="1222991"/>
                  </a:cubicBezTo>
                  <a:cubicBezTo>
                    <a:pt x="11413240" y="1222991"/>
                    <a:pt x="11421412" y="1223457"/>
                    <a:pt x="11429668" y="1223633"/>
                  </a:cubicBezTo>
                  <a:cubicBezTo>
                    <a:pt x="11678194" y="589901"/>
                    <a:pt x="12233212" y="119632"/>
                    <a:pt x="12903818" y="11966"/>
                  </a:cubicBez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1163" name="Group 1162">
            <a:extLst>
              <a:ext uri="{FF2B5EF4-FFF2-40B4-BE49-F238E27FC236}">
                <a16:creationId xmlns:a16="http://schemas.microsoft.com/office/drawing/2014/main" id="{C8CAD675-0E8D-D311-E1D4-960945CF289A}"/>
              </a:ext>
            </a:extLst>
          </p:cNvPr>
          <p:cNvGrpSpPr/>
          <p:nvPr/>
        </p:nvGrpSpPr>
        <p:grpSpPr>
          <a:xfrm>
            <a:off x="0" y="7165849"/>
            <a:ext cx="24384000" cy="5564891"/>
            <a:chOff x="0" y="7165849"/>
            <a:chExt cx="24384000" cy="5564891"/>
          </a:xfrm>
        </p:grpSpPr>
        <p:sp>
          <p:nvSpPr>
            <p:cNvPr id="1164" name="Freeform: Shape 1163">
              <a:extLst>
                <a:ext uri="{FF2B5EF4-FFF2-40B4-BE49-F238E27FC236}">
                  <a16:creationId xmlns:a16="http://schemas.microsoft.com/office/drawing/2014/main" id="{FB37E891-0C1A-0335-7B75-2E57E89F1A6E}"/>
                </a:ext>
              </a:extLst>
            </p:cNvPr>
            <p:cNvSpPr/>
            <p:nvPr/>
          </p:nvSpPr>
          <p:spPr>
            <a:xfrm>
              <a:off x="0" y="7397627"/>
              <a:ext cx="13792200" cy="5333113"/>
            </a:xfrm>
            <a:custGeom>
              <a:avLst/>
              <a:gdLst>
                <a:gd name="csX0" fmla="*/ 13792200 w 13792200"/>
                <a:gd name="csY0" fmla="*/ 192401 h 5333113"/>
                <a:gd name="csX1" fmla="*/ 12964696 w 13792200"/>
                <a:gd name="csY1" fmla="*/ 0 h 5333113"/>
                <a:gd name="csX2" fmla="*/ 11227844 w 13792200"/>
                <a:gd name="csY2" fmla="*/ 1168503 h 5333113"/>
                <a:gd name="csX3" fmla="*/ 11203514 w 13792200"/>
                <a:gd name="csY3" fmla="*/ 1167897 h 5333113"/>
                <a:gd name="csX4" fmla="*/ 10317834 w 13792200"/>
                <a:gd name="csY4" fmla="*/ 1517639 h 5333113"/>
                <a:gd name="csX5" fmla="*/ 9179316 w 13792200"/>
                <a:gd name="csY5" fmla="*/ 1016844 h 5333113"/>
                <a:gd name="csX6" fmla="*/ 7790580 w 13792200"/>
                <a:gd name="csY6" fmla="*/ 1884290 h 5333113"/>
                <a:gd name="csX7" fmla="*/ 7016920 w 13792200"/>
                <a:gd name="csY7" fmla="*/ 1628418 h 5333113"/>
                <a:gd name="csX8" fmla="*/ 6597251 w 13792200"/>
                <a:gd name="csY8" fmla="*/ 1698151 h 5333113"/>
                <a:gd name="csX9" fmla="*/ 5392144 w 13792200"/>
                <a:gd name="csY9" fmla="*/ 861792 h 5333113"/>
                <a:gd name="csX10" fmla="*/ 4156859 w 13792200"/>
                <a:gd name="csY10" fmla="*/ 1789897 h 5333113"/>
                <a:gd name="csX11" fmla="*/ 3592537 w 13792200"/>
                <a:gd name="csY11" fmla="*/ 1628445 h 5333113"/>
                <a:gd name="csX12" fmla="*/ 3463442 w 13792200"/>
                <a:gd name="csY12" fmla="*/ 1636473 h 5333113"/>
                <a:gd name="csX13" fmla="*/ 1922467 w 13792200"/>
                <a:gd name="csY13" fmla="*/ 315814 h 5333113"/>
                <a:gd name="csX14" fmla="*/ 518587 w 13792200"/>
                <a:gd name="csY14" fmla="*/ 1195894 h 5333113"/>
                <a:gd name="csX15" fmla="*/ 250135 w 13792200"/>
                <a:gd name="csY15" fmla="*/ 1167924 h 5333113"/>
                <a:gd name="csX16" fmla="*/ 0 w 13792200"/>
                <a:gd name="csY16" fmla="*/ 1192253 h 5333113"/>
                <a:gd name="csX17" fmla="*/ 0 w 13792200"/>
                <a:gd name="csY17" fmla="*/ 5333113 h 5333113"/>
                <a:gd name="csX18" fmla="*/ 13792200 w 13792200"/>
                <a:gd name="csY18" fmla="*/ 5333113 h 5333113"/>
                <a:gd name="csX19" fmla="*/ 13792200 w 13792200"/>
                <a:gd name="csY19" fmla="*/ 192401 h 5333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5333113">
                  <a:moveTo>
                    <a:pt x="13792200" y="192401"/>
                  </a:moveTo>
                  <a:cubicBezTo>
                    <a:pt x="13542588" y="69403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8"/>
                    <a:pt x="11211707" y="1167897"/>
                    <a:pt x="11203514" y="1167897"/>
                  </a:cubicBezTo>
                  <a:cubicBezTo>
                    <a:pt x="10861027" y="1167897"/>
                    <a:pt x="10549737" y="1300826"/>
                    <a:pt x="10317834" y="1517639"/>
                  </a:cubicBezTo>
                  <a:cubicBezTo>
                    <a:pt x="10035398" y="1209880"/>
                    <a:pt x="9629907" y="1016844"/>
                    <a:pt x="9179316" y="1016844"/>
                  </a:cubicBezTo>
                  <a:cubicBezTo>
                    <a:pt x="8569094" y="1016844"/>
                    <a:pt x="8041680" y="1370697"/>
                    <a:pt x="7790580" y="1884290"/>
                  </a:cubicBezTo>
                  <a:cubicBezTo>
                    <a:pt x="7574566" y="1723584"/>
                    <a:pt x="7306887" y="1628418"/>
                    <a:pt x="7016920" y="1628418"/>
                  </a:cubicBezTo>
                  <a:cubicBezTo>
                    <a:pt x="6870005" y="1628418"/>
                    <a:pt x="6728939" y="1653161"/>
                    <a:pt x="6597251" y="1698151"/>
                  </a:cubicBezTo>
                  <a:cubicBezTo>
                    <a:pt x="6414890" y="1209714"/>
                    <a:pt x="5944218" y="861792"/>
                    <a:pt x="5392144" y="861792"/>
                  </a:cubicBezTo>
                  <a:cubicBezTo>
                    <a:pt x="4806085" y="861792"/>
                    <a:pt x="4311994" y="1253877"/>
                    <a:pt x="4156859" y="1789897"/>
                  </a:cubicBezTo>
                  <a:cubicBezTo>
                    <a:pt x="3993118" y="1687697"/>
                    <a:pt x="3799806" y="1628445"/>
                    <a:pt x="3592537" y="1628445"/>
                  </a:cubicBezTo>
                  <a:cubicBezTo>
                    <a:pt x="3548816" y="1628445"/>
                    <a:pt x="3505784" y="1631370"/>
                    <a:pt x="3463442" y="1636473"/>
                  </a:cubicBezTo>
                  <a:cubicBezTo>
                    <a:pt x="3348664" y="888632"/>
                    <a:pt x="2702416" y="315814"/>
                    <a:pt x="1922467" y="315814"/>
                  </a:cubicBezTo>
                  <a:cubicBezTo>
                    <a:pt x="1304770" y="315814"/>
                    <a:pt x="771039" y="675018"/>
                    <a:pt x="518587" y="1195894"/>
                  </a:cubicBezTo>
                  <a:cubicBezTo>
                    <a:pt x="431944" y="1177662"/>
                    <a:pt x="342184" y="1167924"/>
                    <a:pt x="250135" y="1167924"/>
                  </a:cubicBezTo>
                  <a:cubicBezTo>
                    <a:pt x="164541" y="1167924"/>
                    <a:pt x="80960" y="1176448"/>
                    <a:pt x="0" y="1192253"/>
                  </a:cubicBezTo>
                  <a:lnTo>
                    <a:pt x="0" y="5333113"/>
                  </a:lnTo>
                  <a:lnTo>
                    <a:pt x="13792200" y="5333113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5" name="Freeform: Shape 1164">
              <a:extLst>
                <a:ext uri="{FF2B5EF4-FFF2-40B4-BE49-F238E27FC236}">
                  <a16:creationId xmlns:a16="http://schemas.microsoft.com/office/drawing/2014/main" id="{706C6310-3041-6916-9557-DEC5D1A712FC}"/>
                </a:ext>
              </a:extLst>
            </p:cNvPr>
            <p:cNvSpPr/>
            <p:nvPr/>
          </p:nvSpPr>
          <p:spPr>
            <a:xfrm>
              <a:off x="13792200" y="7165849"/>
              <a:ext cx="10591800" cy="5488692"/>
            </a:xfrm>
            <a:custGeom>
              <a:avLst/>
              <a:gdLst>
                <a:gd name="csX0" fmla="*/ 10454790 w 10591800"/>
                <a:gd name="csY0" fmla="*/ 0 h 5488692"/>
                <a:gd name="csX1" fmla="*/ 10591800 w 10591800"/>
                <a:gd name="csY1" fmla="*/ 8200 h 5488692"/>
                <a:gd name="csX2" fmla="*/ 10591800 w 10591800"/>
                <a:gd name="csY2" fmla="*/ 5488692 h 5488692"/>
                <a:gd name="csX3" fmla="*/ 0 w 10591800"/>
                <a:gd name="csY3" fmla="*/ 5488692 h 5488692"/>
                <a:gd name="csX4" fmla="*/ 0 w 10591800"/>
                <a:gd name="csY4" fmla="*/ 444168 h 5488692"/>
                <a:gd name="csX5" fmla="*/ 92454 w 10591800"/>
                <a:gd name="csY5" fmla="*/ 485247 h 5488692"/>
                <a:gd name="csX6" fmla="*/ 953536 w 10591800"/>
                <a:gd name="csY6" fmla="*/ 1684213 h 5488692"/>
                <a:gd name="csX7" fmla="*/ 1082631 w 10591800"/>
                <a:gd name="csY7" fmla="*/ 1675950 h 5488692"/>
                <a:gd name="csX8" fmla="*/ 1646953 w 10591800"/>
                <a:gd name="csY8" fmla="*/ 1842112 h 5488692"/>
                <a:gd name="csX9" fmla="*/ 2882238 w 10591800"/>
                <a:gd name="csY9" fmla="*/ 886933 h 5488692"/>
                <a:gd name="csX10" fmla="*/ 4087344 w 10591800"/>
                <a:gd name="csY10" fmla="*/ 1747690 h 5488692"/>
                <a:gd name="csX11" fmla="*/ 4507014 w 10591800"/>
                <a:gd name="csY11" fmla="*/ 1675923 h 5488692"/>
                <a:gd name="csX12" fmla="*/ 5280674 w 10591800"/>
                <a:gd name="csY12" fmla="*/ 1939259 h 5488692"/>
                <a:gd name="csX13" fmla="*/ 6669410 w 10591800"/>
                <a:gd name="csY13" fmla="*/ 1046508 h 5488692"/>
                <a:gd name="csX14" fmla="*/ 7807928 w 10591800"/>
                <a:gd name="csY14" fmla="*/ 1561912 h 5488692"/>
                <a:gd name="csX15" fmla="*/ 8693608 w 10591800"/>
                <a:gd name="csY15" fmla="*/ 1201967 h 5488692"/>
                <a:gd name="csX16" fmla="*/ 8717938 w 10591800"/>
                <a:gd name="csY16" fmla="*/ 1202591 h 5488692"/>
                <a:gd name="csX17" fmla="*/ 10454790 w 10591800"/>
                <a:gd name="csY17" fmla="*/ 0 h 54886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591800" h="5488692">
                  <a:moveTo>
                    <a:pt x="10454790" y="0"/>
                  </a:moveTo>
                  <a:lnTo>
                    <a:pt x="10591800" y="8200"/>
                  </a:lnTo>
                  <a:lnTo>
                    <a:pt x="10591800" y="5488692"/>
                  </a:lnTo>
                  <a:lnTo>
                    <a:pt x="0" y="5488692"/>
                  </a:lnTo>
                  <a:lnTo>
                    <a:pt x="0" y="444168"/>
                  </a:lnTo>
                  <a:lnTo>
                    <a:pt x="92454" y="485247"/>
                  </a:lnTo>
                  <a:cubicBezTo>
                    <a:pt x="544514" y="711073"/>
                    <a:pt x="874626" y="1155074"/>
                    <a:pt x="953536" y="1684213"/>
                  </a:cubicBezTo>
                  <a:cubicBezTo>
                    <a:pt x="995878" y="1678961"/>
                    <a:pt x="1038910" y="1675950"/>
                    <a:pt x="1082631" y="1675950"/>
                  </a:cubicBezTo>
                  <a:cubicBezTo>
                    <a:pt x="1289900" y="1675950"/>
                    <a:pt x="1483212" y="1736931"/>
                    <a:pt x="1646953" y="1842112"/>
                  </a:cubicBezTo>
                  <a:cubicBezTo>
                    <a:pt x="1802088" y="1290455"/>
                    <a:pt x="2296179" y="886933"/>
                    <a:pt x="2882238" y="886933"/>
                  </a:cubicBezTo>
                  <a:cubicBezTo>
                    <a:pt x="3434312" y="886933"/>
                    <a:pt x="3904984" y="1245004"/>
                    <a:pt x="4087344" y="1747690"/>
                  </a:cubicBezTo>
                  <a:cubicBezTo>
                    <a:pt x="4219032" y="1701387"/>
                    <a:pt x="4360100" y="1675923"/>
                    <a:pt x="4507014" y="1675923"/>
                  </a:cubicBezTo>
                  <a:cubicBezTo>
                    <a:pt x="4796980" y="1675923"/>
                    <a:pt x="5064660" y="1773865"/>
                    <a:pt x="5280674" y="1939259"/>
                  </a:cubicBezTo>
                  <a:cubicBezTo>
                    <a:pt x="5531774" y="1410683"/>
                    <a:pt x="6059188" y="1046508"/>
                    <a:pt x="6669410" y="1046508"/>
                  </a:cubicBezTo>
                  <a:cubicBezTo>
                    <a:pt x="7120000" y="1046508"/>
                    <a:pt x="7525492" y="1245175"/>
                    <a:pt x="7807928" y="1561912"/>
                  </a:cubicBezTo>
                  <a:cubicBezTo>
                    <a:pt x="8039832" y="1338774"/>
                    <a:pt x="8351120" y="1201967"/>
                    <a:pt x="8693608" y="1201967"/>
                  </a:cubicBezTo>
                  <a:cubicBezTo>
                    <a:pt x="8701800" y="1201967"/>
                    <a:pt x="8709828" y="1202421"/>
                    <a:pt x="8717938" y="1202591"/>
                  </a:cubicBezTo>
                  <a:cubicBezTo>
                    <a:pt x="8996954" y="497349"/>
                    <a:pt x="9669214" y="0"/>
                    <a:pt x="10454790" y="0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sp>
        <p:nvSpPr>
          <p:cNvPr id="1166" name="Oval 1165">
            <a:extLst>
              <a:ext uri="{FF2B5EF4-FFF2-40B4-BE49-F238E27FC236}">
                <a16:creationId xmlns:a16="http://schemas.microsoft.com/office/drawing/2014/main" id="{34423EF2-7841-199A-241A-402449164255}"/>
              </a:ext>
            </a:extLst>
          </p:cNvPr>
          <p:cNvSpPr/>
          <p:nvPr/>
        </p:nvSpPr>
        <p:spPr>
          <a:xfrm>
            <a:off x="9056036" y="4594082"/>
            <a:ext cx="6271928" cy="6271928"/>
          </a:xfrm>
          <a:prstGeom prst="ellipse">
            <a:avLst/>
          </a:prstGeom>
          <a:solidFill>
            <a:schemeClr val="tx1">
              <a:lumMod val="25000"/>
              <a:lumOff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7" name="Rectangle 1166">
            <a:extLst>
              <a:ext uri="{FF2B5EF4-FFF2-40B4-BE49-F238E27FC236}">
                <a16:creationId xmlns:a16="http://schemas.microsoft.com/office/drawing/2014/main" id="{A6C5FB6B-1BE5-9099-B4E3-CD2AF555C69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#137</a:t>
            </a:r>
          </a:p>
        </p:txBody>
      </p:sp>
      <p:sp>
        <p:nvSpPr>
          <p:cNvPr id="1168" name="Freeform: Shape 1167">
            <a:extLst>
              <a:ext uri="{FF2B5EF4-FFF2-40B4-BE49-F238E27FC236}">
                <a16:creationId xmlns:a16="http://schemas.microsoft.com/office/drawing/2014/main" id="{CCA7341B-E5FD-8825-E7C0-C2BBDD9DBFC9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1169" name="Freeform: Shape 1168">
            <a:extLst>
              <a:ext uri="{FF2B5EF4-FFF2-40B4-BE49-F238E27FC236}">
                <a16:creationId xmlns:a16="http://schemas.microsoft.com/office/drawing/2014/main" id="{5C176984-7C89-A3C8-56F5-556A2E02966E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1170" name="!!MainTitle1">
            <a:extLst>
              <a:ext uri="{FF2B5EF4-FFF2-40B4-BE49-F238E27FC236}">
                <a16:creationId xmlns:a16="http://schemas.microsoft.com/office/drawing/2014/main" id="{CD1C8360-DA03-DF93-DF29-1DEB3BF57373}"/>
              </a:ext>
            </a:extLst>
          </p:cNvPr>
          <p:cNvSpPr txBox="1"/>
          <p:nvPr/>
        </p:nvSpPr>
        <p:spPr>
          <a:xfrm>
            <a:off x="5898473" y="1190307"/>
            <a:ext cx="12587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 Balloon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71" name="!!SubTitle">
            <a:extLst>
              <a:ext uri="{FF2B5EF4-FFF2-40B4-BE49-F238E27FC236}">
                <a16:creationId xmlns:a16="http://schemas.microsoft.com/office/drawing/2014/main" id="{2D9A1CF5-51FF-82B7-95D6-7F0429EB0CA6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172" name="Oval 1171">
            <a:extLst>
              <a:ext uri="{FF2B5EF4-FFF2-40B4-BE49-F238E27FC236}">
                <a16:creationId xmlns:a16="http://schemas.microsoft.com/office/drawing/2014/main" id="{4E0E9816-FC42-5902-6AD0-79452E8DFB9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73" name="Oval 1172">
            <a:extLst>
              <a:ext uri="{FF2B5EF4-FFF2-40B4-BE49-F238E27FC236}">
                <a16:creationId xmlns:a16="http://schemas.microsoft.com/office/drawing/2014/main" id="{52A9BFB1-ACA1-9674-5981-B1B21058DD55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74" name="Oval 1173">
            <a:extLst>
              <a:ext uri="{FF2B5EF4-FFF2-40B4-BE49-F238E27FC236}">
                <a16:creationId xmlns:a16="http://schemas.microsoft.com/office/drawing/2014/main" id="{2D15575B-BA6B-5FDF-7010-821535B46C6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75" name="Oval 1174">
            <a:extLst>
              <a:ext uri="{FF2B5EF4-FFF2-40B4-BE49-F238E27FC236}">
                <a16:creationId xmlns:a16="http://schemas.microsoft.com/office/drawing/2014/main" id="{35428E0A-8395-9D74-7929-2808D997FEEA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76" name="Group 1175">
            <a:extLst>
              <a:ext uri="{FF2B5EF4-FFF2-40B4-BE49-F238E27FC236}">
                <a16:creationId xmlns:a16="http://schemas.microsoft.com/office/drawing/2014/main" id="{FE4843F2-DAF8-D5DA-47F5-AFF54AAD4CCB}"/>
              </a:ext>
            </a:extLst>
          </p:cNvPr>
          <p:cNvGrpSpPr/>
          <p:nvPr/>
        </p:nvGrpSpPr>
        <p:grpSpPr>
          <a:xfrm>
            <a:off x="10058400" y="5133818"/>
            <a:ext cx="4267200" cy="6838570"/>
            <a:chOff x="10058400" y="5133818"/>
            <a:chExt cx="4267200" cy="6838570"/>
          </a:xfrm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177" name="Freeform: Shape 1176">
              <a:extLst>
                <a:ext uri="{FF2B5EF4-FFF2-40B4-BE49-F238E27FC236}">
                  <a16:creationId xmlns:a16="http://schemas.microsoft.com/office/drawing/2014/main" id="{6D9D6958-0E48-6B75-38A7-6F3BE24CCA12}"/>
                </a:ext>
              </a:extLst>
            </p:cNvPr>
            <p:cNvSpPr/>
            <p:nvPr/>
          </p:nvSpPr>
          <p:spPr>
            <a:xfrm>
              <a:off x="11302323" y="10087235"/>
              <a:ext cx="179321" cy="1068708"/>
            </a:xfrm>
            <a:custGeom>
              <a:avLst/>
              <a:gdLst>
                <a:gd name="csX0" fmla="*/ 106 w 77388"/>
                <a:gd name="csY0" fmla="*/ 13623 h 461213"/>
                <a:gd name="csX1" fmla="*/ 44454 w 77388"/>
                <a:gd name="csY1" fmla="*/ 447573 h 461213"/>
                <a:gd name="csX2" fmla="*/ 77296 w 77388"/>
                <a:gd name="csY2" fmla="*/ 447573 h 461213"/>
                <a:gd name="csX3" fmla="*/ 28643 w 77388"/>
                <a:gd name="csY3" fmla="*/ 13623 h 461213"/>
                <a:gd name="csX4" fmla="*/ 106 w 77388"/>
                <a:gd name="csY4" fmla="*/ 13623 h 461213"/>
                <a:gd name="csX5" fmla="*/ 106 w 77388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88" h="461213">
                  <a:moveTo>
                    <a:pt x="106" y="13623"/>
                  </a:moveTo>
                  <a:cubicBezTo>
                    <a:pt x="16327" y="158289"/>
                    <a:pt x="28243" y="302916"/>
                    <a:pt x="44454" y="447573"/>
                  </a:cubicBezTo>
                  <a:cubicBezTo>
                    <a:pt x="46483" y="465661"/>
                    <a:pt x="79344" y="465861"/>
                    <a:pt x="77296" y="447573"/>
                  </a:cubicBezTo>
                  <a:cubicBezTo>
                    <a:pt x="61066" y="302916"/>
                    <a:pt x="44864" y="158289"/>
                    <a:pt x="28643" y="13623"/>
                  </a:cubicBezTo>
                  <a:cubicBezTo>
                    <a:pt x="26605" y="-4446"/>
                    <a:pt x="-1951" y="-4636"/>
                    <a:pt x="106" y="13623"/>
                  </a:cubicBezTo>
                  <a:lnTo>
                    <a:pt x="106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8" name="Freeform: Shape 1177">
              <a:extLst>
                <a:ext uri="{FF2B5EF4-FFF2-40B4-BE49-F238E27FC236}">
                  <a16:creationId xmlns:a16="http://schemas.microsoft.com/office/drawing/2014/main" id="{65206912-603F-75EC-FA60-E72BE42408B3}"/>
                </a:ext>
              </a:extLst>
            </p:cNvPr>
            <p:cNvSpPr/>
            <p:nvPr/>
          </p:nvSpPr>
          <p:spPr>
            <a:xfrm>
              <a:off x="12902263" y="10087235"/>
              <a:ext cx="179300" cy="1068708"/>
            </a:xfrm>
            <a:custGeom>
              <a:avLst/>
              <a:gdLst>
                <a:gd name="csX0" fmla="*/ 77273 w 77379"/>
                <a:gd name="csY0" fmla="*/ 13623 h 461213"/>
                <a:gd name="csX1" fmla="*/ 32972 w 77379"/>
                <a:gd name="csY1" fmla="*/ 447573 h 461213"/>
                <a:gd name="csX2" fmla="*/ 92 w 77379"/>
                <a:gd name="csY2" fmla="*/ 447573 h 461213"/>
                <a:gd name="csX3" fmla="*/ 48745 w 77379"/>
                <a:gd name="csY3" fmla="*/ 13623 h 461213"/>
                <a:gd name="csX4" fmla="*/ 77273 w 77379"/>
                <a:gd name="csY4" fmla="*/ 13623 h 461213"/>
                <a:gd name="csX5" fmla="*/ 77273 w 77379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79" h="461213">
                  <a:moveTo>
                    <a:pt x="77273" y="13623"/>
                  </a:moveTo>
                  <a:cubicBezTo>
                    <a:pt x="61061" y="158289"/>
                    <a:pt x="49203" y="302916"/>
                    <a:pt x="32972" y="447573"/>
                  </a:cubicBezTo>
                  <a:cubicBezTo>
                    <a:pt x="30962" y="465661"/>
                    <a:pt x="-1956" y="465861"/>
                    <a:pt x="92" y="447573"/>
                  </a:cubicBezTo>
                  <a:cubicBezTo>
                    <a:pt x="16322" y="302916"/>
                    <a:pt x="32524" y="158289"/>
                    <a:pt x="48745" y="13623"/>
                  </a:cubicBezTo>
                  <a:cubicBezTo>
                    <a:pt x="50765" y="-4446"/>
                    <a:pt x="79340" y="-4636"/>
                    <a:pt x="77273" y="13623"/>
                  </a:cubicBezTo>
                  <a:lnTo>
                    <a:pt x="77273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9" name="Freeform: Shape 1178">
              <a:extLst>
                <a:ext uri="{FF2B5EF4-FFF2-40B4-BE49-F238E27FC236}">
                  <a16:creationId xmlns:a16="http://schemas.microsoft.com/office/drawing/2014/main" id="{6BF55E7D-4136-0A4E-435F-0F5723CD9509}"/>
                </a:ext>
              </a:extLst>
            </p:cNvPr>
            <p:cNvSpPr/>
            <p:nvPr/>
          </p:nvSpPr>
          <p:spPr>
            <a:xfrm>
              <a:off x="11302478" y="10927065"/>
              <a:ext cx="1779145" cy="1045323"/>
            </a:xfrm>
            <a:custGeom>
              <a:avLst/>
              <a:gdLst>
                <a:gd name="csX0" fmla="*/ 399888 w 767810"/>
                <a:gd name="csY0" fmla="*/ 0 h 451121"/>
                <a:gd name="csX1" fmla="*/ 367894 w 767810"/>
                <a:gd name="csY1" fmla="*/ 0 h 451121"/>
                <a:gd name="csX2" fmla="*/ 0 w 767810"/>
                <a:gd name="csY2" fmla="*/ 0 h 451121"/>
                <a:gd name="csX3" fmla="*/ 154905 w 767810"/>
                <a:gd name="csY3" fmla="*/ 445389 h 451121"/>
                <a:gd name="csX4" fmla="*/ 383905 w 767810"/>
                <a:gd name="csY4" fmla="*/ 446656 h 451121"/>
                <a:gd name="csX5" fmla="*/ 612896 w 767810"/>
                <a:gd name="csY5" fmla="*/ 445389 h 451121"/>
                <a:gd name="csX6" fmla="*/ 767810 w 767810"/>
                <a:gd name="csY6" fmla="*/ 0 h 451121"/>
                <a:gd name="csX7" fmla="*/ 399888 w 767810"/>
                <a:gd name="csY7" fmla="*/ 0 h 4511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67810" h="451121">
                  <a:moveTo>
                    <a:pt x="399888" y="0"/>
                  </a:moveTo>
                  <a:lnTo>
                    <a:pt x="367894" y="0"/>
                  </a:ln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237277" y="455685"/>
                    <a:pt x="344033" y="449532"/>
                    <a:pt x="383905" y="446656"/>
                  </a:cubicBezTo>
                  <a:cubicBezTo>
                    <a:pt x="423777" y="449542"/>
                    <a:pt x="530533" y="455685"/>
                    <a:pt x="612896" y="445389"/>
                  </a:cubicBezTo>
                  <a:cubicBezTo>
                    <a:pt x="716185" y="432483"/>
                    <a:pt x="767810" y="0"/>
                    <a:pt x="767810" y="0"/>
                  </a:cubicBezTo>
                  <a:lnTo>
                    <a:pt x="39988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0" name="Freeform: Shape 1179">
              <a:extLst>
                <a:ext uri="{FF2B5EF4-FFF2-40B4-BE49-F238E27FC236}">
                  <a16:creationId xmlns:a16="http://schemas.microsoft.com/office/drawing/2014/main" id="{0E65E5BA-7863-CB39-9420-FAB4F87219B0}"/>
                </a:ext>
              </a:extLst>
            </p:cNvPr>
            <p:cNvSpPr/>
            <p:nvPr/>
          </p:nvSpPr>
          <p:spPr>
            <a:xfrm>
              <a:off x="10058400" y="5735607"/>
              <a:ext cx="1358913" cy="4383216"/>
            </a:xfrm>
            <a:custGeom>
              <a:avLst/>
              <a:gdLst>
                <a:gd name="csX0" fmla="*/ 141713 w 586454"/>
                <a:gd name="csY0" fmla="*/ 340766 h 1891626"/>
                <a:gd name="csX1" fmla="*/ 235430 w 586454"/>
                <a:gd name="csY1" fmla="*/ 0 h 1891626"/>
                <a:gd name="csX2" fmla="*/ 57827 w 586454"/>
                <a:gd name="csY2" fmla="*/ 278321 h 1891626"/>
                <a:gd name="csX3" fmla="*/ 273158 w 586454"/>
                <a:gd name="csY3" fmla="*/ 1377325 h 1891626"/>
                <a:gd name="csX4" fmla="*/ 536934 w 586454"/>
                <a:gd name="csY4" fmla="*/ 1891627 h 1891626"/>
                <a:gd name="csX5" fmla="*/ 586455 w 586454"/>
                <a:gd name="csY5" fmla="*/ 1891627 h 1891626"/>
                <a:gd name="csX6" fmla="*/ 141713 w 586454"/>
                <a:gd name="csY6" fmla="*/ 340766 h 18916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586454" h="1891626">
                  <a:moveTo>
                    <a:pt x="141713" y="340766"/>
                  </a:moveTo>
                  <a:cubicBezTo>
                    <a:pt x="157468" y="209093"/>
                    <a:pt x="191491" y="96241"/>
                    <a:pt x="235430" y="0"/>
                  </a:cubicBezTo>
                  <a:cubicBezTo>
                    <a:pt x="164097" y="72447"/>
                    <a:pt x="102366" y="163659"/>
                    <a:pt x="57827" y="278321"/>
                  </a:cubicBezTo>
                  <a:cubicBezTo>
                    <a:pt x="-100898" y="686829"/>
                    <a:pt x="99099" y="1039397"/>
                    <a:pt x="273158" y="1377325"/>
                  </a:cubicBezTo>
                  <a:cubicBezTo>
                    <a:pt x="447228" y="1715262"/>
                    <a:pt x="536934" y="1891627"/>
                    <a:pt x="536934" y="1891627"/>
                  </a:cubicBezTo>
                  <a:lnTo>
                    <a:pt x="586455" y="1891627"/>
                  </a:lnTo>
                  <a:cubicBezTo>
                    <a:pt x="352883" y="1412224"/>
                    <a:pt x="77229" y="879872"/>
                    <a:pt x="141713" y="340766"/>
                  </a:cubicBezTo>
                  <a:close/>
                </a:path>
              </a:pathLst>
            </a:custGeom>
            <a:solidFill>
              <a:srgbClr val="91A7F9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81" name="Group 1180">
              <a:extLst>
                <a:ext uri="{FF2B5EF4-FFF2-40B4-BE49-F238E27FC236}">
                  <a16:creationId xmlns:a16="http://schemas.microsoft.com/office/drawing/2014/main" id="{B9E38459-FBF2-FF76-C0C1-88EC0827A34C}"/>
                </a:ext>
              </a:extLst>
            </p:cNvPr>
            <p:cNvGrpSpPr/>
            <p:nvPr/>
          </p:nvGrpSpPr>
          <p:grpSpPr>
            <a:xfrm>
              <a:off x="11302323" y="10087235"/>
              <a:ext cx="1779240" cy="1068708"/>
              <a:chOff x="11302323" y="10087235"/>
              <a:chExt cx="1779240" cy="1068708"/>
            </a:xfrm>
          </p:grpSpPr>
          <p:sp>
            <p:nvSpPr>
              <p:cNvPr id="1190" name="Freeform: Shape 1189">
                <a:extLst>
                  <a:ext uri="{FF2B5EF4-FFF2-40B4-BE49-F238E27FC236}">
                    <a16:creationId xmlns:a16="http://schemas.microsoft.com/office/drawing/2014/main" id="{06393518-8F22-B298-5ACF-F745768C0182}"/>
                  </a:ext>
                </a:extLst>
              </p:cNvPr>
              <p:cNvSpPr/>
              <p:nvPr/>
            </p:nvSpPr>
            <p:spPr>
              <a:xfrm>
                <a:off x="11302323" y="10087235"/>
                <a:ext cx="179321" cy="1068708"/>
              </a:xfrm>
              <a:custGeom>
                <a:avLst/>
                <a:gdLst>
                  <a:gd name="csX0" fmla="*/ 106 w 77388"/>
                  <a:gd name="csY0" fmla="*/ 13623 h 461213"/>
                  <a:gd name="csX1" fmla="*/ 44454 w 77388"/>
                  <a:gd name="csY1" fmla="*/ 447573 h 461213"/>
                  <a:gd name="csX2" fmla="*/ 77296 w 77388"/>
                  <a:gd name="csY2" fmla="*/ 447573 h 461213"/>
                  <a:gd name="csX3" fmla="*/ 28643 w 77388"/>
                  <a:gd name="csY3" fmla="*/ 13623 h 461213"/>
                  <a:gd name="csX4" fmla="*/ 106 w 77388"/>
                  <a:gd name="csY4" fmla="*/ 13623 h 461213"/>
                  <a:gd name="csX5" fmla="*/ 106 w 77388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88" h="461213">
                    <a:moveTo>
                      <a:pt x="106" y="13623"/>
                    </a:moveTo>
                    <a:cubicBezTo>
                      <a:pt x="16327" y="158289"/>
                      <a:pt x="28243" y="302916"/>
                      <a:pt x="44454" y="447573"/>
                    </a:cubicBezTo>
                    <a:cubicBezTo>
                      <a:pt x="46483" y="465661"/>
                      <a:pt x="79344" y="465861"/>
                      <a:pt x="77296" y="447573"/>
                    </a:cubicBezTo>
                    <a:cubicBezTo>
                      <a:pt x="61066" y="302916"/>
                      <a:pt x="44864" y="158289"/>
                      <a:pt x="28643" y="13623"/>
                    </a:cubicBezTo>
                    <a:cubicBezTo>
                      <a:pt x="26605" y="-4446"/>
                      <a:pt x="-1951" y="-4636"/>
                      <a:pt x="106" y="13623"/>
                    </a:cubicBezTo>
                    <a:lnTo>
                      <a:pt x="106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1" name="Freeform: Shape 1190">
                <a:extLst>
                  <a:ext uri="{FF2B5EF4-FFF2-40B4-BE49-F238E27FC236}">
                    <a16:creationId xmlns:a16="http://schemas.microsoft.com/office/drawing/2014/main" id="{CB018B0F-52CC-C27E-A5F0-43FE0B32C38D}"/>
                  </a:ext>
                </a:extLst>
              </p:cNvPr>
              <p:cNvSpPr/>
              <p:nvPr/>
            </p:nvSpPr>
            <p:spPr>
              <a:xfrm>
                <a:off x="12902263" y="10087235"/>
                <a:ext cx="179300" cy="1068708"/>
              </a:xfrm>
              <a:custGeom>
                <a:avLst/>
                <a:gdLst>
                  <a:gd name="csX0" fmla="*/ 77273 w 77379"/>
                  <a:gd name="csY0" fmla="*/ 13623 h 461213"/>
                  <a:gd name="csX1" fmla="*/ 32972 w 77379"/>
                  <a:gd name="csY1" fmla="*/ 447573 h 461213"/>
                  <a:gd name="csX2" fmla="*/ 92 w 77379"/>
                  <a:gd name="csY2" fmla="*/ 447573 h 461213"/>
                  <a:gd name="csX3" fmla="*/ 48745 w 77379"/>
                  <a:gd name="csY3" fmla="*/ 13623 h 461213"/>
                  <a:gd name="csX4" fmla="*/ 77273 w 77379"/>
                  <a:gd name="csY4" fmla="*/ 13623 h 461213"/>
                  <a:gd name="csX5" fmla="*/ 77273 w 77379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79" h="461213">
                    <a:moveTo>
                      <a:pt x="77273" y="13623"/>
                    </a:moveTo>
                    <a:cubicBezTo>
                      <a:pt x="61061" y="158289"/>
                      <a:pt x="49203" y="302916"/>
                      <a:pt x="32972" y="447573"/>
                    </a:cubicBezTo>
                    <a:cubicBezTo>
                      <a:pt x="30962" y="465661"/>
                      <a:pt x="-1956" y="465861"/>
                      <a:pt x="92" y="447573"/>
                    </a:cubicBezTo>
                    <a:cubicBezTo>
                      <a:pt x="16322" y="302916"/>
                      <a:pt x="32524" y="158289"/>
                      <a:pt x="48745" y="13623"/>
                    </a:cubicBezTo>
                    <a:cubicBezTo>
                      <a:pt x="50765" y="-4446"/>
                      <a:pt x="79340" y="-4636"/>
                      <a:pt x="77273" y="13623"/>
                    </a:cubicBezTo>
                    <a:lnTo>
                      <a:pt x="77273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82" name="Freeform: Shape 1181">
              <a:extLst>
                <a:ext uri="{FF2B5EF4-FFF2-40B4-BE49-F238E27FC236}">
                  <a16:creationId xmlns:a16="http://schemas.microsoft.com/office/drawing/2014/main" id="{0A797A57-6E6A-0C14-E8BC-4EDDCB611AF0}"/>
                </a:ext>
              </a:extLst>
            </p:cNvPr>
            <p:cNvSpPr/>
            <p:nvPr/>
          </p:nvSpPr>
          <p:spPr>
            <a:xfrm>
              <a:off x="11302458" y="10927065"/>
              <a:ext cx="680448" cy="1045279"/>
            </a:xfrm>
            <a:custGeom>
              <a:avLst/>
              <a:gdLst>
                <a:gd name="csX0" fmla="*/ 233534 w 293655"/>
                <a:gd name="csY0" fmla="*/ 0 h 451102"/>
                <a:gd name="csX1" fmla="*/ 0 w 293655"/>
                <a:gd name="csY1" fmla="*/ 0 h 451102"/>
                <a:gd name="csX2" fmla="*/ 154905 w 293655"/>
                <a:gd name="csY2" fmla="*/ 445389 h 451102"/>
                <a:gd name="csX3" fmla="*/ 293656 w 293655"/>
                <a:gd name="csY3" fmla="*/ 450799 h 451102"/>
                <a:gd name="csX4" fmla="*/ 233534 w 293655"/>
                <a:gd name="csY4" fmla="*/ 0 h 4511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93655" h="451102">
                  <a:moveTo>
                    <a:pt x="233534" y="0"/>
                  </a:move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198863" y="450885"/>
                    <a:pt x="249688" y="451675"/>
                    <a:pt x="293656" y="450799"/>
                  </a:cubicBezTo>
                  <a:cubicBezTo>
                    <a:pt x="234782" y="308553"/>
                    <a:pt x="232467" y="153210"/>
                    <a:pt x="23353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83" name="Group 1182">
              <a:extLst>
                <a:ext uri="{FF2B5EF4-FFF2-40B4-BE49-F238E27FC236}">
                  <a16:creationId xmlns:a16="http://schemas.microsoft.com/office/drawing/2014/main" id="{383B2E02-1AA8-3D9F-0CB4-53483CBFC4D2}"/>
                </a:ext>
              </a:extLst>
            </p:cNvPr>
            <p:cNvGrpSpPr/>
            <p:nvPr/>
          </p:nvGrpSpPr>
          <p:grpSpPr>
            <a:xfrm>
              <a:off x="10058400" y="5133818"/>
              <a:ext cx="4267200" cy="4985004"/>
              <a:chOff x="10058400" y="5133818"/>
              <a:chExt cx="4267200" cy="4985004"/>
            </a:xfrm>
          </p:grpSpPr>
          <p:sp>
            <p:nvSpPr>
              <p:cNvPr id="1184" name="Freeform: Shape 1183">
                <a:extLst>
                  <a:ext uri="{FF2B5EF4-FFF2-40B4-BE49-F238E27FC236}">
                    <a16:creationId xmlns:a16="http://schemas.microsoft.com/office/drawing/2014/main" id="{6B13F48F-53EB-2FD5-A5E5-DD0A61921789}"/>
                  </a:ext>
                </a:extLst>
              </p:cNvPr>
              <p:cNvSpPr/>
              <p:nvPr/>
            </p:nvSpPr>
            <p:spPr>
              <a:xfrm>
                <a:off x="10058409" y="5133839"/>
                <a:ext cx="4267191" cy="4984982"/>
              </a:xfrm>
              <a:custGeom>
                <a:avLst/>
                <a:gdLst>
                  <a:gd name="csX0" fmla="*/ 1783724 w 1841554"/>
                  <a:gd name="csY0" fmla="*/ 538010 h 2151325"/>
                  <a:gd name="csX1" fmla="*/ 1606921 w 1841554"/>
                  <a:gd name="csY1" fmla="*/ 260518 h 2151325"/>
                  <a:gd name="csX2" fmla="*/ 1606569 w 1841554"/>
                  <a:gd name="csY2" fmla="*/ 259699 h 2151325"/>
                  <a:gd name="csX3" fmla="*/ 1349623 w 1841554"/>
                  <a:gd name="csY3" fmla="*/ 84725 h 2151325"/>
                  <a:gd name="csX4" fmla="*/ 1349527 w 1841554"/>
                  <a:gd name="csY4" fmla="*/ 85496 h 2151325"/>
                  <a:gd name="csX5" fmla="*/ 1349194 w 1841554"/>
                  <a:gd name="csY5" fmla="*/ 84725 h 2151325"/>
                  <a:gd name="csX6" fmla="*/ 991054 w 1841554"/>
                  <a:gd name="csY6" fmla="*/ 0 h 2151325"/>
                  <a:gd name="csX7" fmla="*/ 850522 w 1841554"/>
                  <a:gd name="csY7" fmla="*/ 0 h 2151325"/>
                  <a:gd name="csX8" fmla="*/ 492363 w 1841554"/>
                  <a:gd name="csY8" fmla="*/ 84725 h 2151325"/>
                  <a:gd name="csX9" fmla="*/ 235426 w 1841554"/>
                  <a:gd name="csY9" fmla="*/ 259699 h 2151325"/>
                  <a:gd name="csX10" fmla="*/ 57823 w 1841554"/>
                  <a:gd name="csY10" fmla="*/ 538020 h 2151325"/>
                  <a:gd name="csX11" fmla="*/ 273145 w 1841554"/>
                  <a:gd name="csY11" fmla="*/ 1637024 h 2151325"/>
                  <a:gd name="csX12" fmla="*/ 536921 w 1841554"/>
                  <a:gd name="csY12" fmla="*/ 2151326 h 2151325"/>
                  <a:gd name="csX13" fmla="*/ 556657 w 1841554"/>
                  <a:gd name="csY13" fmla="*/ 2151326 h 2151325"/>
                  <a:gd name="csX14" fmla="*/ 586441 w 1841554"/>
                  <a:gd name="csY14" fmla="*/ 2151326 h 2151325"/>
                  <a:gd name="csX15" fmla="*/ 743509 w 1841554"/>
                  <a:gd name="csY15" fmla="*/ 2151326 h 2151325"/>
                  <a:gd name="csX16" fmla="*/ 804307 w 1841554"/>
                  <a:gd name="csY16" fmla="*/ 2151326 h 2151325"/>
                  <a:gd name="csX17" fmla="*/ 850617 w 1841554"/>
                  <a:gd name="csY17" fmla="*/ 2151326 h 2151325"/>
                  <a:gd name="csX18" fmla="*/ 990930 w 1841554"/>
                  <a:gd name="csY18" fmla="*/ 2151326 h 2151325"/>
                  <a:gd name="csX19" fmla="*/ 1037660 w 1841554"/>
                  <a:gd name="csY19" fmla="*/ 2151326 h 2151325"/>
                  <a:gd name="csX20" fmla="*/ 1098029 w 1841554"/>
                  <a:gd name="csY20" fmla="*/ 2151326 h 2151325"/>
                  <a:gd name="csX21" fmla="*/ 1128147 w 1841554"/>
                  <a:gd name="csY21" fmla="*/ 2151326 h 2151325"/>
                  <a:gd name="csX22" fmla="*/ 1255096 w 1841554"/>
                  <a:gd name="csY22" fmla="*/ 2151326 h 2151325"/>
                  <a:gd name="csX23" fmla="*/ 1285310 w 1841554"/>
                  <a:gd name="csY23" fmla="*/ 2151326 h 2151325"/>
                  <a:gd name="csX24" fmla="*/ 1304598 w 1841554"/>
                  <a:gd name="csY24" fmla="*/ 2151326 h 2151325"/>
                  <a:gd name="csX25" fmla="*/ 1568374 w 1841554"/>
                  <a:gd name="csY25" fmla="*/ 1637024 h 2151325"/>
                  <a:gd name="csX26" fmla="*/ 1783724 w 1841554"/>
                  <a:gd name="csY26" fmla="*/ 538010 h 215132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</a:cxnLst>
                <a:rect l="l" t="t" r="r" b="b"/>
                <a:pathLst>
                  <a:path w="1841554" h="2151325">
                    <a:moveTo>
                      <a:pt x="1783724" y="538010"/>
                    </a:moveTo>
                    <a:cubicBezTo>
                      <a:pt x="1739357" y="423786"/>
                      <a:pt x="1677930" y="332832"/>
                      <a:pt x="1606921" y="260518"/>
                    </a:cubicBezTo>
                    <a:lnTo>
                      <a:pt x="1606569" y="259699"/>
                    </a:lnTo>
                    <a:cubicBezTo>
                      <a:pt x="1517634" y="151267"/>
                      <a:pt x="1349623" y="84725"/>
                      <a:pt x="1349623" y="84725"/>
                    </a:cubicBezTo>
                    <a:lnTo>
                      <a:pt x="1349527" y="85496"/>
                    </a:lnTo>
                    <a:cubicBezTo>
                      <a:pt x="1349413" y="85239"/>
                      <a:pt x="1349308" y="84982"/>
                      <a:pt x="1349194" y="84725"/>
                    </a:cubicBezTo>
                    <a:cubicBezTo>
                      <a:pt x="1225055" y="30242"/>
                      <a:pt x="1097543" y="6868"/>
                      <a:pt x="991054" y="0"/>
                    </a:cubicBezTo>
                    <a:lnTo>
                      <a:pt x="850522" y="0"/>
                    </a:lnTo>
                    <a:cubicBezTo>
                      <a:pt x="744023" y="6858"/>
                      <a:pt x="616512" y="30232"/>
                      <a:pt x="492363" y="84725"/>
                    </a:cubicBezTo>
                    <a:cubicBezTo>
                      <a:pt x="492363" y="84725"/>
                      <a:pt x="324351" y="151267"/>
                      <a:pt x="235426" y="259699"/>
                    </a:cubicBezTo>
                    <a:cubicBezTo>
                      <a:pt x="164093" y="332146"/>
                      <a:pt x="102362" y="423358"/>
                      <a:pt x="57823" y="538020"/>
                    </a:cubicBezTo>
                    <a:cubicBezTo>
                      <a:pt x="-100892" y="946528"/>
                      <a:pt x="99095" y="1299096"/>
                      <a:pt x="273145" y="1637024"/>
                    </a:cubicBezTo>
                    <a:cubicBezTo>
                      <a:pt x="447214" y="1974961"/>
                      <a:pt x="536921" y="2151326"/>
                      <a:pt x="536921" y="2151326"/>
                    </a:cubicBezTo>
                    <a:lnTo>
                      <a:pt x="556657" y="2151326"/>
                    </a:lnTo>
                    <a:lnTo>
                      <a:pt x="586441" y="2151326"/>
                    </a:lnTo>
                    <a:lnTo>
                      <a:pt x="743509" y="2151326"/>
                    </a:lnTo>
                    <a:lnTo>
                      <a:pt x="804307" y="2151326"/>
                    </a:lnTo>
                    <a:lnTo>
                      <a:pt x="850617" y="2151326"/>
                    </a:lnTo>
                    <a:lnTo>
                      <a:pt x="990930" y="2151326"/>
                    </a:lnTo>
                    <a:lnTo>
                      <a:pt x="1037660" y="2151326"/>
                    </a:lnTo>
                    <a:lnTo>
                      <a:pt x="1098029" y="2151326"/>
                    </a:lnTo>
                    <a:lnTo>
                      <a:pt x="1128147" y="2151326"/>
                    </a:lnTo>
                    <a:lnTo>
                      <a:pt x="1255096" y="2151326"/>
                    </a:lnTo>
                    <a:lnTo>
                      <a:pt x="1285310" y="2151326"/>
                    </a:lnTo>
                    <a:lnTo>
                      <a:pt x="1304598" y="2151326"/>
                    </a:lnTo>
                    <a:cubicBezTo>
                      <a:pt x="1304598" y="2151326"/>
                      <a:pt x="1394323" y="1974961"/>
                      <a:pt x="1568374" y="1637024"/>
                    </a:cubicBezTo>
                    <a:cubicBezTo>
                      <a:pt x="1742481" y="1299086"/>
                      <a:pt x="1942449" y="946518"/>
                      <a:pt x="1783724" y="5380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185" name="Group 1184">
                <a:extLst>
                  <a:ext uri="{FF2B5EF4-FFF2-40B4-BE49-F238E27FC236}">
                    <a16:creationId xmlns:a16="http://schemas.microsoft.com/office/drawing/2014/main" id="{3EC57A17-1FDB-58AF-3424-1051E8144CD9}"/>
                  </a:ext>
                </a:extLst>
              </p:cNvPr>
              <p:cNvGrpSpPr/>
              <p:nvPr/>
            </p:nvGrpSpPr>
            <p:grpSpPr>
              <a:xfrm>
                <a:off x="10058400" y="5133818"/>
                <a:ext cx="4267200" cy="4985004"/>
                <a:chOff x="10058400" y="5133818"/>
                <a:chExt cx="4267200" cy="4985004"/>
              </a:xfrm>
            </p:grpSpPr>
            <p:sp>
              <p:nvSpPr>
                <p:cNvPr id="1186" name="Freeform: Shape 1185">
                  <a:extLst>
                    <a:ext uri="{FF2B5EF4-FFF2-40B4-BE49-F238E27FC236}">
                      <a16:creationId xmlns:a16="http://schemas.microsoft.com/office/drawing/2014/main" id="{EB054D75-5C46-E22E-00F6-671EF3B47179}"/>
                    </a:ext>
                  </a:extLst>
                </p:cNvPr>
                <p:cNvSpPr/>
                <p:nvPr/>
              </p:nvSpPr>
              <p:spPr>
                <a:xfrm>
                  <a:off x="12354540" y="5133839"/>
                  <a:ext cx="1095587" cy="4984982"/>
                </a:xfrm>
                <a:custGeom>
                  <a:avLst/>
                  <a:gdLst>
                    <a:gd name="csX0" fmla="*/ 25346 w 472813"/>
                    <a:gd name="csY0" fmla="*/ 140503 h 2151325"/>
                    <a:gd name="csX1" fmla="*/ 76362 w 472813"/>
                    <a:gd name="csY1" fmla="*/ 575653 h 2151325"/>
                    <a:gd name="csX2" fmla="*/ 95221 w 472813"/>
                    <a:gd name="csY2" fmla="*/ 1074487 h 2151325"/>
                    <a:gd name="csX3" fmla="*/ 76762 w 472813"/>
                    <a:gd name="csY3" fmla="*/ 1573301 h 2151325"/>
                    <a:gd name="csX4" fmla="*/ 25775 w 472813"/>
                    <a:gd name="csY4" fmla="*/ 2008461 h 2151325"/>
                    <a:gd name="csX5" fmla="*/ 0 w 472813"/>
                    <a:gd name="csY5" fmla="*/ 2151326 h 2151325"/>
                    <a:gd name="csX6" fmla="*/ 107099 w 472813"/>
                    <a:gd name="csY6" fmla="*/ 2151326 h 2151325"/>
                    <a:gd name="csX7" fmla="*/ 358245 w 472813"/>
                    <a:gd name="csY7" fmla="*/ 84725 h 2151325"/>
                    <a:gd name="csX8" fmla="*/ 105 w 472813"/>
                    <a:gd name="csY8" fmla="*/ 0 h 2151325"/>
                    <a:gd name="csX9" fmla="*/ 25346 w 472813"/>
                    <a:gd name="csY9" fmla="*/ 140503 h 21513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72813" h="2151325">
                      <a:moveTo>
                        <a:pt x="25346" y="140503"/>
                      </a:moveTo>
                      <a:cubicBezTo>
                        <a:pt x="46006" y="267872"/>
                        <a:pt x="64122" y="416452"/>
                        <a:pt x="76362" y="575653"/>
                      </a:cubicBezTo>
                      <a:cubicBezTo>
                        <a:pt x="88887" y="734854"/>
                        <a:pt x="94897" y="904656"/>
                        <a:pt x="95221" y="1074487"/>
                      </a:cubicBezTo>
                      <a:cubicBezTo>
                        <a:pt x="95126" y="1244308"/>
                        <a:pt x="89192" y="1414110"/>
                        <a:pt x="76762" y="1573301"/>
                      </a:cubicBezTo>
                      <a:cubicBezTo>
                        <a:pt x="64608" y="1732521"/>
                        <a:pt x="46491" y="1881102"/>
                        <a:pt x="25775" y="2008461"/>
                      </a:cubicBezTo>
                      <a:cubicBezTo>
                        <a:pt x="17421" y="2059791"/>
                        <a:pt x="8687" y="2107587"/>
                        <a:pt x="0" y="2151326"/>
                      </a:cubicBezTo>
                      <a:lnTo>
                        <a:pt x="107099" y="2151326"/>
                      </a:lnTo>
                      <a:cubicBezTo>
                        <a:pt x="304047" y="1706756"/>
                        <a:pt x="655044" y="745722"/>
                        <a:pt x="358245" y="84725"/>
                      </a:cubicBezTo>
                      <a:cubicBezTo>
                        <a:pt x="234105" y="30242"/>
                        <a:pt x="106604" y="6868"/>
                        <a:pt x="105" y="0"/>
                      </a:cubicBezTo>
                      <a:cubicBezTo>
                        <a:pt x="8629" y="43091"/>
                        <a:pt x="17164" y="90107"/>
                        <a:pt x="25346" y="14050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2"/>
                    </a:gs>
                    <a:gs pos="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87" name="Freeform: Shape 1186">
                  <a:extLst>
                    <a:ext uri="{FF2B5EF4-FFF2-40B4-BE49-F238E27FC236}">
                      <a16:creationId xmlns:a16="http://schemas.microsoft.com/office/drawing/2014/main" id="{D462BE48-39B5-9A75-3223-FABF0EB9FD60}"/>
                    </a:ext>
                  </a:extLst>
                </p:cNvPr>
                <p:cNvSpPr/>
                <p:nvPr/>
              </p:nvSpPr>
              <p:spPr>
                <a:xfrm>
                  <a:off x="12966745" y="5735628"/>
                  <a:ext cx="1358855" cy="4383172"/>
                </a:xfrm>
                <a:custGeom>
                  <a:avLst/>
                  <a:gdLst>
                    <a:gd name="csX0" fmla="*/ 528599 w 586429"/>
                    <a:gd name="csY0" fmla="*/ 278301 h 1891607"/>
                    <a:gd name="csX1" fmla="*/ 351016 w 586429"/>
                    <a:gd name="csY1" fmla="*/ 0 h 1891607"/>
                    <a:gd name="csX2" fmla="*/ 444722 w 586429"/>
                    <a:gd name="csY2" fmla="*/ 340757 h 1891607"/>
                    <a:gd name="csX3" fmla="*/ 0 w 586429"/>
                    <a:gd name="csY3" fmla="*/ 1891608 h 1891607"/>
                    <a:gd name="csX4" fmla="*/ 49502 w 586429"/>
                    <a:gd name="csY4" fmla="*/ 1891608 h 1891607"/>
                    <a:gd name="csX5" fmla="*/ 313277 w 586429"/>
                    <a:gd name="csY5" fmla="*/ 1377305 h 1891607"/>
                    <a:gd name="csX6" fmla="*/ 528599 w 586429"/>
                    <a:gd name="csY6" fmla="*/ 278301 h 18916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29" h="1891607">
                      <a:moveTo>
                        <a:pt x="528599" y="278301"/>
                      </a:moveTo>
                      <a:cubicBezTo>
                        <a:pt x="484061" y="163658"/>
                        <a:pt x="422348" y="72447"/>
                        <a:pt x="351016" y="0"/>
                      </a:cubicBezTo>
                      <a:cubicBezTo>
                        <a:pt x="394945" y="96241"/>
                        <a:pt x="428978" y="209083"/>
                        <a:pt x="444722" y="340757"/>
                      </a:cubicBezTo>
                      <a:cubicBezTo>
                        <a:pt x="509216" y="879872"/>
                        <a:pt x="233553" y="1412215"/>
                        <a:pt x="0" y="1891608"/>
                      </a:cubicBezTo>
                      <a:lnTo>
                        <a:pt x="49502" y="1891608"/>
                      </a:lnTo>
                      <a:cubicBezTo>
                        <a:pt x="49502" y="1891608"/>
                        <a:pt x="139227" y="1715243"/>
                        <a:pt x="313277" y="1377305"/>
                      </a:cubicBezTo>
                      <a:cubicBezTo>
                        <a:pt x="487347" y="1039377"/>
                        <a:pt x="687324" y="686810"/>
                        <a:pt x="528599" y="27830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88" name="Freeform: Shape 1187">
                  <a:extLst>
                    <a:ext uri="{FF2B5EF4-FFF2-40B4-BE49-F238E27FC236}">
                      <a16:creationId xmlns:a16="http://schemas.microsoft.com/office/drawing/2014/main" id="{AF4AC56B-8B3E-F0A8-2D8A-CF7892C6678C}"/>
                    </a:ext>
                  </a:extLst>
                </p:cNvPr>
                <p:cNvSpPr/>
                <p:nvPr/>
              </p:nvSpPr>
              <p:spPr>
                <a:xfrm>
                  <a:off x="10933796" y="5133818"/>
                  <a:ext cx="1095661" cy="4984984"/>
                </a:xfrm>
                <a:custGeom>
                  <a:avLst/>
                  <a:gdLst>
                    <a:gd name="csX0" fmla="*/ 1095395 w 1095661"/>
                    <a:gd name="csY0" fmla="*/ 0 h 4984984"/>
                    <a:gd name="csX1" fmla="*/ 1036951 w 1095661"/>
                    <a:gd name="csY1" fmla="*/ 325569 h 4984984"/>
                    <a:gd name="csX2" fmla="*/ 918718 w 1095661"/>
                    <a:gd name="csY2" fmla="*/ 1333885 h 4984984"/>
                    <a:gd name="csX3" fmla="*/ 875016 w 1095661"/>
                    <a:gd name="csY3" fmla="*/ 2489767 h 4984984"/>
                    <a:gd name="csX4" fmla="*/ 917768 w 1095661"/>
                    <a:gd name="csY4" fmla="*/ 3645605 h 4984984"/>
                    <a:gd name="csX5" fmla="*/ 1035960 w 1095661"/>
                    <a:gd name="csY5" fmla="*/ 4653940 h 4984984"/>
                    <a:gd name="csX6" fmla="*/ 1095661 w 1095661"/>
                    <a:gd name="csY6" fmla="*/ 4984984 h 4984984"/>
                    <a:gd name="csX7" fmla="*/ 847428 w 1095661"/>
                    <a:gd name="csY7" fmla="*/ 4984984 h 4984984"/>
                    <a:gd name="csX8" fmla="*/ 265480 w 1095661"/>
                    <a:gd name="csY8" fmla="*/ 196322 h 4984984"/>
                    <a:gd name="csX9" fmla="*/ 265495 w 1095661"/>
                    <a:gd name="csY9" fmla="*/ 196317 h 4984984"/>
                    <a:gd name="csX10" fmla="*/ 265501 w 1095661"/>
                    <a:gd name="csY10" fmla="*/ 196301 h 4984984"/>
                    <a:gd name="csX11" fmla="*/ 265977 w 1095661"/>
                    <a:gd name="csY11" fmla="*/ 196135 h 4984984"/>
                    <a:gd name="csX12" fmla="*/ 481814 w 1095661"/>
                    <a:gd name="csY12" fmla="*/ 114612 h 4984984"/>
                    <a:gd name="csX13" fmla="*/ 556096 w 1095661"/>
                    <a:gd name="csY13" fmla="*/ 94530 h 4984984"/>
                    <a:gd name="csX14" fmla="*/ 588864 w 1095661"/>
                    <a:gd name="csY14" fmla="*/ 83054 h 4984984"/>
                    <a:gd name="csX15" fmla="*/ 588155 w 1095661"/>
                    <a:gd name="csY15" fmla="*/ 85863 h 4984984"/>
                    <a:gd name="csX16" fmla="*/ 695774 w 1095661"/>
                    <a:gd name="csY16" fmla="*/ 56769 h 4984984"/>
                    <a:gd name="csX17" fmla="*/ 1095395 w 1095661"/>
                    <a:gd name="csY17" fmla="*/ 0 h 49849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95661" h="4984984">
                      <a:moveTo>
                        <a:pt x="1095395" y="0"/>
                      </a:moveTo>
                      <a:cubicBezTo>
                        <a:pt x="1075708" y="99849"/>
                        <a:pt x="1055910" y="208791"/>
                        <a:pt x="1036951" y="325569"/>
                      </a:cubicBezTo>
                      <a:cubicBezTo>
                        <a:pt x="989102" y="620705"/>
                        <a:pt x="947078" y="964990"/>
                        <a:pt x="918718" y="1333885"/>
                      </a:cubicBezTo>
                      <a:cubicBezTo>
                        <a:pt x="889693" y="1702780"/>
                        <a:pt x="875723" y="2096261"/>
                        <a:pt x="875016" y="2489767"/>
                      </a:cubicBezTo>
                      <a:cubicBezTo>
                        <a:pt x="875192" y="2883271"/>
                        <a:pt x="888988" y="3276730"/>
                        <a:pt x="917768" y="3645605"/>
                      </a:cubicBezTo>
                      <a:cubicBezTo>
                        <a:pt x="945998" y="4014542"/>
                        <a:pt x="987932" y="4358830"/>
                        <a:pt x="1035960" y="4653940"/>
                      </a:cubicBezTo>
                      <a:cubicBezTo>
                        <a:pt x="1055292" y="4772882"/>
                        <a:pt x="1075532" y="4883634"/>
                        <a:pt x="1095661" y="4984984"/>
                      </a:cubicBezTo>
                      <a:lnTo>
                        <a:pt x="847428" y="4984984"/>
                      </a:lnTo>
                      <a:cubicBezTo>
                        <a:pt x="391087" y="3954840"/>
                        <a:pt x="-422274" y="1727940"/>
                        <a:pt x="265480" y="196322"/>
                      </a:cubicBezTo>
                      <a:lnTo>
                        <a:pt x="265495" y="196317"/>
                      </a:lnTo>
                      <a:lnTo>
                        <a:pt x="265501" y="196301"/>
                      </a:lnTo>
                      <a:lnTo>
                        <a:pt x="265977" y="196135"/>
                      </a:lnTo>
                      <a:lnTo>
                        <a:pt x="481814" y="114612"/>
                      </a:lnTo>
                      <a:lnTo>
                        <a:pt x="556096" y="94530"/>
                      </a:lnTo>
                      <a:lnTo>
                        <a:pt x="588864" y="83054"/>
                      </a:lnTo>
                      <a:lnTo>
                        <a:pt x="588155" y="85863"/>
                      </a:lnTo>
                      <a:lnTo>
                        <a:pt x="695774" y="56769"/>
                      </a:lnTo>
                      <a:cubicBezTo>
                        <a:pt x="836447" y="25458"/>
                        <a:pt x="972007" y="7945"/>
                        <a:pt x="109539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5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 wrap="square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189" name="Freeform: Shape 1188">
                  <a:extLst>
                    <a:ext uri="{FF2B5EF4-FFF2-40B4-BE49-F238E27FC236}">
                      <a16:creationId xmlns:a16="http://schemas.microsoft.com/office/drawing/2014/main" id="{C552655B-DBE6-1D51-D726-D4FD8B41D273}"/>
                    </a:ext>
                  </a:extLst>
                </p:cNvPr>
                <p:cNvSpPr/>
                <p:nvPr/>
              </p:nvSpPr>
              <p:spPr>
                <a:xfrm>
                  <a:off x="10058400" y="5735607"/>
                  <a:ext cx="1358912" cy="4383215"/>
                </a:xfrm>
                <a:custGeom>
                  <a:avLst/>
                  <a:gdLst>
                    <a:gd name="csX0" fmla="*/ 141713 w 586454"/>
                    <a:gd name="csY0" fmla="*/ 340766 h 1891626"/>
                    <a:gd name="csX1" fmla="*/ 235430 w 586454"/>
                    <a:gd name="csY1" fmla="*/ 0 h 1891626"/>
                    <a:gd name="csX2" fmla="*/ 57827 w 586454"/>
                    <a:gd name="csY2" fmla="*/ 278321 h 1891626"/>
                    <a:gd name="csX3" fmla="*/ 273158 w 586454"/>
                    <a:gd name="csY3" fmla="*/ 1377325 h 1891626"/>
                    <a:gd name="csX4" fmla="*/ 536934 w 586454"/>
                    <a:gd name="csY4" fmla="*/ 1891627 h 1891626"/>
                    <a:gd name="csX5" fmla="*/ 586455 w 586454"/>
                    <a:gd name="csY5" fmla="*/ 1891627 h 1891626"/>
                    <a:gd name="csX6" fmla="*/ 141713 w 586454"/>
                    <a:gd name="csY6" fmla="*/ 340766 h 189162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54" h="1891626">
                      <a:moveTo>
                        <a:pt x="141713" y="340766"/>
                      </a:moveTo>
                      <a:cubicBezTo>
                        <a:pt x="157468" y="209093"/>
                        <a:pt x="191491" y="96241"/>
                        <a:pt x="235430" y="0"/>
                      </a:cubicBezTo>
                      <a:cubicBezTo>
                        <a:pt x="164097" y="72447"/>
                        <a:pt x="102366" y="163659"/>
                        <a:pt x="57827" y="278321"/>
                      </a:cubicBezTo>
                      <a:cubicBezTo>
                        <a:pt x="-100898" y="686829"/>
                        <a:pt x="99099" y="1039397"/>
                        <a:pt x="273158" y="1377325"/>
                      </a:cubicBezTo>
                      <a:cubicBezTo>
                        <a:pt x="447228" y="1715262"/>
                        <a:pt x="536934" y="1891627"/>
                        <a:pt x="536934" y="1891627"/>
                      </a:cubicBezTo>
                      <a:lnTo>
                        <a:pt x="586455" y="1891627"/>
                      </a:lnTo>
                      <a:cubicBezTo>
                        <a:pt x="352883" y="1412224"/>
                        <a:pt x="77229" y="879872"/>
                        <a:pt x="141713" y="34076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92" name="Group 1191">
            <a:extLst>
              <a:ext uri="{FF2B5EF4-FFF2-40B4-BE49-F238E27FC236}">
                <a16:creationId xmlns:a16="http://schemas.microsoft.com/office/drawing/2014/main" id="{32AB8841-F721-96A8-C44D-670CC9D30315}"/>
              </a:ext>
            </a:extLst>
          </p:cNvPr>
          <p:cNvGrpSpPr/>
          <p:nvPr/>
        </p:nvGrpSpPr>
        <p:grpSpPr>
          <a:xfrm>
            <a:off x="3818235" y="6906256"/>
            <a:ext cx="5233002" cy="1647580"/>
            <a:chOff x="3818235" y="6906256"/>
            <a:chExt cx="5233002" cy="1647580"/>
          </a:xfrm>
        </p:grpSpPr>
        <p:sp>
          <p:nvSpPr>
            <p:cNvPr id="1193" name="Freeform: Shape 1192">
              <a:extLst>
                <a:ext uri="{FF2B5EF4-FFF2-40B4-BE49-F238E27FC236}">
                  <a16:creationId xmlns:a16="http://schemas.microsoft.com/office/drawing/2014/main" id="{1A0392DF-5D97-4BFB-8B86-AD29B977E369}"/>
                </a:ext>
              </a:extLst>
            </p:cNvPr>
            <p:cNvSpPr/>
            <p:nvPr/>
          </p:nvSpPr>
          <p:spPr>
            <a:xfrm>
              <a:off x="4693708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194" name="Group 1193">
              <a:extLst>
                <a:ext uri="{FF2B5EF4-FFF2-40B4-BE49-F238E27FC236}">
                  <a16:creationId xmlns:a16="http://schemas.microsoft.com/office/drawing/2014/main" id="{C492C259-E0DC-65B1-18C9-59CF2003220B}"/>
                </a:ext>
              </a:extLst>
            </p:cNvPr>
            <p:cNvGrpSpPr/>
            <p:nvPr/>
          </p:nvGrpSpPr>
          <p:grpSpPr>
            <a:xfrm>
              <a:off x="5410594" y="7243938"/>
              <a:ext cx="2669276" cy="972217"/>
              <a:chOff x="6557445" y="4827677"/>
              <a:chExt cx="2669276" cy="972217"/>
            </a:xfrm>
          </p:grpSpPr>
          <p:sp>
            <p:nvSpPr>
              <p:cNvPr id="1197" name="TextBox 1196">
                <a:extLst>
                  <a:ext uri="{FF2B5EF4-FFF2-40B4-BE49-F238E27FC236}">
                    <a16:creationId xmlns:a16="http://schemas.microsoft.com/office/drawing/2014/main" id="{9247AD23-F107-EA52-501C-24BCE7F574AA}"/>
                  </a:ext>
                </a:extLst>
              </p:cNvPr>
              <p:cNvSpPr txBox="1"/>
              <p:nvPr/>
            </p:nvSpPr>
            <p:spPr>
              <a:xfrm>
                <a:off x="7359221" y="4827677"/>
                <a:ext cx="1867499" cy="467867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FUEL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Nhiên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liệu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198" name="TextBox 1197">
                <a:extLst>
                  <a:ext uri="{FF2B5EF4-FFF2-40B4-BE49-F238E27FC236}">
                    <a16:creationId xmlns:a16="http://schemas.microsoft.com/office/drawing/2014/main" id="{00C905C8-FE11-8C75-C69A-0223625F758A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Nạp năng lượng bằng tầm nhìn, động lực và mục tiêu rõ ràng.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195" name="Oval 1194">
              <a:extLst>
                <a:ext uri="{FF2B5EF4-FFF2-40B4-BE49-F238E27FC236}">
                  <a16:creationId xmlns:a16="http://schemas.microsoft.com/office/drawing/2014/main" id="{672A0AFE-3043-4641-9BCD-36A18C5FA384}"/>
                </a:ext>
              </a:extLst>
            </p:cNvPr>
            <p:cNvSpPr/>
            <p:nvPr/>
          </p:nvSpPr>
          <p:spPr>
            <a:xfrm>
              <a:off x="3818235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96" name="Oval 1195">
              <a:extLst>
                <a:ext uri="{FF2B5EF4-FFF2-40B4-BE49-F238E27FC236}">
                  <a16:creationId xmlns:a16="http://schemas.microsoft.com/office/drawing/2014/main" id="{E817463D-4EA5-278C-9156-5B7234F933D7}"/>
                </a:ext>
              </a:extLst>
            </p:cNvPr>
            <p:cNvSpPr/>
            <p:nvPr/>
          </p:nvSpPr>
          <p:spPr>
            <a:xfrm>
              <a:off x="4041263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199" name="Group 1198">
            <a:extLst>
              <a:ext uri="{FF2B5EF4-FFF2-40B4-BE49-F238E27FC236}">
                <a16:creationId xmlns:a16="http://schemas.microsoft.com/office/drawing/2014/main" id="{46920724-1AF2-4503-E3C9-94958F2A988E}"/>
              </a:ext>
            </a:extLst>
          </p:cNvPr>
          <p:cNvGrpSpPr/>
          <p:nvPr/>
        </p:nvGrpSpPr>
        <p:grpSpPr>
          <a:xfrm>
            <a:off x="8751719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200" name="Oval 1199">
              <a:extLst>
                <a:ext uri="{FF2B5EF4-FFF2-40B4-BE49-F238E27FC236}">
                  <a16:creationId xmlns:a16="http://schemas.microsoft.com/office/drawing/2014/main" id="{C0B844DB-2E5A-1FBD-661C-BAE0F7EB16AF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01" name="Oval 1200">
              <a:extLst>
                <a:ext uri="{FF2B5EF4-FFF2-40B4-BE49-F238E27FC236}">
                  <a16:creationId xmlns:a16="http://schemas.microsoft.com/office/drawing/2014/main" id="{14CD5600-AEA3-7A3C-4652-1B1B36879D01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02" name="Group 1201">
            <a:extLst>
              <a:ext uri="{FF2B5EF4-FFF2-40B4-BE49-F238E27FC236}">
                <a16:creationId xmlns:a16="http://schemas.microsoft.com/office/drawing/2014/main" id="{1498BBF5-DFEE-4EA3-F401-50DEFC367606}"/>
              </a:ext>
            </a:extLst>
          </p:cNvPr>
          <p:cNvGrpSpPr/>
          <p:nvPr/>
        </p:nvGrpSpPr>
        <p:grpSpPr>
          <a:xfrm>
            <a:off x="4954499" y="4480939"/>
            <a:ext cx="5233002" cy="1647580"/>
            <a:chOff x="4954499" y="4480939"/>
            <a:chExt cx="5233002" cy="1647580"/>
          </a:xfrm>
        </p:grpSpPr>
        <p:sp>
          <p:nvSpPr>
            <p:cNvPr id="1203" name="Freeform: Shape 1202">
              <a:extLst>
                <a:ext uri="{FF2B5EF4-FFF2-40B4-BE49-F238E27FC236}">
                  <a16:creationId xmlns:a16="http://schemas.microsoft.com/office/drawing/2014/main" id="{2DA37CEA-CAA0-6D8E-713B-B3F173390F54}"/>
                </a:ext>
              </a:extLst>
            </p:cNvPr>
            <p:cNvSpPr/>
            <p:nvPr/>
          </p:nvSpPr>
          <p:spPr>
            <a:xfrm>
              <a:off x="5829972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04" name="Group 1203">
              <a:extLst>
                <a:ext uri="{FF2B5EF4-FFF2-40B4-BE49-F238E27FC236}">
                  <a16:creationId xmlns:a16="http://schemas.microsoft.com/office/drawing/2014/main" id="{4A07070F-868F-A4FF-E16B-FDE2483AAE43}"/>
                </a:ext>
              </a:extLst>
            </p:cNvPr>
            <p:cNvGrpSpPr/>
            <p:nvPr/>
          </p:nvGrpSpPr>
          <p:grpSpPr>
            <a:xfrm>
              <a:off x="6546858" y="4818621"/>
              <a:ext cx="2669276" cy="972217"/>
              <a:chOff x="6557445" y="4827677"/>
              <a:chExt cx="2669276" cy="972217"/>
            </a:xfrm>
          </p:grpSpPr>
          <p:sp>
            <p:nvSpPr>
              <p:cNvPr id="1207" name="TextBox 1206">
                <a:extLst>
                  <a:ext uri="{FF2B5EF4-FFF2-40B4-BE49-F238E27FC236}">
                    <a16:creationId xmlns:a16="http://schemas.microsoft.com/office/drawing/2014/main" id="{26F3596C-1D52-B60D-4A35-E408511EFE0F}"/>
                  </a:ext>
                </a:extLst>
              </p:cNvPr>
              <p:cNvSpPr txBox="1"/>
              <p:nvPr/>
            </p:nvSpPr>
            <p:spPr>
              <a:xfrm>
                <a:off x="6831833" y="4827677"/>
                <a:ext cx="239488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GROUND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Nền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tảng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208" name="TextBox 1207">
                <a:extLst>
                  <a:ext uri="{FF2B5EF4-FFF2-40B4-BE49-F238E27FC236}">
                    <a16:creationId xmlns:a16="http://schemas.microsoft.com/office/drawing/2014/main" id="{7C42CB23-1ED6-59FF-A81A-369A674FA2AC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Xác định nền tảng, nguồn lực và điều kiện cần trước khi khởi hành.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205" name="Oval 1204">
              <a:extLst>
                <a:ext uri="{FF2B5EF4-FFF2-40B4-BE49-F238E27FC236}">
                  <a16:creationId xmlns:a16="http://schemas.microsoft.com/office/drawing/2014/main" id="{6BBBAD5B-337A-70E0-09F2-36F4A9F319DC}"/>
                </a:ext>
              </a:extLst>
            </p:cNvPr>
            <p:cNvSpPr/>
            <p:nvPr/>
          </p:nvSpPr>
          <p:spPr>
            <a:xfrm>
              <a:off x="4954499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06" name="Oval 1205">
              <a:extLst>
                <a:ext uri="{FF2B5EF4-FFF2-40B4-BE49-F238E27FC236}">
                  <a16:creationId xmlns:a16="http://schemas.microsoft.com/office/drawing/2014/main" id="{BC18961D-98D0-06C5-E6A9-7D415286E64B}"/>
                </a:ext>
              </a:extLst>
            </p:cNvPr>
            <p:cNvSpPr/>
            <p:nvPr/>
          </p:nvSpPr>
          <p:spPr>
            <a:xfrm>
              <a:off x="5177527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09" name="Group 1208">
            <a:extLst>
              <a:ext uri="{FF2B5EF4-FFF2-40B4-BE49-F238E27FC236}">
                <a16:creationId xmlns:a16="http://schemas.microsoft.com/office/drawing/2014/main" id="{EDA3DDA0-5922-AC9F-066C-B63A66A3E18A}"/>
              </a:ext>
            </a:extLst>
          </p:cNvPr>
          <p:cNvGrpSpPr/>
          <p:nvPr/>
        </p:nvGrpSpPr>
        <p:grpSpPr>
          <a:xfrm>
            <a:off x="9887983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210" name="Oval 1209">
              <a:extLst>
                <a:ext uri="{FF2B5EF4-FFF2-40B4-BE49-F238E27FC236}">
                  <a16:creationId xmlns:a16="http://schemas.microsoft.com/office/drawing/2014/main" id="{30409409-2AA5-A042-93CF-A91FF5C18500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11" name="Oval 1210">
              <a:extLst>
                <a:ext uri="{FF2B5EF4-FFF2-40B4-BE49-F238E27FC236}">
                  <a16:creationId xmlns:a16="http://schemas.microsoft.com/office/drawing/2014/main" id="{6267B67C-7DB0-3E04-502C-EDFDE2A5B9DF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12" name="Group 1211">
            <a:extLst>
              <a:ext uri="{FF2B5EF4-FFF2-40B4-BE49-F238E27FC236}">
                <a16:creationId xmlns:a16="http://schemas.microsoft.com/office/drawing/2014/main" id="{5A51C521-789C-E08E-53C7-75931F024A12}"/>
              </a:ext>
            </a:extLst>
          </p:cNvPr>
          <p:cNvGrpSpPr/>
          <p:nvPr/>
        </p:nvGrpSpPr>
        <p:grpSpPr>
          <a:xfrm>
            <a:off x="4954499" y="9331573"/>
            <a:ext cx="5233002" cy="1647580"/>
            <a:chOff x="4954499" y="9331573"/>
            <a:chExt cx="5233002" cy="1647580"/>
          </a:xfrm>
        </p:grpSpPr>
        <p:sp>
          <p:nvSpPr>
            <p:cNvPr id="1213" name="Freeform: Shape 1212">
              <a:extLst>
                <a:ext uri="{FF2B5EF4-FFF2-40B4-BE49-F238E27FC236}">
                  <a16:creationId xmlns:a16="http://schemas.microsoft.com/office/drawing/2014/main" id="{755D8409-C9EC-BEA1-B860-91693CEE1D17}"/>
                </a:ext>
              </a:extLst>
            </p:cNvPr>
            <p:cNvSpPr/>
            <p:nvPr/>
          </p:nvSpPr>
          <p:spPr>
            <a:xfrm>
              <a:off x="5829972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14" name="Group 1213">
              <a:extLst>
                <a:ext uri="{FF2B5EF4-FFF2-40B4-BE49-F238E27FC236}">
                  <a16:creationId xmlns:a16="http://schemas.microsoft.com/office/drawing/2014/main" id="{308D924D-1F66-2DA2-ED1F-7FCEE74D61A6}"/>
                </a:ext>
              </a:extLst>
            </p:cNvPr>
            <p:cNvGrpSpPr/>
            <p:nvPr/>
          </p:nvGrpSpPr>
          <p:grpSpPr>
            <a:xfrm>
              <a:off x="6546858" y="9669255"/>
              <a:ext cx="2669276" cy="1232288"/>
              <a:chOff x="6557445" y="4827677"/>
              <a:chExt cx="2669276" cy="1232288"/>
            </a:xfrm>
          </p:grpSpPr>
          <p:sp>
            <p:nvSpPr>
              <p:cNvPr id="1217" name="TextBox 1216">
                <a:extLst>
                  <a:ext uri="{FF2B5EF4-FFF2-40B4-BE49-F238E27FC236}">
                    <a16:creationId xmlns:a16="http://schemas.microsoft.com/office/drawing/2014/main" id="{A7112AF0-D884-FA20-F61A-25150B4E1348}"/>
                  </a:ext>
                </a:extLst>
              </p:cNvPr>
              <p:cNvSpPr txBox="1"/>
              <p:nvPr/>
            </p:nvSpPr>
            <p:spPr>
              <a:xfrm>
                <a:off x="7104343" y="4827677"/>
                <a:ext cx="212237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IGNITE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Cất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cánh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218" name="TextBox 1217">
                <a:extLst>
                  <a:ext uri="{FF2B5EF4-FFF2-40B4-BE49-F238E27FC236}">
                    <a16:creationId xmlns:a16="http://schemas.microsoft.com/office/drawing/2014/main" id="{2EC136CC-4CAA-B11C-BA15-EF686B19DEA7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903627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Kích hoạt hành động đầu tiên, chuyển ý tưởng thành chuyển động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215" name="Oval 1214">
              <a:extLst>
                <a:ext uri="{FF2B5EF4-FFF2-40B4-BE49-F238E27FC236}">
                  <a16:creationId xmlns:a16="http://schemas.microsoft.com/office/drawing/2014/main" id="{3732E81B-8B0A-284F-2E93-B2772BE2AAD3}"/>
                </a:ext>
              </a:extLst>
            </p:cNvPr>
            <p:cNvSpPr/>
            <p:nvPr/>
          </p:nvSpPr>
          <p:spPr>
            <a:xfrm>
              <a:off x="4954499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16" name="Oval 1215">
              <a:extLst>
                <a:ext uri="{FF2B5EF4-FFF2-40B4-BE49-F238E27FC236}">
                  <a16:creationId xmlns:a16="http://schemas.microsoft.com/office/drawing/2014/main" id="{2DBCA670-CE88-9A24-73E5-FF4C9F7A1614}"/>
                </a:ext>
              </a:extLst>
            </p:cNvPr>
            <p:cNvSpPr/>
            <p:nvPr/>
          </p:nvSpPr>
          <p:spPr>
            <a:xfrm>
              <a:off x="5177527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19" name="Group 1218">
            <a:extLst>
              <a:ext uri="{FF2B5EF4-FFF2-40B4-BE49-F238E27FC236}">
                <a16:creationId xmlns:a16="http://schemas.microsoft.com/office/drawing/2014/main" id="{9CF6304A-93DD-7932-38B7-F5907A13038E}"/>
              </a:ext>
            </a:extLst>
          </p:cNvPr>
          <p:cNvGrpSpPr/>
          <p:nvPr/>
        </p:nvGrpSpPr>
        <p:grpSpPr>
          <a:xfrm>
            <a:off x="9887983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220" name="Oval 1219">
              <a:extLst>
                <a:ext uri="{FF2B5EF4-FFF2-40B4-BE49-F238E27FC236}">
                  <a16:creationId xmlns:a16="http://schemas.microsoft.com/office/drawing/2014/main" id="{8E063B06-4520-1CF1-C659-908D760FEB71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21" name="Oval 1220">
              <a:extLst>
                <a:ext uri="{FF2B5EF4-FFF2-40B4-BE49-F238E27FC236}">
                  <a16:creationId xmlns:a16="http://schemas.microsoft.com/office/drawing/2014/main" id="{65E9CA01-3542-557F-373A-8BAADF1C54A9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22" name="Group 1221">
            <a:extLst>
              <a:ext uri="{FF2B5EF4-FFF2-40B4-BE49-F238E27FC236}">
                <a16:creationId xmlns:a16="http://schemas.microsoft.com/office/drawing/2014/main" id="{D35B1FAE-E234-C266-2A13-110B8D409847}"/>
              </a:ext>
            </a:extLst>
          </p:cNvPr>
          <p:cNvGrpSpPr/>
          <p:nvPr/>
        </p:nvGrpSpPr>
        <p:grpSpPr>
          <a:xfrm>
            <a:off x="15332764" y="6906256"/>
            <a:ext cx="5233002" cy="1647580"/>
            <a:chOff x="15332764" y="6906256"/>
            <a:chExt cx="5233002" cy="1647580"/>
          </a:xfrm>
        </p:grpSpPr>
        <p:sp>
          <p:nvSpPr>
            <p:cNvPr id="1223" name="Freeform: Shape 1222">
              <a:extLst>
                <a:ext uri="{FF2B5EF4-FFF2-40B4-BE49-F238E27FC236}">
                  <a16:creationId xmlns:a16="http://schemas.microsoft.com/office/drawing/2014/main" id="{7A55CFB7-CB27-5DA0-DEE7-55AFC2143730}"/>
                </a:ext>
              </a:extLst>
            </p:cNvPr>
            <p:cNvSpPr/>
            <p:nvPr/>
          </p:nvSpPr>
          <p:spPr>
            <a:xfrm flipH="1">
              <a:off x="15332764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24" name="Group 1223">
              <a:extLst>
                <a:ext uri="{FF2B5EF4-FFF2-40B4-BE49-F238E27FC236}">
                  <a16:creationId xmlns:a16="http://schemas.microsoft.com/office/drawing/2014/main" id="{91F89A2F-B1AB-5AEF-D06E-492C272A0EB9}"/>
                </a:ext>
              </a:extLst>
            </p:cNvPr>
            <p:cNvGrpSpPr/>
            <p:nvPr/>
          </p:nvGrpSpPr>
          <p:grpSpPr>
            <a:xfrm flipH="1">
              <a:off x="16304131" y="7243938"/>
              <a:ext cx="2778647" cy="972217"/>
              <a:chOff x="6448074" y="4827677"/>
              <a:chExt cx="2778647" cy="972217"/>
            </a:xfrm>
          </p:grpSpPr>
          <p:sp>
            <p:nvSpPr>
              <p:cNvPr id="1227" name="TextBox 1226">
                <a:extLst>
                  <a:ext uri="{FF2B5EF4-FFF2-40B4-BE49-F238E27FC236}">
                    <a16:creationId xmlns:a16="http://schemas.microsoft.com/office/drawing/2014/main" id="{5533F3DD-0A51-276B-9162-928A21E593B3}"/>
                  </a:ext>
                </a:extLst>
              </p:cNvPr>
              <p:cNvSpPr txBox="1"/>
              <p:nvPr/>
            </p:nvSpPr>
            <p:spPr>
              <a:xfrm>
                <a:off x="6448074" y="4827677"/>
                <a:ext cx="2778646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NAVIGATE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Điều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hướng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228" name="TextBox 1227">
                <a:extLst>
                  <a:ext uri="{FF2B5EF4-FFF2-40B4-BE49-F238E27FC236}">
                    <a16:creationId xmlns:a16="http://schemas.microsoft.com/office/drawing/2014/main" id="{05C55F19-FD32-BD19-6E14-8FCCD7F0A32C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Điều chỉnh hướng bay linh hoạt theo môi trường và tín hiệu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225" name="Oval 1224">
              <a:extLst>
                <a:ext uri="{FF2B5EF4-FFF2-40B4-BE49-F238E27FC236}">
                  <a16:creationId xmlns:a16="http://schemas.microsoft.com/office/drawing/2014/main" id="{0A7AF7E3-7AED-4D53-F42F-2990F31825FB}"/>
                </a:ext>
              </a:extLst>
            </p:cNvPr>
            <p:cNvSpPr/>
            <p:nvPr/>
          </p:nvSpPr>
          <p:spPr>
            <a:xfrm flipH="1">
              <a:off x="19288024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26" name="Oval 1225">
              <a:extLst>
                <a:ext uri="{FF2B5EF4-FFF2-40B4-BE49-F238E27FC236}">
                  <a16:creationId xmlns:a16="http://schemas.microsoft.com/office/drawing/2014/main" id="{68BA1E46-A8F5-1D1F-B8EC-7DB149576680}"/>
                </a:ext>
              </a:extLst>
            </p:cNvPr>
            <p:cNvSpPr/>
            <p:nvPr/>
          </p:nvSpPr>
          <p:spPr>
            <a:xfrm flipH="1">
              <a:off x="19511052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29" name="Group 1228">
            <a:extLst>
              <a:ext uri="{FF2B5EF4-FFF2-40B4-BE49-F238E27FC236}">
                <a16:creationId xmlns:a16="http://schemas.microsoft.com/office/drawing/2014/main" id="{5EA22439-BB04-B72D-AFAD-E021D42CF4BF}"/>
              </a:ext>
            </a:extLst>
          </p:cNvPr>
          <p:cNvGrpSpPr/>
          <p:nvPr/>
        </p:nvGrpSpPr>
        <p:grpSpPr>
          <a:xfrm flipH="1">
            <a:off x="15034750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230" name="Oval 1229">
              <a:extLst>
                <a:ext uri="{FF2B5EF4-FFF2-40B4-BE49-F238E27FC236}">
                  <a16:creationId xmlns:a16="http://schemas.microsoft.com/office/drawing/2014/main" id="{8CB4506E-A208-10F7-F9F6-969239D71E77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31" name="Oval 1230">
              <a:extLst>
                <a:ext uri="{FF2B5EF4-FFF2-40B4-BE49-F238E27FC236}">
                  <a16:creationId xmlns:a16="http://schemas.microsoft.com/office/drawing/2014/main" id="{6ED53EAF-85C7-B1EF-B4F0-83743968DB4C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32" name="Group 1231">
            <a:extLst>
              <a:ext uri="{FF2B5EF4-FFF2-40B4-BE49-F238E27FC236}">
                <a16:creationId xmlns:a16="http://schemas.microsoft.com/office/drawing/2014/main" id="{28BE20D2-14B2-36CA-79D0-A9700A89DA9F}"/>
              </a:ext>
            </a:extLst>
          </p:cNvPr>
          <p:cNvGrpSpPr/>
          <p:nvPr/>
        </p:nvGrpSpPr>
        <p:grpSpPr>
          <a:xfrm>
            <a:off x="14196500" y="4480939"/>
            <a:ext cx="5233002" cy="1647580"/>
            <a:chOff x="14196500" y="4480939"/>
            <a:chExt cx="5233002" cy="1647580"/>
          </a:xfrm>
        </p:grpSpPr>
        <p:sp>
          <p:nvSpPr>
            <p:cNvPr id="1233" name="Freeform: Shape 1232">
              <a:extLst>
                <a:ext uri="{FF2B5EF4-FFF2-40B4-BE49-F238E27FC236}">
                  <a16:creationId xmlns:a16="http://schemas.microsoft.com/office/drawing/2014/main" id="{E7660329-1B21-1668-498A-3C5D47FB1CDF}"/>
                </a:ext>
              </a:extLst>
            </p:cNvPr>
            <p:cNvSpPr/>
            <p:nvPr/>
          </p:nvSpPr>
          <p:spPr>
            <a:xfrm flipH="1">
              <a:off x="14196500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34" name="Group 1233">
              <a:extLst>
                <a:ext uri="{FF2B5EF4-FFF2-40B4-BE49-F238E27FC236}">
                  <a16:creationId xmlns:a16="http://schemas.microsoft.com/office/drawing/2014/main" id="{56EA95E8-E602-335D-2658-AA74C9F75E54}"/>
                </a:ext>
              </a:extLst>
            </p:cNvPr>
            <p:cNvGrpSpPr/>
            <p:nvPr/>
          </p:nvGrpSpPr>
          <p:grpSpPr>
            <a:xfrm flipH="1">
              <a:off x="15167867" y="4818621"/>
              <a:ext cx="2669276" cy="972217"/>
              <a:chOff x="6557445" y="4827677"/>
              <a:chExt cx="2669276" cy="972217"/>
            </a:xfrm>
          </p:grpSpPr>
          <p:sp>
            <p:nvSpPr>
              <p:cNvPr id="1237" name="TextBox 1236">
                <a:extLst>
                  <a:ext uri="{FF2B5EF4-FFF2-40B4-BE49-F238E27FC236}">
                    <a16:creationId xmlns:a16="http://schemas.microsoft.com/office/drawing/2014/main" id="{EFBED217-CE9F-D388-ACC1-9F6093B3C1A1}"/>
                  </a:ext>
                </a:extLst>
              </p:cNvPr>
              <p:cNvSpPr txBox="1"/>
              <p:nvPr/>
            </p:nvSpPr>
            <p:spPr>
              <a:xfrm>
                <a:off x="6741809" y="4827677"/>
                <a:ext cx="2484911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ASCEND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Thăng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hoa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238" name="TextBox 1237">
                <a:extLst>
                  <a:ext uri="{FF2B5EF4-FFF2-40B4-BE49-F238E27FC236}">
                    <a16:creationId xmlns:a16="http://schemas.microsoft.com/office/drawing/2014/main" id="{E1917AAF-E41C-DB93-6B64-34CD4BEDFB76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Vươn cao bền vững, đạt tầm nhìn mới và giá trị vượt trội.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235" name="Oval 1234">
              <a:extLst>
                <a:ext uri="{FF2B5EF4-FFF2-40B4-BE49-F238E27FC236}">
                  <a16:creationId xmlns:a16="http://schemas.microsoft.com/office/drawing/2014/main" id="{318A96DE-9350-46B0-43E3-0B382BB99DBF}"/>
                </a:ext>
              </a:extLst>
            </p:cNvPr>
            <p:cNvSpPr/>
            <p:nvPr/>
          </p:nvSpPr>
          <p:spPr>
            <a:xfrm flipH="1">
              <a:off x="18151760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36" name="Oval 1235">
              <a:extLst>
                <a:ext uri="{FF2B5EF4-FFF2-40B4-BE49-F238E27FC236}">
                  <a16:creationId xmlns:a16="http://schemas.microsoft.com/office/drawing/2014/main" id="{85A44F17-5732-E9E1-7A2D-D0B85AAA6B54}"/>
                </a:ext>
              </a:extLst>
            </p:cNvPr>
            <p:cNvSpPr/>
            <p:nvPr/>
          </p:nvSpPr>
          <p:spPr>
            <a:xfrm flipH="1">
              <a:off x="18374788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39" name="Group 1238">
            <a:extLst>
              <a:ext uri="{FF2B5EF4-FFF2-40B4-BE49-F238E27FC236}">
                <a16:creationId xmlns:a16="http://schemas.microsoft.com/office/drawing/2014/main" id="{994285D5-079F-B6E2-079A-BC1F1EB989A3}"/>
              </a:ext>
            </a:extLst>
          </p:cNvPr>
          <p:cNvGrpSpPr/>
          <p:nvPr/>
        </p:nvGrpSpPr>
        <p:grpSpPr>
          <a:xfrm flipH="1">
            <a:off x="13898486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240" name="Oval 1239">
              <a:extLst>
                <a:ext uri="{FF2B5EF4-FFF2-40B4-BE49-F238E27FC236}">
                  <a16:creationId xmlns:a16="http://schemas.microsoft.com/office/drawing/2014/main" id="{AFFA431D-ADCB-603F-135A-C5DA5CD825A4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41" name="Oval 1240">
              <a:extLst>
                <a:ext uri="{FF2B5EF4-FFF2-40B4-BE49-F238E27FC236}">
                  <a16:creationId xmlns:a16="http://schemas.microsoft.com/office/drawing/2014/main" id="{FD2F8111-4BD6-D3F7-9117-29DBC6A4A4F2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42" name="Group 1241">
            <a:extLst>
              <a:ext uri="{FF2B5EF4-FFF2-40B4-BE49-F238E27FC236}">
                <a16:creationId xmlns:a16="http://schemas.microsoft.com/office/drawing/2014/main" id="{29F84D71-4DED-EEEF-5BB5-9C9DD9C1F025}"/>
              </a:ext>
            </a:extLst>
          </p:cNvPr>
          <p:cNvGrpSpPr/>
          <p:nvPr/>
        </p:nvGrpSpPr>
        <p:grpSpPr>
          <a:xfrm>
            <a:off x="14196500" y="9331573"/>
            <a:ext cx="5233002" cy="1647580"/>
            <a:chOff x="14196500" y="9331573"/>
            <a:chExt cx="5233002" cy="1647580"/>
          </a:xfrm>
        </p:grpSpPr>
        <p:sp>
          <p:nvSpPr>
            <p:cNvPr id="1243" name="Freeform: Shape 1242">
              <a:extLst>
                <a:ext uri="{FF2B5EF4-FFF2-40B4-BE49-F238E27FC236}">
                  <a16:creationId xmlns:a16="http://schemas.microsoft.com/office/drawing/2014/main" id="{5C831B00-2809-D541-73DF-A97507D656C1}"/>
                </a:ext>
              </a:extLst>
            </p:cNvPr>
            <p:cNvSpPr/>
            <p:nvPr/>
          </p:nvSpPr>
          <p:spPr>
            <a:xfrm flipH="1">
              <a:off x="14196500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244" name="Group 1243">
              <a:extLst>
                <a:ext uri="{FF2B5EF4-FFF2-40B4-BE49-F238E27FC236}">
                  <a16:creationId xmlns:a16="http://schemas.microsoft.com/office/drawing/2014/main" id="{B449F897-7778-EC48-37C8-1CD8DEC8C3AD}"/>
                </a:ext>
              </a:extLst>
            </p:cNvPr>
            <p:cNvGrpSpPr/>
            <p:nvPr/>
          </p:nvGrpSpPr>
          <p:grpSpPr>
            <a:xfrm flipH="1">
              <a:off x="15167867" y="9669255"/>
              <a:ext cx="2669276" cy="972217"/>
              <a:chOff x="6557445" y="4827677"/>
              <a:chExt cx="2669276" cy="972217"/>
            </a:xfrm>
          </p:grpSpPr>
          <p:sp>
            <p:nvSpPr>
              <p:cNvPr id="1247" name="TextBox 1246">
                <a:extLst>
                  <a:ext uri="{FF2B5EF4-FFF2-40B4-BE49-F238E27FC236}">
                    <a16:creationId xmlns:a16="http://schemas.microsoft.com/office/drawing/2014/main" id="{DC452F69-87BD-0775-17E4-2DEA2EEE82FF}"/>
                  </a:ext>
                </a:extLst>
              </p:cNvPr>
              <p:cNvSpPr txBox="1"/>
              <p:nvPr/>
            </p:nvSpPr>
            <p:spPr>
              <a:xfrm>
                <a:off x="7473163" y="4827677"/>
                <a:ext cx="175355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LIFT – 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Tung bay</a:t>
                </a:r>
              </a:p>
            </p:txBody>
          </p:sp>
          <p:sp>
            <p:nvSpPr>
              <p:cNvPr id="1248" name="TextBox 1247">
                <a:extLst>
                  <a:ext uri="{FF2B5EF4-FFF2-40B4-BE49-F238E27FC236}">
                    <a16:creationId xmlns:a16="http://schemas.microsoft.com/office/drawing/2014/main" id="{F4E2933D-1037-2C70-6121-338793AB3870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Tăng lực đẩy, mở rộng nỗ lực để vượt qua lực cản ban đầu.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245" name="Oval 1244">
              <a:extLst>
                <a:ext uri="{FF2B5EF4-FFF2-40B4-BE49-F238E27FC236}">
                  <a16:creationId xmlns:a16="http://schemas.microsoft.com/office/drawing/2014/main" id="{AC826052-8022-39A5-0F01-4F2329A086DA}"/>
                </a:ext>
              </a:extLst>
            </p:cNvPr>
            <p:cNvSpPr/>
            <p:nvPr/>
          </p:nvSpPr>
          <p:spPr>
            <a:xfrm flipH="1">
              <a:off x="18151760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46" name="Oval 1245">
              <a:extLst>
                <a:ext uri="{FF2B5EF4-FFF2-40B4-BE49-F238E27FC236}">
                  <a16:creationId xmlns:a16="http://schemas.microsoft.com/office/drawing/2014/main" id="{7506FDF7-A781-8D9E-A35F-C2C1C3091050}"/>
                </a:ext>
              </a:extLst>
            </p:cNvPr>
            <p:cNvSpPr/>
            <p:nvPr/>
          </p:nvSpPr>
          <p:spPr>
            <a:xfrm flipH="1">
              <a:off x="18374788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49" name="Group 1248">
            <a:extLst>
              <a:ext uri="{FF2B5EF4-FFF2-40B4-BE49-F238E27FC236}">
                <a16:creationId xmlns:a16="http://schemas.microsoft.com/office/drawing/2014/main" id="{456DF5F4-8136-90C6-E0A9-D8F3A2B9B67C}"/>
              </a:ext>
            </a:extLst>
          </p:cNvPr>
          <p:cNvGrpSpPr/>
          <p:nvPr/>
        </p:nvGrpSpPr>
        <p:grpSpPr>
          <a:xfrm flipH="1">
            <a:off x="13898486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250" name="Oval 1249">
              <a:extLst>
                <a:ext uri="{FF2B5EF4-FFF2-40B4-BE49-F238E27FC236}">
                  <a16:creationId xmlns:a16="http://schemas.microsoft.com/office/drawing/2014/main" id="{A191A14B-CFA0-7C18-EA9A-A662F490FDD4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51" name="Oval 1250">
              <a:extLst>
                <a:ext uri="{FF2B5EF4-FFF2-40B4-BE49-F238E27FC236}">
                  <a16:creationId xmlns:a16="http://schemas.microsoft.com/office/drawing/2014/main" id="{9306B9E7-E6C3-E83D-B2C5-DC859252BD83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252" name="Group 1251">
            <a:extLst>
              <a:ext uri="{FF2B5EF4-FFF2-40B4-BE49-F238E27FC236}">
                <a16:creationId xmlns:a16="http://schemas.microsoft.com/office/drawing/2014/main" id="{0148F48A-EEEC-E15C-A4B2-27D51AFDB533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253" name="Freeform: Shape 1252">
              <a:extLst>
                <a:ext uri="{FF2B5EF4-FFF2-40B4-BE49-F238E27FC236}">
                  <a16:creationId xmlns:a16="http://schemas.microsoft.com/office/drawing/2014/main" id="{B7294157-F8C8-B9E7-9780-480104B8750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254" name="Freeform: Shape 1253">
              <a:extLst>
                <a:ext uri="{FF2B5EF4-FFF2-40B4-BE49-F238E27FC236}">
                  <a16:creationId xmlns:a16="http://schemas.microsoft.com/office/drawing/2014/main" id="{513F6507-83AB-E470-81AE-E3B024A764D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55" name="Freeform: Shape 1254">
              <a:extLst>
                <a:ext uri="{FF2B5EF4-FFF2-40B4-BE49-F238E27FC236}">
                  <a16:creationId xmlns:a16="http://schemas.microsoft.com/office/drawing/2014/main" id="{8DB8D015-5A3B-11C1-98AC-BF1FAD07F36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1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6" grpId="0" animBg="1"/>
          <p:bldP spid="1170" grpId="0"/>
          <p:bldP spid="1171" grpId="0"/>
          <p:bldP spid="1172" grpId="0" animBg="1"/>
          <p:bldP spid="1173" grpId="0" animBg="1"/>
          <p:bldP spid="1174" grpId="0" animBg="1"/>
          <p:bldP spid="117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1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2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2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2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2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66" grpId="0" animBg="1"/>
          <p:bldP spid="1170" grpId="0"/>
          <p:bldP spid="1171" grpId="0"/>
          <p:bldP spid="1172" grpId="0" animBg="1"/>
          <p:bldP spid="1173" grpId="0" animBg="1"/>
          <p:bldP spid="1174" grpId="0" animBg="1"/>
          <p:bldP spid="1175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2" name="Group 361">
            <a:extLst>
              <a:ext uri="{FF2B5EF4-FFF2-40B4-BE49-F238E27FC236}">
                <a16:creationId xmlns:a16="http://schemas.microsoft.com/office/drawing/2014/main" id="{D4A54E63-330A-EAEA-DA36-6D5421246357}"/>
              </a:ext>
            </a:extLst>
          </p:cNvPr>
          <p:cNvGrpSpPr/>
          <p:nvPr/>
        </p:nvGrpSpPr>
        <p:grpSpPr>
          <a:xfrm>
            <a:off x="24137" y="9114184"/>
            <a:ext cx="24431527" cy="3052123"/>
            <a:chOff x="24137" y="9114184"/>
            <a:chExt cx="24431527" cy="3052123"/>
          </a:xfrm>
        </p:grpSpPr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D4E9C1F3-7B4B-7A46-68AC-B914A462D8A4}"/>
                </a:ext>
              </a:extLst>
            </p:cNvPr>
            <p:cNvSpPr/>
            <p:nvPr/>
          </p:nvSpPr>
          <p:spPr>
            <a:xfrm>
              <a:off x="24137" y="9117376"/>
              <a:ext cx="13743927" cy="3048931"/>
            </a:xfrm>
            <a:custGeom>
              <a:avLst/>
              <a:gdLst>
                <a:gd name="csX0" fmla="*/ 13743927 w 13743927"/>
                <a:gd name="csY0" fmla="*/ 0 h 3048931"/>
                <a:gd name="csX1" fmla="*/ 12239309 w 13743927"/>
                <a:gd name="csY1" fmla="*/ 730132 h 3048931"/>
                <a:gd name="csX2" fmla="*/ 11869733 w 13743927"/>
                <a:gd name="csY2" fmla="*/ 685831 h 3048931"/>
                <a:gd name="csX3" fmla="*/ 10328731 w 13743927"/>
                <a:gd name="csY3" fmla="*/ 2006490 h 3048931"/>
                <a:gd name="csX4" fmla="*/ 10199635 w 13743927"/>
                <a:gd name="csY4" fmla="*/ 1998462 h 3048931"/>
                <a:gd name="csX5" fmla="*/ 9635314 w 13743927"/>
                <a:gd name="csY5" fmla="*/ 2159914 h 3048931"/>
                <a:gd name="csX6" fmla="*/ 8400029 w 13743927"/>
                <a:gd name="csY6" fmla="*/ 1231809 h 3048931"/>
                <a:gd name="csX7" fmla="*/ 7194950 w 13743927"/>
                <a:gd name="csY7" fmla="*/ 2068168 h 3048931"/>
                <a:gd name="csX8" fmla="*/ 6775280 w 13743927"/>
                <a:gd name="csY8" fmla="*/ 1998435 h 3048931"/>
                <a:gd name="csX9" fmla="*/ 6001621 w 13743927"/>
                <a:gd name="csY9" fmla="*/ 2254308 h 3048931"/>
                <a:gd name="csX10" fmla="*/ 4612884 w 13743927"/>
                <a:gd name="csY10" fmla="*/ 1386861 h 3048931"/>
                <a:gd name="csX11" fmla="*/ 3474366 w 13743927"/>
                <a:gd name="csY11" fmla="*/ 1887656 h 3048931"/>
                <a:gd name="csX12" fmla="*/ 2588686 w 13743927"/>
                <a:gd name="csY12" fmla="*/ 1537914 h 3048931"/>
                <a:gd name="csX13" fmla="*/ 2564356 w 13743927"/>
                <a:gd name="csY13" fmla="*/ 1538521 h 3048931"/>
                <a:gd name="csX14" fmla="*/ 827504 w 13743927"/>
                <a:gd name="csY14" fmla="*/ 370017 h 3048931"/>
                <a:gd name="csX15" fmla="*/ 0 w 13743927"/>
                <a:gd name="csY15" fmla="*/ 562419 h 3048931"/>
                <a:gd name="csX16" fmla="*/ 0 w 13743927"/>
                <a:gd name="csY16" fmla="*/ 3048932 h 3048931"/>
                <a:gd name="csX17" fmla="*/ 7851210 w 13743927"/>
                <a:gd name="csY17" fmla="*/ 3048932 h 3048931"/>
                <a:gd name="csX18" fmla="*/ 12157300 w 13743927"/>
                <a:gd name="csY18" fmla="*/ 3048932 h 3048931"/>
                <a:gd name="csX19" fmla="*/ 13743927 w 13743927"/>
                <a:gd name="csY19" fmla="*/ 3048932 h 3048931"/>
                <a:gd name="csX20" fmla="*/ 13743927 w 13743927"/>
                <a:gd name="csY20" fmla="*/ 0 h 3048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3743927" h="3048931">
                  <a:moveTo>
                    <a:pt x="13743927" y="0"/>
                  </a:moveTo>
                  <a:cubicBezTo>
                    <a:pt x="13135085" y="4249"/>
                    <a:pt x="12593024" y="288450"/>
                    <a:pt x="12239309" y="730132"/>
                  </a:cubicBezTo>
                  <a:cubicBezTo>
                    <a:pt x="12120806" y="701306"/>
                    <a:pt x="11997118" y="685831"/>
                    <a:pt x="11869733" y="685831"/>
                  </a:cubicBezTo>
                  <a:cubicBezTo>
                    <a:pt x="11089784" y="685831"/>
                    <a:pt x="10443537" y="1258649"/>
                    <a:pt x="10328731" y="2006490"/>
                  </a:cubicBezTo>
                  <a:cubicBezTo>
                    <a:pt x="10286388" y="2001387"/>
                    <a:pt x="10243357" y="1998462"/>
                    <a:pt x="10199635" y="1998462"/>
                  </a:cubicBezTo>
                  <a:cubicBezTo>
                    <a:pt x="9992366" y="1998462"/>
                    <a:pt x="9799082" y="2057714"/>
                    <a:pt x="9635314" y="2159914"/>
                  </a:cubicBezTo>
                  <a:cubicBezTo>
                    <a:pt x="9480179" y="1623894"/>
                    <a:pt x="8986087" y="1231809"/>
                    <a:pt x="8400029" y="1231809"/>
                  </a:cubicBezTo>
                  <a:cubicBezTo>
                    <a:pt x="7847955" y="1231809"/>
                    <a:pt x="7377310" y="1579731"/>
                    <a:pt x="7194950" y="2068168"/>
                  </a:cubicBezTo>
                  <a:cubicBezTo>
                    <a:pt x="7063262" y="2023178"/>
                    <a:pt x="6922195" y="1998435"/>
                    <a:pt x="6775280" y="1998435"/>
                  </a:cubicBezTo>
                  <a:cubicBezTo>
                    <a:pt x="6485313" y="1998435"/>
                    <a:pt x="6217635" y="2093601"/>
                    <a:pt x="6001621" y="2254308"/>
                  </a:cubicBezTo>
                  <a:cubicBezTo>
                    <a:pt x="5750520" y="1740714"/>
                    <a:pt x="5223107" y="1386861"/>
                    <a:pt x="4612884" y="1386861"/>
                  </a:cubicBezTo>
                  <a:cubicBezTo>
                    <a:pt x="4162265" y="1386861"/>
                    <a:pt x="3756802" y="1579897"/>
                    <a:pt x="3474366" y="1887656"/>
                  </a:cubicBezTo>
                  <a:cubicBezTo>
                    <a:pt x="3242464" y="1670870"/>
                    <a:pt x="2931174" y="1537914"/>
                    <a:pt x="2588686" y="1537914"/>
                  </a:cubicBezTo>
                  <a:cubicBezTo>
                    <a:pt x="2580493" y="1537914"/>
                    <a:pt x="2572466" y="1538383"/>
                    <a:pt x="2564356" y="1538521"/>
                  </a:cubicBezTo>
                  <a:cubicBezTo>
                    <a:pt x="2285340" y="853241"/>
                    <a:pt x="1613081" y="370017"/>
                    <a:pt x="827504" y="370017"/>
                  </a:cubicBezTo>
                  <a:cubicBezTo>
                    <a:pt x="530393" y="370017"/>
                    <a:pt x="249611" y="439420"/>
                    <a:pt x="0" y="562419"/>
                  </a:cubicBezTo>
                  <a:lnTo>
                    <a:pt x="0" y="3048932"/>
                  </a:lnTo>
                  <a:lnTo>
                    <a:pt x="7851210" y="3048932"/>
                  </a:lnTo>
                  <a:lnTo>
                    <a:pt x="12157300" y="3048932"/>
                  </a:lnTo>
                  <a:lnTo>
                    <a:pt x="13743927" y="3048932"/>
                  </a:lnTo>
                  <a:lnTo>
                    <a:pt x="13743927" y="0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C33ECD7E-905D-6DB9-C3A0-3CED76B8086F}"/>
                </a:ext>
              </a:extLst>
            </p:cNvPr>
            <p:cNvSpPr/>
            <p:nvPr/>
          </p:nvSpPr>
          <p:spPr>
            <a:xfrm>
              <a:off x="13773627" y="9114184"/>
              <a:ext cx="10682037" cy="3002594"/>
            </a:xfrm>
            <a:custGeom>
              <a:avLst/>
              <a:gdLst>
                <a:gd name="csX0" fmla="*/ 0 w 10682037"/>
                <a:gd name="csY0" fmla="*/ 0 h 3002594"/>
                <a:gd name="csX1" fmla="*/ 128786 w 10682037"/>
                <a:gd name="csY1" fmla="*/ 5536 h 3002594"/>
                <a:gd name="csX2" fmla="*/ 1719738 w 10682037"/>
                <a:gd name="csY2" fmla="*/ 1309273 h 3002594"/>
                <a:gd name="csX3" fmla="*/ 1744068 w 10682037"/>
                <a:gd name="csY3" fmla="*/ 1308593 h 3002594"/>
                <a:gd name="csX4" fmla="*/ 2629748 w 10682037"/>
                <a:gd name="csY4" fmla="*/ 1700688 h 3002594"/>
                <a:gd name="csX5" fmla="*/ 3768265 w 10682037"/>
                <a:gd name="csY5" fmla="*/ 1139247 h 3002594"/>
                <a:gd name="csX6" fmla="*/ 5157003 w 10682037"/>
                <a:gd name="csY6" fmla="*/ 2111742 h 3002594"/>
                <a:gd name="csX7" fmla="*/ 5930661 w 10682037"/>
                <a:gd name="csY7" fmla="*/ 1824882 h 3002594"/>
                <a:gd name="csX8" fmla="*/ 6350333 w 10682037"/>
                <a:gd name="csY8" fmla="*/ 1903060 h 3002594"/>
                <a:gd name="csX9" fmla="*/ 7555411 w 10682037"/>
                <a:gd name="csY9" fmla="*/ 965418 h 3002594"/>
                <a:gd name="csX10" fmla="*/ 8790697 w 10682037"/>
                <a:gd name="csY10" fmla="*/ 2005916 h 3002594"/>
                <a:gd name="csX11" fmla="*/ 9355017 w 10682037"/>
                <a:gd name="csY11" fmla="*/ 1824913 h 3002594"/>
                <a:gd name="csX12" fmla="*/ 9484113 w 10682037"/>
                <a:gd name="csY12" fmla="*/ 1833913 h 3002594"/>
                <a:gd name="csX13" fmla="*/ 10603117 w 10682037"/>
                <a:gd name="csY13" fmla="*/ 418114 h 3002594"/>
                <a:gd name="csX14" fmla="*/ 10682037 w 10682037"/>
                <a:gd name="csY14" fmla="*/ 397564 h 3002594"/>
                <a:gd name="csX15" fmla="*/ 10682037 w 10682037"/>
                <a:gd name="csY15" fmla="*/ 3002594 h 3002594"/>
                <a:gd name="csX16" fmla="*/ 7006593 w 10682037"/>
                <a:gd name="csY16" fmla="*/ 3002594 h 3002594"/>
                <a:gd name="csX17" fmla="*/ 0 w 10682037"/>
                <a:gd name="csY17" fmla="*/ 3002594 h 30025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682037" h="3002594">
                  <a:moveTo>
                    <a:pt x="0" y="0"/>
                  </a:moveTo>
                  <a:lnTo>
                    <a:pt x="128786" y="5536"/>
                  </a:lnTo>
                  <a:cubicBezTo>
                    <a:pt x="850960" y="67867"/>
                    <a:pt x="1458161" y="589023"/>
                    <a:pt x="1719738" y="1309273"/>
                  </a:cubicBezTo>
                  <a:cubicBezTo>
                    <a:pt x="1727848" y="1309118"/>
                    <a:pt x="1735875" y="1308593"/>
                    <a:pt x="1744068" y="1308593"/>
                  </a:cubicBezTo>
                  <a:cubicBezTo>
                    <a:pt x="2086556" y="1308593"/>
                    <a:pt x="2397846" y="1457650"/>
                    <a:pt x="2629748" y="1700688"/>
                  </a:cubicBezTo>
                  <a:cubicBezTo>
                    <a:pt x="2912184" y="1355660"/>
                    <a:pt x="3317647" y="1139247"/>
                    <a:pt x="3768265" y="1139247"/>
                  </a:cubicBezTo>
                  <a:cubicBezTo>
                    <a:pt x="4378489" y="1139247"/>
                    <a:pt x="4905901" y="1535952"/>
                    <a:pt x="5157003" y="2111742"/>
                  </a:cubicBezTo>
                  <a:cubicBezTo>
                    <a:pt x="5373017" y="1931573"/>
                    <a:pt x="5640695" y="1824882"/>
                    <a:pt x="5930661" y="1824882"/>
                  </a:cubicBezTo>
                  <a:cubicBezTo>
                    <a:pt x="6077577" y="1824882"/>
                    <a:pt x="6218645" y="1852622"/>
                    <a:pt x="6350333" y="1903060"/>
                  </a:cubicBezTo>
                  <a:cubicBezTo>
                    <a:pt x="6532693" y="1355474"/>
                    <a:pt x="7003337" y="965418"/>
                    <a:pt x="7555411" y="965418"/>
                  </a:cubicBezTo>
                  <a:cubicBezTo>
                    <a:pt x="8141469" y="965418"/>
                    <a:pt x="8635561" y="1404985"/>
                    <a:pt x="8790697" y="2005916"/>
                  </a:cubicBezTo>
                  <a:cubicBezTo>
                    <a:pt x="8954465" y="1891340"/>
                    <a:pt x="9147749" y="1824913"/>
                    <a:pt x="9355017" y="1824913"/>
                  </a:cubicBezTo>
                  <a:cubicBezTo>
                    <a:pt x="9398739" y="1824913"/>
                    <a:pt x="9441769" y="1828192"/>
                    <a:pt x="9484113" y="1833913"/>
                  </a:cubicBezTo>
                  <a:cubicBezTo>
                    <a:pt x="9577393" y="1152710"/>
                    <a:pt x="10021507" y="601041"/>
                    <a:pt x="10603117" y="418114"/>
                  </a:cubicBezTo>
                  <a:lnTo>
                    <a:pt x="10682037" y="397564"/>
                  </a:lnTo>
                  <a:lnTo>
                    <a:pt x="10682037" y="3002594"/>
                  </a:lnTo>
                  <a:lnTo>
                    <a:pt x="7006593" y="3002594"/>
                  </a:lnTo>
                  <a:lnTo>
                    <a:pt x="0" y="3002594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B899EE6-BB21-11B3-FD07-606F1B75FDAB}"/>
              </a:ext>
            </a:extLst>
          </p:cNvPr>
          <p:cNvGrpSpPr/>
          <p:nvPr/>
        </p:nvGrpSpPr>
        <p:grpSpPr>
          <a:xfrm>
            <a:off x="0" y="10004616"/>
            <a:ext cx="24384000" cy="3711384"/>
            <a:chOff x="0" y="10004616"/>
            <a:chExt cx="24384000" cy="3711384"/>
          </a:xfrm>
        </p:grpSpPr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9A582C00-28A3-028F-9C0F-7EB98AC8AEC8}"/>
                </a:ext>
              </a:extLst>
            </p:cNvPr>
            <p:cNvSpPr/>
            <p:nvPr/>
          </p:nvSpPr>
          <p:spPr>
            <a:xfrm>
              <a:off x="0" y="10193748"/>
              <a:ext cx="13792200" cy="3522252"/>
            </a:xfrm>
            <a:custGeom>
              <a:avLst/>
              <a:gdLst>
                <a:gd name="csX0" fmla="*/ 13792200 w 13792200"/>
                <a:gd name="csY0" fmla="*/ 192401 h 3522252"/>
                <a:gd name="csX1" fmla="*/ 12964696 w 13792200"/>
                <a:gd name="csY1" fmla="*/ 0 h 3522252"/>
                <a:gd name="csX2" fmla="*/ 11227844 w 13792200"/>
                <a:gd name="csY2" fmla="*/ 1168503 h 3522252"/>
                <a:gd name="csX3" fmla="*/ 11203514 w 13792200"/>
                <a:gd name="csY3" fmla="*/ 1167896 h 3522252"/>
                <a:gd name="csX4" fmla="*/ 10317834 w 13792200"/>
                <a:gd name="csY4" fmla="*/ 1517638 h 3522252"/>
                <a:gd name="csX5" fmla="*/ 9179316 w 13792200"/>
                <a:gd name="csY5" fmla="*/ 1016843 h 3522252"/>
                <a:gd name="csX6" fmla="*/ 7790580 w 13792200"/>
                <a:gd name="csY6" fmla="*/ 1884290 h 3522252"/>
                <a:gd name="csX7" fmla="*/ 7016920 w 13792200"/>
                <a:gd name="csY7" fmla="*/ 1628417 h 3522252"/>
                <a:gd name="csX8" fmla="*/ 6597251 w 13792200"/>
                <a:gd name="csY8" fmla="*/ 1698150 h 3522252"/>
                <a:gd name="csX9" fmla="*/ 5392144 w 13792200"/>
                <a:gd name="csY9" fmla="*/ 861791 h 3522252"/>
                <a:gd name="csX10" fmla="*/ 4156859 w 13792200"/>
                <a:gd name="csY10" fmla="*/ 1789896 h 3522252"/>
                <a:gd name="csX11" fmla="*/ 3592537 w 13792200"/>
                <a:gd name="csY11" fmla="*/ 1628417 h 3522252"/>
                <a:gd name="csX12" fmla="*/ 3463442 w 13792200"/>
                <a:gd name="csY12" fmla="*/ 1636444 h 3522252"/>
                <a:gd name="csX13" fmla="*/ 1922467 w 13792200"/>
                <a:gd name="csY13" fmla="*/ 315786 h 3522252"/>
                <a:gd name="csX14" fmla="*/ 518587 w 13792200"/>
                <a:gd name="csY14" fmla="*/ 1195866 h 3522252"/>
                <a:gd name="csX15" fmla="*/ 250135 w 13792200"/>
                <a:gd name="csY15" fmla="*/ 1167896 h 3522252"/>
                <a:gd name="csX16" fmla="*/ 0 w 13792200"/>
                <a:gd name="csY16" fmla="*/ 1192225 h 3522252"/>
                <a:gd name="csX17" fmla="*/ 0 w 13792200"/>
                <a:gd name="csY17" fmla="*/ 3522252 h 3522252"/>
                <a:gd name="csX18" fmla="*/ 13792200 w 13792200"/>
                <a:gd name="csY18" fmla="*/ 3522252 h 3522252"/>
                <a:gd name="csX19" fmla="*/ 13792200 w 13792200"/>
                <a:gd name="csY19" fmla="*/ 192401 h 35222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3522252">
                  <a:moveTo>
                    <a:pt x="13792200" y="192401"/>
                  </a:moveTo>
                  <a:cubicBezTo>
                    <a:pt x="13542588" y="69402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7"/>
                    <a:pt x="11211707" y="1167896"/>
                    <a:pt x="11203514" y="1167896"/>
                  </a:cubicBezTo>
                  <a:cubicBezTo>
                    <a:pt x="10861027" y="1167896"/>
                    <a:pt x="10549737" y="1300825"/>
                    <a:pt x="10317834" y="1517638"/>
                  </a:cubicBezTo>
                  <a:cubicBezTo>
                    <a:pt x="10035398" y="1209879"/>
                    <a:pt x="9629907" y="1016843"/>
                    <a:pt x="9179316" y="1016843"/>
                  </a:cubicBezTo>
                  <a:cubicBezTo>
                    <a:pt x="8569094" y="1016843"/>
                    <a:pt x="8041680" y="1370696"/>
                    <a:pt x="7790580" y="1884290"/>
                  </a:cubicBezTo>
                  <a:cubicBezTo>
                    <a:pt x="7574566" y="1723583"/>
                    <a:pt x="7306887" y="1628417"/>
                    <a:pt x="7016920" y="1628417"/>
                  </a:cubicBezTo>
                  <a:cubicBezTo>
                    <a:pt x="6870005" y="1628417"/>
                    <a:pt x="6728939" y="1653188"/>
                    <a:pt x="6597251" y="1698150"/>
                  </a:cubicBezTo>
                  <a:cubicBezTo>
                    <a:pt x="6414890" y="1209713"/>
                    <a:pt x="5944218" y="861791"/>
                    <a:pt x="5392144" y="861791"/>
                  </a:cubicBezTo>
                  <a:cubicBezTo>
                    <a:pt x="4806085" y="861791"/>
                    <a:pt x="4311994" y="1253876"/>
                    <a:pt x="4156859" y="1789896"/>
                  </a:cubicBezTo>
                  <a:cubicBezTo>
                    <a:pt x="3993118" y="1687696"/>
                    <a:pt x="3799806" y="1628417"/>
                    <a:pt x="3592537" y="1628417"/>
                  </a:cubicBezTo>
                  <a:cubicBezTo>
                    <a:pt x="3548816" y="1628417"/>
                    <a:pt x="3505784" y="1631369"/>
                    <a:pt x="3463442" y="1636444"/>
                  </a:cubicBezTo>
                  <a:cubicBezTo>
                    <a:pt x="3348664" y="888604"/>
                    <a:pt x="2702416" y="315786"/>
                    <a:pt x="1922467" y="315786"/>
                  </a:cubicBezTo>
                  <a:cubicBezTo>
                    <a:pt x="1304770" y="315786"/>
                    <a:pt x="771039" y="674989"/>
                    <a:pt x="518587" y="1195866"/>
                  </a:cubicBezTo>
                  <a:cubicBezTo>
                    <a:pt x="431944" y="1177633"/>
                    <a:pt x="342184" y="1167896"/>
                    <a:pt x="250135" y="1167896"/>
                  </a:cubicBezTo>
                  <a:cubicBezTo>
                    <a:pt x="164541" y="1167896"/>
                    <a:pt x="80960" y="1176419"/>
                    <a:pt x="0" y="1192225"/>
                  </a:cubicBezTo>
                  <a:lnTo>
                    <a:pt x="0" y="3522252"/>
                  </a:lnTo>
                  <a:lnTo>
                    <a:pt x="13792200" y="3522252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B3CCEA4E-B7E8-D383-3712-15A5959E5BC9}"/>
                </a:ext>
              </a:extLst>
            </p:cNvPr>
            <p:cNvSpPr/>
            <p:nvPr/>
          </p:nvSpPr>
          <p:spPr>
            <a:xfrm>
              <a:off x="11380460" y="10004616"/>
              <a:ext cx="13003540" cy="3711384"/>
            </a:xfrm>
            <a:custGeom>
              <a:avLst/>
              <a:gdLst>
                <a:gd name="csX0" fmla="*/ 13003540 w 13003540"/>
                <a:gd name="csY0" fmla="*/ 0 h 3711384"/>
                <a:gd name="csX1" fmla="*/ 13003540 w 13003540"/>
                <a:gd name="csY1" fmla="*/ 3711384 h 3711384"/>
                <a:gd name="csX2" fmla="*/ 0 w 13003540"/>
                <a:gd name="csY2" fmla="*/ 3711384 h 3711384"/>
                <a:gd name="csX3" fmla="*/ 0 w 13003540"/>
                <a:gd name="csY3" fmla="*/ 1248705 h 3711384"/>
                <a:gd name="csX4" fmla="*/ 254631 w 13003540"/>
                <a:gd name="csY4" fmla="*/ 1222991 h 3711384"/>
                <a:gd name="csX5" fmla="*/ 527909 w 13003540"/>
                <a:gd name="csY5" fmla="*/ 1252553 h 3711384"/>
                <a:gd name="csX6" fmla="*/ 1957024 w 13003540"/>
                <a:gd name="csY6" fmla="*/ 322369 h 3711384"/>
                <a:gd name="csX7" fmla="*/ 3525698 w 13003540"/>
                <a:gd name="csY7" fmla="*/ 1718214 h 3711384"/>
                <a:gd name="csX8" fmla="*/ 3657114 w 13003540"/>
                <a:gd name="csY8" fmla="*/ 1709730 h 3711384"/>
                <a:gd name="csX9" fmla="*/ 4231580 w 13003540"/>
                <a:gd name="csY9" fmla="*/ 1880402 h 3711384"/>
                <a:gd name="csX10" fmla="*/ 5489068 w 13003540"/>
                <a:gd name="csY10" fmla="*/ 899459 h 3711384"/>
                <a:gd name="csX11" fmla="*/ 6715838 w 13003540"/>
                <a:gd name="csY11" fmla="*/ 1783433 h 3711384"/>
                <a:gd name="csX12" fmla="*/ 7143052 w 13003540"/>
                <a:gd name="csY12" fmla="*/ 1709730 h 3711384"/>
                <a:gd name="csX13" fmla="*/ 7930618 w 13003540"/>
                <a:gd name="csY13" fmla="*/ 1980170 h 3711384"/>
                <a:gd name="csX14" fmla="*/ 9344316 w 13003540"/>
                <a:gd name="csY14" fmla="*/ 1063338 h 3711384"/>
                <a:gd name="csX15" fmla="*/ 10503300 w 13003540"/>
                <a:gd name="csY15" fmla="*/ 1592644 h 3711384"/>
                <a:gd name="csX16" fmla="*/ 11404900 w 13003540"/>
                <a:gd name="csY16" fmla="*/ 1222991 h 3711384"/>
                <a:gd name="csX17" fmla="*/ 11429668 w 13003540"/>
                <a:gd name="csY17" fmla="*/ 1223633 h 3711384"/>
                <a:gd name="csX18" fmla="*/ 12903818 w 13003540"/>
                <a:gd name="csY18" fmla="*/ 11966 h 37113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003540" h="3711384">
                  <a:moveTo>
                    <a:pt x="13003540" y="0"/>
                  </a:moveTo>
                  <a:lnTo>
                    <a:pt x="13003540" y="3711384"/>
                  </a:lnTo>
                  <a:lnTo>
                    <a:pt x="0" y="3711384"/>
                  </a:lnTo>
                  <a:lnTo>
                    <a:pt x="0" y="1248705"/>
                  </a:lnTo>
                  <a:cubicBezTo>
                    <a:pt x="82415" y="1231999"/>
                    <a:pt x="167499" y="1222991"/>
                    <a:pt x="254631" y="1222991"/>
                  </a:cubicBezTo>
                  <a:cubicBezTo>
                    <a:pt x="348335" y="1222991"/>
                    <a:pt x="439708" y="1233282"/>
                    <a:pt x="527909" y="1252553"/>
                  </a:cubicBezTo>
                  <a:cubicBezTo>
                    <a:pt x="784899" y="702022"/>
                    <a:pt x="1328224" y="322369"/>
                    <a:pt x="1957024" y="322369"/>
                  </a:cubicBezTo>
                  <a:cubicBezTo>
                    <a:pt x="2750992" y="322369"/>
                    <a:pt x="3408857" y="927799"/>
                    <a:pt x="3525698" y="1718214"/>
                  </a:cubicBezTo>
                  <a:cubicBezTo>
                    <a:pt x="3568801" y="1712850"/>
                    <a:pt x="3612607" y="1709730"/>
                    <a:pt x="3657114" y="1709730"/>
                  </a:cubicBezTo>
                  <a:cubicBezTo>
                    <a:pt x="3868108" y="1709730"/>
                    <a:pt x="4064895" y="1772384"/>
                    <a:pt x="4231580" y="1880402"/>
                  </a:cubicBezTo>
                  <a:cubicBezTo>
                    <a:pt x="4389503" y="1313866"/>
                    <a:pt x="4892476" y="899459"/>
                    <a:pt x="5489068" y="899459"/>
                  </a:cubicBezTo>
                  <a:cubicBezTo>
                    <a:pt x="6051066" y="899459"/>
                    <a:pt x="6530200" y="1267189"/>
                    <a:pt x="6715838" y="1783433"/>
                  </a:cubicBezTo>
                  <a:cubicBezTo>
                    <a:pt x="6849892" y="1735911"/>
                    <a:pt x="6993496" y="1709730"/>
                    <a:pt x="7143052" y="1709730"/>
                  </a:cubicBezTo>
                  <a:cubicBezTo>
                    <a:pt x="7438230" y="1709730"/>
                    <a:pt x="7710720" y="1810314"/>
                    <a:pt x="7930618" y="1980170"/>
                  </a:cubicBezTo>
                  <a:cubicBezTo>
                    <a:pt x="8186232" y="1437337"/>
                    <a:pt x="8723124" y="1063338"/>
                    <a:pt x="9344316" y="1063338"/>
                  </a:cubicBezTo>
                  <a:cubicBezTo>
                    <a:pt x="9803008" y="1063338"/>
                    <a:pt x="10215788" y="1267364"/>
                    <a:pt x="10503300" y="1592644"/>
                  </a:cubicBezTo>
                  <a:cubicBezTo>
                    <a:pt x="10739372" y="1363488"/>
                    <a:pt x="11056256" y="1222991"/>
                    <a:pt x="11404900" y="1222991"/>
                  </a:cubicBezTo>
                  <a:cubicBezTo>
                    <a:pt x="11413240" y="1222991"/>
                    <a:pt x="11421412" y="1223457"/>
                    <a:pt x="11429668" y="1223633"/>
                  </a:cubicBezTo>
                  <a:cubicBezTo>
                    <a:pt x="11678194" y="589901"/>
                    <a:pt x="12233212" y="119632"/>
                    <a:pt x="12903818" y="11966"/>
                  </a:cubicBez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368" name="Group 367">
            <a:extLst>
              <a:ext uri="{FF2B5EF4-FFF2-40B4-BE49-F238E27FC236}">
                <a16:creationId xmlns:a16="http://schemas.microsoft.com/office/drawing/2014/main" id="{AA078547-E753-C78B-77AE-C4027CE63B07}"/>
              </a:ext>
            </a:extLst>
          </p:cNvPr>
          <p:cNvGrpSpPr/>
          <p:nvPr/>
        </p:nvGrpSpPr>
        <p:grpSpPr>
          <a:xfrm>
            <a:off x="0" y="7165849"/>
            <a:ext cx="24384000" cy="5564891"/>
            <a:chOff x="0" y="7165849"/>
            <a:chExt cx="24384000" cy="5564891"/>
          </a:xfrm>
        </p:grpSpPr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C0A0E931-5BFF-F919-CCEB-C4FC8E67C03A}"/>
                </a:ext>
              </a:extLst>
            </p:cNvPr>
            <p:cNvSpPr/>
            <p:nvPr/>
          </p:nvSpPr>
          <p:spPr>
            <a:xfrm>
              <a:off x="0" y="7397627"/>
              <a:ext cx="13792200" cy="5333113"/>
            </a:xfrm>
            <a:custGeom>
              <a:avLst/>
              <a:gdLst>
                <a:gd name="csX0" fmla="*/ 13792200 w 13792200"/>
                <a:gd name="csY0" fmla="*/ 192401 h 5333113"/>
                <a:gd name="csX1" fmla="*/ 12964696 w 13792200"/>
                <a:gd name="csY1" fmla="*/ 0 h 5333113"/>
                <a:gd name="csX2" fmla="*/ 11227844 w 13792200"/>
                <a:gd name="csY2" fmla="*/ 1168503 h 5333113"/>
                <a:gd name="csX3" fmla="*/ 11203514 w 13792200"/>
                <a:gd name="csY3" fmla="*/ 1167897 h 5333113"/>
                <a:gd name="csX4" fmla="*/ 10317834 w 13792200"/>
                <a:gd name="csY4" fmla="*/ 1517639 h 5333113"/>
                <a:gd name="csX5" fmla="*/ 9179316 w 13792200"/>
                <a:gd name="csY5" fmla="*/ 1016844 h 5333113"/>
                <a:gd name="csX6" fmla="*/ 7790580 w 13792200"/>
                <a:gd name="csY6" fmla="*/ 1884290 h 5333113"/>
                <a:gd name="csX7" fmla="*/ 7016920 w 13792200"/>
                <a:gd name="csY7" fmla="*/ 1628418 h 5333113"/>
                <a:gd name="csX8" fmla="*/ 6597251 w 13792200"/>
                <a:gd name="csY8" fmla="*/ 1698151 h 5333113"/>
                <a:gd name="csX9" fmla="*/ 5392144 w 13792200"/>
                <a:gd name="csY9" fmla="*/ 861792 h 5333113"/>
                <a:gd name="csX10" fmla="*/ 4156859 w 13792200"/>
                <a:gd name="csY10" fmla="*/ 1789897 h 5333113"/>
                <a:gd name="csX11" fmla="*/ 3592537 w 13792200"/>
                <a:gd name="csY11" fmla="*/ 1628445 h 5333113"/>
                <a:gd name="csX12" fmla="*/ 3463442 w 13792200"/>
                <a:gd name="csY12" fmla="*/ 1636473 h 5333113"/>
                <a:gd name="csX13" fmla="*/ 1922467 w 13792200"/>
                <a:gd name="csY13" fmla="*/ 315814 h 5333113"/>
                <a:gd name="csX14" fmla="*/ 518587 w 13792200"/>
                <a:gd name="csY14" fmla="*/ 1195894 h 5333113"/>
                <a:gd name="csX15" fmla="*/ 250135 w 13792200"/>
                <a:gd name="csY15" fmla="*/ 1167924 h 5333113"/>
                <a:gd name="csX16" fmla="*/ 0 w 13792200"/>
                <a:gd name="csY16" fmla="*/ 1192253 h 5333113"/>
                <a:gd name="csX17" fmla="*/ 0 w 13792200"/>
                <a:gd name="csY17" fmla="*/ 5333113 h 5333113"/>
                <a:gd name="csX18" fmla="*/ 13792200 w 13792200"/>
                <a:gd name="csY18" fmla="*/ 5333113 h 5333113"/>
                <a:gd name="csX19" fmla="*/ 13792200 w 13792200"/>
                <a:gd name="csY19" fmla="*/ 192401 h 5333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5333113">
                  <a:moveTo>
                    <a:pt x="13792200" y="192401"/>
                  </a:moveTo>
                  <a:cubicBezTo>
                    <a:pt x="13542588" y="69403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8"/>
                    <a:pt x="11211707" y="1167897"/>
                    <a:pt x="11203514" y="1167897"/>
                  </a:cubicBezTo>
                  <a:cubicBezTo>
                    <a:pt x="10861027" y="1167897"/>
                    <a:pt x="10549737" y="1300826"/>
                    <a:pt x="10317834" y="1517639"/>
                  </a:cubicBezTo>
                  <a:cubicBezTo>
                    <a:pt x="10035398" y="1209880"/>
                    <a:pt x="9629907" y="1016844"/>
                    <a:pt x="9179316" y="1016844"/>
                  </a:cubicBezTo>
                  <a:cubicBezTo>
                    <a:pt x="8569094" y="1016844"/>
                    <a:pt x="8041680" y="1370697"/>
                    <a:pt x="7790580" y="1884290"/>
                  </a:cubicBezTo>
                  <a:cubicBezTo>
                    <a:pt x="7574566" y="1723584"/>
                    <a:pt x="7306887" y="1628418"/>
                    <a:pt x="7016920" y="1628418"/>
                  </a:cubicBezTo>
                  <a:cubicBezTo>
                    <a:pt x="6870005" y="1628418"/>
                    <a:pt x="6728939" y="1653161"/>
                    <a:pt x="6597251" y="1698151"/>
                  </a:cubicBezTo>
                  <a:cubicBezTo>
                    <a:pt x="6414890" y="1209714"/>
                    <a:pt x="5944218" y="861792"/>
                    <a:pt x="5392144" y="861792"/>
                  </a:cubicBezTo>
                  <a:cubicBezTo>
                    <a:pt x="4806085" y="861792"/>
                    <a:pt x="4311994" y="1253877"/>
                    <a:pt x="4156859" y="1789897"/>
                  </a:cubicBezTo>
                  <a:cubicBezTo>
                    <a:pt x="3993118" y="1687697"/>
                    <a:pt x="3799806" y="1628445"/>
                    <a:pt x="3592537" y="1628445"/>
                  </a:cubicBezTo>
                  <a:cubicBezTo>
                    <a:pt x="3548816" y="1628445"/>
                    <a:pt x="3505784" y="1631370"/>
                    <a:pt x="3463442" y="1636473"/>
                  </a:cubicBezTo>
                  <a:cubicBezTo>
                    <a:pt x="3348664" y="888632"/>
                    <a:pt x="2702416" y="315814"/>
                    <a:pt x="1922467" y="315814"/>
                  </a:cubicBezTo>
                  <a:cubicBezTo>
                    <a:pt x="1304770" y="315814"/>
                    <a:pt x="771039" y="675018"/>
                    <a:pt x="518587" y="1195894"/>
                  </a:cubicBezTo>
                  <a:cubicBezTo>
                    <a:pt x="431944" y="1177662"/>
                    <a:pt x="342184" y="1167924"/>
                    <a:pt x="250135" y="1167924"/>
                  </a:cubicBezTo>
                  <a:cubicBezTo>
                    <a:pt x="164541" y="1167924"/>
                    <a:pt x="80960" y="1176448"/>
                    <a:pt x="0" y="1192253"/>
                  </a:cubicBezTo>
                  <a:lnTo>
                    <a:pt x="0" y="5333113"/>
                  </a:lnTo>
                  <a:lnTo>
                    <a:pt x="13792200" y="5333113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DD3E1520-A48D-BC90-0866-4154844871C5}"/>
                </a:ext>
              </a:extLst>
            </p:cNvPr>
            <p:cNvSpPr/>
            <p:nvPr/>
          </p:nvSpPr>
          <p:spPr>
            <a:xfrm>
              <a:off x="13792200" y="7165849"/>
              <a:ext cx="10591800" cy="5488692"/>
            </a:xfrm>
            <a:custGeom>
              <a:avLst/>
              <a:gdLst>
                <a:gd name="csX0" fmla="*/ 10454790 w 10591800"/>
                <a:gd name="csY0" fmla="*/ 0 h 5488692"/>
                <a:gd name="csX1" fmla="*/ 10591800 w 10591800"/>
                <a:gd name="csY1" fmla="*/ 8200 h 5488692"/>
                <a:gd name="csX2" fmla="*/ 10591800 w 10591800"/>
                <a:gd name="csY2" fmla="*/ 5488692 h 5488692"/>
                <a:gd name="csX3" fmla="*/ 0 w 10591800"/>
                <a:gd name="csY3" fmla="*/ 5488692 h 5488692"/>
                <a:gd name="csX4" fmla="*/ 0 w 10591800"/>
                <a:gd name="csY4" fmla="*/ 444168 h 5488692"/>
                <a:gd name="csX5" fmla="*/ 92454 w 10591800"/>
                <a:gd name="csY5" fmla="*/ 485247 h 5488692"/>
                <a:gd name="csX6" fmla="*/ 953536 w 10591800"/>
                <a:gd name="csY6" fmla="*/ 1684213 h 5488692"/>
                <a:gd name="csX7" fmla="*/ 1082631 w 10591800"/>
                <a:gd name="csY7" fmla="*/ 1675950 h 5488692"/>
                <a:gd name="csX8" fmla="*/ 1646953 w 10591800"/>
                <a:gd name="csY8" fmla="*/ 1842112 h 5488692"/>
                <a:gd name="csX9" fmla="*/ 2882238 w 10591800"/>
                <a:gd name="csY9" fmla="*/ 886933 h 5488692"/>
                <a:gd name="csX10" fmla="*/ 4087344 w 10591800"/>
                <a:gd name="csY10" fmla="*/ 1747690 h 5488692"/>
                <a:gd name="csX11" fmla="*/ 4507014 w 10591800"/>
                <a:gd name="csY11" fmla="*/ 1675923 h 5488692"/>
                <a:gd name="csX12" fmla="*/ 5280674 w 10591800"/>
                <a:gd name="csY12" fmla="*/ 1939259 h 5488692"/>
                <a:gd name="csX13" fmla="*/ 6669410 w 10591800"/>
                <a:gd name="csY13" fmla="*/ 1046508 h 5488692"/>
                <a:gd name="csX14" fmla="*/ 7807928 w 10591800"/>
                <a:gd name="csY14" fmla="*/ 1561912 h 5488692"/>
                <a:gd name="csX15" fmla="*/ 8693608 w 10591800"/>
                <a:gd name="csY15" fmla="*/ 1201967 h 5488692"/>
                <a:gd name="csX16" fmla="*/ 8717938 w 10591800"/>
                <a:gd name="csY16" fmla="*/ 1202591 h 5488692"/>
                <a:gd name="csX17" fmla="*/ 10454790 w 10591800"/>
                <a:gd name="csY17" fmla="*/ 0 h 54886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591800" h="5488692">
                  <a:moveTo>
                    <a:pt x="10454790" y="0"/>
                  </a:moveTo>
                  <a:lnTo>
                    <a:pt x="10591800" y="8200"/>
                  </a:lnTo>
                  <a:lnTo>
                    <a:pt x="10591800" y="5488692"/>
                  </a:lnTo>
                  <a:lnTo>
                    <a:pt x="0" y="5488692"/>
                  </a:lnTo>
                  <a:lnTo>
                    <a:pt x="0" y="444168"/>
                  </a:lnTo>
                  <a:lnTo>
                    <a:pt x="92454" y="485247"/>
                  </a:lnTo>
                  <a:cubicBezTo>
                    <a:pt x="544514" y="711073"/>
                    <a:pt x="874626" y="1155074"/>
                    <a:pt x="953536" y="1684213"/>
                  </a:cubicBezTo>
                  <a:cubicBezTo>
                    <a:pt x="995878" y="1678961"/>
                    <a:pt x="1038910" y="1675950"/>
                    <a:pt x="1082631" y="1675950"/>
                  </a:cubicBezTo>
                  <a:cubicBezTo>
                    <a:pt x="1289900" y="1675950"/>
                    <a:pt x="1483212" y="1736931"/>
                    <a:pt x="1646953" y="1842112"/>
                  </a:cubicBezTo>
                  <a:cubicBezTo>
                    <a:pt x="1802088" y="1290455"/>
                    <a:pt x="2296179" y="886933"/>
                    <a:pt x="2882238" y="886933"/>
                  </a:cubicBezTo>
                  <a:cubicBezTo>
                    <a:pt x="3434312" y="886933"/>
                    <a:pt x="3904984" y="1245004"/>
                    <a:pt x="4087344" y="1747690"/>
                  </a:cubicBezTo>
                  <a:cubicBezTo>
                    <a:pt x="4219032" y="1701387"/>
                    <a:pt x="4360100" y="1675923"/>
                    <a:pt x="4507014" y="1675923"/>
                  </a:cubicBezTo>
                  <a:cubicBezTo>
                    <a:pt x="4796980" y="1675923"/>
                    <a:pt x="5064660" y="1773865"/>
                    <a:pt x="5280674" y="1939259"/>
                  </a:cubicBezTo>
                  <a:cubicBezTo>
                    <a:pt x="5531774" y="1410683"/>
                    <a:pt x="6059188" y="1046508"/>
                    <a:pt x="6669410" y="1046508"/>
                  </a:cubicBezTo>
                  <a:cubicBezTo>
                    <a:pt x="7120000" y="1046508"/>
                    <a:pt x="7525492" y="1245175"/>
                    <a:pt x="7807928" y="1561912"/>
                  </a:cubicBezTo>
                  <a:cubicBezTo>
                    <a:pt x="8039832" y="1338774"/>
                    <a:pt x="8351120" y="1201967"/>
                    <a:pt x="8693608" y="1201967"/>
                  </a:cubicBezTo>
                  <a:cubicBezTo>
                    <a:pt x="8701800" y="1201967"/>
                    <a:pt x="8709828" y="1202421"/>
                    <a:pt x="8717938" y="1202591"/>
                  </a:cubicBezTo>
                  <a:cubicBezTo>
                    <a:pt x="8996954" y="497349"/>
                    <a:pt x="9669214" y="0"/>
                    <a:pt x="10454790" y="0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sp>
        <p:nvSpPr>
          <p:cNvPr id="371" name="Oval 370">
            <a:extLst>
              <a:ext uri="{FF2B5EF4-FFF2-40B4-BE49-F238E27FC236}">
                <a16:creationId xmlns:a16="http://schemas.microsoft.com/office/drawing/2014/main" id="{708CC69F-7011-0D18-06D8-B009FA04047C}"/>
              </a:ext>
            </a:extLst>
          </p:cNvPr>
          <p:cNvSpPr/>
          <p:nvPr/>
        </p:nvSpPr>
        <p:spPr>
          <a:xfrm>
            <a:off x="9056036" y="4594082"/>
            <a:ext cx="6271928" cy="6271928"/>
          </a:xfrm>
          <a:prstGeom prst="ellipse">
            <a:avLst/>
          </a:prstGeom>
          <a:solidFill>
            <a:schemeClr val="tx1">
              <a:lumMod val="25000"/>
              <a:lumOff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id="{872A7F74-93F5-67E4-9DC7-8538F846E3B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#137</a:t>
            </a:r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78B55FB5-968C-8709-664A-D56029C571F0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DD304FA8-30F5-801B-0943-678E00B3256C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375" name="!!SubTitle">
            <a:extLst>
              <a:ext uri="{FF2B5EF4-FFF2-40B4-BE49-F238E27FC236}">
                <a16:creationId xmlns:a16="http://schemas.microsoft.com/office/drawing/2014/main" id="{8C765AAD-97CB-A298-F247-B51541BE51C4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376" name="Oval 375">
            <a:extLst>
              <a:ext uri="{FF2B5EF4-FFF2-40B4-BE49-F238E27FC236}">
                <a16:creationId xmlns:a16="http://schemas.microsoft.com/office/drawing/2014/main" id="{EBA9E68E-CF21-FE67-AD19-C03B3D9CFF3E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7" name="Oval 376">
            <a:extLst>
              <a:ext uri="{FF2B5EF4-FFF2-40B4-BE49-F238E27FC236}">
                <a16:creationId xmlns:a16="http://schemas.microsoft.com/office/drawing/2014/main" id="{66E04653-95FF-58AB-B1E2-EDF41E6D8105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8" name="Oval 377">
            <a:extLst>
              <a:ext uri="{FF2B5EF4-FFF2-40B4-BE49-F238E27FC236}">
                <a16:creationId xmlns:a16="http://schemas.microsoft.com/office/drawing/2014/main" id="{A96FB74F-29D9-ADF6-0BE4-326F4246ECCF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9" name="Oval 378">
            <a:extLst>
              <a:ext uri="{FF2B5EF4-FFF2-40B4-BE49-F238E27FC236}">
                <a16:creationId xmlns:a16="http://schemas.microsoft.com/office/drawing/2014/main" id="{B09DB839-C075-3758-D43E-F8FA924458F4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0" name="Group 379">
            <a:extLst>
              <a:ext uri="{FF2B5EF4-FFF2-40B4-BE49-F238E27FC236}">
                <a16:creationId xmlns:a16="http://schemas.microsoft.com/office/drawing/2014/main" id="{8425F90F-362F-CF51-2771-59960DA53805}"/>
              </a:ext>
            </a:extLst>
          </p:cNvPr>
          <p:cNvGrpSpPr/>
          <p:nvPr/>
        </p:nvGrpSpPr>
        <p:grpSpPr>
          <a:xfrm>
            <a:off x="10058400" y="5133818"/>
            <a:ext cx="4267200" cy="6838570"/>
            <a:chOff x="10058400" y="5133818"/>
            <a:chExt cx="4267200" cy="6838570"/>
          </a:xfrm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E96F743C-E15F-BEE9-FB1F-41172BA90B17}"/>
                </a:ext>
              </a:extLst>
            </p:cNvPr>
            <p:cNvSpPr/>
            <p:nvPr/>
          </p:nvSpPr>
          <p:spPr>
            <a:xfrm>
              <a:off x="11302323" y="10087235"/>
              <a:ext cx="179321" cy="1068708"/>
            </a:xfrm>
            <a:custGeom>
              <a:avLst/>
              <a:gdLst>
                <a:gd name="csX0" fmla="*/ 106 w 77388"/>
                <a:gd name="csY0" fmla="*/ 13623 h 461213"/>
                <a:gd name="csX1" fmla="*/ 44454 w 77388"/>
                <a:gd name="csY1" fmla="*/ 447573 h 461213"/>
                <a:gd name="csX2" fmla="*/ 77296 w 77388"/>
                <a:gd name="csY2" fmla="*/ 447573 h 461213"/>
                <a:gd name="csX3" fmla="*/ 28643 w 77388"/>
                <a:gd name="csY3" fmla="*/ 13623 h 461213"/>
                <a:gd name="csX4" fmla="*/ 106 w 77388"/>
                <a:gd name="csY4" fmla="*/ 13623 h 461213"/>
                <a:gd name="csX5" fmla="*/ 106 w 77388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88" h="461213">
                  <a:moveTo>
                    <a:pt x="106" y="13623"/>
                  </a:moveTo>
                  <a:cubicBezTo>
                    <a:pt x="16327" y="158289"/>
                    <a:pt x="28243" y="302916"/>
                    <a:pt x="44454" y="447573"/>
                  </a:cubicBezTo>
                  <a:cubicBezTo>
                    <a:pt x="46483" y="465661"/>
                    <a:pt x="79344" y="465861"/>
                    <a:pt x="77296" y="447573"/>
                  </a:cubicBezTo>
                  <a:cubicBezTo>
                    <a:pt x="61066" y="302916"/>
                    <a:pt x="44864" y="158289"/>
                    <a:pt x="28643" y="13623"/>
                  </a:cubicBezTo>
                  <a:cubicBezTo>
                    <a:pt x="26605" y="-4446"/>
                    <a:pt x="-1951" y="-4636"/>
                    <a:pt x="106" y="13623"/>
                  </a:cubicBezTo>
                  <a:lnTo>
                    <a:pt x="106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68B64D37-A414-F3BB-6D9F-9F6CCACF690B}"/>
                </a:ext>
              </a:extLst>
            </p:cNvPr>
            <p:cNvSpPr/>
            <p:nvPr/>
          </p:nvSpPr>
          <p:spPr>
            <a:xfrm>
              <a:off x="12902263" y="10087235"/>
              <a:ext cx="179300" cy="1068708"/>
            </a:xfrm>
            <a:custGeom>
              <a:avLst/>
              <a:gdLst>
                <a:gd name="csX0" fmla="*/ 77273 w 77379"/>
                <a:gd name="csY0" fmla="*/ 13623 h 461213"/>
                <a:gd name="csX1" fmla="*/ 32972 w 77379"/>
                <a:gd name="csY1" fmla="*/ 447573 h 461213"/>
                <a:gd name="csX2" fmla="*/ 92 w 77379"/>
                <a:gd name="csY2" fmla="*/ 447573 h 461213"/>
                <a:gd name="csX3" fmla="*/ 48745 w 77379"/>
                <a:gd name="csY3" fmla="*/ 13623 h 461213"/>
                <a:gd name="csX4" fmla="*/ 77273 w 77379"/>
                <a:gd name="csY4" fmla="*/ 13623 h 461213"/>
                <a:gd name="csX5" fmla="*/ 77273 w 77379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79" h="461213">
                  <a:moveTo>
                    <a:pt x="77273" y="13623"/>
                  </a:moveTo>
                  <a:cubicBezTo>
                    <a:pt x="61061" y="158289"/>
                    <a:pt x="49203" y="302916"/>
                    <a:pt x="32972" y="447573"/>
                  </a:cubicBezTo>
                  <a:cubicBezTo>
                    <a:pt x="30962" y="465661"/>
                    <a:pt x="-1956" y="465861"/>
                    <a:pt x="92" y="447573"/>
                  </a:cubicBezTo>
                  <a:cubicBezTo>
                    <a:pt x="16322" y="302916"/>
                    <a:pt x="32524" y="158289"/>
                    <a:pt x="48745" y="13623"/>
                  </a:cubicBezTo>
                  <a:cubicBezTo>
                    <a:pt x="50765" y="-4446"/>
                    <a:pt x="79340" y="-4636"/>
                    <a:pt x="77273" y="13623"/>
                  </a:cubicBezTo>
                  <a:lnTo>
                    <a:pt x="77273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EC5A482F-4F3E-1B4E-D1BE-80595B59104F}"/>
                </a:ext>
              </a:extLst>
            </p:cNvPr>
            <p:cNvSpPr/>
            <p:nvPr/>
          </p:nvSpPr>
          <p:spPr>
            <a:xfrm>
              <a:off x="11302478" y="10927065"/>
              <a:ext cx="1779145" cy="1045323"/>
            </a:xfrm>
            <a:custGeom>
              <a:avLst/>
              <a:gdLst>
                <a:gd name="csX0" fmla="*/ 399888 w 767810"/>
                <a:gd name="csY0" fmla="*/ 0 h 451121"/>
                <a:gd name="csX1" fmla="*/ 367894 w 767810"/>
                <a:gd name="csY1" fmla="*/ 0 h 451121"/>
                <a:gd name="csX2" fmla="*/ 0 w 767810"/>
                <a:gd name="csY2" fmla="*/ 0 h 451121"/>
                <a:gd name="csX3" fmla="*/ 154905 w 767810"/>
                <a:gd name="csY3" fmla="*/ 445389 h 451121"/>
                <a:gd name="csX4" fmla="*/ 383905 w 767810"/>
                <a:gd name="csY4" fmla="*/ 446656 h 451121"/>
                <a:gd name="csX5" fmla="*/ 612896 w 767810"/>
                <a:gd name="csY5" fmla="*/ 445389 h 451121"/>
                <a:gd name="csX6" fmla="*/ 767810 w 767810"/>
                <a:gd name="csY6" fmla="*/ 0 h 451121"/>
                <a:gd name="csX7" fmla="*/ 399888 w 767810"/>
                <a:gd name="csY7" fmla="*/ 0 h 4511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67810" h="451121">
                  <a:moveTo>
                    <a:pt x="399888" y="0"/>
                  </a:moveTo>
                  <a:lnTo>
                    <a:pt x="367894" y="0"/>
                  </a:ln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237277" y="455685"/>
                    <a:pt x="344033" y="449532"/>
                    <a:pt x="383905" y="446656"/>
                  </a:cubicBezTo>
                  <a:cubicBezTo>
                    <a:pt x="423777" y="449542"/>
                    <a:pt x="530533" y="455685"/>
                    <a:pt x="612896" y="445389"/>
                  </a:cubicBezTo>
                  <a:cubicBezTo>
                    <a:pt x="716185" y="432483"/>
                    <a:pt x="767810" y="0"/>
                    <a:pt x="767810" y="0"/>
                  </a:cubicBezTo>
                  <a:lnTo>
                    <a:pt x="39988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FC2A7317-0F06-2A27-41A4-282A1EC60A85}"/>
                </a:ext>
              </a:extLst>
            </p:cNvPr>
            <p:cNvSpPr/>
            <p:nvPr/>
          </p:nvSpPr>
          <p:spPr>
            <a:xfrm>
              <a:off x="10058400" y="5735607"/>
              <a:ext cx="1358913" cy="4383216"/>
            </a:xfrm>
            <a:custGeom>
              <a:avLst/>
              <a:gdLst>
                <a:gd name="csX0" fmla="*/ 141713 w 586454"/>
                <a:gd name="csY0" fmla="*/ 340766 h 1891626"/>
                <a:gd name="csX1" fmla="*/ 235430 w 586454"/>
                <a:gd name="csY1" fmla="*/ 0 h 1891626"/>
                <a:gd name="csX2" fmla="*/ 57827 w 586454"/>
                <a:gd name="csY2" fmla="*/ 278321 h 1891626"/>
                <a:gd name="csX3" fmla="*/ 273158 w 586454"/>
                <a:gd name="csY3" fmla="*/ 1377325 h 1891626"/>
                <a:gd name="csX4" fmla="*/ 536934 w 586454"/>
                <a:gd name="csY4" fmla="*/ 1891627 h 1891626"/>
                <a:gd name="csX5" fmla="*/ 586455 w 586454"/>
                <a:gd name="csY5" fmla="*/ 1891627 h 1891626"/>
                <a:gd name="csX6" fmla="*/ 141713 w 586454"/>
                <a:gd name="csY6" fmla="*/ 340766 h 18916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586454" h="1891626">
                  <a:moveTo>
                    <a:pt x="141713" y="340766"/>
                  </a:moveTo>
                  <a:cubicBezTo>
                    <a:pt x="157468" y="209093"/>
                    <a:pt x="191491" y="96241"/>
                    <a:pt x="235430" y="0"/>
                  </a:cubicBezTo>
                  <a:cubicBezTo>
                    <a:pt x="164097" y="72447"/>
                    <a:pt x="102366" y="163659"/>
                    <a:pt x="57827" y="278321"/>
                  </a:cubicBezTo>
                  <a:cubicBezTo>
                    <a:pt x="-100898" y="686829"/>
                    <a:pt x="99099" y="1039397"/>
                    <a:pt x="273158" y="1377325"/>
                  </a:cubicBezTo>
                  <a:cubicBezTo>
                    <a:pt x="447228" y="1715262"/>
                    <a:pt x="536934" y="1891627"/>
                    <a:pt x="536934" y="1891627"/>
                  </a:cubicBezTo>
                  <a:lnTo>
                    <a:pt x="586455" y="1891627"/>
                  </a:lnTo>
                  <a:cubicBezTo>
                    <a:pt x="352883" y="1412224"/>
                    <a:pt x="77229" y="879872"/>
                    <a:pt x="141713" y="340766"/>
                  </a:cubicBezTo>
                  <a:close/>
                </a:path>
              </a:pathLst>
            </a:custGeom>
            <a:solidFill>
              <a:srgbClr val="91A7F9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85" name="Group 384">
              <a:extLst>
                <a:ext uri="{FF2B5EF4-FFF2-40B4-BE49-F238E27FC236}">
                  <a16:creationId xmlns:a16="http://schemas.microsoft.com/office/drawing/2014/main" id="{97146CEA-E0E1-185D-D836-015636CB479A}"/>
                </a:ext>
              </a:extLst>
            </p:cNvPr>
            <p:cNvGrpSpPr/>
            <p:nvPr/>
          </p:nvGrpSpPr>
          <p:grpSpPr>
            <a:xfrm>
              <a:off x="11302323" y="10087235"/>
              <a:ext cx="1779240" cy="1068708"/>
              <a:chOff x="11302323" y="10087235"/>
              <a:chExt cx="1779240" cy="1068708"/>
            </a:xfrm>
          </p:grpSpPr>
          <p:sp>
            <p:nvSpPr>
              <p:cNvPr id="394" name="Freeform: Shape 393">
                <a:extLst>
                  <a:ext uri="{FF2B5EF4-FFF2-40B4-BE49-F238E27FC236}">
                    <a16:creationId xmlns:a16="http://schemas.microsoft.com/office/drawing/2014/main" id="{60FE6221-9603-5E99-D464-50DA9FBB91BD}"/>
                  </a:ext>
                </a:extLst>
              </p:cNvPr>
              <p:cNvSpPr/>
              <p:nvPr/>
            </p:nvSpPr>
            <p:spPr>
              <a:xfrm>
                <a:off x="11302323" y="10087235"/>
                <a:ext cx="179321" cy="1068708"/>
              </a:xfrm>
              <a:custGeom>
                <a:avLst/>
                <a:gdLst>
                  <a:gd name="csX0" fmla="*/ 106 w 77388"/>
                  <a:gd name="csY0" fmla="*/ 13623 h 461213"/>
                  <a:gd name="csX1" fmla="*/ 44454 w 77388"/>
                  <a:gd name="csY1" fmla="*/ 447573 h 461213"/>
                  <a:gd name="csX2" fmla="*/ 77296 w 77388"/>
                  <a:gd name="csY2" fmla="*/ 447573 h 461213"/>
                  <a:gd name="csX3" fmla="*/ 28643 w 77388"/>
                  <a:gd name="csY3" fmla="*/ 13623 h 461213"/>
                  <a:gd name="csX4" fmla="*/ 106 w 77388"/>
                  <a:gd name="csY4" fmla="*/ 13623 h 461213"/>
                  <a:gd name="csX5" fmla="*/ 106 w 77388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88" h="461213">
                    <a:moveTo>
                      <a:pt x="106" y="13623"/>
                    </a:moveTo>
                    <a:cubicBezTo>
                      <a:pt x="16327" y="158289"/>
                      <a:pt x="28243" y="302916"/>
                      <a:pt x="44454" y="447573"/>
                    </a:cubicBezTo>
                    <a:cubicBezTo>
                      <a:pt x="46483" y="465661"/>
                      <a:pt x="79344" y="465861"/>
                      <a:pt x="77296" y="447573"/>
                    </a:cubicBezTo>
                    <a:cubicBezTo>
                      <a:pt x="61066" y="302916"/>
                      <a:pt x="44864" y="158289"/>
                      <a:pt x="28643" y="13623"/>
                    </a:cubicBezTo>
                    <a:cubicBezTo>
                      <a:pt x="26605" y="-4446"/>
                      <a:pt x="-1951" y="-4636"/>
                      <a:pt x="106" y="13623"/>
                    </a:cubicBezTo>
                    <a:lnTo>
                      <a:pt x="106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" name="Freeform: Shape 394">
                <a:extLst>
                  <a:ext uri="{FF2B5EF4-FFF2-40B4-BE49-F238E27FC236}">
                    <a16:creationId xmlns:a16="http://schemas.microsoft.com/office/drawing/2014/main" id="{189640D6-AC01-8468-D4BC-6B5F9923E6CB}"/>
                  </a:ext>
                </a:extLst>
              </p:cNvPr>
              <p:cNvSpPr/>
              <p:nvPr/>
            </p:nvSpPr>
            <p:spPr>
              <a:xfrm>
                <a:off x="12902263" y="10087235"/>
                <a:ext cx="179300" cy="1068708"/>
              </a:xfrm>
              <a:custGeom>
                <a:avLst/>
                <a:gdLst>
                  <a:gd name="csX0" fmla="*/ 77273 w 77379"/>
                  <a:gd name="csY0" fmla="*/ 13623 h 461213"/>
                  <a:gd name="csX1" fmla="*/ 32972 w 77379"/>
                  <a:gd name="csY1" fmla="*/ 447573 h 461213"/>
                  <a:gd name="csX2" fmla="*/ 92 w 77379"/>
                  <a:gd name="csY2" fmla="*/ 447573 h 461213"/>
                  <a:gd name="csX3" fmla="*/ 48745 w 77379"/>
                  <a:gd name="csY3" fmla="*/ 13623 h 461213"/>
                  <a:gd name="csX4" fmla="*/ 77273 w 77379"/>
                  <a:gd name="csY4" fmla="*/ 13623 h 461213"/>
                  <a:gd name="csX5" fmla="*/ 77273 w 77379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79" h="461213">
                    <a:moveTo>
                      <a:pt x="77273" y="13623"/>
                    </a:moveTo>
                    <a:cubicBezTo>
                      <a:pt x="61061" y="158289"/>
                      <a:pt x="49203" y="302916"/>
                      <a:pt x="32972" y="447573"/>
                    </a:cubicBezTo>
                    <a:cubicBezTo>
                      <a:pt x="30962" y="465661"/>
                      <a:pt x="-1956" y="465861"/>
                      <a:pt x="92" y="447573"/>
                    </a:cubicBezTo>
                    <a:cubicBezTo>
                      <a:pt x="16322" y="302916"/>
                      <a:pt x="32524" y="158289"/>
                      <a:pt x="48745" y="13623"/>
                    </a:cubicBezTo>
                    <a:cubicBezTo>
                      <a:pt x="50765" y="-4446"/>
                      <a:pt x="79340" y="-4636"/>
                      <a:pt x="77273" y="13623"/>
                    </a:cubicBezTo>
                    <a:lnTo>
                      <a:pt x="77273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D119095D-0981-C8C1-5E42-DB25AE02ED32}"/>
                </a:ext>
              </a:extLst>
            </p:cNvPr>
            <p:cNvSpPr/>
            <p:nvPr/>
          </p:nvSpPr>
          <p:spPr>
            <a:xfrm>
              <a:off x="11302458" y="10927065"/>
              <a:ext cx="680448" cy="1045279"/>
            </a:xfrm>
            <a:custGeom>
              <a:avLst/>
              <a:gdLst>
                <a:gd name="csX0" fmla="*/ 233534 w 293655"/>
                <a:gd name="csY0" fmla="*/ 0 h 451102"/>
                <a:gd name="csX1" fmla="*/ 0 w 293655"/>
                <a:gd name="csY1" fmla="*/ 0 h 451102"/>
                <a:gd name="csX2" fmla="*/ 154905 w 293655"/>
                <a:gd name="csY2" fmla="*/ 445389 h 451102"/>
                <a:gd name="csX3" fmla="*/ 293656 w 293655"/>
                <a:gd name="csY3" fmla="*/ 450799 h 451102"/>
                <a:gd name="csX4" fmla="*/ 233534 w 293655"/>
                <a:gd name="csY4" fmla="*/ 0 h 4511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93655" h="451102">
                  <a:moveTo>
                    <a:pt x="233534" y="0"/>
                  </a:move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198863" y="450885"/>
                    <a:pt x="249688" y="451675"/>
                    <a:pt x="293656" y="450799"/>
                  </a:cubicBezTo>
                  <a:cubicBezTo>
                    <a:pt x="234782" y="308553"/>
                    <a:pt x="232467" y="153210"/>
                    <a:pt x="23353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87" name="Group 386">
              <a:extLst>
                <a:ext uri="{FF2B5EF4-FFF2-40B4-BE49-F238E27FC236}">
                  <a16:creationId xmlns:a16="http://schemas.microsoft.com/office/drawing/2014/main" id="{BC1B3CDD-01B7-10D1-1ACD-A53B739AB269}"/>
                </a:ext>
              </a:extLst>
            </p:cNvPr>
            <p:cNvGrpSpPr/>
            <p:nvPr/>
          </p:nvGrpSpPr>
          <p:grpSpPr>
            <a:xfrm>
              <a:off x="10058400" y="5133818"/>
              <a:ext cx="4267200" cy="4985004"/>
              <a:chOff x="10058400" y="5133818"/>
              <a:chExt cx="4267200" cy="4985004"/>
            </a:xfrm>
          </p:grpSpPr>
          <p:sp>
            <p:nvSpPr>
              <p:cNvPr id="388" name="Freeform: Shape 387">
                <a:extLst>
                  <a:ext uri="{FF2B5EF4-FFF2-40B4-BE49-F238E27FC236}">
                    <a16:creationId xmlns:a16="http://schemas.microsoft.com/office/drawing/2014/main" id="{A96515BA-E8D0-276C-7A54-F5184AE46EE4}"/>
                  </a:ext>
                </a:extLst>
              </p:cNvPr>
              <p:cNvSpPr/>
              <p:nvPr/>
            </p:nvSpPr>
            <p:spPr>
              <a:xfrm>
                <a:off x="10058409" y="5133839"/>
                <a:ext cx="4267191" cy="4984982"/>
              </a:xfrm>
              <a:custGeom>
                <a:avLst/>
                <a:gdLst>
                  <a:gd name="csX0" fmla="*/ 1783724 w 1841554"/>
                  <a:gd name="csY0" fmla="*/ 538010 h 2151325"/>
                  <a:gd name="csX1" fmla="*/ 1606921 w 1841554"/>
                  <a:gd name="csY1" fmla="*/ 260518 h 2151325"/>
                  <a:gd name="csX2" fmla="*/ 1606569 w 1841554"/>
                  <a:gd name="csY2" fmla="*/ 259699 h 2151325"/>
                  <a:gd name="csX3" fmla="*/ 1349623 w 1841554"/>
                  <a:gd name="csY3" fmla="*/ 84725 h 2151325"/>
                  <a:gd name="csX4" fmla="*/ 1349527 w 1841554"/>
                  <a:gd name="csY4" fmla="*/ 85496 h 2151325"/>
                  <a:gd name="csX5" fmla="*/ 1349194 w 1841554"/>
                  <a:gd name="csY5" fmla="*/ 84725 h 2151325"/>
                  <a:gd name="csX6" fmla="*/ 991054 w 1841554"/>
                  <a:gd name="csY6" fmla="*/ 0 h 2151325"/>
                  <a:gd name="csX7" fmla="*/ 850522 w 1841554"/>
                  <a:gd name="csY7" fmla="*/ 0 h 2151325"/>
                  <a:gd name="csX8" fmla="*/ 492363 w 1841554"/>
                  <a:gd name="csY8" fmla="*/ 84725 h 2151325"/>
                  <a:gd name="csX9" fmla="*/ 235426 w 1841554"/>
                  <a:gd name="csY9" fmla="*/ 259699 h 2151325"/>
                  <a:gd name="csX10" fmla="*/ 57823 w 1841554"/>
                  <a:gd name="csY10" fmla="*/ 538020 h 2151325"/>
                  <a:gd name="csX11" fmla="*/ 273145 w 1841554"/>
                  <a:gd name="csY11" fmla="*/ 1637024 h 2151325"/>
                  <a:gd name="csX12" fmla="*/ 536921 w 1841554"/>
                  <a:gd name="csY12" fmla="*/ 2151326 h 2151325"/>
                  <a:gd name="csX13" fmla="*/ 556657 w 1841554"/>
                  <a:gd name="csY13" fmla="*/ 2151326 h 2151325"/>
                  <a:gd name="csX14" fmla="*/ 586441 w 1841554"/>
                  <a:gd name="csY14" fmla="*/ 2151326 h 2151325"/>
                  <a:gd name="csX15" fmla="*/ 743509 w 1841554"/>
                  <a:gd name="csY15" fmla="*/ 2151326 h 2151325"/>
                  <a:gd name="csX16" fmla="*/ 804307 w 1841554"/>
                  <a:gd name="csY16" fmla="*/ 2151326 h 2151325"/>
                  <a:gd name="csX17" fmla="*/ 850617 w 1841554"/>
                  <a:gd name="csY17" fmla="*/ 2151326 h 2151325"/>
                  <a:gd name="csX18" fmla="*/ 990930 w 1841554"/>
                  <a:gd name="csY18" fmla="*/ 2151326 h 2151325"/>
                  <a:gd name="csX19" fmla="*/ 1037660 w 1841554"/>
                  <a:gd name="csY19" fmla="*/ 2151326 h 2151325"/>
                  <a:gd name="csX20" fmla="*/ 1098029 w 1841554"/>
                  <a:gd name="csY20" fmla="*/ 2151326 h 2151325"/>
                  <a:gd name="csX21" fmla="*/ 1128147 w 1841554"/>
                  <a:gd name="csY21" fmla="*/ 2151326 h 2151325"/>
                  <a:gd name="csX22" fmla="*/ 1255096 w 1841554"/>
                  <a:gd name="csY22" fmla="*/ 2151326 h 2151325"/>
                  <a:gd name="csX23" fmla="*/ 1285310 w 1841554"/>
                  <a:gd name="csY23" fmla="*/ 2151326 h 2151325"/>
                  <a:gd name="csX24" fmla="*/ 1304598 w 1841554"/>
                  <a:gd name="csY24" fmla="*/ 2151326 h 2151325"/>
                  <a:gd name="csX25" fmla="*/ 1568374 w 1841554"/>
                  <a:gd name="csY25" fmla="*/ 1637024 h 2151325"/>
                  <a:gd name="csX26" fmla="*/ 1783724 w 1841554"/>
                  <a:gd name="csY26" fmla="*/ 538010 h 215132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</a:cxnLst>
                <a:rect l="l" t="t" r="r" b="b"/>
                <a:pathLst>
                  <a:path w="1841554" h="2151325">
                    <a:moveTo>
                      <a:pt x="1783724" y="538010"/>
                    </a:moveTo>
                    <a:cubicBezTo>
                      <a:pt x="1739357" y="423786"/>
                      <a:pt x="1677930" y="332832"/>
                      <a:pt x="1606921" y="260518"/>
                    </a:cubicBezTo>
                    <a:lnTo>
                      <a:pt x="1606569" y="259699"/>
                    </a:lnTo>
                    <a:cubicBezTo>
                      <a:pt x="1517634" y="151267"/>
                      <a:pt x="1349623" y="84725"/>
                      <a:pt x="1349623" y="84725"/>
                    </a:cubicBezTo>
                    <a:lnTo>
                      <a:pt x="1349527" y="85496"/>
                    </a:lnTo>
                    <a:cubicBezTo>
                      <a:pt x="1349413" y="85239"/>
                      <a:pt x="1349308" y="84982"/>
                      <a:pt x="1349194" y="84725"/>
                    </a:cubicBezTo>
                    <a:cubicBezTo>
                      <a:pt x="1225055" y="30242"/>
                      <a:pt x="1097543" y="6868"/>
                      <a:pt x="991054" y="0"/>
                    </a:cubicBezTo>
                    <a:lnTo>
                      <a:pt x="850522" y="0"/>
                    </a:lnTo>
                    <a:cubicBezTo>
                      <a:pt x="744023" y="6858"/>
                      <a:pt x="616512" y="30232"/>
                      <a:pt x="492363" y="84725"/>
                    </a:cubicBezTo>
                    <a:cubicBezTo>
                      <a:pt x="492363" y="84725"/>
                      <a:pt x="324351" y="151267"/>
                      <a:pt x="235426" y="259699"/>
                    </a:cubicBezTo>
                    <a:cubicBezTo>
                      <a:pt x="164093" y="332146"/>
                      <a:pt x="102362" y="423358"/>
                      <a:pt x="57823" y="538020"/>
                    </a:cubicBezTo>
                    <a:cubicBezTo>
                      <a:pt x="-100892" y="946528"/>
                      <a:pt x="99095" y="1299096"/>
                      <a:pt x="273145" y="1637024"/>
                    </a:cubicBezTo>
                    <a:cubicBezTo>
                      <a:pt x="447214" y="1974961"/>
                      <a:pt x="536921" y="2151326"/>
                      <a:pt x="536921" y="2151326"/>
                    </a:cubicBezTo>
                    <a:lnTo>
                      <a:pt x="556657" y="2151326"/>
                    </a:lnTo>
                    <a:lnTo>
                      <a:pt x="586441" y="2151326"/>
                    </a:lnTo>
                    <a:lnTo>
                      <a:pt x="743509" y="2151326"/>
                    </a:lnTo>
                    <a:lnTo>
                      <a:pt x="804307" y="2151326"/>
                    </a:lnTo>
                    <a:lnTo>
                      <a:pt x="850617" y="2151326"/>
                    </a:lnTo>
                    <a:lnTo>
                      <a:pt x="990930" y="2151326"/>
                    </a:lnTo>
                    <a:lnTo>
                      <a:pt x="1037660" y="2151326"/>
                    </a:lnTo>
                    <a:lnTo>
                      <a:pt x="1098029" y="2151326"/>
                    </a:lnTo>
                    <a:lnTo>
                      <a:pt x="1128147" y="2151326"/>
                    </a:lnTo>
                    <a:lnTo>
                      <a:pt x="1255096" y="2151326"/>
                    </a:lnTo>
                    <a:lnTo>
                      <a:pt x="1285310" y="2151326"/>
                    </a:lnTo>
                    <a:lnTo>
                      <a:pt x="1304598" y="2151326"/>
                    </a:lnTo>
                    <a:cubicBezTo>
                      <a:pt x="1304598" y="2151326"/>
                      <a:pt x="1394323" y="1974961"/>
                      <a:pt x="1568374" y="1637024"/>
                    </a:cubicBezTo>
                    <a:cubicBezTo>
                      <a:pt x="1742481" y="1299086"/>
                      <a:pt x="1942449" y="946518"/>
                      <a:pt x="1783724" y="5380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89" name="Group 388">
                <a:extLst>
                  <a:ext uri="{FF2B5EF4-FFF2-40B4-BE49-F238E27FC236}">
                    <a16:creationId xmlns:a16="http://schemas.microsoft.com/office/drawing/2014/main" id="{0526DA95-2365-8149-E485-E1C09582CA85}"/>
                  </a:ext>
                </a:extLst>
              </p:cNvPr>
              <p:cNvGrpSpPr/>
              <p:nvPr/>
            </p:nvGrpSpPr>
            <p:grpSpPr>
              <a:xfrm>
                <a:off x="10058400" y="5133818"/>
                <a:ext cx="4267200" cy="4985004"/>
                <a:chOff x="10058400" y="5133818"/>
                <a:chExt cx="4267200" cy="4985004"/>
              </a:xfrm>
            </p:grpSpPr>
            <p:sp>
              <p:nvSpPr>
                <p:cNvPr id="390" name="Freeform: Shape 389">
                  <a:extLst>
                    <a:ext uri="{FF2B5EF4-FFF2-40B4-BE49-F238E27FC236}">
                      <a16:creationId xmlns:a16="http://schemas.microsoft.com/office/drawing/2014/main" id="{8F7C0465-6A4E-7471-215F-3D74F791699A}"/>
                    </a:ext>
                  </a:extLst>
                </p:cNvPr>
                <p:cNvSpPr/>
                <p:nvPr/>
              </p:nvSpPr>
              <p:spPr>
                <a:xfrm>
                  <a:off x="12354540" y="5133839"/>
                  <a:ext cx="1095587" cy="4984982"/>
                </a:xfrm>
                <a:custGeom>
                  <a:avLst/>
                  <a:gdLst>
                    <a:gd name="csX0" fmla="*/ 25346 w 472813"/>
                    <a:gd name="csY0" fmla="*/ 140503 h 2151325"/>
                    <a:gd name="csX1" fmla="*/ 76362 w 472813"/>
                    <a:gd name="csY1" fmla="*/ 575653 h 2151325"/>
                    <a:gd name="csX2" fmla="*/ 95221 w 472813"/>
                    <a:gd name="csY2" fmla="*/ 1074487 h 2151325"/>
                    <a:gd name="csX3" fmla="*/ 76762 w 472813"/>
                    <a:gd name="csY3" fmla="*/ 1573301 h 2151325"/>
                    <a:gd name="csX4" fmla="*/ 25775 w 472813"/>
                    <a:gd name="csY4" fmla="*/ 2008461 h 2151325"/>
                    <a:gd name="csX5" fmla="*/ 0 w 472813"/>
                    <a:gd name="csY5" fmla="*/ 2151326 h 2151325"/>
                    <a:gd name="csX6" fmla="*/ 107099 w 472813"/>
                    <a:gd name="csY6" fmla="*/ 2151326 h 2151325"/>
                    <a:gd name="csX7" fmla="*/ 358245 w 472813"/>
                    <a:gd name="csY7" fmla="*/ 84725 h 2151325"/>
                    <a:gd name="csX8" fmla="*/ 105 w 472813"/>
                    <a:gd name="csY8" fmla="*/ 0 h 2151325"/>
                    <a:gd name="csX9" fmla="*/ 25346 w 472813"/>
                    <a:gd name="csY9" fmla="*/ 140503 h 21513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72813" h="2151325">
                      <a:moveTo>
                        <a:pt x="25346" y="140503"/>
                      </a:moveTo>
                      <a:cubicBezTo>
                        <a:pt x="46006" y="267872"/>
                        <a:pt x="64122" y="416452"/>
                        <a:pt x="76362" y="575653"/>
                      </a:cubicBezTo>
                      <a:cubicBezTo>
                        <a:pt x="88887" y="734854"/>
                        <a:pt x="94897" y="904656"/>
                        <a:pt x="95221" y="1074487"/>
                      </a:cubicBezTo>
                      <a:cubicBezTo>
                        <a:pt x="95126" y="1244308"/>
                        <a:pt x="89192" y="1414110"/>
                        <a:pt x="76762" y="1573301"/>
                      </a:cubicBezTo>
                      <a:cubicBezTo>
                        <a:pt x="64608" y="1732521"/>
                        <a:pt x="46491" y="1881102"/>
                        <a:pt x="25775" y="2008461"/>
                      </a:cubicBezTo>
                      <a:cubicBezTo>
                        <a:pt x="17421" y="2059791"/>
                        <a:pt x="8687" y="2107587"/>
                        <a:pt x="0" y="2151326"/>
                      </a:cubicBezTo>
                      <a:lnTo>
                        <a:pt x="107099" y="2151326"/>
                      </a:lnTo>
                      <a:cubicBezTo>
                        <a:pt x="304047" y="1706756"/>
                        <a:pt x="655044" y="745722"/>
                        <a:pt x="358245" y="84725"/>
                      </a:cubicBezTo>
                      <a:cubicBezTo>
                        <a:pt x="234105" y="30242"/>
                        <a:pt x="106604" y="6868"/>
                        <a:pt x="105" y="0"/>
                      </a:cubicBezTo>
                      <a:cubicBezTo>
                        <a:pt x="8629" y="43091"/>
                        <a:pt x="17164" y="90107"/>
                        <a:pt x="25346" y="14050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1" name="Freeform: Shape 390">
                  <a:extLst>
                    <a:ext uri="{FF2B5EF4-FFF2-40B4-BE49-F238E27FC236}">
                      <a16:creationId xmlns:a16="http://schemas.microsoft.com/office/drawing/2014/main" id="{A6F3E33F-24FC-2F85-D69B-FCB8E210519D}"/>
                    </a:ext>
                  </a:extLst>
                </p:cNvPr>
                <p:cNvSpPr/>
                <p:nvPr/>
              </p:nvSpPr>
              <p:spPr>
                <a:xfrm>
                  <a:off x="12966745" y="5735628"/>
                  <a:ext cx="1358855" cy="4383172"/>
                </a:xfrm>
                <a:custGeom>
                  <a:avLst/>
                  <a:gdLst>
                    <a:gd name="csX0" fmla="*/ 528599 w 586429"/>
                    <a:gd name="csY0" fmla="*/ 278301 h 1891607"/>
                    <a:gd name="csX1" fmla="*/ 351016 w 586429"/>
                    <a:gd name="csY1" fmla="*/ 0 h 1891607"/>
                    <a:gd name="csX2" fmla="*/ 444722 w 586429"/>
                    <a:gd name="csY2" fmla="*/ 340757 h 1891607"/>
                    <a:gd name="csX3" fmla="*/ 0 w 586429"/>
                    <a:gd name="csY3" fmla="*/ 1891608 h 1891607"/>
                    <a:gd name="csX4" fmla="*/ 49502 w 586429"/>
                    <a:gd name="csY4" fmla="*/ 1891608 h 1891607"/>
                    <a:gd name="csX5" fmla="*/ 313277 w 586429"/>
                    <a:gd name="csY5" fmla="*/ 1377305 h 1891607"/>
                    <a:gd name="csX6" fmla="*/ 528599 w 586429"/>
                    <a:gd name="csY6" fmla="*/ 278301 h 18916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29" h="1891607">
                      <a:moveTo>
                        <a:pt x="528599" y="278301"/>
                      </a:moveTo>
                      <a:cubicBezTo>
                        <a:pt x="484061" y="163658"/>
                        <a:pt x="422348" y="72447"/>
                        <a:pt x="351016" y="0"/>
                      </a:cubicBezTo>
                      <a:cubicBezTo>
                        <a:pt x="394945" y="96241"/>
                        <a:pt x="428978" y="209083"/>
                        <a:pt x="444722" y="340757"/>
                      </a:cubicBezTo>
                      <a:cubicBezTo>
                        <a:pt x="509216" y="879872"/>
                        <a:pt x="233553" y="1412215"/>
                        <a:pt x="0" y="1891608"/>
                      </a:cubicBezTo>
                      <a:lnTo>
                        <a:pt x="49502" y="1891608"/>
                      </a:lnTo>
                      <a:cubicBezTo>
                        <a:pt x="49502" y="1891608"/>
                        <a:pt x="139227" y="1715243"/>
                        <a:pt x="313277" y="1377305"/>
                      </a:cubicBezTo>
                      <a:cubicBezTo>
                        <a:pt x="487347" y="1039377"/>
                        <a:pt x="687324" y="686810"/>
                        <a:pt x="528599" y="27830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2" name="Freeform: Shape 391">
                  <a:extLst>
                    <a:ext uri="{FF2B5EF4-FFF2-40B4-BE49-F238E27FC236}">
                      <a16:creationId xmlns:a16="http://schemas.microsoft.com/office/drawing/2014/main" id="{E7AD0DB9-D8BF-5DEF-2EDB-5C4110C88DDB}"/>
                    </a:ext>
                  </a:extLst>
                </p:cNvPr>
                <p:cNvSpPr/>
                <p:nvPr/>
              </p:nvSpPr>
              <p:spPr>
                <a:xfrm>
                  <a:off x="10933796" y="5133818"/>
                  <a:ext cx="1095661" cy="4984984"/>
                </a:xfrm>
                <a:custGeom>
                  <a:avLst/>
                  <a:gdLst>
                    <a:gd name="csX0" fmla="*/ 1095395 w 1095661"/>
                    <a:gd name="csY0" fmla="*/ 0 h 4984984"/>
                    <a:gd name="csX1" fmla="*/ 1036951 w 1095661"/>
                    <a:gd name="csY1" fmla="*/ 325569 h 4984984"/>
                    <a:gd name="csX2" fmla="*/ 918718 w 1095661"/>
                    <a:gd name="csY2" fmla="*/ 1333885 h 4984984"/>
                    <a:gd name="csX3" fmla="*/ 875016 w 1095661"/>
                    <a:gd name="csY3" fmla="*/ 2489767 h 4984984"/>
                    <a:gd name="csX4" fmla="*/ 917768 w 1095661"/>
                    <a:gd name="csY4" fmla="*/ 3645605 h 4984984"/>
                    <a:gd name="csX5" fmla="*/ 1035960 w 1095661"/>
                    <a:gd name="csY5" fmla="*/ 4653940 h 4984984"/>
                    <a:gd name="csX6" fmla="*/ 1095661 w 1095661"/>
                    <a:gd name="csY6" fmla="*/ 4984984 h 4984984"/>
                    <a:gd name="csX7" fmla="*/ 847428 w 1095661"/>
                    <a:gd name="csY7" fmla="*/ 4984984 h 4984984"/>
                    <a:gd name="csX8" fmla="*/ 265480 w 1095661"/>
                    <a:gd name="csY8" fmla="*/ 196322 h 4984984"/>
                    <a:gd name="csX9" fmla="*/ 265495 w 1095661"/>
                    <a:gd name="csY9" fmla="*/ 196317 h 4984984"/>
                    <a:gd name="csX10" fmla="*/ 265501 w 1095661"/>
                    <a:gd name="csY10" fmla="*/ 196301 h 4984984"/>
                    <a:gd name="csX11" fmla="*/ 265977 w 1095661"/>
                    <a:gd name="csY11" fmla="*/ 196135 h 4984984"/>
                    <a:gd name="csX12" fmla="*/ 481814 w 1095661"/>
                    <a:gd name="csY12" fmla="*/ 114612 h 4984984"/>
                    <a:gd name="csX13" fmla="*/ 556096 w 1095661"/>
                    <a:gd name="csY13" fmla="*/ 94530 h 4984984"/>
                    <a:gd name="csX14" fmla="*/ 588864 w 1095661"/>
                    <a:gd name="csY14" fmla="*/ 83054 h 4984984"/>
                    <a:gd name="csX15" fmla="*/ 588155 w 1095661"/>
                    <a:gd name="csY15" fmla="*/ 85863 h 4984984"/>
                    <a:gd name="csX16" fmla="*/ 695774 w 1095661"/>
                    <a:gd name="csY16" fmla="*/ 56769 h 4984984"/>
                    <a:gd name="csX17" fmla="*/ 1095395 w 1095661"/>
                    <a:gd name="csY17" fmla="*/ 0 h 49849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95661" h="4984984">
                      <a:moveTo>
                        <a:pt x="1095395" y="0"/>
                      </a:moveTo>
                      <a:cubicBezTo>
                        <a:pt x="1075708" y="99849"/>
                        <a:pt x="1055910" y="208791"/>
                        <a:pt x="1036951" y="325569"/>
                      </a:cubicBezTo>
                      <a:cubicBezTo>
                        <a:pt x="989102" y="620705"/>
                        <a:pt x="947078" y="964990"/>
                        <a:pt x="918718" y="1333885"/>
                      </a:cubicBezTo>
                      <a:cubicBezTo>
                        <a:pt x="889693" y="1702780"/>
                        <a:pt x="875723" y="2096261"/>
                        <a:pt x="875016" y="2489767"/>
                      </a:cubicBezTo>
                      <a:cubicBezTo>
                        <a:pt x="875192" y="2883271"/>
                        <a:pt x="888988" y="3276730"/>
                        <a:pt x="917768" y="3645605"/>
                      </a:cubicBezTo>
                      <a:cubicBezTo>
                        <a:pt x="945998" y="4014542"/>
                        <a:pt x="987932" y="4358830"/>
                        <a:pt x="1035960" y="4653940"/>
                      </a:cubicBezTo>
                      <a:cubicBezTo>
                        <a:pt x="1055292" y="4772882"/>
                        <a:pt x="1075532" y="4883634"/>
                        <a:pt x="1095661" y="4984984"/>
                      </a:cubicBezTo>
                      <a:lnTo>
                        <a:pt x="847428" y="4984984"/>
                      </a:lnTo>
                      <a:cubicBezTo>
                        <a:pt x="391087" y="3954840"/>
                        <a:pt x="-422274" y="1727940"/>
                        <a:pt x="265480" y="196322"/>
                      </a:cubicBezTo>
                      <a:lnTo>
                        <a:pt x="265495" y="196317"/>
                      </a:lnTo>
                      <a:lnTo>
                        <a:pt x="265501" y="196301"/>
                      </a:lnTo>
                      <a:lnTo>
                        <a:pt x="265977" y="196135"/>
                      </a:lnTo>
                      <a:lnTo>
                        <a:pt x="481814" y="114612"/>
                      </a:lnTo>
                      <a:lnTo>
                        <a:pt x="556096" y="94530"/>
                      </a:lnTo>
                      <a:lnTo>
                        <a:pt x="588864" y="83054"/>
                      </a:lnTo>
                      <a:lnTo>
                        <a:pt x="588155" y="85863"/>
                      </a:lnTo>
                      <a:lnTo>
                        <a:pt x="695774" y="56769"/>
                      </a:lnTo>
                      <a:cubicBezTo>
                        <a:pt x="836447" y="25458"/>
                        <a:pt x="972007" y="7945"/>
                        <a:pt x="109539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5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 wrap="square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3" name="Freeform: Shape 392">
                  <a:extLst>
                    <a:ext uri="{FF2B5EF4-FFF2-40B4-BE49-F238E27FC236}">
                      <a16:creationId xmlns:a16="http://schemas.microsoft.com/office/drawing/2014/main" id="{A39A9E5F-6203-25BF-49B0-CC938F32EEF1}"/>
                    </a:ext>
                  </a:extLst>
                </p:cNvPr>
                <p:cNvSpPr/>
                <p:nvPr/>
              </p:nvSpPr>
              <p:spPr>
                <a:xfrm>
                  <a:off x="10058400" y="5735607"/>
                  <a:ext cx="1358912" cy="4383215"/>
                </a:xfrm>
                <a:custGeom>
                  <a:avLst/>
                  <a:gdLst>
                    <a:gd name="csX0" fmla="*/ 141713 w 586454"/>
                    <a:gd name="csY0" fmla="*/ 340766 h 1891626"/>
                    <a:gd name="csX1" fmla="*/ 235430 w 586454"/>
                    <a:gd name="csY1" fmla="*/ 0 h 1891626"/>
                    <a:gd name="csX2" fmla="*/ 57827 w 586454"/>
                    <a:gd name="csY2" fmla="*/ 278321 h 1891626"/>
                    <a:gd name="csX3" fmla="*/ 273158 w 586454"/>
                    <a:gd name="csY3" fmla="*/ 1377325 h 1891626"/>
                    <a:gd name="csX4" fmla="*/ 536934 w 586454"/>
                    <a:gd name="csY4" fmla="*/ 1891627 h 1891626"/>
                    <a:gd name="csX5" fmla="*/ 586455 w 586454"/>
                    <a:gd name="csY5" fmla="*/ 1891627 h 1891626"/>
                    <a:gd name="csX6" fmla="*/ 141713 w 586454"/>
                    <a:gd name="csY6" fmla="*/ 340766 h 189162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54" h="1891626">
                      <a:moveTo>
                        <a:pt x="141713" y="340766"/>
                      </a:moveTo>
                      <a:cubicBezTo>
                        <a:pt x="157468" y="209093"/>
                        <a:pt x="191491" y="96241"/>
                        <a:pt x="235430" y="0"/>
                      </a:cubicBezTo>
                      <a:cubicBezTo>
                        <a:pt x="164097" y="72447"/>
                        <a:pt x="102366" y="163659"/>
                        <a:pt x="57827" y="278321"/>
                      </a:cubicBezTo>
                      <a:cubicBezTo>
                        <a:pt x="-100898" y="686829"/>
                        <a:pt x="99099" y="1039397"/>
                        <a:pt x="273158" y="1377325"/>
                      </a:cubicBezTo>
                      <a:cubicBezTo>
                        <a:pt x="447228" y="1715262"/>
                        <a:pt x="536934" y="1891627"/>
                        <a:pt x="536934" y="1891627"/>
                      </a:cubicBezTo>
                      <a:lnTo>
                        <a:pt x="586455" y="1891627"/>
                      </a:lnTo>
                      <a:cubicBezTo>
                        <a:pt x="352883" y="1412224"/>
                        <a:pt x="77229" y="879872"/>
                        <a:pt x="141713" y="34076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96" name="Group 395">
            <a:extLst>
              <a:ext uri="{FF2B5EF4-FFF2-40B4-BE49-F238E27FC236}">
                <a16:creationId xmlns:a16="http://schemas.microsoft.com/office/drawing/2014/main" id="{52D2F956-293F-C925-AA4D-A1FE014AF925}"/>
              </a:ext>
            </a:extLst>
          </p:cNvPr>
          <p:cNvGrpSpPr/>
          <p:nvPr/>
        </p:nvGrpSpPr>
        <p:grpSpPr>
          <a:xfrm>
            <a:off x="3818235" y="6906256"/>
            <a:ext cx="5233002" cy="1647580"/>
            <a:chOff x="3818235" y="6906256"/>
            <a:chExt cx="5233002" cy="1647580"/>
          </a:xfrm>
        </p:grpSpPr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80839367-EE75-8442-6C09-EBBC3508F1E3}"/>
                </a:ext>
              </a:extLst>
            </p:cNvPr>
            <p:cNvSpPr/>
            <p:nvPr/>
          </p:nvSpPr>
          <p:spPr>
            <a:xfrm>
              <a:off x="4693708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98" name="Group 397">
              <a:extLst>
                <a:ext uri="{FF2B5EF4-FFF2-40B4-BE49-F238E27FC236}">
                  <a16:creationId xmlns:a16="http://schemas.microsoft.com/office/drawing/2014/main" id="{5A4FBD44-E919-1C4C-46C4-6C9D153EB3D5}"/>
                </a:ext>
              </a:extLst>
            </p:cNvPr>
            <p:cNvGrpSpPr/>
            <p:nvPr/>
          </p:nvGrpSpPr>
          <p:grpSpPr>
            <a:xfrm>
              <a:off x="5410594" y="7243938"/>
              <a:ext cx="2669276" cy="972217"/>
              <a:chOff x="6557445" y="4827677"/>
              <a:chExt cx="2669276" cy="972217"/>
            </a:xfrm>
          </p:grpSpPr>
          <p:sp>
            <p:nvSpPr>
              <p:cNvPr id="401" name="TextBox 400">
                <a:extLst>
                  <a:ext uri="{FF2B5EF4-FFF2-40B4-BE49-F238E27FC236}">
                    <a16:creationId xmlns:a16="http://schemas.microsoft.com/office/drawing/2014/main" id="{9816BB78-9FC2-97E0-AB61-29B354C0D13D}"/>
                  </a:ext>
                </a:extLst>
              </p:cNvPr>
              <p:cNvSpPr txBox="1"/>
              <p:nvPr/>
            </p:nvSpPr>
            <p:spPr>
              <a:xfrm>
                <a:off x="7359221" y="4827677"/>
                <a:ext cx="1867499" cy="467867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FUEL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Nhiên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liệu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02" name="TextBox 401">
                <a:extLst>
                  <a:ext uri="{FF2B5EF4-FFF2-40B4-BE49-F238E27FC236}">
                    <a16:creationId xmlns:a16="http://schemas.microsoft.com/office/drawing/2014/main" id="{378BD88F-AFEB-7BFA-D3AD-D067554A23D1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Nạp năng lượng bằng tầm nhìn, động lực và mục tiêu rõ ràng.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399" name="Oval 398">
              <a:extLst>
                <a:ext uri="{FF2B5EF4-FFF2-40B4-BE49-F238E27FC236}">
                  <a16:creationId xmlns:a16="http://schemas.microsoft.com/office/drawing/2014/main" id="{7C37E81F-B618-B545-046D-1BDF6FADB7A6}"/>
                </a:ext>
              </a:extLst>
            </p:cNvPr>
            <p:cNvSpPr/>
            <p:nvPr/>
          </p:nvSpPr>
          <p:spPr>
            <a:xfrm>
              <a:off x="3818235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0" name="Oval 399">
              <a:extLst>
                <a:ext uri="{FF2B5EF4-FFF2-40B4-BE49-F238E27FC236}">
                  <a16:creationId xmlns:a16="http://schemas.microsoft.com/office/drawing/2014/main" id="{8DDEF6CB-7211-8F6E-761D-CF566B034AD7}"/>
                </a:ext>
              </a:extLst>
            </p:cNvPr>
            <p:cNvSpPr/>
            <p:nvPr/>
          </p:nvSpPr>
          <p:spPr>
            <a:xfrm>
              <a:off x="4041263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730A21BD-79DA-AB0B-04F8-331337038BA2}"/>
              </a:ext>
            </a:extLst>
          </p:cNvPr>
          <p:cNvGrpSpPr/>
          <p:nvPr/>
        </p:nvGrpSpPr>
        <p:grpSpPr>
          <a:xfrm>
            <a:off x="8751719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04" name="Oval 403">
              <a:extLst>
                <a:ext uri="{FF2B5EF4-FFF2-40B4-BE49-F238E27FC236}">
                  <a16:creationId xmlns:a16="http://schemas.microsoft.com/office/drawing/2014/main" id="{2D1A263E-9060-E1CA-0C6A-1C49F0C829CE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5" name="Oval 404">
              <a:extLst>
                <a:ext uri="{FF2B5EF4-FFF2-40B4-BE49-F238E27FC236}">
                  <a16:creationId xmlns:a16="http://schemas.microsoft.com/office/drawing/2014/main" id="{193E674F-9C34-B220-D9AA-342632B0A457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06" name="Group 405">
            <a:extLst>
              <a:ext uri="{FF2B5EF4-FFF2-40B4-BE49-F238E27FC236}">
                <a16:creationId xmlns:a16="http://schemas.microsoft.com/office/drawing/2014/main" id="{34CDC427-3B19-26E3-1733-58C9A03960A5}"/>
              </a:ext>
            </a:extLst>
          </p:cNvPr>
          <p:cNvGrpSpPr/>
          <p:nvPr/>
        </p:nvGrpSpPr>
        <p:grpSpPr>
          <a:xfrm>
            <a:off x="4954499" y="4480939"/>
            <a:ext cx="5233002" cy="1647580"/>
            <a:chOff x="4954499" y="4480939"/>
            <a:chExt cx="5233002" cy="1647580"/>
          </a:xfrm>
        </p:grpSpPr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F0320899-A324-4245-AE50-222FA04C80B5}"/>
                </a:ext>
              </a:extLst>
            </p:cNvPr>
            <p:cNvSpPr/>
            <p:nvPr/>
          </p:nvSpPr>
          <p:spPr>
            <a:xfrm>
              <a:off x="5829972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08" name="Group 407">
              <a:extLst>
                <a:ext uri="{FF2B5EF4-FFF2-40B4-BE49-F238E27FC236}">
                  <a16:creationId xmlns:a16="http://schemas.microsoft.com/office/drawing/2014/main" id="{CEF1BADC-62B0-A8C4-8012-0B75E0AE27E9}"/>
                </a:ext>
              </a:extLst>
            </p:cNvPr>
            <p:cNvGrpSpPr/>
            <p:nvPr/>
          </p:nvGrpSpPr>
          <p:grpSpPr>
            <a:xfrm>
              <a:off x="6546858" y="4818621"/>
              <a:ext cx="2669276" cy="972217"/>
              <a:chOff x="6557445" y="4827677"/>
              <a:chExt cx="2669276" cy="972217"/>
            </a:xfrm>
          </p:grpSpPr>
          <p:sp>
            <p:nvSpPr>
              <p:cNvPr id="411" name="TextBox 410">
                <a:extLst>
                  <a:ext uri="{FF2B5EF4-FFF2-40B4-BE49-F238E27FC236}">
                    <a16:creationId xmlns:a16="http://schemas.microsoft.com/office/drawing/2014/main" id="{3BE073D3-0DF8-9EE7-603F-3ED575AFCD1B}"/>
                  </a:ext>
                </a:extLst>
              </p:cNvPr>
              <p:cNvSpPr txBox="1"/>
              <p:nvPr/>
            </p:nvSpPr>
            <p:spPr>
              <a:xfrm>
                <a:off x="6831833" y="4827677"/>
                <a:ext cx="239488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GROUND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Nền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tảng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12" name="TextBox 411">
                <a:extLst>
                  <a:ext uri="{FF2B5EF4-FFF2-40B4-BE49-F238E27FC236}">
                    <a16:creationId xmlns:a16="http://schemas.microsoft.com/office/drawing/2014/main" id="{70265E13-3C61-80A1-A556-ECFB28F4A4AD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Xác định nền tảng, nguồn lực và điều kiện cần trước khi khởi hành.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430C5613-F37F-6BAB-0A83-74246BB388AF}"/>
                </a:ext>
              </a:extLst>
            </p:cNvPr>
            <p:cNvSpPr/>
            <p:nvPr/>
          </p:nvSpPr>
          <p:spPr>
            <a:xfrm>
              <a:off x="4954499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0" name="Oval 409">
              <a:extLst>
                <a:ext uri="{FF2B5EF4-FFF2-40B4-BE49-F238E27FC236}">
                  <a16:creationId xmlns:a16="http://schemas.microsoft.com/office/drawing/2014/main" id="{AD2597AA-2DDC-7BA5-F973-C0632B01DE85}"/>
                </a:ext>
              </a:extLst>
            </p:cNvPr>
            <p:cNvSpPr/>
            <p:nvPr/>
          </p:nvSpPr>
          <p:spPr>
            <a:xfrm>
              <a:off x="5177527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13" name="Group 412">
            <a:extLst>
              <a:ext uri="{FF2B5EF4-FFF2-40B4-BE49-F238E27FC236}">
                <a16:creationId xmlns:a16="http://schemas.microsoft.com/office/drawing/2014/main" id="{F5DE1D54-17CF-ED0F-F347-01FC7E511981}"/>
              </a:ext>
            </a:extLst>
          </p:cNvPr>
          <p:cNvGrpSpPr/>
          <p:nvPr/>
        </p:nvGrpSpPr>
        <p:grpSpPr>
          <a:xfrm>
            <a:off x="9887983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14" name="Oval 413">
              <a:extLst>
                <a:ext uri="{FF2B5EF4-FFF2-40B4-BE49-F238E27FC236}">
                  <a16:creationId xmlns:a16="http://schemas.microsoft.com/office/drawing/2014/main" id="{4E0291A0-1DEC-F661-47D8-31023BE8019E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5" name="Oval 414">
              <a:extLst>
                <a:ext uri="{FF2B5EF4-FFF2-40B4-BE49-F238E27FC236}">
                  <a16:creationId xmlns:a16="http://schemas.microsoft.com/office/drawing/2014/main" id="{7AAD5189-7CB5-4A92-C75A-B56C2258DAC5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16" name="Group 415">
            <a:extLst>
              <a:ext uri="{FF2B5EF4-FFF2-40B4-BE49-F238E27FC236}">
                <a16:creationId xmlns:a16="http://schemas.microsoft.com/office/drawing/2014/main" id="{F58B0306-C307-BA6A-60B4-4B4A53AA88BF}"/>
              </a:ext>
            </a:extLst>
          </p:cNvPr>
          <p:cNvGrpSpPr/>
          <p:nvPr/>
        </p:nvGrpSpPr>
        <p:grpSpPr>
          <a:xfrm>
            <a:off x="4954499" y="9331573"/>
            <a:ext cx="5233002" cy="1647580"/>
            <a:chOff x="4954499" y="9331573"/>
            <a:chExt cx="5233002" cy="1647580"/>
          </a:xfrm>
        </p:grpSpPr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93755738-CBB6-284E-1266-700B3DAA48B2}"/>
                </a:ext>
              </a:extLst>
            </p:cNvPr>
            <p:cNvSpPr/>
            <p:nvPr/>
          </p:nvSpPr>
          <p:spPr>
            <a:xfrm>
              <a:off x="5829972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18" name="Group 417">
              <a:extLst>
                <a:ext uri="{FF2B5EF4-FFF2-40B4-BE49-F238E27FC236}">
                  <a16:creationId xmlns:a16="http://schemas.microsoft.com/office/drawing/2014/main" id="{DDC06464-C5C1-B717-238B-5A9E5B37C14D}"/>
                </a:ext>
              </a:extLst>
            </p:cNvPr>
            <p:cNvGrpSpPr/>
            <p:nvPr/>
          </p:nvGrpSpPr>
          <p:grpSpPr>
            <a:xfrm>
              <a:off x="6546858" y="9669255"/>
              <a:ext cx="2669276" cy="1232288"/>
              <a:chOff x="6557445" y="4827677"/>
              <a:chExt cx="2669276" cy="1232288"/>
            </a:xfrm>
          </p:grpSpPr>
          <p:sp>
            <p:nvSpPr>
              <p:cNvPr id="421" name="TextBox 420">
                <a:extLst>
                  <a:ext uri="{FF2B5EF4-FFF2-40B4-BE49-F238E27FC236}">
                    <a16:creationId xmlns:a16="http://schemas.microsoft.com/office/drawing/2014/main" id="{B40D210A-8A8A-2954-760C-01CAEA35B060}"/>
                  </a:ext>
                </a:extLst>
              </p:cNvPr>
              <p:cNvSpPr txBox="1"/>
              <p:nvPr/>
            </p:nvSpPr>
            <p:spPr>
              <a:xfrm>
                <a:off x="7104343" y="4827677"/>
                <a:ext cx="212237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IGNITE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Cất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cánh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22" name="TextBox 421">
                <a:extLst>
                  <a:ext uri="{FF2B5EF4-FFF2-40B4-BE49-F238E27FC236}">
                    <a16:creationId xmlns:a16="http://schemas.microsoft.com/office/drawing/2014/main" id="{D9C9C4F5-EDC6-49C9-6A48-76726266F05B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903627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Kích hoạt hành động đầu tiên, chuyển ý tưởng thành chuyển động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19" name="Oval 418">
              <a:extLst>
                <a:ext uri="{FF2B5EF4-FFF2-40B4-BE49-F238E27FC236}">
                  <a16:creationId xmlns:a16="http://schemas.microsoft.com/office/drawing/2014/main" id="{C35AECEF-DB7F-7DA2-5B6A-8B89AD0C0F74}"/>
                </a:ext>
              </a:extLst>
            </p:cNvPr>
            <p:cNvSpPr/>
            <p:nvPr/>
          </p:nvSpPr>
          <p:spPr>
            <a:xfrm>
              <a:off x="4954499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0" name="Oval 419">
              <a:extLst>
                <a:ext uri="{FF2B5EF4-FFF2-40B4-BE49-F238E27FC236}">
                  <a16:creationId xmlns:a16="http://schemas.microsoft.com/office/drawing/2014/main" id="{DBCD2C72-8D10-FFDF-7408-BC8975D955A6}"/>
                </a:ext>
              </a:extLst>
            </p:cNvPr>
            <p:cNvSpPr/>
            <p:nvPr/>
          </p:nvSpPr>
          <p:spPr>
            <a:xfrm>
              <a:off x="5177527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23" name="Group 422">
            <a:extLst>
              <a:ext uri="{FF2B5EF4-FFF2-40B4-BE49-F238E27FC236}">
                <a16:creationId xmlns:a16="http://schemas.microsoft.com/office/drawing/2014/main" id="{2A03BF10-3557-07FF-8CE5-EEACDC1F59E8}"/>
              </a:ext>
            </a:extLst>
          </p:cNvPr>
          <p:cNvGrpSpPr/>
          <p:nvPr/>
        </p:nvGrpSpPr>
        <p:grpSpPr>
          <a:xfrm>
            <a:off x="9887983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24" name="Oval 423">
              <a:extLst>
                <a:ext uri="{FF2B5EF4-FFF2-40B4-BE49-F238E27FC236}">
                  <a16:creationId xmlns:a16="http://schemas.microsoft.com/office/drawing/2014/main" id="{7A3A044A-C7D6-FFA1-4F8A-026486FEE972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5" name="Oval 424">
              <a:extLst>
                <a:ext uri="{FF2B5EF4-FFF2-40B4-BE49-F238E27FC236}">
                  <a16:creationId xmlns:a16="http://schemas.microsoft.com/office/drawing/2014/main" id="{7EBDC0CD-AB35-2647-5D9E-5F01AF99F580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26" name="Group 425">
            <a:extLst>
              <a:ext uri="{FF2B5EF4-FFF2-40B4-BE49-F238E27FC236}">
                <a16:creationId xmlns:a16="http://schemas.microsoft.com/office/drawing/2014/main" id="{1DF7B3D8-7EBB-B7E2-BE53-6E79520EDF3D}"/>
              </a:ext>
            </a:extLst>
          </p:cNvPr>
          <p:cNvGrpSpPr/>
          <p:nvPr/>
        </p:nvGrpSpPr>
        <p:grpSpPr>
          <a:xfrm>
            <a:off x="15332764" y="6906256"/>
            <a:ext cx="5233002" cy="1647580"/>
            <a:chOff x="15332764" y="6906256"/>
            <a:chExt cx="5233002" cy="1647580"/>
          </a:xfrm>
        </p:grpSpPr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87169CB4-5EB2-63E0-A43A-55A02C295393}"/>
                </a:ext>
              </a:extLst>
            </p:cNvPr>
            <p:cNvSpPr/>
            <p:nvPr/>
          </p:nvSpPr>
          <p:spPr>
            <a:xfrm flipH="1">
              <a:off x="15332764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05017525-1E34-4133-C251-13B6ACF9EE32}"/>
                </a:ext>
              </a:extLst>
            </p:cNvPr>
            <p:cNvGrpSpPr/>
            <p:nvPr/>
          </p:nvGrpSpPr>
          <p:grpSpPr>
            <a:xfrm flipH="1">
              <a:off x="16304131" y="7243938"/>
              <a:ext cx="2778647" cy="972217"/>
              <a:chOff x="6448074" y="4827677"/>
              <a:chExt cx="2778647" cy="972217"/>
            </a:xfrm>
          </p:grpSpPr>
          <p:sp>
            <p:nvSpPr>
              <p:cNvPr id="431" name="TextBox 430">
                <a:extLst>
                  <a:ext uri="{FF2B5EF4-FFF2-40B4-BE49-F238E27FC236}">
                    <a16:creationId xmlns:a16="http://schemas.microsoft.com/office/drawing/2014/main" id="{ADBA4D24-8010-7797-BF10-EA70A53C0685}"/>
                  </a:ext>
                </a:extLst>
              </p:cNvPr>
              <p:cNvSpPr txBox="1"/>
              <p:nvPr/>
            </p:nvSpPr>
            <p:spPr>
              <a:xfrm>
                <a:off x="6448074" y="4827677"/>
                <a:ext cx="2778646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NAVIGATE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Điều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hướng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32" name="TextBox 431">
                <a:extLst>
                  <a:ext uri="{FF2B5EF4-FFF2-40B4-BE49-F238E27FC236}">
                    <a16:creationId xmlns:a16="http://schemas.microsoft.com/office/drawing/2014/main" id="{2248734C-D376-6C96-98B2-D184FA266A03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Điều chỉnh hướng bay linh hoạt theo môi trường và tín hiệu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29" name="Oval 428">
              <a:extLst>
                <a:ext uri="{FF2B5EF4-FFF2-40B4-BE49-F238E27FC236}">
                  <a16:creationId xmlns:a16="http://schemas.microsoft.com/office/drawing/2014/main" id="{6B6B3620-0843-C47A-EDA8-F0AA1C9B583A}"/>
                </a:ext>
              </a:extLst>
            </p:cNvPr>
            <p:cNvSpPr/>
            <p:nvPr/>
          </p:nvSpPr>
          <p:spPr>
            <a:xfrm flipH="1">
              <a:off x="19288024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0" name="Oval 429">
              <a:extLst>
                <a:ext uri="{FF2B5EF4-FFF2-40B4-BE49-F238E27FC236}">
                  <a16:creationId xmlns:a16="http://schemas.microsoft.com/office/drawing/2014/main" id="{F72C7104-8ED5-8C69-A4A5-1CBE26411DAD}"/>
                </a:ext>
              </a:extLst>
            </p:cNvPr>
            <p:cNvSpPr/>
            <p:nvPr/>
          </p:nvSpPr>
          <p:spPr>
            <a:xfrm flipH="1">
              <a:off x="19511052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33" name="Group 432">
            <a:extLst>
              <a:ext uri="{FF2B5EF4-FFF2-40B4-BE49-F238E27FC236}">
                <a16:creationId xmlns:a16="http://schemas.microsoft.com/office/drawing/2014/main" id="{DF90EA44-F207-DC11-C44E-949C8E51DB77}"/>
              </a:ext>
            </a:extLst>
          </p:cNvPr>
          <p:cNvGrpSpPr/>
          <p:nvPr/>
        </p:nvGrpSpPr>
        <p:grpSpPr>
          <a:xfrm flipH="1">
            <a:off x="15034750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34" name="Oval 433">
              <a:extLst>
                <a:ext uri="{FF2B5EF4-FFF2-40B4-BE49-F238E27FC236}">
                  <a16:creationId xmlns:a16="http://schemas.microsoft.com/office/drawing/2014/main" id="{506695C2-AADB-580A-88B5-1D25451493D6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35" name="Oval 434">
              <a:extLst>
                <a:ext uri="{FF2B5EF4-FFF2-40B4-BE49-F238E27FC236}">
                  <a16:creationId xmlns:a16="http://schemas.microsoft.com/office/drawing/2014/main" id="{A2E3FD60-EE88-CB1D-B10A-412E4674C6DF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36" name="Group 435">
            <a:extLst>
              <a:ext uri="{FF2B5EF4-FFF2-40B4-BE49-F238E27FC236}">
                <a16:creationId xmlns:a16="http://schemas.microsoft.com/office/drawing/2014/main" id="{19AD8843-059C-6EC4-6652-A46A65CAB309}"/>
              </a:ext>
            </a:extLst>
          </p:cNvPr>
          <p:cNvGrpSpPr/>
          <p:nvPr/>
        </p:nvGrpSpPr>
        <p:grpSpPr>
          <a:xfrm>
            <a:off x="14196500" y="4480939"/>
            <a:ext cx="5233002" cy="1647580"/>
            <a:chOff x="14196500" y="4480939"/>
            <a:chExt cx="5233002" cy="1647580"/>
          </a:xfrm>
        </p:grpSpPr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916C4C88-527A-5E9B-27AF-8C6DF7968EAB}"/>
                </a:ext>
              </a:extLst>
            </p:cNvPr>
            <p:cNvSpPr/>
            <p:nvPr/>
          </p:nvSpPr>
          <p:spPr>
            <a:xfrm flipH="1">
              <a:off x="14196500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38" name="Group 437">
              <a:extLst>
                <a:ext uri="{FF2B5EF4-FFF2-40B4-BE49-F238E27FC236}">
                  <a16:creationId xmlns:a16="http://schemas.microsoft.com/office/drawing/2014/main" id="{F4604E67-98D8-E579-8508-EFA734579B94}"/>
                </a:ext>
              </a:extLst>
            </p:cNvPr>
            <p:cNvGrpSpPr/>
            <p:nvPr/>
          </p:nvGrpSpPr>
          <p:grpSpPr>
            <a:xfrm flipH="1">
              <a:off x="15167867" y="4818621"/>
              <a:ext cx="2669276" cy="972217"/>
              <a:chOff x="6557445" y="4827677"/>
              <a:chExt cx="2669276" cy="972217"/>
            </a:xfrm>
          </p:grpSpPr>
          <p:sp>
            <p:nvSpPr>
              <p:cNvPr id="441" name="TextBox 440">
                <a:extLst>
                  <a:ext uri="{FF2B5EF4-FFF2-40B4-BE49-F238E27FC236}">
                    <a16:creationId xmlns:a16="http://schemas.microsoft.com/office/drawing/2014/main" id="{8FA757A1-D817-3E01-3A6F-814600F02412}"/>
                  </a:ext>
                </a:extLst>
              </p:cNvPr>
              <p:cNvSpPr txBox="1"/>
              <p:nvPr/>
            </p:nvSpPr>
            <p:spPr>
              <a:xfrm>
                <a:off x="6741809" y="4827677"/>
                <a:ext cx="2484911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ASCEND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Thăng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hoa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42" name="TextBox 441">
                <a:extLst>
                  <a:ext uri="{FF2B5EF4-FFF2-40B4-BE49-F238E27FC236}">
                    <a16:creationId xmlns:a16="http://schemas.microsoft.com/office/drawing/2014/main" id="{E8D5E5DB-05BB-D00D-A725-05B6A8355F41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Vươn cao bền vững, đạt tầm nhìn mới và giá trị vượt trội.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39" name="Oval 438">
              <a:extLst>
                <a:ext uri="{FF2B5EF4-FFF2-40B4-BE49-F238E27FC236}">
                  <a16:creationId xmlns:a16="http://schemas.microsoft.com/office/drawing/2014/main" id="{AD2BC728-CA77-F34A-A84B-7F0749B11404}"/>
                </a:ext>
              </a:extLst>
            </p:cNvPr>
            <p:cNvSpPr/>
            <p:nvPr/>
          </p:nvSpPr>
          <p:spPr>
            <a:xfrm flipH="1">
              <a:off x="18151760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0" name="Oval 439">
              <a:extLst>
                <a:ext uri="{FF2B5EF4-FFF2-40B4-BE49-F238E27FC236}">
                  <a16:creationId xmlns:a16="http://schemas.microsoft.com/office/drawing/2014/main" id="{46B11FFD-EB55-B055-C765-C924417456F1}"/>
                </a:ext>
              </a:extLst>
            </p:cNvPr>
            <p:cNvSpPr/>
            <p:nvPr/>
          </p:nvSpPr>
          <p:spPr>
            <a:xfrm flipH="1">
              <a:off x="18374788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43" name="Group 442">
            <a:extLst>
              <a:ext uri="{FF2B5EF4-FFF2-40B4-BE49-F238E27FC236}">
                <a16:creationId xmlns:a16="http://schemas.microsoft.com/office/drawing/2014/main" id="{AF2CAC2A-4F00-DA47-93AF-A3570CF65DA3}"/>
              </a:ext>
            </a:extLst>
          </p:cNvPr>
          <p:cNvGrpSpPr/>
          <p:nvPr/>
        </p:nvGrpSpPr>
        <p:grpSpPr>
          <a:xfrm flipH="1">
            <a:off x="13898486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44" name="Oval 443">
              <a:extLst>
                <a:ext uri="{FF2B5EF4-FFF2-40B4-BE49-F238E27FC236}">
                  <a16:creationId xmlns:a16="http://schemas.microsoft.com/office/drawing/2014/main" id="{1F863D0B-33F0-67D7-8DC9-47B8653FC830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45" name="Oval 444">
              <a:extLst>
                <a:ext uri="{FF2B5EF4-FFF2-40B4-BE49-F238E27FC236}">
                  <a16:creationId xmlns:a16="http://schemas.microsoft.com/office/drawing/2014/main" id="{FC314E79-620E-C21D-6F58-3909ACA821A6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46" name="Group 445">
            <a:extLst>
              <a:ext uri="{FF2B5EF4-FFF2-40B4-BE49-F238E27FC236}">
                <a16:creationId xmlns:a16="http://schemas.microsoft.com/office/drawing/2014/main" id="{306B7078-ABC1-2FFD-F0A9-1E486957238C}"/>
              </a:ext>
            </a:extLst>
          </p:cNvPr>
          <p:cNvGrpSpPr/>
          <p:nvPr/>
        </p:nvGrpSpPr>
        <p:grpSpPr>
          <a:xfrm>
            <a:off x="14196500" y="9331573"/>
            <a:ext cx="5233002" cy="1647580"/>
            <a:chOff x="14196500" y="9331573"/>
            <a:chExt cx="5233002" cy="1647580"/>
          </a:xfrm>
        </p:grpSpPr>
        <p:sp>
          <p:nvSpPr>
            <p:cNvPr id="447" name="Freeform: Shape 446">
              <a:extLst>
                <a:ext uri="{FF2B5EF4-FFF2-40B4-BE49-F238E27FC236}">
                  <a16:creationId xmlns:a16="http://schemas.microsoft.com/office/drawing/2014/main" id="{4555418A-F395-A40E-3FA1-93B913091700}"/>
                </a:ext>
              </a:extLst>
            </p:cNvPr>
            <p:cNvSpPr/>
            <p:nvPr/>
          </p:nvSpPr>
          <p:spPr>
            <a:xfrm flipH="1">
              <a:off x="14196500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48" name="Group 447">
              <a:extLst>
                <a:ext uri="{FF2B5EF4-FFF2-40B4-BE49-F238E27FC236}">
                  <a16:creationId xmlns:a16="http://schemas.microsoft.com/office/drawing/2014/main" id="{71045FDB-5D71-4026-B298-342F1B2489AB}"/>
                </a:ext>
              </a:extLst>
            </p:cNvPr>
            <p:cNvGrpSpPr/>
            <p:nvPr/>
          </p:nvGrpSpPr>
          <p:grpSpPr>
            <a:xfrm flipH="1">
              <a:off x="15167867" y="9669255"/>
              <a:ext cx="2669276" cy="972217"/>
              <a:chOff x="6557445" y="4827677"/>
              <a:chExt cx="2669276" cy="972217"/>
            </a:xfrm>
          </p:grpSpPr>
          <p:sp>
            <p:nvSpPr>
              <p:cNvPr id="451" name="TextBox 450">
                <a:extLst>
                  <a:ext uri="{FF2B5EF4-FFF2-40B4-BE49-F238E27FC236}">
                    <a16:creationId xmlns:a16="http://schemas.microsoft.com/office/drawing/2014/main" id="{37E9DD26-8BD8-0F2A-72C4-AAD576E739FE}"/>
                  </a:ext>
                </a:extLst>
              </p:cNvPr>
              <p:cNvSpPr txBox="1"/>
              <p:nvPr/>
            </p:nvSpPr>
            <p:spPr>
              <a:xfrm>
                <a:off x="7473163" y="4827677"/>
                <a:ext cx="175355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LIFT – 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Tung bay</a:t>
                </a:r>
              </a:p>
            </p:txBody>
          </p:sp>
          <p:sp>
            <p:nvSpPr>
              <p:cNvPr id="452" name="TextBox 451">
                <a:extLst>
                  <a:ext uri="{FF2B5EF4-FFF2-40B4-BE49-F238E27FC236}">
                    <a16:creationId xmlns:a16="http://schemas.microsoft.com/office/drawing/2014/main" id="{5982A22D-CF13-A69F-03BA-2DE889C1E2DC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Tăng lực đẩy, mở rộng nỗ lực để vượt qua lực cản ban đầu.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49" name="Oval 448">
              <a:extLst>
                <a:ext uri="{FF2B5EF4-FFF2-40B4-BE49-F238E27FC236}">
                  <a16:creationId xmlns:a16="http://schemas.microsoft.com/office/drawing/2014/main" id="{EE2D1AA7-3892-1EE9-7A78-6F44B9BBAA72}"/>
                </a:ext>
              </a:extLst>
            </p:cNvPr>
            <p:cNvSpPr/>
            <p:nvPr/>
          </p:nvSpPr>
          <p:spPr>
            <a:xfrm flipH="1">
              <a:off x="18151760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0" name="Oval 449">
              <a:extLst>
                <a:ext uri="{FF2B5EF4-FFF2-40B4-BE49-F238E27FC236}">
                  <a16:creationId xmlns:a16="http://schemas.microsoft.com/office/drawing/2014/main" id="{52EB405E-FB9C-AF92-C760-27D6DC108CF8}"/>
                </a:ext>
              </a:extLst>
            </p:cNvPr>
            <p:cNvSpPr/>
            <p:nvPr/>
          </p:nvSpPr>
          <p:spPr>
            <a:xfrm flipH="1">
              <a:off x="18374788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53" name="Group 452">
            <a:extLst>
              <a:ext uri="{FF2B5EF4-FFF2-40B4-BE49-F238E27FC236}">
                <a16:creationId xmlns:a16="http://schemas.microsoft.com/office/drawing/2014/main" id="{3BC8EFD6-4473-CB0F-2F49-35779E63C6BE}"/>
              </a:ext>
            </a:extLst>
          </p:cNvPr>
          <p:cNvGrpSpPr/>
          <p:nvPr/>
        </p:nvGrpSpPr>
        <p:grpSpPr>
          <a:xfrm flipH="1">
            <a:off x="13898486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54" name="Oval 453">
              <a:extLst>
                <a:ext uri="{FF2B5EF4-FFF2-40B4-BE49-F238E27FC236}">
                  <a16:creationId xmlns:a16="http://schemas.microsoft.com/office/drawing/2014/main" id="{9128DA7B-D2BA-2C84-2508-B08F398FE2DA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5" name="Oval 454">
              <a:extLst>
                <a:ext uri="{FF2B5EF4-FFF2-40B4-BE49-F238E27FC236}">
                  <a16:creationId xmlns:a16="http://schemas.microsoft.com/office/drawing/2014/main" id="{24ED0973-B6D6-3941-63EC-6E6D50EA9092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A951B2A4-7DEA-6B9A-AD75-C7FA386844C4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C37E9DE3-5F46-8436-2C33-AE0D8B4062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29631C6-15C4-D01B-090A-481D7B07BA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101CE299-ED29-F1B5-02FC-6D44D12A54D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460" name="!!MainTitle1">
            <a:extLst>
              <a:ext uri="{FF2B5EF4-FFF2-40B4-BE49-F238E27FC236}">
                <a16:creationId xmlns:a16="http://schemas.microsoft.com/office/drawing/2014/main" id="{0B569813-D17F-624A-77B4-2A69B381E447}"/>
              </a:ext>
            </a:extLst>
          </p:cNvPr>
          <p:cNvSpPr txBox="1"/>
          <p:nvPr/>
        </p:nvSpPr>
        <p:spPr>
          <a:xfrm>
            <a:off x="5898473" y="1190307"/>
            <a:ext cx="12587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 Balloon 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3" dur="5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2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10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9" dur="125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0" dur="125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1" grpId="0" animBg="1"/>
          <p:bldP spid="375" grpId="0"/>
          <p:bldP spid="376" grpId="0" animBg="1"/>
          <p:bldP spid="377" grpId="0" animBg="1"/>
          <p:bldP spid="378" grpId="0" animBg="1"/>
          <p:bldP spid="379" grpId="0" animBg="1"/>
          <p:bldP spid="4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3" dur="5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10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1" grpId="0" animBg="1"/>
          <p:bldP spid="375" grpId="0"/>
          <p:bldP spid="376" grpId="0" animBg="1"/>
          <p:bldP spid="377" grpId="0" animBg="1"/>
          <p:bldP spid="378" grpId="0" animBg="1"/>
          <p:bldP spid="379" grpId="0" animBg="1"/>
          <p:bldP spid="46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4" name="Group 273">
            <a:extLst>
              <a:ext uri="{FF2B5EF4-FFF2-40B4-BE49-F238E27FC236}">
                <a16:creationId xmlns:a16="http://schemas.microsoft.com/office/drawing/2014/main" id="{F7953DFA-650B-7A6F-5AB6-0DA96F7A95A6}"/>
              </a:ext>
            </a:extLst>
          </p:cNvPr>
          <p:cNvGrpSpPr/>
          <p:nvPr/>
        </p:nvGrpSpPr>
        <p:grpSpPr>
          <a:xfrm>
            <a:off x="24137" y="9114184"/>
            <a:ext cx="24431527" cy="3052123"/>
            <a:chOff x="24137" y="9114184"/>
            <a:chExt cx="24431527" cy="3052123"/>
          </a:xfrm>
        </p:grpSpPr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DF9F392D-CFFE-F186-5C76-827CB8F1DD39}"/>
                </a:ext>
              </a:extLst>
            </p:cNvPr>
            <p:cNvSpPr/>
            <p:nvPr/>
          </p:nvSpPr>
          <p:spPr>
            <a:xfrm>
              <a:off x="24137" y="9117376"/>
              <a:ext cx="13743927" cy="3048931"/>
            </a:xfrm>
            <a:custGeom>
              <a:avLst/>
              <a:gdLst>
                <a:gd name="csX0" fmla="*/ 13743927 w 13743927"/>
                <a:gd name="csY0" fmla="*/ 0 h 3048931"/>
                <a:gd name="csX1" fmla="*/ 12239309 w 13743927"/>
                <a:gd name="csY1" fmla="*/ 730132 h 3048931"/>
                <a:gd name="csX2" fmla="*/ 11869733 w 13743927"/>
                <a:gd name="csY2" fmla="*/ 685831 h 3048931"/>
                <a:gd name="csX3" fmla="*/ 10328731 w 13743927"/>
                <a:gd name="csY3" fmla="*/ 2006490 h 3048931"/>
                <a:gd name="csX4" fmla="*/ 10199635 w 13743927"/>
                <a:gd name="csY4" fmla="*/ 1998462 h 3048931"/>
                <a:gd name="csX5" fmla="*/ 9635314 w 13743927"/>
                <a:gd name="csY5" fmla="*/ 2159914 h 3048931"/>
                <a:gd name="csX6" fmla="*/ 8400029 w 13743927"/>
                <a:gd name="csY6" fmla="*/ 1231809 h 3048931"/>
                <a:gd name="csX7" fmla="*/ 7194950 w 13743927"/>
                <a:gd name="csY7" fmla="*/ 2068168 h 3048931"/>
                <a:gd name="csX8" fmla="*/ 6775280 w 13743927"/>
                <a:gd name="csY8" fmla="*/ 1998435 h 3048931"/>
                <a:gd name="csX9" fmla="*/ 6001621 w 13743927"/>
                <a:gd name="csY9" fmla="*/ 2254308 h 3048931"/>
                <a:gd name="csX10" fmla="*/ 4612884 w 13743927"/>
                <a:gd name="csY10" fmla="*/ 1386861 h 3048931"/>
                <a:gd name="csX11" fmla="*/ 3474366 w 13743927"/>
                <a:gd name="csY11" fmla="*/ 1887656 h 3048931"/>
                <a:gd name="csX12" fmla="*/ 2588686 w 13743927"/>
                <a:gd name="csY12" fmla="*/ 1537914 h 3048931"/>
                <a:gd name="csX13" fmla="*/ 2564356 w 13743927"/>
                <a:gd name="csY13" fmla="*/ 1538521 h 3048931"/>
                <a:gd name="csX14" fmla="*/ 827504 w 13743927"/>
                <a:gd name="csY14" fmla="*/ 370017 h 3048931"/>
                <a:gd name="csX15" fmla="*/ 0 w 13743927"/>
                <a:gd name="csY15" fmla="*/ 562419 h 3048931"/>
                <a:gd name="csX16" fmla="*/ 0 w 13743927"/>
                <a:gd name="csY16" fmla="*/ 3048932 h 3048931"/>
                <a:gd name="csX17" fmla="*/ 7851210 w 13743927"/>
                <a:gd name="csY17" fmla="*/ 3048932 h 3048931"/>
                <a:gd name="csX18" fmla="*/ 12157300 w 13743927"/>
                <a:gd name="csY18" fmla="*/ 3048932 h 3048931"/>
                <a:gd name="csX19" fmla="*/ 13743927 w 13743927"/>
                <a:gd name="csY19" fmla="*/ 3048932 h 3048931"/>
                <a:gd name="csX20" fmla="*/ 13743927 w 13743927"/>
                <a:gd name="csY20" fmla="*/ 0 h 3048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3743927" h="3048931">
                  <a:moveTo>
                    <a:pt x="13743927" y="0"/>
                  </a:moveTo>
                  <a:cubicBezTo>
                    <a:pt x="13135085" y="4249"/>
                    <a:pt x="12593024" y="288450"/>
                    <a:pt x="12239309" y="730132"/>
                  </a:cubicBezTo>
                  <a:cubicBezTo>
                    <a:pt x="12120806" y="701306"/>
                    <a:pt x="11997118" y="685831"/>
                    <a:pt x="11869733" y="685831"/>
                  </a:cubicBezTo>
                  <a:cubicBezTo>
                    <a:pt x="11089784" y="685831"/>
                    <a:pt x="10443537" y="1258649"/>
                    <a:pt x="10328731" y="2006490"/>
                  </a:cubicBezTo>
                  <a:cubicBezTo>
                    <a:pt x="10286388" y="2001387"/>
                    <a:pt x="10243357" y="1998462"/>
                    <a:pt x="10199635" y="1998462"/>
                  </a:cubicBezTo>
                  <a:cubicBezTo>
                    <a:pt x="9992366" y="1998462"/>
                    <a:pt x="9799082" y="2057714"/>
                    <a:pt x="9635314" y="2159914"/>
                  </a:cubicBezTo>
                  <a:cubicBezTo>
                    <a:pt x="9480179" y="1623894"/>
                    <a:pt x="8986087" y="1231809"/>
                    <a:pt x="8400029" y="1231809"/>
                  </a:cubicBezTo>
                  <a:cubicBezTo>
                    <a:pt x="7847955" y="1231809"/>
                    <a:pt x="7377310" y="1579731"/>
                    <a:pt x="7194950" y="2068168"/>
                  </a:cubicBezTo>
                  <a:cubicBezTo>
                    <a:pt x="7063262" y="2023178"/>
                    <a:pt x="6922195" y="1998435"/>
                    <a:pt x="6775280" y="1998435"/>
                  </a:cubicBezTo>
                  <a:cubicBezTo>
                    <a:pt x="6485313" y="1998435"/>
                    <a:pt x="6217635" y="2093601"/>
                    <a:pt x="6001621" y="2254308"/>
                  </a:cubicBezTo>
                  <a:cubicBezTo>
                    <a:pt x="5750520" y="1740714"/>
                    <a:pt x="5223107" y="1386861"/>
                    <a:pt x="4612884" y="1386861"/>
                  </a:cubicBezTo>
                  <a:cubicBezTo>
                    <a:pt x="4162265" y="1386861"/>
                    <a:pt x="3756802" y="1579897"/>
                    <a:pt x="3474366" y="1887656"/>
                  </a:cubicBezTo>
                  <a:cubicBezTo>
                    <a:pt x="3242464" y="1670870"/>
                    <a:pt x="2931174" y="1537914"/>
                    <a:pt x="2588686" y="1537914"/>
                  </a:cubicBezTo>
                  <a:cubicBezTo>
                    <a:pt x="2580493" y="1537914"/>
                    <a:pt x="2572466" y="1538383"/>
                    <a:pt x="2564356" y="1538521"/>
                  </a:cubicBezTo>
                  <a:cubicBezTo>
                    <a:pt x="2285340" y="853241"/>
                    <a:pt x="1613081" y="370017"/>
                    <a:pt x="827504" y="370017"/>
                  </a:cubicBezTo>
                  <a:cubicBezTo>
                    <a:pt x="530393" y="370017"/>
                    <a:pt x="249611" y="439420"/>
                    <a:pt x="0" y="562419"/>
                  </a:cubicBezTo>
                  <a:lnTo>
                    <a:pt x="0" y="3048932"/>
                  </a:lnTo>
                  <a:lnTo>
                    <a:pt x="7851210" y="3048932"/>
                  </a:lnTo>
                  <a:lnTo>
                    <a:pt x="12157300" y="3048932"/>
                  </a:lnTo>
                  <a:lnTo>
                    <a:pt x="13743927" y="3048932"/>
                  </a:lnTo>
                  <a:lnTo>
                    <a:pt x="13743927" y="0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B90C7EDF-C392-1E8B-226B-23A19BAB8426}"/>
                </a:ext>
              </a:extLst>
            </p:cNvPr>
            <p:cNvSpPr/>
            <p:nvPr/>
          </p:nvSpPr>
          <p:spPr>
            <a:xfrm>
              <a:off x="13773627" y="9114184"/>
              <a:ext cx="10682037" cy="3002594"/>
            </a:xfrm>
            <a:custGeom>
              <a:avLst/>
              <a:gdLst>
                <a:gd name="csX0" fmla="*/ 0 w 10682037"/>
                <a:gd name="csY0" fmla="*/ 0 h 3002594"/>
                <a:gd name="csX1" fmla="*/ 128786 w 10682037"/>
                <a:gd name="csY1" fmla="*/ 5536 h 3002594"/>
                <a:gd name="csX2" fmla="*/ 1719738 w 10682037"/>
                <a:gd name="csY2" fmla="*/ 1309273 h 3002594"/>
                <a:gd name="csX3" fmla="*/ 1744068 w 10682037"/>
                <a:gd name="csY3" fmla="*/ 1308593 h 3002594"/>
                <a:gd name="csX4" fmla="*/ 2629748 w 10682037"/>
                <a:gd name="csY4" fmla="*/ 1700688 h 3002594"/>
                <a:gd name="csX5" fmla="*/ 3768265 w 10682037"/>
                <a:gd name="csY5" fmla="*/ 1139247 h 3002594"/>
                <a:gd name="csX6" fmla="*/ 5157003 w 10682037"/>
                <a:gd name="csY6" fmla="*/ 2111742 h 3002594"/>
                <a:gd name="csX7" fmla="*/ 5930661 w 10682037"/>
                <a:gd name="csY7" fmla="*/ 1824882 h 3002594"/>
                <a:gd name="csX8" fmla="*/ 6350333 w 10682037"/>
                <a:gd name="csY8" fmla="*/ 1903060 h 3002594"/>
                <a:gd name="csX9" fmla="*/ 7555411 w 10682037"/>
                <a:gd name="csY9" fmla="*/ 965418 h 3002594"/>
                <a:gd name="csX10" fmla="*/ 8790697 w 10682037"/>
                <a:gd name="csY10" fmla="*/ 2005916 h 3002594"/>
                <a:gd name="csX11" fmla="*/ 9355017 w 10682037"/>
                <a:gd name="csY11" fmla="*/ 1824913 h 3002594"/>
                <a:gd name="csX12" fmla="*/ 9484113 w 10682037"/>
                <a:gd name="csY12" fmla="*/ 1833913 h 3002594"/>
                <a:gd name="csX13" fmla="*/ 10603117 w 10682037"/>
                <a:gd name="csY13" fmla="*/ 418114 h 3002594"/>
                <a:gd name="csX14" fmla="*/ 10682037 w 10682037"/>
                <a:gd name="csY14" fmla="*/ 397564 h 3002594"/>
                <a:gd name="csX15" fmla="*/ 10682037 w 10682037"/>
                <a:gd name="csY15" fmla="*/ 3002594 h 3002594"/>
                <a:gd name="csX16" fmla="*/ 7006593 w 10682037"/>
                <a:gd name="csY16" fmla="*/ 3002594 h 3002594"/>
                <a:gd name="csX17" fmla="*/ 0 w 10682037"/>
                <a:gd name="csY17" fmla="*/ 3002594 h 30025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682037" h="3002594">
                  <a:moveTo>
                    <a:pt x="0" y="0"/>
                  </a:moveTo>
                  <a:lnTo>
                    <a:pt x="128786" y="5536"/>
                  </a:lnTo>
                  <a:cubicBezTo>
                    <a:pt x="850960" y="67867"/>
                    <a:pt x="1458161" y="589023"/>
                    <a:pt x="1719738" y="1309273"/>
                  </a:cubicBezTo>
                  <a:cubicBezTo>
                    <a:pt x="1727848" y="1309118"/>
                    <a:pt x="1735875" y="1308593"/>
                    <a:pt x="1744068" y="1308593"/>
                  </a:cubicBezTo>
                  <a:cubicBezTo>
                    <a:pt x="2086556" y="1308593"/>
                    <a:pt x="2397846" y="1457650"/>
                    <a:pt x="2629748" y="1700688"/>
                  </a:cubicBezTo>
                  <a:cubicBezTo>
                    <a:pt x="2912184" y="1355660"/>
                    <a:pt x="3317647" y="1139247"/>
                    <a:pt x="3768265" y="1139247"/>
                  </a:cubicBezTo>
                  <a:cubicBezTo>
                    <a:pt x="4378489" y="1139247"/>
                    <a:pt x="4905901" y="1535952"/>
                    <a:pt x="5157003" y="2111742"/>
                  </a:cubicBezTo>
                  <a:cubicBezTo>
                    <a:pt x="5373017" y="1931573"/>
                    <a:pt x="5640695" y="1824882"/>
                    <a:pt x="5930661" y="1824882"/>
                  </a:cubicBezTo>
                  <a:cubicBezTo>
                    <a:pt x="6077577" y="1824882"/>
                    <a:pt x="6218645" y="1852622"/>
                    <a:pt x="6350333" y="1903060"/>
                  </a:cubicBezTo>
                  <a:cubicBezTo>
                    <a:pt x="6532693" y="1355474"/>
                    <a:pt x="7003337" y="965418"/>
                    <a:pt x="7555411" y="965418"/>
                  </a:cubicBezTo>
                  <a:cubicBezTo>
                    <a:pt x="8141469" y="965418"/>
                    <a:pt x="8635561" y="1404985"/>
                    <a:pt x="8790697" y="2005916"/>
                  </a:cubicBezTo>
                  <a:cubicBezTo>
                    <a:pt x="8954465" y="1891340"/>
                    <a:pt x="9147749" y="1824913"/>
                    <a:pt x="9355017" y="1824913"/>
                  </a:cubicBezTo>
                  <a:cubicBezTo>
                    <a:pt x="9398739" y="1824913"/>
                    <a:pt x="9441769" y="1828192"/>
                    <a:pt x="9484113" y="1833913"/>
                  </a:cubicBezTo>
                  <a:cubicBezTo>
                    <a:pt x="9577393" y="1152710"/>
                    <a:pt x="10021507" y="601041"/>
                    <a:pt x="10603117" y="418114"/>
                  </a:cubicBezTo>
                  <a:lnTo>
                    <a:pt x="10682037" y="397564"/>
                  </a:lnTo>
                  <a:lnTo>
                    <a:pt x="10682037" y="3002594"/>
                  </a:lnTo>
                  <a:lnTo>
                    <a:pt x="7006593" y="3002594"/>
                  </a:lnTo>
                  <a:lnTo>
                    <a:pt x="0" y="3002594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A644173C-4144-0D41-8AEE-AA08AF35235E}"/>
              </a:ext>
            </a:extLst>
          </p:cNvPr>
          <p:cNvGrpSpPr/>
          <p:nvPr/>
        </p:nvGrpSpPr>
        <p:grpSpPr>
          <a:xfrm>
            <a:off x="0" y="10004616"/>
            <a:ext cx="24384000" cy="3711384"/>
            <a:chOff x="0" y="10004616"/>
            <a:chExt cx="24384000" cy="3711384"/>
          </a:xfrm>
        </p:grpSpPr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7104C890-77F2-641F-C60F-FB22240C1E01}"/>
                </a:ext>
              </a:extLst>
            </p:cNvPr>
            <p:cNvSpPr/>
            <p:nvPr/>
          </p:nvSpPr>
          <p:spPr>
            <a:xfrm>
              <a:off x="0" y="10193748"/>
              <a:ext cx="13792200" cy="3522252"/>
            </a:xfrm>
            <a:custGeom>
              <a:avLst/>
              <a:gdLst>
                <a:gd name="csX0" fmla="*/ 13792200 w 13792200"/>
                <a:gd name="csY0" fmla="*/ 192401 h 3522252"/>
                <a:gd name="csX1" fmla="*/ 12964696 w 13792200"/>
                <a:gd name="csY1" fmla="*/ 0 h 3522252"/>
                <a:gd name="csX2" fmla="*/ 11227844 w 13792200"/>
                <a:gd name="csY2" fmla="*/ 1168503 h 3522252"/>
                <a:gd name="csX3" fmla="*/ 11203514 w 13792200"/>
                <a:gd name="csY3" fmla="*/ 1167896 h 3522252"/>
                <a:gd name="csX4" fmla="*/ 10317834 w 13792200"/>
                <a:gd name="csY4" fmla="*/ 1517638 h 3522252"/>
                <a:gd name="csX5" fmla="*/ 9179316 w 13792200"/>
                <a:gd name="csY5" fmla="*/ 1016843 h 3522252"/>
                <a:gd name="csX6" fmla="*/ 7790580 w 13792200"/>
                <a:gd name="csY6" fmla="*/ 1884290 h 3522252"/>
                <a:gd name="csX7" fmla="*/ 7016920 w 13792200"/>
                <a:gd name="csY7" fmla="*/ 1628417 h 3522252"/>
                <a:gd name="csX8" fmla="*/ 6597251 w 13792200"/>
                <a:gd name="csY8" fmla="*/ 1698150 h 3522252"/>
                <a:gd name="csX9" fmla="*/ 5392144 w 13792200"/>
                <a:gd name="csY9" fmla="*/ 861791 h 3522252"/>
                <a:gd name="csX10" fmla="*/ 4156859 w 13792200"/>
                <a:gd name="csY10" fmla="*/ 1789896 h 3522252"/>
                <a:gd name="csX11" fmla="*/ 3592537 w 13792200"/>
                <a:gd name="csY11" fmla="*/ 1628417 h 3522252"/>
                <a:gd name="csX12" fmla="*/ 3463442 w 13792200"/>
                <a:gd name="csY12" fmla="*/ 1636444 h 3522252"/>
                <a:gd name="csX13" fmla="*/ 1922467 w 13792200"/>
                <a:gd name="csY13" fmla="*/ 315786 h 3522252"/>
                <a:gd name="csX14" fmla="*/ 518587 w 13792200"/>
                <a:gd name="csY14" fmla="*/ 1195866 h 3522252"/>
                <a:gd name="csX15" fmla="*/ 250135 w 13792200"/>
                <a:gd name="csY15" fmla="*/ 1167896 h 3522252"/>
                <a:gd name="csX16" fmla="*/ 0 w 13792200"/>
                <a:gd name="csY16" fmla="*/ 1192225 h 3522252"/>
                <a:gd name="csX17" fmla="*/ 0 w 13792200"/>
                <a:gd name="csY17" fmla="*/ 3522252 h 3522252"/>
                <a:gd name="csX18" fmla="*/ 13792200 w 13792200"/>
                <a:gd name="csY18" fmla="*/ 3522252 h 3522252"/>
                <a:gd name="csX19" fmla="*/ 13792200 w 13792200"/>
                <a:gd name="csY19" fmla="*/ 192401 h 35222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3522252">
                  <a:moveTo>
                    <a:pt x="13792200" y="192401"/>
                  </a:moveTo>
                  <a:cubicBezTo>
                    <a:pt x="13542588" y="69402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7"/>
                    <a:pt x="11211707" y="1167896"/>
                    <a:pt x="11203514" y="1167896"/>
                  </a:cubicBezTo>
                  <a:cubicBezTo>
                    <a:pt x="10861027" y="1167896"/>
                    <a:pt x="10549737" y="1300825"/>
                    <a:pt x="10317834" y="1517638"/>
                  </a:cubicBezTo>
                  <a:cubicBezTo>
                    <a:pt x="10035398" y="1209879"/>
                    <a:pt x="9629907" y="1016843"/>
                    <a:pt x="9179316" y="1016843"/>
                  </a:cubicBezTo>
                  <a:cubicBezTo>
                    <a:pt x="8569094" y="1016843"/>
                    <a:pt x="8041680" y="1370696"/>
                    <a:pt x="7790580" y="1884290"/>
                  </a:cubicBezTo>
                  <a:cubicBezTo>
                    <a:pt x="7574566" y="1723583"/>
                    <a:pt x="7306887" y="1628417"/>
                    <a:pt x="7016920" y="1628417"/>
                  </a:cubicBezTo>
                  <a:cubicBezTo>
                    <a:pt x="6870005" y="1628417"/>
                    <a:pt x="6728939" y="1653188"/>
                    <a:pt x="6597251" y="1698150"/>
                  </a:cubicBezTo>
                  <a:cubicBezTo>
                    <a:pt x="6414890" y="1209713"/>
                    <a:pt x="5944218" y="861791"/>
                    <a:pt x="5392144" y="861791"/>
                  </a:cubicBezTo>
                  <a:cubicBezTo>
                    <a:pt x="4806085" y="861791"/>
                    <a:pt x="4311994" y="1253876"/>
                    <a:pt x="4156859" y="1789896"/>
                  </a:cubicBezTo>
                  <a:cubicBezTo>
                    <a:pt x="3993118" y="1687696"/>
                    <a:pt x="3799806" y="1628417"/>
                    <a:pt x="3592537" y="1628417"/>
                  </a:cubicBezTo>
                  <a:cubicBezTo>
                    <a:pt x="3548816" y="1628417"/>
                    <a:pt x="3505784" y="1631369"/>
                    <a:pt x="3463442" y="1636444"/>
                  </a:cubicBezTo>
                  <a:cubicBezTo>
                    <a:pt x="3348664" y="888604"/>
                    <a:pt x="2702416" y="315786"/>
                    <a:pt x="1922467" y="315786"/>
                  </a:cubicBezTo>
                  <a:cubicBezTo>
                    <a:pt x="1304770" y="315786"/>
                    <a:pt x="771039" y="674989"/>
                    <a:pt x="518587" y="1195866"/>
                  </a:cubicBezTo>
                  <a:cubicBezTo>
                    <a:pt x="431944" y="1177633"/>
                    <a:pt x="342184" y="1167896"/>
                    <a:pt x="250135" y="1167896"/>
                  </a:cubicBezTo>
                  <a:cubicBezTo>
                    <a:pt x="164541" y="1167896"/>
                    <a:pt x="80960" y="1176419"/>
                    <a:pt x="0" y="1192225"/>
                  </a:cubicBezTo>
                  <a:lnTo>
                    <a:pt x="0" y="3522252"/>
                  </a:lnTo>
                  <a:lnTo>
                    <a:pt x="13792200" y="3522252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1FC550C2-FD8D-1024-85D2-531825B98B7C}"/>
                </a:ext>
              </a:extLst>
            </p:cNvPr>
            <p:cNvSpPr/>
            <p:nvPr/>
          </p:nvSpPr>
          <p:spPr>
            <a:xfrm>
              <a:off x="11380460" y="10004616"/>
              <a:ext cx="13003540" cy="3711384"/>
            </a:xfrm>
            <a:custGeom>
              <a:avLst/>
              <a:gdLst>
                <a:gd name="csX0" fmla="*/ 13003540 w 13003540"/>
                <a:gd name="csY0" fmla="*/ 0 h 3711384"/>
                <a:gd name="csX1" fmla="*/ 13003540 w 13003540"/>
                <a:gd name="csY1" fmla="*/ 3711384 h 3711384"/>
                <a:gd name="csX2" fmla="*/ 0 w 13003540"/>
                <a:gd name="csY2" fmla="*/ 3711384 h 3711384"/>
                <a:gd name="csX3" fmla="*/ 0 w 13003540"/>
                <a:gd name="csY3" fmla="*/ 1248705 h 3711384"/>
                <a:gd name="csX4" fmla="*/ 254631 w 13003540"/>
                <a:gd name="csY4" fmla="*/ 1222991 h 3711384"/>
                <a:gd name="csX5" fmla="*/ 527909 w 13003540"/>
                <a:gd name="csY5" fmla="*/ 1252553 h 3711384"/>
                <a:gd name="csX6" fmla="*/ 1957024 w 13003540"/>
                <a:gd name="csY6" fmla="*/ 322369 h 3711384"/>
                <a:gd name="csX7" fmla="*/ 3525698 w 13003540"/>
                <a:gd name="csY7" fmla="*/ 1718214 h 3711384"/>
                <a:gd name="csX8" fmla="*/ 3657114 w 13003540"/>
                <a:gd name="csY8" fmla="*/ 1709730 h 3711384"/>
                <a:gd name="csX9" fmla="*/ 4231580 w 13003540"/>
                <a:gd name="csY9" fmla="*/ 1880402 h 3711384"/>
                <a:gd name="csX10" fmla="*/ 5489068 w 13003540"/>
                <a:gd name="csY10" fmla="*/ 899459 h 3711384"/>
                <a:gd name="csX11" fmla="*/ 6715838 w 13003540"/>
                <a:gd name="csY11" fmla="*/ 1783433 h 3711384"/>
                <a:gd name="csX12" fmla="*/ 7143052 w 13003540"/>
                <a:gd name="csY12" fmla="*/ 1709730 h 3711384"/>
                <a:gd name="csX13" fmla="*/ 7930618 w 13003540"/>
                <a:gd name="csY13" fmla="*/ 1980170 h 3711384"/>
                <a:gd name="csX14" fmla="*/ 9344316 w 13003540"/>
                <a:gd name="csY14" fmla="*/ 1063338 h 3711384"/>
                <a:gd name="csX15" fmla="*/ 10503300 w 13003540"/>
                <a:gd name="csY15" fmla="*/ 1592644 h 3711384"/>
                <a:gd name="csX16" fmla="*/ 11404900 w 13003540"/>
                <a:gd name="csY16" fmla="*/ 1222991 h 3711384"/>
                <a:gd name="csX17" fmla="*/ 11429668 w 13003540"/>
                <a:gd name="csY17" fmla="*/ 1223633 h 3711384"/>
                <a:gd name="csX18" fmla="*/ 12903818 w 13003540"/>
                <a:gd name="csY18" fmla="*/ 11966 h 37113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003540" h="3711384">
                  <a:moveTo>
                    <a:pt x="13003540" y="0"/>
                  </a:moveTo>
                  <a:lnTo>
                    <a:pt x="13003540" y="3711384"/>
                  </a:lnTo>
                  <a:lnTo>
                    <a:pt x="0" y="3711384"/>
                  </a:lnTo>
                  <a:lnTo>
                    <a:pt x="0" y="1248705"/>
                  </a:lnTo>
                  <a:cubicBezTo>
                    <a:pt x="82415" y="1231999"/>
                    <a:pt x="167499" y="1222991"/>
                    <a:pt x="254631" y="1222991"/>
                  </a:cubicBezTo>
                  <a:cubicBezTo>
                    <a:pt x="348335" y="1222991"/>
                    <a:pt x="439708" y="1233282"/>
                    <a:pt x="527909" y="1252553"/>
                  </a:cubicBezTo>
                  <a:cubicBezTo>
                    <a:pt x="784899" y="702022"/>
                    <a:pt x="1328224" y="322369"/>
                    <a:pt x="1957024" y="322369"/>
                  </a:cubicBezTo>
                  <a:cubicBezTo>
                    <a:pt x="2750992" y="322369"/>
                    <a:pt x="3408857" y="927799"/>
                    <a:pt x="3525698" y="1718214"/>
                  </a:cubicBezTo>
                  <a:cubicBezTo>
                    <a:pt x="3568801" y="1712850"/>
                    <a:pt x="3612607" y="1709730"/>
                    <a:pt x="3657114" y="1709730"/>
                  </a:cubicBezTo>
                  <a:cubicBezTo>
                    <a:pt x="3868108" y="1709730"/>
                    <a:pt x="4064895" y="1772384"/>
                    <a:pt x="4231580" y="1880402"/>
                  </a:cubicBezTo>
                  <a:cubicBezTo>
                    <a:pt x="4389503" y="1313866"/>
                    <a:pt x="4892476" y="899459"/>
                    <a:pt x="5489068" y="899459"/>
                  </a:cubicBezTo>
                  <a:cubicBezTo>
                    <a:pt x="6051066" y="899459"/>
                    <a:pt x="6530200" y="1267189"/>
                    <a:pt x="6715838" y="1783433"/>
                  </a:cubicBezTo>
                  <a:cubicBezTo>
                    <a:pt x="6849892" y="1735911"/>
                    <a:pt x="6993496" y="1709730"/>
                    <a:pt x="7143052" y="1709730"/>
                  </a:cubicBezTo>
                  <a:cubicBezTo>
                    <a:pt x="7438230" y="1709730"/>
                    <a:pt x="7710720" y="1810314"/>
                    <a:pt x="7930618" y="1980170"/>
                  </a:cubicBezTo>
                  <a:cubicBezTo>
                    <a:pt x="8186232" y="1437337"/>
                    <a:pt x="8723124" y="1063338"/>
                    <a:pt x="9344316" y="1063338"/>
                  </a:cubicBezTo>
                  <a:cubicBezTo>
                    <a:pt x="9803008" y="1063338"/>
                    <a:pt x="10215788" y="1267364"/>
                    <a:pt x="10503300" y="1592644"/>
                  </a:cubicBezTo>
                  <a:cubicBezTo>
                    <a:pt x="10739372" y="1363488"/>
                    <a:pt x="11056256" y="1222991"/>
                    <a:pt x="11404900" y="1222991"/>
                  </a:cubicBezTo>
                  <a:cubicBezTo>
                    <a:pt x="11413240" y="1222991"/>
                    <a:pt x="11421412" y="1223457"/>
                    <a:pt x="11429668" y="1223633"/>
                  </a:cubicBezTo>
                  <a:cubicBezTo>
                    <a:pt x="11678194" y="589901"/>
                    <a:pt x="12233212" y="119632"/>
                    <a:pt x="12903818" y="11966"/>
                  </a:cubicBez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C2794159-C51F-6DA9-500D-5ED1E899955D}"/>
              </a:ext>
            </a:extLst>
          </p:cNvPr>
          <p:cNvGrpSpPr/>
          <p:nvPr/>
        </p:nvGrpSpPr>
        <p:grpSpPr>
          <a:xfrm>
            <a:off x="0" y="7165849"/>
            <a:ext cx="24384000" cy="5564891"/>
            <a:chOff x="0" y="7165849"/>
            <a:chExt cx="24384000" cy="5564891"/>
          </a:xfrm>
        </p:grpSpPr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CC86E6DF-DD01-A109-5C91-1F3EBAAA1147}"/>
                </a:ext>
              </a:extLst>
            </p:cNvPr>
            <p:cNvSpPr/>
            <p:nvPr/>
          </p:nvSpPr>
          <p:spPr>
            <a:xfrm>
              <a:off x="0" y="7397627"/>
              <a:ext cx="13792200" cy="5333113"/>
            </a:xfrm>
            <a:custGeom>
              <a:avLst/>
              <a:gdLst>
                <a:gd name="csX0" fmla="*/ 13792200 w 13792200"/>
                <a:gd name="csY0" fmla="*/ 192401 h 5333113"/>
                <a:gd name="csX1" fmla="*/ 12964696 w 13792200"/>
                <a:gd name="csY1" fmla="*/ 0 h 5333113"/>
                <a:gd name="csX2" fmla="*/ 11227844 w 13792200"/>
                <a:gd name="csY2" fmla="*/ 1168503 h 5333113"/>
                <a:gd name="csX3" fmla="*/ 11203514 w 13792200"/>
                <a:gd name="csY3" fmla="*/ 1167897 h 5333113"/>
                <a:gd name="csX4" fmla="*/ 10317834 w 13792200"/>
                <a:gd name="csY4" fmla="*/ 1517639 h 5333113"/>
                <a:gd name="csX5" fmla="*/ 9179316 w 13792200"/>
                <a:gd name="csY5" fmla="*/ 1016844 h 5333113"/>
                <a:gd name="csX6" fmla="*/ 7790580 w 13792200"/>
                <a:gd name="csY6" fmla="*/ 1884290 h 5333113"/>
                <a:gd name="csX7" fmla="*/ 7016920 w 13792200"/>
                <a:gd name="csY7" fmla="*/ 1628418 h 5333113"/>
                <a:gd name="csX8" fmla="*/ 6597251 w 13792200"/>
                <a:gd name="csY8" fmla="*/ 1698151 h 5333113"/>
                <a:gd name="csX9" fmla="*/ 5392144 w 13792200"/>
                <a:gd name="csY9" fmla="*/ 861792 h 5333113"/>
                <a:gd name="csX10" fmla="*/ 4156859 w 13792200"/>
                <a:gd name="csY10" fmla="*/ 1789897 h 5333113"/>
                <a:gd name="csX11" fmla="*/ 3592537 w 13792200"/>
                <a:gd name="csY11" fmla="*/ 1628445 h 5333113"/>
                <a:gd name="csX12" fmla="*/ 3463442 w 13792200"/>
                <a:gd name="csY12" fmla="*/ 1636473 h 5333113"/>
                <a:gd name="csX13" fmla="*/ 1922467 w 13792200"/>
                <a:gd name="csY13" fmla="*/ 315814 h 5333113"/>
                <a:gd name="csX14" fmla="*/ 518587 w 13792200"/>
                <a:gd name="csY14" fmla="*/ 1195894 h 5333113"/>
                <a:gd name="csX15" fmla="*/ 250135 w 13792200"/>
                <a:gd name="csY15" fmla="*/ 1167924 h 5333113"/>
                <a:gd name="csX16" fmla="*/ 0 w 13792200"/>
                <a:gd name="csY16" fmla="*/ 1192253 h 5333113"/>
                <a:gd name="csX17" fmla="*/ 0 w 13792200"/>
                <a:gd name="csY17" fmla="*/ 5333113 h 5333113"/>
                <a:gd name="csX18" fmla="*/ 13792200 w 13792200"/>
                <a:gd name="csY18" fmla="*/ 5333113 h 5333113"/>
                <a:gd name="csX19" fmla="*/ 13792200 w 13792200"/>
                <a:gd name="csY19" fmla="*/ 192401 h 5333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5333113">
                  <a:moveTo>
                    <a:pt x="13792200" y="192401"/>
                  </a:moveTo>
                  <a:cubicBezTo>
                    <a:pt x="13542588" y="69403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8"/>
                    <a:pt x="11211707" y="1167897"/>
                    <a:pt x="11203514" y="1167897"/>
                  </a:cubicBezTo>
                  <a:cubicBezTo>
                    <a:pt x="10861027" y="1167897"/>
                    <a:pt x="10549737" y="1300826"/>
                    <a:pt x="10317834" y="1517639"/>
                  </a:cubicBezTo>
                  <a:cubicBezTo>
                    <a:pt x="10035398" y="1209880"/>
                    <a:pt x="9629907" y="1016844"/>
                    <a:pt x="9179316" y="1016844"/>
                  </a:cubicBezTo>
                  <a:cubicBezTo>
                    <a:pt x="8569094" y="1016844"/>
                    <a:pt x="8041680" y="1370697"/>
                    <a:pt x="7790580" y="1884290"/>
                  </a:cubicBezTo>
                  <a:cubicBezTo>
                    <a:pt x="7574566" y="1723584"/>
                    <a:pt x="7306887" y="1628418"/>
                    <a:pt x="7016920" y="1628418"/>
                  </a:cubicBezTo>
                  <a:cubicBezTo>
                    <a:pt x="6870005" y="1628418"/>
                    <a:pt x="6728939" y="1653161"/>
                    <a:pt x="6597251" y="1698151"/>
                  </a:cubicBezTo>
                  <a:cubicBezTo>
                    <a:pt x="6414890" y="1209714"/>
                    <a:pt x="5944218" y="861792"/>
                    <a:pt x="5392144" y="861792"/>
                  </a:cubicBezTo>
                  <a:cubicBezTo>
                    <a:pt x="4806085" y="861792"/>
                    <a:pt x="4311994" y="1253877"/>
                    <a:pt x="4156859" y="1789897"/>
                  </a:cubicBezTo>
                  <a:cubicBezTo>
                    <a:pt x="3993118" y="1687697"/>
                    <a:pt x="3799806" y="1628445"/>
                    <a:pt x="3592537" y="1628445"/>
                  </a:cubicBezTo>
                  <a:cubicBezTo>
                    <a:pt x="3548816" y="1628445"/>
                    <a:pt x="3505784" y="1631370"/>
                    <a:pt x="3463442" y="1636473"/>
                  </a:cubicBezTo>
                  <a:cubicBezTo>
                    <a:pt x="3348664" y="888632"/>
                    <a:pt x="2702416" y="315814"/>
                    <a:pt x="1922467" y="315814"/>
                  </a:cubicBezTo>
                  <a:cubicBezTo>
                    <a:pt x="1304770" y="315814"/>
                    <a:pt x="771039" y="675018"/>
                    <a:pt x="518587" y="1195894"/>
                  </a:cubicBezTo>
                  <a:cubicBezTo>
                    <a:pt x="431944" y="1177662"/>
                    <a:pt x="342184" y="1167924"/>
                    <a:pt x="250135" y="1167924"/>
                  </a:cubicBezTo>
                  <a:cubicBezTo>
                    <a:pt x="164541" y="1167924"/>
                    <a:pt x="80960" y="1176448"/>
                    <a:pt x="0" y="1192253"/>
                  </a:cubicBezTo>
                  <a:lnTo>
                    <a:pt x="0" y="5333113"/>
                  </a:lnTo>
                  <a:lnTo>
                    <a:pt x="13792200" y="5333113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A0474DA2-9770-6B9D-53A9-C8CCCBF980EF}"/>
                </a:ext>
              </a:extLst>
            </p:cNvPr>
            <p:cNvSpPr/>
            <p:nvPr/>
          </p:nvSpPr>
          <p:spPr>
            <a:xfrm>
              <a:off x="13792200" y="7165849"/>
              <a:ext cx="10591800" cy="5488692"/>
            </a:xfrm>
            <a:custGeom>
              <a:avLst/>
              <a:gdLst>
                <a:gd name="csX0" fmla="*/ 10454790 w 10591800"/>
                <a:gd name="csY0" fmla="*/ 0 h 5488692"/>
                <a:gd name="csX1" fmla="*/ 10591800 w 10591800"/>
                <a:gd name="csY1" fmla="*/ 8200 h 5488692"/>
                <a:gd name="csX2" fmla="*/ 10591800 w 10591800"/>
                <a:gd name="csY2" fmla="*/ 5488692 h 5488692"/>
                <a:gd name="csX3" fmla="*/ 0 w 10591800"/>
                <a:gd name="csY3" fmla="*/ 5488692 h 5488692"/>
                <a:gd name="csX4" fmla="*/ 0 w 10591800"/>
                <a:gd name="csY4" fmla="*/ 444168 h 5488692"/>
                <a:gd name="csX5" fmla="*/ 92454 w 10591800"/>
                <a:gd name="csY5" fmla="*/ 485247 h 5488692"/>
                <a:gd name="csX6" fmla="*/ 953536 w 10591800"/>
                <a:gd name="csY6" fmla="*/ 1684213 h 5488692"/>
                <a:gd name="csX7" fmla="*/ 1082631 w 10591800"/>
                <a:gd name="csY7" fmla="*/ 1675950 h 5488692"/>
                <a:gd name="csX8" fmla="*/ 1646953 w 10591800"/>
                <a:gd name="csY8" fmla="*/ 1842112 h 5488692"/>
                <a:gd name="csX9" fmla="*/ 2882238 w 10591800"/>
                <a:gd name="csY9" fmla="*/ 886933 h 5488692"/>
                <a:gd name="csX10" fmla="*/ 4087344 w 10591800"/>
                <a:gd name="csY10" fmla="*/ 1747690 h 5488692"/>
                <a:gd name="csX11" fmla="*/ 4507014 w 10591800"/>
                <a:gd name="csY11" fmla="*/ 1675923 h 5488692"/>
                <a:gd name="csX12" fmla="*/ 5280674 w 10591800"/>
                <a:gd name="csY12" fmla="*/ 1939259 h 5488692"/>
                <a:gd name="csX13" fmla="*/ 6669410 w 10591800"/>
                <a:gd name="csY13" fmla="*/ 1046508 h 5488692"/>
                <a:gd name="csX14" fmla="*/ 7807928 w 10591800"/>
                <a:gd name="csY14" fmla="*/ 1561912 h 5488692"/>
                <a:gd name="csX15" fmla="*/ 8693608 w 10591800"/>
                <a:gd name="csY15" fmla="*/ 1201967 h 5488692"/>
                <a:gd name="csX16" fmla="*/ 8717938 w 10591800"/>
                <a:gd name="csY16" fmla="*/ 1202591 h 5488692"/>
                <a:gd name="csX17" fmla="*/ 10454790 w 10591800"/>
                <a:gd name="csY17" fmla="*/ 0 h 54886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591800" h="5488692">
                  <a:moveTo>
                    <a:pt x="10454790" y="0"/>
                  </a:moveTo>
                  <a:lnTo>
                    <a:pt x="10591800" y="8200"/>
                  </a:lnTo>
                  <a:lnTo>
                    <a:pt x="10591800" y="5488692"/>
                  </a:lnTo>
                  <a:lnTo>
                    <a:pt x="0" y="5488692"/>
                  </a:lnTo>
                  <a:lnTo>
                    <a:pt x="0" y="444168"/>
                  </a:lnTo>
                  <a:lnTo>
                    <a:pt x="92454" y="485247"/>
                  </a:lnTo>
                  <a:cubicBezTo>
                    <a:pt x="544514" y="711073"/>
                    <a:pt x="874626" y="1155074"/>
                    <a:pt x="953536" y="1684213"/>
                  </a:cubicBezTo>
                  <a:cubicBezTo>
                    <a:pt x="995878" y="1678961"/>
                    <a:pt x="1038910" y="1675950"/>
                    <a:pt x="1082631" y="1675950"/>
                  </a:cubicBezTo>
                  <a:cubicBezTo>
                    <a:pt x="1289900" y="1675950"/>
                    <a:pt x="1483212" y="1736931"/>
                    <a:pt x="1646953" y="1842112"/>
                  </a:cubicBezTo>
                  <a:cubicBezTo>
                    <a:pt x="1802088" y="1290455"/>
                    <a:pt x="2296179" y="886933"/>
                    <a:pt x="2882238" y="886933"/>
                  </a:cubicBezTo>
                  <a:cubicBezTo>
                    <a:pt x="3434312" y="886933"/>
                    <a:pt x="3904984" y="1245004"/>
                    <a:pt x="4087344" y="1747690"/>
                  </a:cubicBezTo>
                  <a:cubicBezTo>
                    <a:pt x="4219032" y="1701387"/>
                    <a:pt x="4360100" y="1675923"/>
                    <a:pt x="4507014" y="1675923"/>
                  </a:cubicBezTo>
                  <a:cubicBezTo>
                    <a:pt x="4796980" y="1675923"/>
                    <a:pt x="5064660" y="1773865"/>
                    <a:pt x="5280674" y="1939259"/>
                  </a:cubicBezTo>
                  <a:cubicBezTo>
                    <a:pt x="5531774" y="1410683"/>
                    <a:pt x="6059188" y="1046508"/>
                    <a:pt x="6669410" y="1046508"/>
                  </a:cubicBezTo>
                  <a:cubicBezTo>
                    <a:pt x="7120000" y="1046508"/>
                    <a:pt x="7525492" y="1245175"/>
                    <a:pt x="7807928" y="1561912"/>
                  </a:cubicBezTo>
                  <a:cubicBezTo>
                    <a:pt x="8039832" y="1338774"/>
                    <a:pt x="8351120" y="1201967"/>
                    <a:pt x="8693608" y="1201967"/>
                  </a:cubicBezTo>
                  <a:cubicBezTo>
                    <a:pt x="8701800" y="1201967"/>
                    <a:pt x="8709828" y="1202421"/>
                    <a:pt x="8717938" y="1202591"/>
                  </a:cubicBezTo>
                  <a:cubicBezTo>
                    <a:pt x="8996954" y="497349"/>
                    <a:pt x="9669214" y="0"/>
                    <a:pt x="10454790" y="0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sp>
        <p:nvSpPr>
          <p:cNvPr id="283" name="Oval 282">
            <a:extLst>
              <a:ext uri="{FF2B5EF4-FFF2-40B4-BE49-F238E27FC236}">
                <a16:creationId xmlns:a16="http://schemas.microsoft.com/office/drawing/2014/main" id="{66DFC1A8-BF3B-06CA-0ED6-74D3F990082E}"/>
              </a:ext>
            </a:extLst>
          </p:cNvPr>
          <p:cNvSpPr/>
          <p:nvPr/>
        </p:nvSpPr>
        <p:spPr>
          <a:xfrm>
            <a:off x="9056036" y="4594082"/>
            <a:ext cx="6271928" cy="6271928"/>
          </a:xfrm>
          <a:prstGeom prst="ellipse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3DAE202E-F684-4316-4421-6C11E8CB021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#137</a:t>
            </a:r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4DA78B11-200B-8E54-F76E-8C6F4B002938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D2364E83-4C4D-1509-DE9E-35352F8B3840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287" name="!!MainTitle1">
            <a:extLst>
              <a:ext uri="{FF2B5EF4-FFF2-40B4-BE49-F238E27FC236}">
                <a16:creationId xmlns:a16="http://schemas.microsoft.com/office/drawing/2014/main" id="{A5D7A0DE-1F8F-4CC5-7583-14BDDD2D640B}"/>
              </a:ext>
            </a:extLst>
          </p:cNvPr>
          <p:cNvSpPr txBox="1"/>
          <p:nvPr/>
        </p:nvSpPr>
        <p:spPr>
          <a:xfrm>
            <a:off x="5898473" y="1190307"/>
            <a:ext cx="12587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 Balloon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8" name="!!SubTitle">
            <a:extLst>
              <a:ext uri="{FF2B5EF4-FFF2-40B4-BE49-F238E27FC236}">
                <a16:creationId xmlns:a16="http://schemas.microsoft.com/office/drawing/2014/main" id="{F31C065E-8334-0978-F171-7F3B039E373B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89" name="Oval 288">
            <a:extLst>
              <a:ext uri="{FF2B5EF4-FFF2-40B4-BE49-F238E27FC236}">
                <a16:creationId xmlns:a16="http://schemas.microsoft.com/office/drawing/2014/main" id="{F4C85BAE-4DF9-CA0B-F3D9-3977C2F40CBF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0" name="Oval 289">
            <a:extLst>
              <a:ext uri="{FF2B5EF4-FFF2-40B4-BE49-F238E27FC236}">
                <a16:creationId xmlns:a16="http://schemas.microsoft.com/office/drawing/2014/main" id="{C02A7B7D-3B53-11DB-1815-88E188A7E5AF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1" name="Oval 290">
            <a:extLst>
              <a:ext uri="{FF2B5EF4-FFF2-40B4-BE49-F238E27FC236}">
                <a16:creationId xmlns:a16="http://schemas.microsoft.com/office/drawing/2014/main" id="{CE2D50D2-A058-2427-FE46-DDCC0ADD0A4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2" name="Oval 291">
            <a:extLst>
              <a:ext uri="{FF2B5EF4-FFF2-40B4-BE49-F238E27FC236}">
                <a16:creationId xmlns:a16="http://schemas.microsoft.com/office/drawing/2014/main" id="{278C665F-AC37-C0C3-719B-CDAC7A00FDC2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D020FD1D-5E43-73AE-59E8-2170CEA719FB}"/>
              </a:ext>
            </a:extLst>
          </p:cNvPr>
          <p:cNvGrpSpPr/>
          <p:nvPr/>
        </p:nvGrpSpPr>
        <p:grpSpPr>
          <a:xfrm>
            <a:off x="10058400" y="5133818"/>
            <a:ext cx="4267200" cy="6838570"/>
            <a:chOff x="10058400" y="5133818"/>
            <a:chExt cx="4267200" cy="6838570"/>
          </a:xfrm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1A6E0694-CC32-F819-7F95-ED0C8E4B1854}"/>
                </a:ext>
              </a:extLst>
            </p:cNvPr>
            <p:cNvSpPr/>
            <p:nvPr/>
          </p:nvSpPr>
          <p:spPr>
            <a:xfrm>
              <a:off x="11302323" y="10087235"/>
              <a:ext cx="179321" cy="1068708"/>
            </a:xfrm>
            <a:custGeom>
              <a:avLst/>
              <a:gdLst>
                <a:gd name="csX0" fmla="*/ 106 w 77388"/>
                <a:gd name="csY0" fmla="*/ 13623 h 461213"/>
                <a:gd name="csX1" fmla="*/ 44454 w 77388"/>
                <a:gd name="csY1" fmla="*/ 447573 h 461213"/>
                <a:gd name="csX2" fmla="*/ 77296 w 77388"/>
                <a:gd name="csY2" fmla="*/ 447573 h 461213"/>
                <a:gd name="csX3" fmla="*/ 28643 w 77388"/>
                <a:gd name="csY3" fmla="*/ 13623 h 461213"/>
                <a:gd name="csX4" fmla="*/ 106 w 77388"/>
                <a:gd name="csY4" fmla="*/ 13623 h 461213"/>
                <a:gd name="csX5" fmla="*/ 106 w 77388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88" h="461213">
                  <a:moveTo>
                    <a:pt x="106" y="13623"/>
                  </a:moveTo>
                  <a:cubicBezTo>
                    <a:pt x="16327" y="158289"/>
                    <a:pt x="28243" y="302916"/>
                    <a:pt x="44454" y="447573"/>
                  </a:cubicBezTo>
                  <a:cubicBezTo>
                    <a:pt x="46483" y="465661"/>
                    <a:pt x="79344" y="465861"/>
                    <a:pt x="77296" y="447573"/>
                  </a:cubicBezTo>
                  <a:cubicBezTo>
                    <a:pt x="61066" y="302916"/>
                    <a:pt x="44864" y="158289"/>
                    <a:pt x="28643" y="13623"/>
                  </a:cubicBezTo>
                  <a:cubicBezTo>
                    <a:pt x="26605" y="-4446"/>
                    <a:pt x="-1951" y="-4636"/>
                    <a:pt x="106" y="13623"/>
                  </a:cubicBezTo>
                  <a:lnTo>
                    <a:pt x="106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20FB801C-5B6D-3BED-0D3A-B984D1A38EB6}"/>
                </a:ext>
              </a:extLst>
            </p:cNvPr>
            <p:cNvSpPr/>
            <p:nvPr/>
          </p:nvSpPr>
          <p:spPr>
            <a:xfrm>
              <a:off x="12902263" y="10087235"/>
              <a:ext cx="179300" cy="1068708"/>
            </a:xfrm>
            <a:custGeom>
              <a:avLst/>
              <a:gdLst>
                <a:gd name="csX0" fmla="*/ 77273 w 77379"/>
                <a:gd name="csY0" fmla="*/ 13623 h 461213"/>
                <a:gd name="csX1" fmla="*/ 32972 w 77379"/>
                <a:gd name="csY1" fmla="*/ 447573 h 461213"/>
                <a:gd name="csX2" fmla="*/ 92 w 77379"/>
                <a:gd name="csY2" fmla="*/ 447573 h 461213"/>
                <a:gd name="csX3" fmla="*/ 48745 w 77379"/>
                <a:gd name="csY3" fmla="*/ 13623 h 461213"/>
                <a:gd name="csX4" fmla="*/ 77273 w 77379"/>
                <a:gd name="csY4" fmla="*/ 13623 h 461213"/>
                <a:gd name="csX5" fmla="*/ 77273 w 77379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79" h="461213">
                  <a:moveTo>
                    <a:pt x="77273" y="13623"/>
                  </a:moveTo>
                  <a:cubicBezTo>
                    <a:pt x="61061" y="158289"/>
                    <a:pt x="49203" y="302916"/>
                    <a:pt x="32972" y="447573"/>
                  </a:cubicBezTo>
                  <a:cubicBezTo>
                    <a:pt x="30962" y="465661"/>
                    <a:pt x="-1956" y="465861"/>
                    <a:pt x="92" y="447573"/>
                  </a:cubicBezTo>
                  <a:cubicBezTo>
                    <a:pt x="16322" y="302916"/>
                    <a:pt x="32524" y="158289"/>
                    <a:pt x="48745" y="13623"/>
                  </a:cubicBezTo>
                  <a:cubicBezTo>
                    <a:pt x="50765" y="-4446"/>
                    <a:pt x="79340" y="-4636"/>
                    <a:pt x="77273" y="13623"/>
                  </a:cubicBezTo>
                  <a:lnTo>
                    <a:pt x="77273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400EAA99-B737-90CF-F7BB-04FFFA70BC6D}"/>
                </a:ext>
              </a:extLst>
            </p:cNvPr>
            <p:cNvSpPr/>
            <p:nvPr/>
          </p:nvSpPr>
          <p:spPr>
            <a:xfrm>
              <a:off x="11302478" y="10927065"/>
              <a:ext cx="1779145" cy="1045323"/>
            </a:xfrm>
            <a:custGeom>
              <a:avLst/>
              <a:gdLst>
                <a:gd name="csX0" fmla="*/ 399888 w 767810"/>
                <a:gd name="csY0" fmla="*/ 0 h 451121"/>
                <a:gd name="csX1" fmla="*/ 367894 w 767810"/>
                <a:gd name="csY1" fmla="*/ 0 h 451121"/>
                <a:gd name="csX2" fmla="*/ 0 w 767810"/>
                <a:gd name="csY2" fmla="*/ 0 h 451121"/>
                <a:gd name="csX3" fmla="*/ 154905 w 767810"/>
                <a:gd name="csY3" fmla="*/ 445389 h 451121"/>
                <a:gd name="csX4" fmla="*/ 383905 w 767810"/>
                <a:gd name="csY4" fmla="*/ 446656 h 451121"/>
                <a:gd name="csX5" fmla="*/ 612896 w 767810"/>
                <a:gd name="csY5" fmla="*/ 445389 h 451121"/>
                <a:gd name="csX6" fmla="*/ 767810 w 767810"/>
                <a:gd name="csY6" fmla="*/ 0 h 451121"/>
                <a:gd name="csX7" fmla="*/ 399888 w 767810"/>
                <a:gd name="csY7" fmla="*/ 0 h 4511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67810" h="451121">
                  <a:moveTo>
                    <a:pt x="399888" y="0"/>
                  </a:moveTo>
                  <a:lnTo>
                    <a:pt x="367894" y="0"/>
                  </a:ln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237277" y="455685"/>
                    <a:pt x="344033" y="449532"/>
                    <a:pt x="383905" y="446656"/>
                  </a:cubicBezTo>
                  <a:cubicBezTo>
                    <a:pt x="423777" y="449542"/>
                    <a:pt x="530533" y="455685"/>
                    <a:pt x="612896" y="445389"/>
                  </a:cubicBezTo>
                  <a:cubicBezTo>
                    <a:pt x="716185" y="432483"/>
                    <a:pt x="767810" y="0"/>
                    <a:pt x="767810" y="0"/>
                  </a:cubicBezTo>
                  <a:lnTo>
                    <a:pt x="39988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4620A702-E421-2977-164A-8344EE1368FF}"/>
                </a:ext>
              </a:extLst>
            </p:cNvPr>
            <p:cNvSpPr/>
            <p:nvPr/>
          </p:nvSpPr>
          <p:spPr>
            <a:xfrm>
              <a:off x="10058400" y="5735607"/>
              <a:ext cx="1358913" cy="4383216"/>
            </a:xfrm>
            <a:custGeom>
              <a:avLst/>
              <a:gdLst>
                <a:gd name="csX0" fmla="*/ 141713 w 586454"/>
                <a:gd name="csY0" fmla="*/ 340766 h 1891626"/>
                <a:gd name="csX1" fmla="*/ 235430 w 586454"/>
                <a:gd name="csY1" fmla="*/ 0 h 1891626"/>
                <a:gd name="csX2" fmla="*/ 57827 w 586454"/>
                <a:gd name="csY2" fmla="*/ 278321 h 1891626"/>
                <a:gd name="csX3" fmla="*/ 273158 w 586454"/>
                <a:gd name="csY3" fmla="*/ 1377325 h 1891626"/>
                <a:gd name="csX4" fmla="*/ 536934 w 586454"/>
                <a:gd name="csY4" fmla="*/ 1891627 h 1891626"/>
                <a:gd name="csX5" fmla="*/ 586455 w 586454"/>
                <a:gd name="csY5" fmla="*/ 1891627 h 1891626"/>
                <a:gd name="csX6" fmla="*/ 141713 w 586454"/>
                <a:gd name="csY6" fmla="*/ 340766 h 18916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586454" h="1891626">
                  <a:moveTo>
                    <a:pt x="141713" y="340766"/>
                  </a:moveTo>
                  <a:cubicBezTo>
                    <a:pt x="157468" y="209093"/>
                    <a:pt x="191491" y="96241"/>
                    <a:pt x="235430" y="0"/>
                  </a:cubicBezTo>
                  <a:cubicBezTo>
                    <a:pt x="164097" y="72447"/>
                    <a:pt x="102366" y="163659"/>
                    <a:pt x="57827" y="278321"/>
                  </a:cubicBezTo>
                  <a:cubicBezTo>
                    <a:pt x="-100898" y="686829"/>
                    <a:pt x="99099" y="1039397"/>
                    <a:pt x="273158" y="1377325"/>
                  </a:cubicBezTo>
                  <a:cubicBezTo>
                    <a:pt x="447228" y="1715262"/>
                    <a:pt x="536934" y="1891627"/>
                    <a:pt x="536934" y="1891627"/>
                  </a:cubicBezTo>
                  <a:lnTo>
                    <a:pt x="586455" y="1891627"/>
                  </a:lnTo>
                  <a:cubicBezTo>
                    <a:pt x="352883" y="1412224"/>
                    <a:pt x="77229" y="879872"/>
                    <a:pt x="141713" y="340766"/>
                  </a:cubicBezTo>
                  <a:close/>
                </a:path>
              </a:pathLst>
            </a:custGeom>
            <a:solidFill>
              <a:srgbClr val="91A7F9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ACF6F5C8-FFE7-BB1C-A538-F7882FFCF543}"/>
                </a:ext>
              </a:extLst>
            </p:cNvPr>
            <p:cNvGrpSpPr/>
            <p:nvPr/>
          </p:nvGrpSpPr>
          <p:grpSpPr>
            <a:xfrm>
              <a:off x="11302323" y="10087235"/>
              <a:ext cx="1779240" cy="1068708"/>
              <a:chOff x="11302323" y="10087235"/>
              <a:chExt cx="1779240" cy="1068708"/>
            </a:xfrm>
          </p:grpSpPr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71556539-0599-4E6D-C275-ECC7E6965407}"/>
                  </a:ext>
                </a:extLst>
              </p:cNvPr>
              <p:cNvSpPr/>
              <p:nvPr/>
            </p:nvSpPr>
            <p:spPr>
              <a:xfrm>
                <a:off x="11302323" y="10087235"/>
                <a:ext cx="179321" cy="1068708"/>
              </a:xfrm>
              <a:custGeom>
                <a:avLst/>
                <a:gdLst>
                  <a:gd name="csX0" fmla="*/ 106 w 77388"/>
                  <a:gd name="csY0" fmla="*/ 13623 h 461213"/>
                  <a:gd name="csX1" fmla="*/ 44454 w 77388"/>
                  <a:gd name="csY1" fmla="*/ 447573 h 461213"/>
                  <a:gd name="csX2" fmla="*/ 77296 w 77388"/>
                  <a:gd name="csY2" fmla="*/ 447573 h 461213"/>
                  <a:gd name="csX3" fmla="*/ 28643 w 77388"/>
                  <a:gd name="csY3" fmla="*/ 13623 h 461213"/>
                  <a:gd name="csX4" fmla="*/ 106 w 77388"/>
                  <a:gd name="csY4" fmla="*/ 13623 h 461213"/>
                  <a:gd name="csX5" fmla="*/ 106 w 77388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88" h="461213">
                    <a:moveTo>
                      <a:pt x="106" y="13623"/>
                    </a:moveTo>
                    <a:cubicBezTo>
                      <a:pt x="16327" y="158289"/>
                      <a:pt x="28243" y="302916"/>
                      <a:pt x="44454" y="447573"/>
                    </a:cubicBezTo>
                    <a:cubicBezTo>
                      <a:pt x="46483" y="465661"/>
                      <a:pt x="79344" y="465861"/>
                      <a:pt x="77296" y="447573"/>
                    </a:cubicBezTo>
                    <a:cubicBezTo>
                      <a:pt x="61066" y="302916"/>
                      <a:pt x="44864" y="158289"/>
                      <a:pt x="28643" y="13623"/>
                    </a:cubicBezTo>
                    <a:cubicBezTo>
                      <a:pt x="26605" y="-4446"/>
                      <a:pt x="-1951" y="-4636"/>
                      <a:pt x="106" y="13623"/>
                    </a:cubicBezTo>
                    <a:lnTo>
                      <a:pt x="106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7A18010D-73DC-BF00-47BD-797D1BD4D9A8}"/>
                  </a:ext>
                </a:extLst>
              </p:cNvPr>
              <p:cNvSpPr/>
              <p:nvPr/>
            </p:nvSpPr>
            <p:spPr>
              <a:xfrm>
                <a:off x="12902263" y="10087235"/>
                <a:ext cx="179300" cy="1068708"/>
              </a:xfrm>
              <a:custGeom>
                <a:avLst/>
                <a:gdLst>
                  <a:gd name="csX0" fmla="*/ 77273 w 77379"/>
                  <a:gd name="csY0" fmla="*/ 13623 h 461213"/>
                  <a:gd name="csX1" fmla="*/ 32972 w 77379"/>
                  <a:gd name="csY1" fmla="*/ 447573 h 461213"/>
                  <a:gd name="csX2" fmla="*/ 92 w 77379"/>
                  <a:gd name="csY2" fmla="*/ 447573 h 461213"/>
                  <a:gd name="csX3" fmla="*/ 48745 w 77379"/>
                  <a:gd name="csY3" fmla="*/ 13623 h 461213"/>
                  <a:gd name="csX4" fmla="*/ 77273 w 77379"/>
                  <a:gd name="csY4" fmla="*/ 13623 h 461213"/>
                  <a:gd name="csX5" fmla="*/ 77273 w 77379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79" h="461213">
                    <a:moveTo>
                      <a:pt x="77273" y="13623"/>
                    </a:moveTo>
                    <a:cubicBezTo>
                      <a:pt x="61061" y="158289"/>
                      <a:pt x="49203" y="302916"/>
                      <a:pt x="32972" y="447573"/>
                    </a:cubicBezTo>
                    <a:cubicBezTo>
                      <a:pt x="30962" y="465661"/>
                      <a:pt x="-1956" y="465861"/>
                      <a:pt x="92" y="447573"/>
                    </a:cubicBezTo>
                    <a:cubicBezTo>
                      <a:pt x="16322" y="302916"/>
                      <a:pt x="32524" y="158289"/>
                      <a:pt x="48745" y="13623"/>
                    </a:cubicBezTo>
                    <a:cubicBezTo>
                      <a:pt x="50765" y="-4446"/>
                      <a:pt x="79340" y="-4636"/>
                      <a:pt x="77273" y="13623"/>
                    </a:cubicBezTo>
                    <a:lnTo>
                      <a:pt x="77273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84A60D7E-D5B2-8DCD-BF5E-F8180288A147}"/>
                </a:ext>
              </a:extLst>
            </p:cNvPr>
            <p:cNvSpPr/>
            <p:nvPr/>
          </p:nvSpPr>
          <p:spPr>
            <a:xfrm>
              <a:off x="11302458" y="10927065"/>
              <a:ext cx="680448" cy="1045279"/>
            </a:xfrm>
            <a:custGeom>
              <a:avLst/>
              <a:gdLst>
                <a:gd name="csX0" fmla="*/ 233534 w 293655"/>
                <a:gd name="csY0" fmla="*/ 0 h 451102"/>
                <a:gd name="csX1" fmla="*/ 0 w 293655"/>
                <a:gd name="csY1" fmla="*/ 0 h 451102"/>
                <a:gd name="csX2" fmla="*/ 154905 w 293655"/>
                <a:gd name="csY2" fmla="*/ 445389 h 451102"/>
                <a:gd name="csX3" fmla="*/ 293656 w 293655"/>
                <a:gd name="csY3" fmla="*/ 450799 h 451102"/>
                <a:gd name="csX4" fmla="*/ 233534 w 293655"/>
                <a:gd name="csY4" fmla="*/ 0 h 4511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93655" h="451102">
                  <a:moveTo>
                    <a:pt x="233534" y="0"/>
                  </a:move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198863" y="450885"/>
                    <a:pt x="249688" y="451675"/>
                    <a:pt x="293656" y="450799"/>
                  </a:cubicBezTo>
                  <a:cubicBezTo>
                    <a:pt x="234782" y="308553"/>
                    <a:pt x="232467" y="153210"/>
                    <a:pt x="23353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443CE686-C408-51F6-CFC9-C8CE5E240162}"/>
                </a:ext>
              </a:extLst>
            </p:cNvPr>
            <p:cNvGrpSpPr/>
            <p:nvPr/>
          </p:nvGrpSpPr>
          <p:grpSpPr>
            <a:xfrm>
              <a:off x="10058400" y="5133818"/>
              <a:ext cx="4267200" cy="4985004"/>
              <a:chOff x="10058400" y="5133818"/>
              <a:chExt cx="4267200" cy="4985004"/>
            </a:xfrm>
          </p:grpSpPr>
          <p:sp>
            <p:nvSpPr>
              <p:cNvPr id="301" name="Freeform: Shape 300">
                <a:extLst>
                  <a:ext uri="{FF2B5EF4-FFF2-40B4-BE49-F238E27FC236}">
                    <a16:creationId xmlns:a16="http://schemas.microsoft.com/office/drawing/2014/main" id="{5163BBFC-7CC6-0196-49C6-9B8AAD2E985C}"/>
                  </a:ext>
                </a:extLst>
              </p:cNvPr>
              <p:cNvSpPr/>
              <p:nvPr/>
            </p:nvSpPr>
            <p:spPr>
              <a:xfrm>
                <a:off x="10058409" y="5133839"/>
                <a:ext cx="4267191" cy="4984982"/>
              </a:xfrm>
              <a:custGeom>
                <a:avLst/>
                <a:gdLst>
                  <a:gd name="csX0" fmla="*/ 1783724 w 1841554"/>
                  <a:gd name="csY0" fmla="*/ 538010 h 2151325"/>
                  <a:gd name="csX1" fmla="*/ 1606921 w 1841554"/>
                  <a:gd name="csY1" fmla="*/ 260518 h 2151325"/>
                  <a:gd name="csX2" fmla="*/ 1606569 w 1841554"/>
                  <a:gd name="csY2" fmla="*/ 259699 h 2151325"/>
                  <a:gd name="csX3" fmla="*/ 1349623 w 1841554"/>
                  <a:gd name="csY3" fmla="*/ 84725 h 2151325"/>
                  <a:gd name="csX4" fmla="*/ 1349527 w 1841554"/>
                  <a:gd name="csY4" fmla="*/ 85496 h 2151325"/>
                  <a:gd name="csX5" fmla="*/ 1349194 w 1841554"/>
                  <a:gd name="csY5" fmla="*/ 84725 h 2151325"/>
                  <a:gd name="csX6" fmla="*/ 991054 w 1841554"/>
                  <a:gd name="csY6" fmla="*/ 0 h 2151325"/>
                  <a:gd name="csX7" fmla="*/ 850522 w 1841554"/>
                  <a:gd name="csY7" fmla="*/ 0 h 2151325"/>
                  <a:gd name="csX8" fmla="*/ 492363 w 1841554"/>
                  <a:gd name="csY8" fmla="*/ 84725 h 2151325"/>
                  <a:gd name="csX9" fmla="*/ 235426 w 1841554"/>
                  <a:gd name="csY9" fmla="*/ 259699 h 2151325"/>
                  <a:gd name="csX10" fmla="*/ 57823 w 1841554"/>
                  <a:gd name="csY10" fmla="*/ 538020 h 2151325"/>
                  <a:gd name="csX11" fmla="*/ 273145 w 1841554"/>
                  <a:gd name="csY11" fmla="*/ 1637024 h 2151325"/>
                  <a:gd name="csX12" fmla="*/ 536921 w 1841554"/>
                  <a:gd name="csY12" fmla="*/ 2151326 h 2151325"/>
                  <a:gd name="csX13" fmla="*/ 556657 w 1841554"/>
                  <a:gd name="csY13" fmla="*/ 2151326 h 2151325"/>
                  <a:gd name="csX14" fmla="*/ 586441 w 1841554"/>
                  <a:gd name="csY14" fmla="*/ 2151326 h 2151325"/>
                  <a:gd name="csX15" fmla="*/ 743509 w 1841554"/>
                  <a:gd name="csY15" fmla="*/ 2151326 h 2151325"/>
                  <a:gd name="csX16" fmla="*/ 804307 w 1841554"/>
                  <a:gd name="csY16" fmla="*/ 2151326 h 2151325"/>
                  <a:gd name="csX17" fmla="*/ 850617 w 1841554"/>
                  <a:gd name="csY17" fmla="*/ 2151326 h 2151325"/>
                  <a:gd name="csX18" fmla="*/ 990930 w 1841554"/>
                  <a:gd name="csY18" fmla="*/ 2151326 h 2151325"/>
                  <a:gd name="csX19" fmla="*/ 1037660 w 1841554"/>
                  <a:gd name="csY19" fmla="*/ 2151326 h 2151325"/>
                  <a:gd name="csX20" fmla="*/ 1098029 w 1841554"/>
                  <a:gd name="csY20" fmla="*/ 2151326 h 2151325"/>
                  <a:gd name="csX21" fmla="*/ 1128147 w 1841554"/>
                  <a:gd name="csY21" fmla="*/ 2151326 h 2151325"/>
                  <a:gd name="csX22" fmla="*/ 1255096 w 1841554"/>
                  <a:gd name="csY22" fmla="*/ 2151326 h 2151325"/>
                  <a:gd name="csX23" fmla="*/ 1285310 w 1841554"/>
                  <a:gd name="csY23" fmla="*/ 2151326 h 2151325"/>
                  <a:gd name="csX24" fmla="*/ 1304598 w 1841554"/>
                  <a:gd name="csY24" fmla="*/ 2151326 h 2151325"/>
                  <a:gd name="csX25" fmla="*/ 1568374 w 1841554"/>
                  <a:gd name="csY25" fmla="*/ 1637024 h 2151325"/>
                  <a:gd name="csX26" fmla="*/ 1783724 w 1841554"/>
                  <a:gd name="csY26" fmla="*/ 538010 h 215132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</a:cxnLst>
                <a:rect l="l" t="t" r="r" b="b"/>
                <a:pathLst>
                  <a:path w="1841554" h="2151325">
                    <a:moveTo>
                      <a:pt x="1783724" y="538010"/>
                    </a:moveTo>
                    <a:cubicBezTo>
                      <a:pt x="1739357" y="423786"/>
                      <a:pt x="1677930" y="332832"/>
                      <a:pt x="1606921" y="260518"/>
                    </a:cubicBezTo>
                    <a:lnTo>
                      <a:pt x="1606569" y="259699"/>
                    </a:lnTo>
                    <a:cubicBezTo>
                      <a:pt x="1517634" y="151267"/>
                      <a:pt x="1349623" y="84725"/>
                      <a:pt x="1349623" y="84725"/>
                    </a:cubicBezTo>
                    <a:lnTo>
                      <a:pt x="1349527" y="85496"/>
                    </a:lnTo>
                    <a:cubicBezTo>
                      <a:pt x="1349413" y="85239"/>
                      <a:pt x="1349308" y="84982"/>
                      <a:pt x="1349194" y="84725"/>
                    </a:cubicBezTo>
                    <a:cubicBezTo>
                      <a:pt x="1225055" y="30242"/>
                      <a:pt x="1097543" y="6868"/>
                      <a:pt x="991054" y="0"/>
                    </a:cubicBezTo>
                    <a:lnTo>
                      <a:pt x="850522" y="0"/>
                    </a:lnTo>
                    <a:cubicBezTo>
                      <a:pt x="744023" y="6858"/>
                      <a:pt x="616512" y="30232"/>
                      <a:pt x="492363" y="84725"/>
                    </a:cubicBezTo>
                    <a:cubicBezTo>
                      <a:pt x="492363" y="84725"/>
                      <a:pt x="324351" y="151267"/>
                      <a:pt x="235426" y="259699"/>
                    </a:cubicBezTo>
                    <a:cubicBezTo>
                      <a:pt x="164093" y="332146"/>
                      <a:pt x="102362" y="423358"/>
                      <a:pt x="57823" y="538020"/>
                    </a:cubicBezTo>
                    <a:cubicBezTo>
                      <a:pt x="-100892" y="946528"/>
                      <a:pt x="99095" y="1299096"/>
                      <a:pt x="273145" y="1637024"/>
                    </a:cubicBezTo>
                    <a:cubicBezTo>
                      <a:pt x="447214" y="1974961"/>
                      <a:pt x="536921" y="2151326"/>
                      <a:pt x="536921" y="2151326"/>
                    </a:cubicBezTo>
                    <a:lnTo>
                      <a:pt x="556657" y="2151326"/>
                    </a:lnTo>
                    <a:lnTo>
                      <a:pt x="586441" y="2151326"/>
                    </a:lnTo>
                    <a:lnTo>
                      <a:pt x="743509" y="2151326"/>
                    </a:lnTo>
                    <a:lnTo>
                      <a:pt x="804307" y="2151326"/>
                    </a:lnTo>
                    <a:lnTo>
                      <a:pt x="850617" y="2151326"/>
                    </a:lnTo>
                    <a:lnTo>
                      <a:pt x="990930" y="2151326"/>
                    </a:lnTo>
                    <a:lnTo>
                      <a:pt x="1037660" y="2151326"/>
                    </a:lnTo>
                    <a:lnTo>
                      <a:pt x="1098029" y="2151326"/>
                    </a:lnTo>
                    <a:lnTo>
                      <a:pt x="1128147" y="2151326"/>
                    </a:lnTo>
                    <a:lnTo>
                      <a:pt x="1255096" y="2151326"/>
                    </a:lnTo>
                    <a:lnTo>
                      <a:pt x="1285310" y="2151326"/>
                    </a:lnTo>
                    <a:lnTo>
                      <a:pt x="1304598" y="2151326"/>
                    </a:lnTo>
                    <a:cubicBezTo>
                      <a:pt x="1304598" y="2151326"/>
                      <a:pt x="1394323" y="1974961"/>
                      <a:pt x="1568374" y="1637024"/>
                    </a:cubicBezTo>
                    <a:cubicBezTo>
                      <a:pt x="1742481" y="1299086"/>
                      <a:pt x="1942449" y="946518"/>
                      <a:pt x="1783724" y="5380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02" name="Group 301">
                <a:extLst>
                  <a:ext uri="{FF2B5EF4-FFF2-40B4-BE49-F238E27FC236}">
                    <a16:creationId xmlns:a16="http://schemas.microsoft.com/office/drawing/2014/main" id="{67E1941A-ABFD-039B-E0C5-802DB6566C16}"/>
                  </a:ext>
                </a:extLst>
              </p:cNvPr>
              <p:cNvGrpSpPr/>
              <p:nvPr/>
            </p:nvGrpSpPr>
            <p:grpSpPr>
              <a:xfrm>
                <a:off x="10058400" y="5133818"/>
                <a:ext cx="4267200" cy="4985004"/>
                <a:chOff x="10058400" y="5133818"/>
                <a:chExt cx="4267200" cy="4985004"/>
              </a:xfrm>
            </p:grpSpPr>
            <p:sp>
              <p:nvSpPr>
                <p:cNvPr id="303" name="Freeform: Shape 302">
                  <a:extLst>
                    <a:ext uri="{FF2B5EF4-FFF2-40B4-BE49-F238E27FC236}">
                      <a16:creationId xmlns:a16="http://schemas.microsoft.com/office/drawing/2014/main" id="{3E1CB88C-7321-EC30-6755-FF0222981CFA}"/>
                    </a:ext>
                  </a:extLst>
                </p:cNvPr>
                <p:cNvSpPr/>
                <p:nvPr/>
              </p:nvSpPr>
              <p:spPr>
                <a:xfrm>
                  <a:off x="12354540" y="5133839"/>
                  <a:ext cx="1095587" cy="4984982"/>
                </a:xfrm>
                <a:custGeom>
                  <a:avLst/>
                  <a:gdLst>
                    <a:gd name="csX0" fmla="*/ 25346 w 472813"/>
                    <a:gd name="csY0" fmla="*/ 140503 h 2151325"/>
                    <a:gd name="csX1" fmla="*/ 76362 w 472813"/>
                    <a:gd name="csY1" fmla="*/ 575653 h 2151325"/>
                    <a:gd name="csX2" fmla="*/ 95221 w 472813"/>
                    <a:gd name="csY2" fmla="*/ 1074487 h 2151325"/>
                    <a:gd name="csX3" fmla="*/ 76762 w 472813"/>
                    <a:gd name="csY3" fmla="*/ 1573301 h 2151325"/>
                    <a:gd name="csX4" fmla="*/ 25775 w 472813"/>
                    <a:gd name="csY4" fmla="*/ 2008461 h 2151325"/>
                    <a:gd name="csX5" fmla="*/ 0 w 472813"/>
                    <a:gd name="csY5" fmla="*/ 2151326 h 2151325"/>
                    <a:gd name="csX6" fmla="*/ 107099 w 472813"/>
                    <a:gd name="csY6" fmla="*/ 2151326 h 2151325"/>
                    <a:gd name="csX7" fmla="*/ 358245 w 472813"/>
                    <a:gd name="csY7" fmla="*/ 84725 h 2151325"/>
                    <a:gd name="csX8" fmla="*/ 105 w 472813"/>
                    <a:gd name="csY8" fmla="*/ 0 h 2151325"/>
                    <a:gd name="csX9" fmla="*/ 25346 w 472813"/>
                    <a:gd name="csY9" fmla="*/ 140503 h 21513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72813" h="2151325">
                      <a:moveTo>
                        <a:pt x="25346" y="140503"/>
                      </a:moveTo>
                      <a:cubicBezTo>
                        <a:pt x="46006" y="267872"/>
                        <a:pt x="64122" y="416452"/>
                        <a:pt x="76362" y="575653"/>
                      </a:cubicBezTo>
                      <a:cubicBezTo>
                        <a:pt x="88887" y="734854"/>
                        <a:pt x="94897" y="904656"/>
                        <a:pt x="95221" y="1074487"/>
                      </a:cubicBezTo>
                      <a:cubicBezTo>
                        <a:pt x="95126" y="1244308"/>
                        <a:pt x="89192" y="1414110"/>
                        <a:pt x="76762" y="1573301"/>
                      </a:cubicBezTo>
                      <a:cubicBezTo>
                        <a:pt x="64608" y="1732521"/>
                        <a:pt x="46491" y="1881102"/>
                        <a:pt x="25775" y="2008461"/>
                      </a:cubicBezTo>
                      <a:cubicBezTo>
                        <a:pt x="17421" y="2059791"/>
                        <a:pt x="8687" y="2107587"/>
                        <a:pt x="0" y="2151326"/>
                      </a:cubicBezTo>
                      <a:lnTo>
                        <a:pt x="107099" y="2151326"/>
                      </a:lnTo>
                      <a:cubicBezTo>
                        <a:pt x="304047" y="1706756"/>
                        <a:pt x="655044" y="745722"/>
                        <a:pt x="358245" y="84725"/>
                      </a:cubicBezTo>
                      <a:cubicBezTo>
                        <a:pt x="234105" y="30242"/>
                        <a:pt x="106604" y="6868"/>
                        <a:pt x="105" y="0"/>
                      </a:cubicBezTo>
                      <a:cubicBezTo>
                        <a:pt x="8629" y="43091"/>
                        <a:pt x="17164" y="90107"/>
                        <a:pt x="25346" y="14050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4" name="Freeform: Shape 303">
                  <a:extLst>
                    <a:ext uri="{FF2B5EF4-FFF2-40B4-BE49-F238E27FC236}">
                      <a16:creationId xmlns:a16="http://schemas.microsoft.com/office/drawing/2014/main" id="{5C69A7AF-2E4F-323E-AFCE-7613C75C8678}"/>
                    </a:ext>
                  </a:extLst>
                </p:cNvPr>
                <p:cNvSpPr/>
                <p:nvPr/>
              </p:nvSpPr>
              <p:spPr>
                <a:xfrm>
                  <a:off x="12966745" y="5735628"/>
                  <a:ext cx="1358855" cy="4383172"/>
                </a:xfrm>
                <a:custGeom>
                  <a:avLst/>
                  <a:gdLst>
                    <a:gd name="csX0" fmla="*/ 528599 w 586429"/>
                    <a:gd name="csY0" fmla="*/ 278301 h 1891607"/>
                    <a:gd name="csX1" fmla="*/ 351016 w 586429"/>
                    <a:gd name="csY1" fmla="*/ 0 h 1891607"/>
                    <a:gd name="csX2" fmla="*/ 444722 w 586429"/>
                    <a:gd name="csY2" fmla="*/ 340757 h 1891607"/>
                    <a:gd name="csX3" fmla="*/ 0 w 586429"/>
                    <a:gd name="csY3" fmla="*/ 1891608 h 1891607"/>
                    <a:gd name="csX4" fmla="*/ 49502 w 586429"/>
                    <a:gd name="csY4" fmla="*/ 1891608 h 1891607"/>
                    <a:gd name="csX5" fmla="*/ 313277 w 586429"/>
                    <a:gd name="csY5" fmla="*/ 1377305 h 1891607"/>
                    <a:gd name="csX6" fmla="*/ 528599 w 586429"/>
                    <a:gd name="csY6" fmla="*/ 278301 h 18916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29" h="1891607">
                      <a:moveTo>
                        <a:pt x="528599" y="278301"/>
                      </a:moveTo>
                      <a:cubicBezTo>
                        <a:pt x="484061" y="163658"/>
                        <a:pt x="422348" y="72447"/>
                        <a:pt x="351016" y="0"/>
                      </a:cubicBezTo>
                      <a:cubicBezTo>
                        <a:pt x="394945" y="96241"/>
                        <a:pt x="428978" y="209083"/>
                        <a:pt x="444722" y="340757"/>
                      </a:cubicBezTo>
                      <a:cubicBezTo>
                        <a:pt x="509216" y="879872"/>
                        <a:pt x="233553" y="1412215"/>
                        <a:pt x="0" y="1891608"/>
                      </a:cubicBezTo>
                      <a:lnTo>
                        <a:pt x="49502" y="1891608"/>
                      </a:lnTo>
                      <a:cubicBezTo>
                        <a:pt x="49502" y="1891608"/>
                        <a:pt x="139227" y="1715243"/>
                        <a:pt x="313277" y="1377305"/>
                      </a:cubicBezTo>
                      <a:cubicBezTo>
                        <a:pt x="487347" y="1039377"/>
                        <a:pt x="687324" y="686810"/>
                        <a:pt x="528599" y="27830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5" name="Freeform: Shape 304">
                  <a:extLst>
                    <a:ext uri="{FF2B5EF4-FFF2-40B4-BE49-F238E27FC236}">
                      <a16:creationId xmlns:a16="http://schemas.microsoft.com/office/drawing/2014/main" id="{793186D1-64F6-4200-9498-32A6A5321CBC}"/>
                    </a:ext>
                  </a:extLst>
                </p:cNvPr>
                <p:cNvSpPr/>
                <p:nvPr/>
              </p:nvSpPr>
              <p:spPr>
                <a:xfrm>
                  <a:off x="10933796" y="5133818"/>
                  <a:ext cx="1095661" cy="4984984"/>
                </a:xfrm>
                <a:custGeom>
                  <a:avLst/>
                  <a:gdLst>
                    <a:gd name="csX0" fmla="*/ 1095395 w 1095661"/>
                    <a:gd name="csY0" fmla="*/ 0 h 4984984"/>
                    <a:gd name="csX1" fmla="*/ 1036951 w 1095661"/>
                    <a:gd name="csY1" fmla="*/ 325569 h 4984984"/>
                    <a:gd name="csX2" fmla="*/ 918718 w 1095661"/>
                    <a:gd name="csY2" fmla="*/ 1333885 h 4984984"/>
                    <a:gd name="csX3" fmla="*/ 875016 w 1095661"/>
                    <a:gd name="csY3" fmla="*/ 2489767 h 4984984"/>
                    <a:gd name="csX4" fmla="*/ 917768 w 1095661"/>
                    <a:gd name="csY4" fmla="*/ 3645605 h 4984984"/>
                    <a:gd name="csX5" fmla="*/ 1035960 w 1095661"/>
                    <a:gd name="csY5" fmla="*/ 4653940 h 4984984"/>
                    <a:gd name="csX6" fmla="*/ 1095661 w 1095661"/>
                    <a:gd name="csY6" fmla="*/ 4984984 h 4984984"/>
                    <a:gd name="csX7" fmla="*/ 847428 w 1095661"/>
                    <a:gd name="csY7" fmla="*/ 4984984 h 4984984"/>
                    <a:gd name="csX8" fmla="*/ 265480 w 1095661"/>
                    <a:gd name="csY8" fmla="*/ 196322 h 4984984"/>
                    <a:gd name="csX9" fmla="*/ 265495 w 1095661"/>
                    <a:gd name="csY9" fmla="*/ 196317 h 4984984"/>
                    <a:gd name="csX10" fmla="*/ 265501 w 1095661"/>
                    <a:gd name="csY10" fmla="*/ 196301 h 4984984"/>
                    <a:gd name="csX11" fmla="*/ 265977 w 1095661"/>
                    <a:gd name="csY11" fmla="*/ 196135 h 4984984"/>
                    <a:gd name="csX12" fmla="*/ 481814 w 1095661"/>
                    <a:gd name="csY12" fmla="*/ 114612 h 4984984"/>
                    <a:gd name="csX13" fmla="*/ 556096 w 1095661"/>
                    <a:gd name="csY13" fmla="*/ 94530 h 4984984"/>
                    <a:gd name="csX14" fmla="*/ 588864 w 1095661"/>
                    <a:gd name="csY14" fmla="*/ 83054 h 4984984"/>
                    <a:gd name="csX15" fmla="*/ 588155 w 1095661"/>
                    <a:gd name="csY15" fmla="*/ 85863 h 4984984"/>
                    <a:gd name="csX16" fmla="*/ 695774 w 1095661"/>
                    <a:gd name="csY16" fmla="*/ 56769 h 4984984"/>
                    <a:gd name="csX17" fmla="*/ 1095395 w 1095661"/>
                    <a:gd name="csY17" fmla="*/ 0 h 49849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95661" h="4984984">
                      <a:moveTo>
                        <a:pt x="1095395" y="0"/>
                      </a:moveTo>
                      <a:cubicBezTo>
                        <a:pt x="1075708" y="99849"/>
                        <a:pt x="1055910" y="208791"/>
                        <a:pt x="1036951" y="325569"/>
                      </a:cubicBezTo>
                      <a:cubicBezTo>
                        <a:pt x="989102" y="620705"/>
                        <a:pt x="947078" y="964990"/>
                        <a:pt x="918718" y="1333885"/>
                      </a:cubicBezTo>
                      <a:cubicBezTo>
                        <a:pt x="889693" y="1702780"/>
                        <a:pt x="875723" y="2096261"/>
                        <a:pt x="875016" y="2489767"/>
                      </a:cubicBezTo>
                      <a:cubicBezTo>
                        <a:pt x="875192" y="2883271"/>
                        <a:pt x="888988" y="3276730"/>
                        <a:pt x="917768" y="3645605"/>
                      </a:cubicBezTo>
                      <a:cubicBezTo>
                        <a:pt x="945998" y="4014542"/>
                        <a:pt x="987932" y="4358830"/>
                        <a:pt x="1035960" y="4653940"/>
                      </a:cubicBezTo>
                      <a:cubicBezTo>
                        <a:pt x="1055292" y="4772882"/>
                        <a:pt x="1075532" y="4883634"/>
                        <a:pt x="1095661" y="4984984"/>
                      </a:cubicBezTo>
                      <a:lnTo>
                        <a:pt x="847428" y="4984984"/>
                      </a:lnTo>
                      <a:cubicBezTo>
                        <a:pt x="391087" y="3954840"/>
                        <a:pt x="-422274" y="1727940"/>
                        <a:pt x="265480" y="196322"/>
                      </a:cubicBezTo>
                      <a:lnTo>
                        <a:pt x="265495" y="196317"/>
                      </a:lnTo>
                      <a:lnTo>
                        <a:pt x="265501" y="196301"/>
                      </a:lnTo>
                      <a:lnTo>
                        <a:pt x="265977" y="196135"/>
                      </a:lnTo>
                      <a:lnTo>
                        <a:pt x="481814" y="114612"/>
                      </a:lnTo>
                      <a:lnTo>
                        <a:pt x="556096" y="94530"/>
                      </a:lnTo>
                      <a:lnTo>
                        <a:pt x="588864" y="83054"/>
                      </a:lnTo>
                      <a:lnTo>
                        <a:pt x="588155" y="85863"/>
                      </a:lnTo>
                      <a:lnTo>
                        <a:pt x="695774" y="56769"/>
                      </a:lnTo>
                      <a:cubicBezTo>
                        <a:pt x="836447" y="25458"/>
                        <a:pt x="972007" y="7945"/>
                        <a:pt x="109539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5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 wrap="square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Freeform: Shape 305">
                  <a:extLst>
                    <a:ext uri="{FF2B5EF4-FFF2-40B4-BE49-F238E27FC236}">
                      <a16:creationId xmlns:a16="http://schemas.microsoft.com/office/drawing/2014/main" id="{6C1EDBF7-438C-7C05-5634-23B8C1C9AC1D}"/>
                    </a:ext>
                  </a:extLst>
                </p:cNvPr>
                <p:cNvSpPr/>
                <p:nvPr/>
              </p:nvSpPr>
              <p:spPr>
                <a:xfrm>
                  <a:off x="10058400" y="5735607"/>
                  <a:ext cx="1358912" cy="4383215"/>
                </a:xfrm>
                <a:custGeom>
                  <a:avLst/>
                  <a:gdLst>
                    <a:gd name="csX0" fmla="*/ 141713 w 586454"/>
                    <a:gd name="csY0" fmla="*/ 340766 h 1891626"/>
                    <a:gd name="csX1" fmla="*/ 235430 w 586454"/>
                    <a:gd name="csY1" fmla="*/ 0 h 1891626"/>
                    <a:gd name="csX2" fmla="*/ 57827 w 586454"/>
                    <a:gd name="csY2" fmla="*/ 278321 h 1891626"/>
                    <a:gd name="csX3" fmla="*/ 273158 w 586454"/>
                    <a:gd name="csY3" fmla="*/ 1377325 h 1891626"/>
                    <a:gd name="csX4" fmla="*/ 536934 w 586454"/>
                    <a:gd name="csY4" fmla="*/ 1891627 h 1891626"/>
                    <a:gd name="csX5" fmla="*/ 586455 w 586454"/>
                    <a:gd name="csY5" fmla="*/ 1891627 h 1891626"/>
                    <a:gd name="csX6" fmla="*/ 141713 w 586454"/>
                    <a:gd name="csY6" fmla="*/ 340766 h 189162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54" h="1891626">
                      <a:moveTo>
                        <a:pt x="141713" y="340766"/>
                      </a:moveTo>
                      <a:cubicBezTo>
                        <a:pt x="157468" y="209093"/>
                        <a:pt x="191491" y="96241"/>
                        <a:pt x="235430" y="0"/>
                      </a:cubicBezTo>
                      <a:cubicBezTo>
                        <a:pt x="164097" y="72447"/>
                        <a:pt x="102366" y="163659"/>
                        <a:pt x="57827" y="278321"/>
                      </a:cubicBezTo>
                      <a:cubicBezTo>
                        <a:pt x="-100898" y="686829"/>
                        <a:pt x="99099" y="1039397"/>
                        <a:pt x="273158" y="1377325"/>
                      </a:cubicBezTo>
                      <a:cubicBezTo>
                        <a:pt x="447228" y="1715262"/>
                        <a:pt x="536934" y="1891627"/>
                        <a:pt x="536934" y="1891627"/>
                      </a:cubicBezTo>
                      <a:lnTo>
                        <a:pt x="586455" y="1891627"/>
                      </a:lnTo>
                      <a:cubicBezTo>
                        <a:pt x="352883" y="1412224"/>
                        <a:pt x="77229" y="879872"/>
                        <a:pt x="141713" y="34076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C6160731-7982-43E7-0296-E7674B7C0450}"/>
              </a:ext>
            </a:extLst>
          </p:cNvPr>
          <p:cNvGrpSpPr/>
          <p:nvPr/>
        </p:nvGrpSpPr>
        <p:grpSpPr>
          <a:xfrm>
            <a:off x="3818235" y="6906256"/>
            <a:ext cx="5233002" cy="1647580"/>
            <a:chOff x="3818235" y="6906256"/>
            <a:chExt cx="5233002" cy="1647580"/>
          </a:xfrm>
        </p:grpSpPr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832720EC-EB0B-AF95-6245-54244C5B98F2}"/>
                </a:ext>
              </a:extLst>
            </p:cNvPr>
            <p:cNvSpPr/>
            <p:nvPr/>
          </p:nvSpPr>
          <p:spPr>
            <a:xfrm>
              <a:off x="4693708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0420C773-A17D-86C1-40C5-936D0458ABE7}"/>
                </a:ext>
              </a:extLst>
            </p:cNvPr>
            <p:cNvGrpSpPr/>
            <p:nvPr/>
          </p:nvGrpSpPr>
          <p:grpSpPr>
            <a:xfrm>
              <a:off x="5410594" y="7243938"/>
              <a:ext cx="2669276" cy="972217"/>
              <a:chOff x="6557445" y="4827677"/>
              <a:chExt cx="2669276" cy="972217"/>
            </a:xfrm>
          </p:grpSpPr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2367DC13-3A62-4FE3-677A-C8612E15F4F9}"/>
                  </a:ext>
                </a:extLst>
              </p:cNvPr>
              <p:cNvSpPr txBox="1"/>
              <p:nvPr/>
            </p:nvSpPr>
            <p:spPr>
              <a:xfrm>
                <a:off x="7359221" y="4827677"/>
                <a:ext cx="1867499" cy="467867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FUEL – </a:t>
                </a:r>
                <a:r>
                  <a:rPr lang="en-US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Nhiên</a:t>
                </a:r>
                <a:r>
                  <a:rPr lang="en-US" dirty="0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liệu</a:t>
                </a:r>
                <a:endPara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15" name="TextBox 314">
                <a:extLst>
                  <a:ext uri="{FF2B5EF4-FFF2-40B4-BE49-F238E27FC236}">
                    <a16:creationId xmlns:a16="http://schemas.microsoft.com/office/drawing/2014/main" id="{40A4370F-9120-5586-EF24-BE8CFC7F7E09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Nạp năng lượng bằng tầm nhìn, động lực và mục tiêu rõ ràng.</a:t>
                </a:r>
                <a:endParaRPr lang="en-US" sz="1300" b="1" dirty="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312" name="Oval 311">
              <a:extLst>
                <a:ext uri="{FF2B5EF4-FFF2-40B4-BE49-F238E27FC236}">
                  <a16:creationId xmlns:a16="http://schemas.microsoft.com/office/drawing/2014/main" id="{28592443-41A6-BF91-9603-1750880C436B}"/>
                </a:ext>
              </a:extLst>
            </p:cNvPr>
            <p:cNvSpPr/>
            <p:nvPr/>
          </p:nvSpPr>
          <p:spPr>
            <a:xfrm>
              <a:off x="3818235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3" name="Oval 312">
              <a:extLst>
                <a:ext uri="{FF2B5EF4-FFF2-40B4-BE49-F238E27FC236}">
                  <a16:creationId xmlns:a16="http://schemas.microsoft.com/office/drawing/2014/main" id="{DB2A64A6-3F6F-89AA-5844-DCEDD7483ED2}"/>
                </a:ext>
              </a:extLst>
            </p:cNvPr>
            <p:cNvSpPr/>
            <p:nvPr/>
          </p:nvSpPr>
          <p:spPr>
            <a:xfrm>
              <a:off x="4041263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02</a:t>
              </a:r>
              <a:endParaRPr lang="en-US" sz="2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17478C65-72E2-3AAB-57CF-4A30EF8A4044}"/>
              </a:ext>
            </a:extLst>
          </p:cNvPr>
          <p:cNvGrpSpPr/>
          <p:nvPr/>
        </p:nvGrpSpPr>
        <p:grpSpPr>
          <a:xfrm>
            <a:off x="8751719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17" name="Oval 316">
              <a:extLst>
                <a:ext uri="{FF2B5EF4-FFF2-40B4-BE49-F238E27FC236}">
                  <a16:creationId xmlns:a16="http://schemas.microsoft.com/office/drawing/2014/main" id="{DBDCDBDB-73AB-D492-28CA-2F19B2FFC8C3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FB4A1212-CCCD-5E07-0C93-32DB7F4CF7A1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273EBC12-128E-0929-02D2-6DD1413821A3}"/>
              </a:ext>
            </a:extLst>
          </p:cNvPr>
          <p:cNvGrpSpPr/>
          <p:nvPr/>
        </p:nvGrpSpPr>
        <p:grpSpPr>
          <a:xfrm>
            <a:off x="4954499" y="4480939"/>
            <a:ext cx="5233002" cy="1647580"/>
            <a:chOff x="4954499" y="4480939"/>
            <a:chExt cx="5233002" cy="1647580"/>
          </a:xfrm>
        </p:grpSpPr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FEE894B3-415B-15DA-3AAA-BFC55C36744F}"/>
                </a:ext>
              </a:extLst>
            </p:cNvPr>
            <p:cNvSpPr/>
            <p:nvPr/>
          </p:nvSpPr>
          <p:spPr>
            <a:xfrm>
              <a:off x="5829972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7639C2CE-63DD-86C4-B5B1-F07A1093202F}"/>
                </a:ext>
              </a:extLst>
            </p:cNvPr>
            <p:cNvGrpSpPr/>
            <p:nvPr/>
          </p:nvGrpSpPr>
          <p:grpSpPr>
            <a:xfrm>
              <a:off x="6546858" y="4818621"/>
              <a:ext cx="2669276" cy="972217"/>
              <a:chOff x="6557445" y="4827677"/>
              <a:chExt cx="2669276" cy="972217"/>
            </a:xfrm>
          </p:grpSpPr>
          <p:sp>
            <p:nvSpPr>
              <p:cNvPr id="324" name="TextBox 323">
                <a:extLst>
                  <a:ext uri="{FF2B5EF4-FFF2-40B4-BE49-F238E27FC236}">
                    <a16:creationId xmlns:a16="http://schemas.microsoft.com/office/drawing/2014/main" id="{ABCC7E47-5EC9-75E7-FFFB-4BA81087EE2A}"/>
                  </a:ext>
                </a:extLst>
              </p:cNvPr>
              <p:cNvSpPr txBox="1"/>
              <p:nvPr/>
            </p:nvSpPr>
            <p:spPr>
              <a:xfrm>
                <a:off x="6831833" y="4827677"/>
                <a:ext cx="239488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GROUND – </a:t>
                </a:r>
                <a:r>
                  <a:rPr lang="en-US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Nền</a:t>
                </a:r>
                <a:r>
                  <a:rPr lang="en-US" dirty="0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tảng</a:t>
                </a:r>
                <a:endPara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25" name="TextBox 324">
                <a:extLst>
                  <a:ext uri="{FF2B5EF4-FFF2-40B4-BE49-F238E27FC236}">
                    <a16:creationId xmlns:a16="http://schemas.microsoft.com/office/drawing/2014/main" id="{224F03A1-1ADF-8CE1-3681-17B0400F878A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Xác định nền tảng, nguồn lực và điều kiện cần trước khi khởi hành.</a:t>
                </a:r>
                <a:endParaRPr lang="en-US" sz="1300" b="1" dirty="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322" name="Oval 321">
              <a:extLst>
                <a:ext uri="{FF2B5EF4-FFF2-40B4-BE49-F238E27FC236}">
                  <a16:creationId xmlns:a16="http://schemas.microsoft.com/office/drawing/2014/main" id="{A3ED0073-8FB9-C9DB-AA33-DD23908D2801}"/>
                </a:ext>
              </a:extLst>
            </p:cNvPr>
            <p:cNvSpPr/>
            <p:nvPr/>
          </p:nvSpPr>
          <p:spPr>
            <a:xfrm>
              <a:off x="4954499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3" name="Oval 322">
              <a:extLst>
                <a:ext uri="{FF2B5EF4-FFF2-40B4-BE49-F238E27FC236}">
                  <a16:creationId xmlns:a16="http://schemas.microsoft.com/office/drawing/2014/main" id="{9AA0C23D-AE0E-1180-00A4-BA08BD576B1F}"/>
                </a:ext>
              </a:extLst>
            </p:cNvPr>
            <p:cNvSpPr/>
            <p:nvPr/>
          </p:nvSpPr>
          <p:spPr>
            <a:xfrm>
              <a:off x="5177527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01</a:t>
              </a:r>
              <a:endParaRPr lang="en-US" sz="2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31963A5C-29C0-BC05-67FB-5400C4CFD415}"/>
              </a:ext>
            </a:extLst>
          </p:cNvPr>
          <p:cNvGrpSpPr/>
          <p:nvPr/>
        </p:nvGrpSpPr>
        <p:grpSpPr>
          <a:xfrm>
            <a:off x="9887983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5765F813-F893-2434-C018-E8114E52124C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28" name="Oval 327">
              <a:extLst>
                <a:ext uri="{FF2B5EF4-FFF2-40B4-BE49-F238E27FC236}">
                  <a16:creationId xmlns:a16="http://schemas.microsoft.com/office/drawing/2014/main" id="{21E5A079-49BA-7FCD-8B85-D5925FF4398B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29" name="Group 328">
            <a:extLst>
              <a:ext uri="{FF2B5EF4-FFF2-40B4-BE49-F238E27FC236}">
                <a16:creationId xmlns:a16="http://schemas.microsoft.com/office/drawing/2014/main" id="{79EBDE26-7A21-08EA-2AB9-6A015852B34E}"/>
              </a:ext>
            </a:extLst>
          </p:cNvPr>
          <p:cNvGrpSpPr/>
          <p:nvPr/>
        </p:nvGrpSpPr>
        <p:grpSpPr>
          <a:xfrm>
            <a:off x="4954499" y="9331573"/>
            <a:ext cx="5233002" cy="1647580"/>
            <a:chOff x="4954499" y="9331573"/>
            <a:chExt cx="5233002" cy="1647580"/>
          </a:xfrm>
        </p:grpSpPr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6E4D58F3-B1FE-6227-FE5A-82E01ACED26A}"/>
                </a:ext>
              </a:extLst>
            </p:cNvPr>
            <p:cNvSpPr/>
            <p:nvPr/>
          </p:nvSpPr>
          <p:spPr>
            <a:xfrm>
              <a:off x="5829972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331" name="Group 330">
              <a:extLst>
                <a:ext uri="{FF2B5EF4-FFF2-40B4-BE49-F238E27FC236}">
                  <a16:creationId xmlns:a16="http://schemas.microsoft.com/office/drawing/2014/main" id="{2CBA66D1-4180-B016-C878-5AE6D7B852FE}"/>
                </a:ext>
              </a:extLst>
            </p:cNvPr>
            <p:cNvGrpSpPr/>
            <p:nvPr/>
          </p:nvGrpSpPr>
          <p:grpSpPr>
            <a:xfrm>
              <a:off x="6546858" y="9669255"/>
              <a:ext cx="2669276" cy="1232288"/>
              <a:chOff x="6557445" y="4827677"/>
              <a:chExt cx="2669276" cy="1232288"/>
            </a:xfrm>
          </p:grpSpPr>
          <p:sp>
            <p:nvSpPr>
              <p:cNvPr id="334" name="TextBox 333">
                <a:extLst>
                  <a:ext uri="{FF2B5EF4-FFF2-40B4-BE49-F238E27FC236}">
                    <a16:creationId xmlns:a16="http://schemas.microsoft.com/office/drawing/2014/main" id="{39B242A9-A0B8-7995-3A49-EAB6B36B3FDF}"/>
                  </a:ext>
                </a:extLst>
              </p:cNvPr>
              <p:cNvSpPr txBox="1"/>
              <p:nvPr/>
            </p:nvSpPr>
            <p:spPr>
              <a:xfrm>
                <a:off x="7104343" y="4827677"/>
                <a:ext cx="212237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IGNITE – </a:t>
                </a:r>
                <a:r>
                  <a:rPr lang="en-US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Cất</a:t>
                </a:r>
                <a:r>
                  <a:rPr lang="en-US" dirty="0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cánh</a:t>
                </a:r>
                <a:endPara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35" name="TextBox 334">
                <a:extLst>
                  <a:ext uri="{FF2B5EF4-FFF2-40B4-BE49-F238E27FC236}">
                    <a16:creationId xmlns:a16="http://schemas.microsoft.com/office/drawing/2014/main" id="{DC7CF439-BDC0-6ACA-15DB-F671323DC4C4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903627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Kích hoạt hành động đầu tiên, chuyển ý tưởng thành chuyển động thực tế.</a:t>
                </a:r>
                <a:endParaRPr lang="en-US" sz="1300" b="1" dirty="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332" name="Oval 331">
              <a:extLst>
                <a:ext uri="{FF2B5EF4-FFF2-40B4-BE49-F238E27FC236}">
                  <a16:creationId xmlns:a16="http://schemas.microsoft.com/office/drawing/2014/main" id="{A23FB8D2-B1F1-D82F-C430-6AEE8F0794E2}"/>
                </a:ext>
              </a:extLst>
            </p:cNvPr>
            <p:cNvSpPr/>
            <p:nvPr/>
          </p:nvSpPr>
          <p:spPr>
            <a:xfrm>
              <a:off x="4954499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3" name="Oval 332">
              <a:extLst>
                <a:ext uri="{FF2B5EF4-FFF2-40B4-BE49-F238E27FC236}">
                  <a16:creationId xmlns:a16="http://schemas.microsoft.com/office/drawing/2014/main" id="{8DBE554B-E115-0451-91A9-B8CA323CD011}"/>
                </a:ext>
              </a:extLst>
            </p:cNvPr>
            <p:cNvSpPr/>
            <p:nvPr/>
          </p:nvSpPr>
          <p:spPr>
            <a:xfrm>
              <a:off x="5177527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03</a:t>
              </a:r>
              <a:endParaRPr lang="en-US" sz="2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DA798F75-538E-2FFB-9B3A-C30B0EB2B580}"/>
              </a:ext>
            </a:extLst>
          </p:cNvPr>
          <p:cNvGrpSpPr/>
          <p:nvPr/>
        </p:nvGrpSpPr>
        <p:grpSpPr>
          <a:xfrm>
            <a:off x="9887983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37" name="Oval 336">
              <a:extLst>
                <a:ext uri="{FF2B5EF4-FFF2-40B4-BE49-F238E27FC236}">
                  <a16:creationId xmlns:a16="http://schemas.microsoft.com/office/drawing/2014/main" id="{7523F1A2-30BA-FC93-3C2C-1EBEFC37FD6F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8" name="Oval 337">
              <a:extLst>
                <a:ext uri="{FF2B5EF4-FFF2-40B4-BE49-F238E27FC236}">
                  <a16:creationId xmlns:a16="http://schemas.microsoft.com/office/drawing/2014/main" id="{E492926B-CFA5-EF82-B3E8-3E3A19A81E18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BFA28980-B9FF-DADA-AE16-4856AED1EA23}"/>
              </a:ext>
            </a:extLst>
          </p:cNvPr>
          <p:cNvGrpSpPr/>
          <p:nvPr/>
        </p:nvGrpSpPr>
        <p:grpSpPr>
          <a:xfrm>
            <a:off x="15332764" y="6906256"/>
            <a:ext cx="5233002" cy="1647580"/>
            <a:chOff x="15332764" y="6906256"/>
            <a:chExt cx="5233002" cy="1647580"/>
          </a:xfrm>
        </p:grpSpPr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D3B4A9D8-27BC-1ECB-7257-532A0BAAA3C3}"/>
                </a:ext>
              </a:extLst>
            </p:cNvPr>
            <p:cNvSpPr/>
            <p:nvPr/>
          </p:nvSpPr>
          <p:spPr>
            <a:xfrm flipH="1">
              <a:off x="15332764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43A71953-B8E6-E895-5A63-D5DDA9211E0A}"/>
                </a:ext>
              </a:extLst>
            </p:cNvPr>
            <p:cNvGrpSpPr/>
            <p:nvPr/>
          </p:nvGrpSpPr>
          <p:grpSpPr>
            <a:xfrm flipH="1">
              <a:off x="16304131" y="7243938"/>
              <a:ext cx="2778647" cy="972217"/>
              <a:chOff x="6448074" y="4827677"/>
              <a:chExt cx="2778647" cy="972217"/>
            </a:xfrm>
          </p:grpSpPr>
          <p:sp>
            <p:nvSpPr>
              <p:cNvPr id="344" name="TextBox 343">
                <a:extLst>
                  <a:ext uri="{FF2B5EF4-FFF2-40B4-BE49-F238E27FC236}">
                    <a16:creationId xmlns:a16="http://schemas.microsoft.com/office/drawing/2014/main" id="{9F461EFD-8E9E-6B74-D22A-830B3FC517F1}"/>
                  </a:ext>
                </a:extLst>
              </p:cNvPr>
              <p:cNvSpPr txBox="1"/>
              <p:nvPr/>
            </p:nvSpPr>
            <p:spPr>
              <a:xfrm>
                <a:off x="6448074" y="4827677"/>
                <a:ext cx="2778646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NAVIGATE – </a:t>
                </a:r>
                <a:r>
                  <a:rPr lang="en-US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Điều</a:t>
                </a:r>
                <a:r>
                  <a:rPr lang="en-US" dirty="0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hướng</a:t>
                </a:r>
                <a:endPara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45" name="TextBox 344">
                <a:extLst>
                  <a:ext uri="{FF2B5EF4-FFF2-40B4-BE49-F238E27FC236}">
                    <a16:creationId xmlns:a16="http://schemas.microsoft.com/office/drawing/2014/main" id="{120E5AEC-6B48-DE96-3F1D-5F1F921FDDD6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Điều chỉnh hướng bay linh hoạt theo môi trường và tín hiệu thực tế.</a:t>
                </a:r>
                <a:endParaRPr lang="en-US" sz="1300" b="1" dirty="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342" name="Oval 341">
              <a:extLst>
                <a:ext uri="{FF2B5EF4-FFF2-40B4-BE49-F238E27FC236}">
                  <a16:creationId xmlns:a16="http://schemas.microsoft.com/office/drawing/2014/main" id="{9EA46CE4-BF5A-6B30-937C-F6DBA9690092}"/>
                </a:ext>
              </a:extLst>
            </p:cNvPr>
            <p:cNvSpPr/>
            <p:nvPr/>
          </p:nvSpPr>
          <p:spPr>
            <a:xfrm flipH="1">
              <a:off x="19288024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3" name="Oval 342">
              <a:extLst>
                <a:ext uri="{FF2B5EF4-FFF2-40B4-BE49-F238E27FC236}">
                  <a16:creationId xmlns:a16="http://schemas.microsoft.com/office/drawing/2014/main" id="{7B64ECA2-493E-E65D-F347-FEBD4C1B16D7}"/>
                </a:ext>
              </a:extLst>
            </p:cNvPr>
            <p:cNvSpPr/>
            <p:nvPr/>
          </p:nvSpPr>
          <p:spPr>
            <a:xfrm flipH="1">
              <a:off x="19511052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05</a:t>
              </a:r>
              <a:endParaRPr lang="en-US" sz="2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AD8DB2DA-E6E7-F922-26FA-CD1A123EFB28}"/>
              </a:ext>
            </a:extLst>
          </p:cNvPr>
          <p:cNvGrpSpPr/>
          <p:nvPr/>
        </p:nvGrpSpPr>
        <p:grpSpPr>
          <a:xfrm flipH="1">
            <a:off x="15034750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08303C02-698E-20D0-A36D-28C7B4A45467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8" name="Oval 347">
              <a:extLst>
                <a:ext uri="{FF2B5EF4-FFF2-40B4-BE49-F238E27FC236}">
                  <a16:creationId xmlns:a16="http://schemas.microsoft.com/office/drawing/2014/main" id="{4BA30984-F432-A806-373C-B82EB4A4C057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49" name="Group 348">
            <a:extLst>
              <a:ext uri="{FF2B5EF4-FFF2-40B4-BE49-F238E27FC236}">
                <a16:creationId xmlns:a16="http://schemas.microsoft.com/office/drawing/2014/main" id="{C38740EC-2A33-B9D2-06FA-87DD764E1752}"/>
              </a:ext>
            </a:extLst>
          </p:cNvPr>
          <p:cNvGrpSpPr/>
          <p:nvPr/>
        </p:nvGrpSpPr>
        <p:grpSpPr>
          <a:xfrm>
            <a:off x="14196500" y="4480939"/>
            <a:ext cx="5233002" cy="1647580"/>
            <a:chOff x="14196500" y="4480939"/>
            <a:chExt cx="5233002" cy="1647580"/>
          </a:xfrm>
        </p:grpSpPr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25A682FD-09BD-6A37-0075-E9631DEC2B6C}"/>
                </a:ext>
              </a:extLst>
            </p:cNvPr>
            <p:cNvSpPr/>
            <p:nvPr/>
          </p:nvSpPr>
          <p:spPr>
            <a:xfrm flipH="1">
              <a:off x="14196500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351" name="Group 350">
              <a:extLst>
                <a:ext uri="{FF2B5EF4-FFF2-40B4-BE49-F238E27FC236}">
                  <a16:creationId xmlns:a16="http://schemas.microsoft.com/office/drawing/2014/main" id="{7B92A9FE-D2CD-36B2-77E3-371A4996C146}"/>
                </a:ext>
              </a:extLst>
            </p:cNvPr>
            <p:cNvGrpSpPr/>
            <p:nvPr/>
          </p:nvGrpSpPr>
          <p:grpSpPr>
            <a:xfrm flipH="1">
              <a:off x="15167867" y="4818621"/>
              <a:ext cx="2669276" cy="972217"/>
              <a:chOff x="6557445" y="4827677"/>
              <a:chExt cx="2669276" cy="972217"/>
            </a:xfrm>
          </p:grpSpPr>
          <p:sp>
            <p:nvSpPr>
              <p:cNvPr id="354" name="TextBox 353">
                <a:extLst>
                  <a:ext uri="{FF2B5EF4-FFF2-40B4-BE49-F238E27FC236}">
                    <a16:creationId xmlns:a16="http://schemas.microsoft.com/office/drawing/2014/main" id="{0C052BDD-2988-B862-D2A0-CF81945316EE}"/>
                  </a:ext>
                </a:extLst>
              </p:cNvPr>
              <p:cNvSpPr txBox="1"/>
              <p:nvPr/>
            </p:nvSpPr>
            <p:spPr>
              <a:xfrm>
                <a:off x="6741809" y="4827677"/>
                <a:ext cx="2484911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ASCEND – </a:t>
                </a:r>
                <a:r>
                  <a:rPr lang="en-US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Thăng</a:t>
                </a:r>
                <a:r>
                  <a:rPr lang="en-US" dirty="0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hoa</a:t>
                </a:r>
                <a:endParaRPr lang="en-US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55" name="TextBox 354">
                <a:extLst>
                  <a:ext uri="{FF2B5EF4-FFF2-40B4-BE49-F238E27FC236}">
                    <a16:creationId xmlns:a16="http://schemas.microsoft.com/office/drawing/2014/main" id="{4AE8B931-C053-4519-81BB-07BB4A459CC8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Vươn cao bền vững, đạt tầm nhìn mới và giá trị vượt trội.</a:t>
                </a:r>
                <a:endParaRPr lang="en-US" sz="1300" b="1" dirty="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70F26994-9B86-B505-F0DC-98ABC2B25FE6}"/>
                </a:ext>
              </a:extLst>
            </p:cNvPr>
            <p:cNvSpPr/>
            <p:nvPr/>
          </p:nvSpPr>
          <p:spPr>
            <a:xfrm flipH="1">
              <a:off x="18151760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53" name="Oval 352">
              <a:extLst>
                <a:ext uri="{FF2B5EF4-FFF2-40B4-BE49-F238E27FC236}">
                  <a16:creationId xmlns:a16="http://schemas.microsoft.com/office/drawing/2014/main" id="{0A0685B2-74FC-C01B-49D7-CC3CC9D30675}"/>
                </a:ext>
              </a:extLst>
            </p:cNvPr>
            <p:cNvSpPr/>
            <p:nvPr/>
          </p:nvSpPr>
          <p:spPr>
            <a:xfrm flipH="1">
              <a:off x="18374788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06</a:t>
              </a:r>
              <a:endParaRPr lang="en-US" sz="2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1018D4AC-4F59-7506-F386-0DCA552A3261}"/>
              </a:ext>
            </a:extLst>
          </p:cNvPr>
          <p:cNvGrpSpPr/>
          <p:nvPr/>
        </p:nvGrpSpPr>
        <p:grpSpPr>
          <a:xfrm flipH="1">
            <a:off x="13898486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76B5064C-D470-DE18-0DAA-44536C2F55BA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C0CC457B-0C51-3C5E-F754-A3EA14131D2A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1F3E792D-DD61-BFA9-F397-2D02B84FE3C1}"/>
              </a:ext>
            </a:extLst>
          </p:cNvPr>
          <p:cNvGrpSpPr/>
          <p:nvPr/>
        </p:nvGrpSpPr>
        <p:grpSpPr>
          <a:xfrm>
            <a:off x="14196500" y="9331573"/>
            <a:ext cx="5233002" cy="1647580"/>
            <a:chOff x="14196500" y="9331573"/>
            <a:chExt cx="5233002" cy="1647580"/>
          </a:xfrm>
        </p:grpSpPr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20524618-4E48-FC3A-A769-687897E27374}"/>
                </a:ext>
              </a:extLst>
            </p:cNvPr>
            <p:cNvSpPr/>
            <p:nvPr/>
          </p:nvSpPr>
          <p:spPr>
            <a:xfrm flipH="1">
              <a:off x="14196500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4943FC75-DBB6-9484-872D-0E530409CFAA}"/>
                </a:ext>
              </a:extLst>
            </p:cNvPr>
            <p:cNvGrpSpPr/>
            <p:nvPr/>
          </p:nvGrpSpPr>
          <p:grpSpPr>
            <a:xfrm flipH="1">
              <a:off x="15167867" y="9669255"/>
              <a:ext cx="2669276" cy="972217"/>
              <a:chOff x="6557445" y="4827677"/>
              <a:chExt cx="2669276" cy="972217"/>
            </a:xfrm>
          </p:grpSpPr>
          <p:sp>
            <p:nvSpPr>
              <p:cNvPr id="364" name="TextBox 363">
                <a:extLst>
                  <a:ext uri="{FF2B5EF4-FFF2-40B4-BE49-F238E27FC236}">
                    <a16:creationId xmlns:a16="http://schemas.microsoft.com/office/drawing/2014/main" id="{F898A981-6275-3CB1-7400-9A56F1DC5F8D}"/>
                  </a:ext>
                </a:extLst>
              </p:cNvPr>
              <p:cNvSpPr txBox="1"/>
              <p:nvPr/>
            </p:nvSpPr>
            <p:spPr>
              <a:xfrm>
                <a:off x="7473163" y="4827677"/>
                <a:ext cx="175355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LIFT – </a:t>
                </a:r>
                <a:r>
                  <a:rPr lang="en-US" dirty="0">
                    <a:solidFill>
                      <a:schemeClr val="bg2">
                        <a:lumMod val="50000"/>
                        <a:lumOff val="50000"/>
                      </a:schemeClr>
                    </a:solidFill>
                    <a:latin typeface="+mj-lt"/>
                  </a:rPr>
                  <a:t>Tung bay</a:t>
                </a:r>
              </a:p>
            </p:txBody>
          </p:sp>
          <p:sp>
            <p:nvSpPr>
              <p:cNvPr id="365" name="TextBox 364">
                <a:extLst>
                  <a:ext uri="{FF2B5EF4-FFF2-40B4-BE49-F238E27FC236}">
                    <a16:creationId xmlns:a16="http://schemas.microsoft.com/office/drawing/2014/main" id="{35E0F893-AE1F-B616-1FD2-EDAB655BA4CB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bg2">
                        <a:lumMod val="50000"/>
                        <a:lumOff val="50000"/>
                      </a:schemeClr>
                    </a:solidFill>
                  </a:rPr>
                  <a:t>Tăng lực đẩy, mở rộng nỗ lực để vượt qua lực cản ban đầu.</a:t>
                </a:r>
                <a:endParaRPr lang="en-US" sz="1300" b="1" dirty="0">
                  <a:solidFill>
                    <a:schemeClr val="bg2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39F333C0-3E75-E730-065A-C4F965935201}"/>
                </a:ext>
              </a:extLst>
            </p:cNvPr>
            <p:cNvSpPr/>
            <p:nvPr/>
          </p:nvSpPr>
          <p:spPr>
            <a:xfrm flipH="1">
              <a:off x="18151760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bg2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B3949A5A-3282-3001-1F13-C0FBEEEB3A91}"/>
                </a:ext>
              </a:extLst>
            </p:cNvPr>
            <p:cNvSpPr/>
            <p:nvPr/>
          </p:nvSpPr>
          <p:spPr>
            <a:xfrm flipH="1">
              <a:off x="18374788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04</a:t>
              </a:r>
              <a:endParaRPr lang="en-US" sz="2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66" name="Group 365">
            <a:extLst>
              <a:ext uri="{FF2B5EF4-FFF2-40B4-BE49-F238E27FC236}">
                <a16:creationId xmlns:a16="http://schemas.microsoft.com/office/drawing/2014/main" id="{EF7B47C9-99B4-5F41-B8E6-F886CBD55693}"/>
              </a:ext>
            </a:extLst>
          </p:cNvPr>
          <p:cNvGrpSpPr/>
          <p:nvPr/>
        </p:nvGrpSpPr>
        <p:grpSpPr>
          <a:xfrm flipH="1">
            <a:off x="13898486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67" name="Oval 366">
              <a:extLst>
                <a:ext uri="{FF2B5EF4-FFF2-40B4-BE49-F238E27FC236}">
                  <a16:creationId xmlns:a16="http://schemas.microsoft.com/office/drawing/2014/main" id="{B4509768-B3DC-11E5-6A10-07E85A28BF2E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8" name="Oval 367">
              <a:extLst>
                <a:ext uri="{FF2B5EF4-FFF2-40B4-BE49-F238E27FC236}">
                  <a16:creationId xmlns:a16="http://schemas.microsoft.com/office/drawing/2014/main" id="{397E7C73-962B-460F-CCC0-2EE7CD1F7D21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69" name="Group 368">
            <a:extLst>
              <a:ext uri="{FF2B5EF4-FFF2-40B4-BE49-F238E27FC236}">
                <a16:creationId xmlns:a16="http://schemas.microsoft.com/office/drawing/2014/main" id="{5F954874-1DD6-2295-9C81-A533C0F00B74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0E81BFD2-24AA-759F-1E12-E3EE4667805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B2BF5C40-8998-B735-72BE-63BFB3EED15E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D6C46A12-65C9-4BB6-D1B8-140A884E98D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3" grpId="0" animBg="1"/>
          <p:bldP spid="287" grpId="0"/>
          <p:bldP spid="288" grpId="0"/>
          <p:bldP spid="289" grpId="0" animBg="1"/>
          <p:bldP spid="290" grpId="0" animBg="1"/>
          <p:bldP spid="291" grpId="0" animBg="1"/>
          <p:bldP spid="29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3" grpId="0" animBg="1"/>
          <p:bldP spid="287" grpId="0"/>
          <p:bldP spid="288" grpId="0"/>
          <p:bldP spid="289" grpId="0" animBg="1"/>
          <p:bldP spid="290" grpId="0" animBg="1"/>
          <p:bldP spid="291" grpId="0" animBg="1"/>
          <p:bldP spid="292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roup 112">
            <a:extLst>
              <a:ext uri="{FF2B5EF4-FFF2-40B4-BE49-F238E27FC236}">
                <a16:creationId xmlns:a16="http://schemas.microsoft.com/office/drawing/2014/main" id="{84776128-CFC4-95B9-D808-129D24692DD4}"/>
              </a:ext>
            </a:extLst>
          </p:cNvPr>
          <p:cNvGrpSpPr/>
          <p:nvPr/>
        </p:nvGrpSpPr>
        <p:grpSpPr>
          <a:xfrm>
            <a:off x="24137" y="9114184"/>
            <a:ext cx="24431527" cy="3052123"/>
            <a:chOff x="24137" y="9114184"/>
            <a:chExt cx="24431527" cy="3052123"/>
          </a:xfrm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1E926CC9-4E54-9E4D-F33B-21420795B1B7}"/>
                </a:ext>
              </a:extLst>
            </p:cNvPr>
            <p:cNvSpPr/>
            <p:nvPr/>
          </p:nvSpPr>
          <p:spPr>
            <a:xfrm>
              <a:off x="24137" y="9117376"/>
              <a:ext cx="13743927" cy="3048931"/>
            </a:xfrm>
            <a:custGeom>
              <a:avLst/>
              <a:gdLst>
                <a:gd name="csX0" fmla="*/ 13743927 w 13743927"/>
                <a:gd name="csY0" fmla="*/ 0 h 3048931"/>
                <a:gd name="csX1" fmla="*/ 12239309 w 13743927"/>
                <a:gd name="csY1" fmla="*/ 730132 h 3048931"/>
                <a:gd name="csX2" fmla="*/ 11869733 w 13743927"/>
                <a:gd name="csY2" fmla="*/ 685831 h 3048931"/>
                <a:gd name="csX3" fmla="*/ 10328731 w 13743927"/>
                <a:gd name="csY3" fmla="*/ 2006490 h 3048931"/>
                <a:gd name="csX4" fmla="*/ 10199635 w 13743927"/>
                <a:gd name="csY4" fmla="*/ 1998462 h 3048931"/>
                <a:gd name="csX5" fmla="*/ 9635314 w 13743927"/>
                <a:gd name="csY5" fmla="*/ 2159914 h 3048931"/>
                <a:gd name="csX6" fmla="*/ 8400029 w 13743927"/>
                <a:gd name="csY6" fmla="*/ 1231809 h 3048931"/>
                <a:gd name="csX7" fmla="*/ 7194950 w 13743927"/>
                <a:gd name="csY7" fmla="*/ 2068168 h 3048931"/>
                <a:gd name="csX8" fmla="*/ 6775280 w 13743927"/>
                <a:gd name="csY8" fmla="*/ 1998435 h 3048931"/>
                <a:gd name="csX9" fmla="*/ 6001621 w 13743927"/>
                <a:gd name="csY9" fmla="*/ 2254308 h 3048931"/>
                <a:gd name="csX10" fmla="*/ 4612884 w 13743927"/>
                <a:gd name="csY10" fmla="*/ 1386861 h 3048931"/>
                <a:gd name="csX11" fmla="*/ 3474366 w 13743927"/>
                <a:gd name="csY11" fmla="*/ 1887656 h 3048931"/>
                <a:gd name="csX12" fmla="*/ 2588686 w 13743927"/>
                <a:gd name="csY12" fmla="*/ 1537914 h 3048931"/>
                <a:gd name="csX13" fmla="*/ 2564356 w 13743927"/>
                <a:gd name="csY13" fmla="*/ 1538521 h 3048931"/>
                <a:gd name="csX14" fmla="*/ 827504 w 13743927"/>
                <a:gd name="csY14" fmla="*/ 370017 h 3048931"/>
                <a:gd name="csX15" fmla="*/ 0 w 13743927"/>
                <a:gd name="csY15" fmla="*/ 562419 h 3048931"/>
                <a:gd name="csX16" fmla="*/ 0 w 13743927"/>
                <a:gd name="csY16" fmla="*/ 3048932 h 3048931"/>
                <a:gd name="csX17" fmla="*/ 7851210 w 13743927"/>
                <a:gd name="csY17" fmla="*/ 3048932 h 3048931"/>
                <a:gd name="csX18" fmla="*/ 12157300 w 13743927"/>
                <a:gd name="csY18" fmla="*/ 3048932 h 3048931"/>
                <a:gd name="csX19" fmla="*/ 13743927 w 13743927"/>
                <a:gd name="csY19" fmla="*/ 3048932 h 3048931"/>
                <a:gd name="csX20" fmla="*/ 13743927 w 13743927"/>
                <a:gd name="csY20" fmla="*/ 0 h 3048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3743927" h="3048931">
                  <a:moveTo>
                    <a:pt x="13743927" y="0"/>
                  </a:moveTo>
                  <a:cubicBezTo>
                    <a:pt x="13135085" y="4249"/>
                    <a:pt x="12593024" y="288450"/>
                    <a:pt x="12239309" y="730132"/>
                  </a:cubicBezTo>
                  <a:cubicBezTo>
                    <a:pt x="12120806" y="701306"/>
                    <a:pt x="11997118" y="685831"/>
                    <a:pt x="11869733" y="685831"/>
                  </a:cubicBezTo>
                  <a:cubicBezTo>
                    <a:pt x="11089784" y="685831"/>
                    <a:pt x="10443537" y="1258649"/>
                    <a:pt x="10328731" y="2006490"/>
                  </a:cubicBezTo>
                  <a:cubicBezTo>
                    <a:pt x="10286388" y="2001387"/>
                    <a:pt x="10243357" y="1998462"/>
                    <a:pt x="10199635" y="1998462"/>
                  </a:cubicBezTo>
                  <a:cubicBezTo>
                    <a:pt x="9992366" y="1998462"/>
                    <a:pt x="9799082" y="2057714"/>
                    <a:pt x="9635314" y="2159914"/>
                  </a:cubicBezTo>
                  <a:cubicBezTo>
                    <a:pt x="9480179" y="1623894"/>
                    <a:pt x="8986087" y="1231809"/>
                    <a:pt x="8400029" y="1231809"/>
                  </a:cubicBezTo>
                  <a:cubicBezTo>
                    <a:pt x="7847955" y="1231809"/>
                    <a:pt x="7377310" y="1579731"/>
                    <a:pt x="7194950" y="2068168"/>
                  </a:cubicBezTo>
                  <a:cubicBezTo>
                    <a:pt x="7063262" y="2023178"/>
                    <a:pt x="6922195" y="1998435"/>
                    <a:pt x="6775280" y="1998435"/>
                  </a:cubicBezTo>
                  <a:cubicBezTo>
                    <a:pt x="6485313" y="1998435"/>
                    <a:pt x="6217635" y="2093601"/>
                    <a:pt x="6001621" y="2254308"/>
                  </a:cubicBezTo>
                  <a:cubicBezTo>
                    <a:pt x="5750520" y="1740714"/>
                    <a:pt x="5223107" y="1386861"/>
                    <a:pt x="4612884" y="1386861"/>
                  </a:cubicBezTo>
                  <a:cubicBezTo>
                    <a:pt x="4162265" y="1386861"/>
                    <a:pt x="3756802" y="1579897"/>
                    <a:pt x="3474366" y="1887656"/>
                  </a:cubicBezTo>
                  <a:cubicBezTo>
                    <a:pt x="3242464" y="1670870"/>
                    <a:pt x="2931174" y="1537914"/>
                    <a:pt x="2588686" y="1537914"/>
                  </a:cubicBezTo>
                  <a:cubicBezTo>
                    <a:pt x="2580493" y="1537914"/>
                    <a:pt x="2572466" y="1538383"/>
                    <a:pt x="2564356" y="1538521"/>
                  </a:cubicBezTo>
                  <a:cubicBezTo>
                    <a:pt x="2285340" y="853241"/>
                    <a:pt x="1613081" y="370017"/>
                    <a:pt x="827504" y="370017"/>
                  </a:cubicBezTo>
                  <a:cubicBezTo>
                    <a:pt x="530393" y="370017"/>
                    <a:pt x="249611" y="439420"/>
                    <a:pt x="0" y="562419"/>
                  </a:cubicBezTo>
                  <a:lnTo>
                    <a:pt x="0" y="3048932"/>
                  </a:lnTo>
                  <a:lnTo>
                    <a:pt x="7851210" y="3048932"/>
                  </a:lnTo>
                  <a:lnTo>
                    <a:pt x="12157300" y="3048932"/>
                  </a:lnTo>
                  <a:lnTo>
                    <a:pt x="13743927" y="3048932"/>
                  </a:lnTo>
                  <a:lnTo>
                    <a:pt x="13743927" y="0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8119A86-80B3-1C35-666D-0E6ADAED8329}"/>
                </a:ext>
              </a:extLst>
            </p:cNvPr>
            <p:cNvSpPr/>
            <p:nvPr/>
          </p:nvSpPr>
          <p:spPr>
            <a:xfrm>
              <a:off x="13773627" y="9114184"/>
              <a:ext cx="10682037" cy="3002594"/>
            </a:xfrm>
            <a:custGeom>
              <a:avLst/>
              <a:gdLst>
                <a:gd name="csX0" fmla="*/ 0 w 10682037"/>
                <a:gd name="csY0" fmla="*/ 0 h 3002594"/>
                <a:gd name="csX1" fmla="*/ 128786 w 10682037"/>
                <a:gd name="csY1" fmla="*/ 5536 h 3002594"/>
                <a:gd name="csX2" fmla="*/ 1719738 w 10682037"/>
                <a:gd name="csY2" fmla="*/ 1309273 h 3002594"/>
                <a:gd name="csX3" fmla="*/ 1744068 w 10682037"/>
                <a:gd name="csY3" fmla="*/ 1308593 h 3002594"/>
                <a:gd name="csX4" fmla="*/ 2629748 w 10682037"/>
                <a:gd name="csY4" fmla="*/ 1700688 h 3002594"/>
                <a:gd name="csX5" fmla="*/ 3768265 w 10682037"/>
                <a:gd name="csY5" fmla="*/ 1139247 h 3002594"/>
                <a:gd name="csX6" fmla="*/ 5157003 w 10682037"/>
                <a:gd name="csY6" fmla="*/ 2111742 h 3002594"/>
                <a:gd name="csX7" fmla="*/ 5930661 w 10682037"/>
                <a:gd name="csY7" fmla="*/ 1824882 h 3002594"/>
                <a:gd name="csX8" fmla="*/ 6350333 w 10682037"/>
                <a:gd name="csY8" fmla="*/ 1903060 h 3002594"/>
                <a:gd name="csX9" fmla="*/ 7555411 w 10682037"/>
                <a:gd name="csY9" fmla="*/ 965418 h 3002594"/>
                <a:gd name="csX10" fmla="*/ 8790697 w 10682037"/>
                <a:gd name="csY10" fmla="*/ 2005916 h 3002594"/>
                <a:gd name="csX11" fmla="*/ 9355017 w 10682037"/>
                <a:gd name="csY11" fmla="*/ 1824913 h 3002594"/>
                <a:gd name="csX12" fmla="*/ 9484113 w 10682037"/>
                <a:gd name="csY12" fmla="*/ 1833913 h 3002594"/>
                <a:gd name="csX13" fmla="*/ 10603117 w 10682037"/>
                <a:gd name="csY13" fmla="*/ 418114 h 3002594"/>
                <a:gd name="csX14" fmla="*/ 10682037 w 10682037"/>
                <a:gd name="csY14" fmla="*/ 397564 h 3002594"/>
                <a:gd name="csX15" fmla="*/ 10682037 w 10682037"/>
                <a:gd name="csY15" fmla="*/ 3002594 h 3002594"/>
                <a:gd name="csX16" fmla="*/ 7006593 w 10682037"/>
                <a:gd name="csY16" fmla="*/ 3002594 h 3002594"/>
                <a:gd name="csX17" fmla="*/ 0 w 10682037"/>
                <a:gd name="csY17" fmla="*/ 3002594 h 30025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682037" h="3002594">
                  <a:moveTo>
                    <a:pt x="0" y="0"/>
                  </a:moveTo>
                  <a:lnTo>
                    <a:pt x="128786" y="5536"/>
                  </a:lnTo>
                  <a:cubicBezTo>
                    <a:pt x="850960" y="67867"/>
                    <a:pt x="1458161" y="589023"/>
                    <a:pt x="1719738" y="1309273"/>
                  </a:cubicBezTo>
                  <a:cubicBezTo>
                    <a:pt x="1727848" y="1309118"/>
                    <a:pt x="1735875" y="1308593"/>
                    <a:pt x="1744068" y="1308593"/>
                  </a:cubicBezTo>
                  <a:cubicBezTo>
                    <a:pt x="2086556" y="1308593"/>
                    <a:pt x="2397846" y="1457650"/>
                    <a:pt x="2629748" y="1700688"/>
                  </a:cubicBezTo>
                  <a:cubicBezTo>
                    <a:pt x="2912184" y="1355660"/>
                    <a:pt x="3317647" y="1139247"/>
                    <a:pt x="3768265" y="1139247"/>
                  </a:cubicBezTo>
                  <a:cubicBezTo>
                    <a:pt x="4378489" y="1139247"/>
                    <a:pt x="4905901" y="1535952"/>
                    <a:pt x="5157003" y="2111742"/>
                  </a:cubicBezTo>
                  <a:cubicBezTo>
                    <a:pt x="5373017" y="1931573"/>
                    <a:pt x="5640695" y="1824882"/>
                    <a:pt x="5930661" y="1824882"/>
                  </a:cubicBezTo>
                  <a:cubicBezTo>
                    <a:pt x="6077577" y="1824882"/>
                    <a:pt x="6218645" y="1852622"/>
                    <a:pt x="6350333" y="1903060"/>
                  </a:cubicBezTo>
                  <a:cubicBezTo>
                    <a:pt x="6532693" y="1355474"/>
                    <a:pt x="7003337" y="965418"/>
                    <a:pt x="7555411" y="965418"/>
                  </a:cubicBezTo>
                  <a:cubicBezTo>
                    <a:pt x="8141469" y="965418"/>
                    <a:pt x="8635561" y="1404985"/>
                    <a:pt x="8790697" y="2005916"/>
                  </a:cubicBezTo>
                  <a:cubicBezTo>
                    <a:pt x="8954465" y="1891340"/>
                    <a:pt x="9147749" y="1824913"/>
                    <a:pt x="9355017" y="1824913"/>
                  </a:cubicBezTo>
                  <a:cubicBezTo>
                    <a:pt x="9398739" y="1824913"/>
                    <a:pt x="9441769" y="1828192"/>
                    <a:pt x="9484113" y="1833913"/>
                  </a:cubicBezTo>
                  <a:cubicBezTo>
                    <a:pt x="9577393" y="1152710"/>
                    <a:pt x="10021507" y="601041"/>
                    <a:pt x="10603117" y="418114"/>
                  </a:cubicBezTo>
                  <a:lnTo>
                    <a:pt x="10682037" y="397564"/>
                  </a:lnTo>
                  <a:lnTo>
                    <a:pt x="10682037" y="3002594"/>
                  </a:lnTo>
                  <a:lnTo>
                    <a:pt x="7006593" y="3002594"/>
                  </a:lnTo>
                  <a:lnTo>
                    <a:pt x="0" y="3002594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EA76B20B-53B6-6480-DF57-181DFC06299E}"/>
              </a:ext>
            </a:extLst>
          </p:cNvPr>
          <p:cNvGrpSpPr/>
          <p:nvPr/>
        </p:nvGrpSpPr>
        <p:grpSpPr>
          <a:xfrm>
            <a:off x="0" y="10004616"/>
            <a:ext cx="24384000" cy="3711384"/>
            <a:chOff x="0" y="10004616"/>
            <a:chExt cx="24384000" cy="3711384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108DFAF-82EE-2610-0090-D8612808E171}"/>
                </a:ext>
              </a:extLst>
            </p:cNvPr>
            <p:cNvSpPr/>
            <p:nvPr/>
          </p:nvSpPr>
          <p:spPr>
            <a:xfrm>
              <a:off x="0" y="10193748"/>
              <a:ext cx="13792200" cy="3522252"/>
            </a:xfrm>
            <a:custGeom>
              <a:avLst/>
              <a:gdLst>
                <a:gd name="csX0" fmla="*/ 13792200 w 13792200"/>
                <a:gd name="csY0" fmla="*/ 192401 h 3522252"/>
                <a:gd name="csX1" fmla="*/ 12964696 w 13792200"/>
                <a:gd name="csY1" fmla="*/ 0 h 3522252"/>
                <a:gd name="csX2" fmla="*/ 11227844 w 13792200"/>
                <a:gd name="csY2" fmla="*/ 1168503 h 3522252"/>
                <a:gd name="csX3" fmla="*/ 11203514 w 13792200"/>
                <a:gd name="csY3" fmla="*/ 1167896 h 3522252"/>
                <a:gd name="csX4" fmla="*/ 10317834 w 13792200"/>
                <a:gd name="csY4" fmla="*/ 1517638 h 3522252"/>
                <a:gd name="csX5" fmla="*/ 9179316 w 13792200"/>
                <a:gd name="csY5" fmla="*/ 1016843 h 3522252"/>
                <a:gd name="csX6" fmla="*/ 7790580 w 13792200"/>
                <a:gd name="csY6" fmla="*/ 1884290 h 3522252"/>
                <a:gd name="csX7" fmla="*/ 7016920 w 13792200"/>
                <a:gd name="csY7" fmla="*/ 1628417 h 3522252"/>
                <a:gd name="csX8" fmla="*/ 6597251 w 13792200"/>
                <a:gd name="csY8" fmla="*/ 1698150 h 3522252"/>
                <a:gd name="csX9" fmla="*/ 5392144 w 13792200"/>
                <a:gd name="csY9" fmla="*/ 861791 h 3522252"/>
                <a:gd name="csX10" fmla="*/ 4156859 w 13792200"/>
                <a:gd name="csY10" fmla="*/ 1789896 h 3522252"/>
                <a:gd name="csX11" fmla="*/ 3592537 w 13792200"/>
                <a:gd name="csY11" fmla="*/ 1628417 h 3522252"/>
                <a:gd name="csX12" fmla="*/ 3463442 w 13792200"/>
                <a:gd name="csY12" fmla="*/ 1636444 h 3522252"/>
                <a:gd name="csX13" fmla="*/ 1922467 w 13792200"/>
                <a:gd name="csY13" fmla="*/ 315786 h 3522252"/>
                <a:gd name="csX14" fmla="*/ 518587 w 13792200"/>
                <a:gd name="csY14" fmla="*/ 1195866 h 3522252"/>
                <a:gd name="csX15" fmla="*/ 250135 w 13792200"/>
                <a:gd name="csY15" fmla="*/ 1167896 h 3522252"/>
                <a:gd name="csX16" fmla="*/ 0 w 13792200"/>
                <a:gd name="csY16" fmla="*/ 1192225 h 3522252"/>
                <a:gd name="csX17" fmla="*/ 0 w 13792200"/>
                <a:gd name="csY17" fmla="*/ 3522252 h 3522252"/>
                <a:gd name="csX18" fmla="*/ 13792200 w 13792200"/>
                <a:gd name="csY18" fmla="*/ 3522252 h 3522252"/>
                <a:gd name="csX19" fmla="*/ 13792200 w 13792200"/>
                <a:gd name="csY19" fmla="*/ 192401 h 35222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3522252">
                  <a:moveTo>
                    <a:pt x="13792200" y="192401"/>
                  </a:moveTo>
                  <a:cubicBezTo>
                    <a:pt x="13542588" y="69402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7"/>
                    <a:pt x="11211707" y="1167896"/>
                    <a:pt x="11203514" y="1167896"/>
                  </a:cubicBezTo>
                  <a:cubicBezTo>
                    <a:pt x="10861027" y="1167896"/>
                    <a:pt x="10549737" y="1300825"/>
                    <a:pt x="10317834" y="1517638"/>
                  </a:cubicBezTo>
                  <a:cubicBezTo>
                    <a:pt x="10035398" y="1209879"/>
                    <a:pt x="9629907" y="1016843"/>
                    <a:pt x="9179316" y="1016843"/>
                  </a:cubicBezTo>
                  <a:cubicBezTo>
                    <a:pt x="8569094" y="1016843"/>
                    <a:pt x="8041680" y="1370696"/>
                    <a:pt x="7790580" y="1884290"/>
                  </a:cubicBezTo>
                  <a:cubicBezTo>
                    <a:pt x="7574566" y="1723583"/>
                    <a:pt x="7306887" y="1628417"/>
                    <a:pt x="7016920" y="1628417"/>
                  </a:cubicBezTo>
                  <a:cubicBezTo>
                    <a:pt x="6870005" y="1628417"/>
                    <a:pt x="6728939" y="1653188"/>
                    <a:pt x="6597251" y="1698150"/>
                  </a:cubicBezTo>
                  <a:cubicBezTo>
                    <a:pt x="6414890" y="1209713"/>
                    <a:pt x="5944218" y="861791"/>
                    <a:pt x="5392144" y="861791"/>
                  </a:cubicBezTo>
                  <a:cubicBezTo>
                    <a:pt x="4806085" y="861791"/>
                    <a:pt x="4311994" y="1253876"/>
                    <a:pt x="4156859" y="1789896"/>
                  </a:cubicBezTo>
                  <a:cubicBezTo>
                    <a:pt x="3993118" y="1687696"/>
                    <a:pt x="3799806" y="1628417"/>
                    <a:pt x="3592537" y="1628417"/>
                  </a:cubicBezTo>
                  <a:cubicBezTo>
                    <a:pt x="3548816" y="1628417"/>
                    <a:pt x="3505784" y="1631369"/>
                    <a:pt x="3463442" y="1636444"/>
                  </a:cubicBezTo>
                  <a:cubicBezTo>
                    <a:pt x="3348664" y="888604"/>
                    <a:pt x="2702416" y="315786"/>
                    <a:pt x="1922467" y="315786"/>
                  </a:cubicBezTo>
                  <a:cubicBezTo>
                    <a:pt x="1304770" y="315786"/>
                    <a:pt x="771039" y="674989"/>
                    <a:pt x="518587" y="1195866"/>
                  </a:cubicBezTo>
                  <a:cubicBezTo>
                    <a:pt x="431944" y="1177633"/>
                    <a:pt x="342184" y="1167896"/>
                    <a:pt x="250135" y="1167896"/>
                  </a:cubicBezTo>
                  <a:cubicBezTo>
                    <a:pt x="164541" y="1167896"/>
                    <a:pt x="80960" y="1176419"/>
                    <a:pt x="0" y="1192225"/>
                  </a:cubicBezTo>
                  <a:lnTo>
                    <a:pt x="0" y="3522252"/>
                  </a:lnTo>
                  <a:lnTo>
                    <a:pt x="13792200" y="3522252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FDBFD1D2-9DE7-BD44-E8CF-5B8CAAFE3158}"/>
                </a:ext>
              </a:extLst>
            </p:cNvPr>
            <p:cNvSpPr/>
            <p:nvPr/>
          </p:nvSpPr>
          <p:spPr>
            <a:xfrm>
              <a:off x="11380460" y="10004616"/>
              <a:ext cx="13003540" cy="3711384"/>
            </a:xfrm>
            <a:custGeom>
              <a:avLst/>
              <a:gdLst>
                <a:gd name="csX0" fmla="*/ 13003540 w 13003540"/>
                <a:gd name="csY0" fmla="*/ 0 h 3711384"/>
                <a:gd name="csX1" fmla="*/ 13003540 w 13003540"/>
                <a:gd name="csY1" fmla="*/ 3711384 h 3711384"/>
                <a:gd name="csX2" fmla="*/ 0 w 13003540"/>
                <a:gd name="csY2" fmla="*/ 3711384 h 3711384"/>
                <a:gd name="csX3" fmla="*/ 0 w 13003540"/>
                <a:gd name="csY3" fmla="*/ 1248705 h 3711384"/>
                <a:gd name="csX4" fmla="*/ 254631 w 13003540"/>
                <a:gd name="csY4" fmla="*/ 1222991 h 3711384"/>
                <a:gd name="csX5" fmla="*/ 527909 w 13003540"/>
                <a:gd name="csY5" fmla="*/ 1252553 h 3711384"/>
                <a:gd name="csX6" fmla="*/ 1957024 w 13003540"/>
                <a:gd name="csY6" fmla="*/ 322369 h 3711384"/>
                <a:gd name="csX7" fmla="*/ 3525698 w 13003540"/>
                <a:gd name="csY7" fmla="*/ 1718214 h 3711384"/>
                <a:gd name="csX8" fmla="*/ 3657114 w 13003540"/>
                <a:gd name="csY8" fmla="*/ 1709730 h 3711384"/>
                <a:gd name="csX9" fmla="*/ 4231580 w 13003540"/>
                <a:gd name="csY9" fmla="*/ 1880402 h 3711384"/>
                <a:gd name="csX10" fmla="*/ 5489068 w 13003540"/>
                <a:gd name="csY10" fmla="*/ 899459 h 3711384"/>
                <a:gd name="csX11" fmla="*/ 6715838 w 13003540"/>
                <a:gd name="csY11" fmla="*/ 1783433 h 3711384"/>
                <a:gd name="csX12" fmla="*/ 7143052 w 13003540"/>
                <a:gd name="csY12" fmla="*/ 1709730 h 3711384"/>
                <a:gd name="csX13" fmla="*/ 7930618 w 13003540"/>
                <a:gd name="csY13" fmla="*/ 1980170 h 3711384"/>
                <a:gd name="csX14" fmla="*/ 9344316 w 13003540"/>
                <a:gd name="csY14" fmla="*/ 1063338 h 3711384"/>
                <a:gd name="csX15" fmla="*/ 10503300 w 13003540"/>
                <a:gd name="csY15" fmla="*/ 1592644 h 3711384"/>
                <a:gd name="csX16" fmla="*/ 11404900 w 13003540"/>
                <a:gd name="csY16" fmla="*/ 1222991 h 3711384"/>
                <a:gd name="csX17" fmla="*/ 11429668 w 13003540"/>
                <a:gd name="csY17" fmla="*/ 1223633 h 3711384"/>
                <a:gd name="csX18" fmla="*/ 12903818 w 13003540"/>
                <a:gd name="csY18" fmla="*/ 11966 h 37113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003540" h="3711384">
                  <a:moveTo>
                    <a:pt x="13003540" y="0"/>
                  </a:moveTo>
                  <a:lnTo>
                    <a:pt x="13003540" y="3711384"/>
                  </a:lnTo>
                  <a:lnTo>
                    <a:pt x="0" y="3711384"/>
                  </a:lnTo>
                  <a:lnTo>
                    <a:pt x="0" y="1248705"/>
                  </a:lnTo>
                  <a:cubicBezTo>
                    <a:pt x="82415" y="1231999"/>
                    <a:pt x="167499" y="1222991"/>
                    <a:pt x="254631" y="1222991"/>
                  </a:cubicBezTo>
                  <a:cubicBezTo>
                    <a:pt x="348335" y="1222991"/>
                    <a:pt x="439708" y="1233282"/>
                    <a:pt x="527909" y="1252553"/>
                  </a:cubicBezTo>
                  <a:cubicBezTo>
                    <a:pt x="784899" y="702022"/>
                    <a:pt x="1328224" y="322369"/>
                    <a:pt x="1957024" y="322369"/>
                  </a:cubicBezTo>
                  <a:cubicBezTo>
                    <a:pt x="2750992" y="322369"/>
                    <a:pt x="3408857" y="927799"/>
                    <a:pt x="3525698" y="1718214"/>
                  </a:cubicBezTo>
                  <a:cubicBezTo>
                    <a:pt x="3568801" y="1712850"/>
                    <a:pt x="3612607" y="1709730"/>
                    <a:pt x="3657114" y="1709730"/>
                  </a:cubicBezTo>
                  <a:cubicBezTo>
                    <a:pt x="3868108" y="1709730"/>
                    <a:pt x="4064895" y="1772384"/>
                    <a:pt x="4231580" y="1880402"/>
                  </a:cubicBezTo>
                  <a:cubicBezTo>
                    <a:pt x="4389503" y="1313866"/>
                    <a:pt x="4892476" y="899459"/>
                    <a:pt x="5489068" y="899459"/>
                  </a:cubicBezTo>
                  <a:cubicBezTo>
                    <a:pt x="6051066" y="899459"/>
                    <a:pt x="6530200" y="1267189"/>
                    <a:pt x="6715838" y="1783433"/>
                  </a:cubicBezTo>
                  <a:cubicBezTo>
                    <a:pt x="6849892" y="1735911"/>
                    <a:pt x="6993496" y="1709730"/>
                    <a:pt x="7143052" y="1709730"/>
                  </a:cubicBezTo>
                  <a:cubicBezTo>
                    <a:pt x="7438230" y="1709730"/>
                    <a:pt x="7710720" y="1810314"/>
                    <a:pt x="7930618" y="1980170"/>
                  </a:cubicBezTo>
                  <a:cubicBezTo>
                    <a:pt x="8186232" y="1437337"/>
                    <a:pt x="8723124" y="1063338"/>
                    <a:pt x="9344316" y="1063338"/>
                  </a:cubicBezTo>
                  <a:cubicBezTo>
                    <a:pt x="9803008" y="1063338"/>
                    <a:pt x="10215788" y="1267364"/>
                    <a:pt x="10503300" y="1592644"/>
                  </a:cubicBezTo>
                  <a:cubicBezTo>
                    <a:pt x="10739372" y="1363488"/>
                    <a:pt x="11056256" y="1222991"/>
                    <a:pt x="11404900" y="1222991"/>
                  </a:cubicBezTo>
                  <a:cubicBezTo>
                    <a:pt x="11413240" y="1222991"/>
                    <a:pt x="11421412" y="1223457"/>
                    <a:pt x="11429668" y="1223633"/>
                  </a:cubicBezTo>
                  <a:cubicBezTo>
                    <a:pt x="11678194" y="589901"/>
                    <a:pt x="12233212" y="119632"/>
                    <a:pt x="12903818" y="11966"/>
                  </a:cubicBez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2DDF3FB-0E12-409F-D229-8C158FB05E02}"/>
              </a:ext>
            </a:extLst>
          </p:cNvPr>
          <p:cNvGrpSpPr/>
          <p:nvPr/>
        </p:nvGrpSpPr>
        <p:grpSpPr>
          <a:xfrm>
            <a:off x="0" y="7165849"/>
            <a:ext cx="24384000" cy="5564891"/>
            <a:chOff x="0" y="7165849"/>
            <a:chExt cx="24384000" cy="5564891"/>
          </a:xfrm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13EE10A9-CE97-9657-BFA0-3E610285ABA5}"/>
                </a:ext>
              </a:extLst>
            </p:cNvPr>
            <p:cNvSpPr/>
            <p:nvPr/>
          </p:nvSpPr>
          <p:spPr>
            <a:xfrm>
              <a:off x="0" y="7397627"/>
              <a:ext cx="13792200" cy="5333113"/>
            </a:xfrm>
            <a:custGeom>
              <a:avLst/>
              <a:gdLst>
                <a:gd name="csX0" fmla="*/ 13792200 w 13792200"/>
                <a:gd name="csY0" fmla="*/ 192401 h 5333113"/>
                <a:gd name="csX1" fmla="*/ 12964696 w 13792200"/>
                <a:gd name="csY1" fmla="*/ 0 h 5333113"/>
                <a:gd name="csX2" fmla="*/ 11227844 w 13792200"/>
                <a:gd name="csY2" fmla="*/ 1168503 h 5333113"/>
                <a:gd name="csX3" fmla="*/ 11203514 w 13792200"/>
                <a:gd name="csY3" fmla="*/ 1167897 h 5333113"/>
                <a:gd name="csX4" fmla="*/ 10317834 w 13792200"/>
                <a:gd name="csY4" fmla="*/ 1517639 h 5333113"/>
                <a:gd name="csX5" fmla="*/ 9179316 w 13792200"/>
                <a:gd name="csY5" fmla="*/ 1016844 h 5333113"/>
                <a:gd name="csX6" fmla="*/ 7790580 w 13792200"/>
                <a:gd name="csY6" fmla="*/ 1884290 h 5333113"/>
                <a:gd name="csX7" fmla="*/ 7016920 w 13792200"/>
                <a:gd name="csY7" fmla="*/ 1628418 h 5333113"/>
                <a:gd name="csX8" fmla="*/ 6597251 w 13792200"/>
                <a:gd name="csY8" fmla="*/ 1698151 h 5333113"/>
                <a:gd name="csX9" fmla="*/ 5392144 w 13792200"/>
                <a:gd name="csY9" fmla="*/ 861792 h 5333113"/>
                <a:gd name="csX10" fmla="*/ 4156859 w 13792200"/>
                <a:gd name="csY10" fmla="*/ 1789897 h 5333113"/>
                <a:gd name="csX11" fmla="*/ 3592537 w 13792200"/>
                <a:gd name="csY11" fmla="*/ 1628445 h 5333113"/>
                <a:gd name="csX12" fmla="*/ 3463442 w 13792200"/>
                <a:gd name="csY12" fmla="*/ 1636473 h 5333113"/>
                <a:gd name="csX13" fmla="*/ 1922467 w 13792200"/>
                <a:gd name="csY13" fmla="*/ 315814 h 5333113"/>
                <a:gd name="csX14" fmla="*/ 518587 w 13792200"/>
                <a:gd name="csY14" fmla="*/ 1195894 h 5333113"/>
                <a:gd name="csX15" fmla="*/ 250135 w 13792200"/>
                <a:gd name="csY15" fmla="*/ 1167924 h 5333113"/>
                <a:gd name="csX16" fmla="*/ 0 w 13792200"/>
                <a:gd name="csY16" fmla="*/ 1192253 h 5333113"/>
                <a:gd name="csX17" fmla="*/ 0 w 13792200"/>
                <a:gd name="csY17" fmla="*/ 5333113 h 5333113"/>
                <a:gd name="csX18" fmla="*/ 13792200 w 13792200"/>
                <a:gd name="csY18" fmla="*/ 5333113 h 5333113"/>
                <a:gd name="csX19" fmla="*/ 13792200 w 13792200"/>
                <a:gd name="csY19" fmla="*/ 192401 h 5333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5333113">
                  <a:moveTo>
                    <a:pt x="13792200" y="192401"/>
                  </a:moveTo>
                  <a:cubicBezTo>
                    <a:pt x="13542588" y="69403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8"/>
                    <a:pt x="11211707" y="1167897"/>
                    <a:pt x="11203514" y="1167897"/>
                  </a:cubicBezTo>
                  <a:cubicBezTo>
                    <a:pt x="10861027" y="1167897"/>
                    <a:pt x="10549737" y="1300826"/>
                    <a:pt x="10317834" y="1517639"/>
                  </a:cubicBezTo>
                  <a:cubicBezTo>
                    <a:pt x="10035398" y="1209880"/>
                    <a:pt x="9629907" y="1016844"/>
                    <a:pt x="9179316" y="1016844"/>
                  </a:cubicBezTo>
                  <a:cubicBezTo>
                    <a:pt x="8569094" y="1016844"/>
                    <a:pt x="8041680" y="1370697"/>
                    <a:pt x="7790580" y="1884290"/>
                  </a:cubicBezTo>
                  <a:cubicBezTo>
                    <a:pt x="7574566" y="1723584"/>
                    <a:pt x="7306887" y="1628418"/>
                    <a:pt x="7016920" y="1628418"/>
                  </a:cubicBezTo>
                  <a:cubicBezTo>
                    <a:pt x="6870005" y="1628418"/>
                    <a:pt x="6728939" y="1653161"/>
                    <a:pt x="6597251" y="1698151"/>
                  </a:cubicBezTo>
                  <a:cubicBezTo>
                    <a:pt x="6414890" y="1209714"/>
                    <a:pt x="5944218" y="861792"/>
                    <a:pt x="5392144" y="861792"/>
                  </a:cubicBezTo>
                  <a:cubicBezTo>
                    <a:pt x="4806085" y="861792"/>
                    <a:pt x="4311994" y="1253877"/>
                    <a:pt x="4156859" y="1789897"/>
                  </a:cubicBezTo>
                  <a:cubicBezTo>
                    <a:pt x="3993118" y="1687697"/>
                    <a:pt x="3799806" y="1628445"/>
                    <a:pt x="3592537" y="1628445"/>
                  </a:cubicBezTo>
                  <a:cubicBezTo>
                    <a:pt x="3548816" y="1628445"/>
                    <a:pt x="3505784" y="1631370"/>
                    <a:pt x="3463442" y="1636473"/>
                  </a:cubicBezTo>
                  <a:cubicBezTo>
                    <a:pt x="3348664" y="888632"/>
                    <a:pt x="2702416" y="315814"/>
                    <a:pt x="1922467" y="315814"/>
                  </a:cubicBezTo>
                  <a:cubicBezTo>
                    <a:pt x="1304770" y="315814"/>
                    <a:pt x="771039" y="675018"/>
                    <a:pt x="518587" y="1195894"/>
                  </a:cubicBezTo>
                  <a:cubicBezTo>
                    <a:pt x="431944" y="1177662"/>
                    <a:pt x="342184" y="1167924"/>
                    <a:pt x="250135" y="1167924"/>
                  </a:cubicBezTo>
                  <a:cubicBezTo>
                    <a:pt x="164541" y="1167924"/>
                    <a:pt x="80960" y="1176448"/>
                    <a:pt x="0" y="1192253"/>
                  </a:cubicBezTo>
                  <a:lnTo>
                    <a:pt x="0" y="5333113"/>
                  </a:lnTo>
                  <a:lnTo>
                    <a:pt x="13792200" y="5333113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0DFE41C0-14EB-D9B5-8D20-089414D5EBB4}"/>
                </a:ext>
              </a:extLst>
            </p:cNvPr>
            <p:cNvSpPr/>
            <p:nvPr/>
          </p:nvSpPr>
          <p:spPr>
            <a:xfrm>
              <a:off x="13792200" y="7165849"/>
              <a:ext cx="10591800" cy="5488692"/>
            </a:xfrm>
            <a:custGeom>
              <a:avLst/>
              <a:gdLst>
                <a:gd name="csX0" fmla="*/ 10454790 w 10591800"/>
                <a:gd name="csY0" fmla="*/ 0 h 5488692"/>
                <a:gd name="csX1" fmla="*/ 10591800 w 10591800"/>
                <a:gd name="csY1" fmla="*/ 8200 h 5488692"/>
                <a:gd name="csX2" fmla="*/ 10591800 w 10591800"/>
                <a:gd name="csY2" fmla="*/ 5488692 h 5488692"/>
                <a:gd name="csX3" fmla="*/ 0 w 10591800"/>
                <a:gd name="csY3" fmla="*/ 5488692 h 5488692"/>
                <a:gd name="csX4" fmla="*/ 0 w 10591800"/>
                <a:gd name="csY4" fmla="*/ 444168 h 5488692"/>
                <a:gd name="csX5" fmla="*/ 92454 w 10591800"/>
                <a:gd name="csY5" fmla="*/ 485247 h 5488692"/>
                <a:gd name="csX6" fmla="*/ 953536 w 10591800"/>
                <a:gd name="csY6" fmla="*/ 1684213 h 5488692"/>
                <a:gd name="csX7" fmla="*/ 1082631 w 10591800"/>
                <a:gd name="csY7" fmla="*/ 1675950 h 5488692"/>
                <a:gd name="csX8" fmla="*/ 1646953 w 10591800"/>
                <a:gd name="csY8" fmla="*/ 1842112 h 5488692"/>
                <a:gd name="csX9" fmla="*/ 2882238 w 10591800"/>
                <a:gd name="csY9" fmla="*/ 886933 h 5488692"/>
                <a:gd name="csX10" fmla="*/ 4087344 w 10591800"/>
                <a:gd name="csY10" fmla="*/ 1747690 h 5488692"/>
                <a:gd name="csX11" fmla="*/ 4507014 w 10591800"/>
                <a:gd name="csY11" fmla="*/ 1675923 h 5488692"/>
                <a:gd name="csX12" fmla="*/ 5280674 w 10591800"/>
                <a:gd name="csY12" fmla="*/ 1939259 h 5488692"/>
                <a:gd name="csX13" fmla="*/ 6669410 w 10591800"/>
                <a:gd name="csY13" fmla="*/ 1046508 h 5488692"/>
                <a:gd name="csX14" fmla="*/ 7807928 w 10591800"/>
                <a:gd name="csY14" fmla="*/ 1561912 h 5488692"/>
                <a:gd name="csX15" fmla="*/ 8693608 w 10591800"/>
                <a:gd name="csY15" fmla="*/ 1201967 h 5488692"/>
                <a:gd name="csX16" fmla="*/ 8717938 w 10591800"/>
                <a:gd name="csY16" fmla="*/ 1202591 h 5488692"/>
                <a:gd name="csX17" fmla="*/ 10454790 w 10591800"/>
                <a:gd name="csY17" fmla="*/ 0 h 54886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591800" h="5488692">
                  <a:moveTo>
                    <a:pt x="10454790" y="0"/>
                  </a:moveTo>
                  <a:lnTo>
                    <a:pt x="10591800" y="8200"/>
                  </a:lnTo>
                  <a:lnTo>
                    <a:pt x="10591800" y="5488692"/>
                  </a:lnTo>
                  <a:lnTo>
                    <a:pt x="0" y="5488692"/>
                  </a:lnTo>
                  <a:lnTo>
                    <a:pt x="0" y="444168"/>
                  </a:lnTo>
                  <a:lnTo>
                    <a:pt x="92454" y="485247"/>
                  </a:lnTo>
                  <a:cubicBezTo>
                    <a:pt x="544514" y="711073"/>
                    <a:pt x="874626" y="1155074"/>
                    <a:pt x="953536" y="1684213"/>
                  </a:cubicBezTo>
                  <a:cubicBezTo>
                    <a:pt x="995878" y="1678961"/>
                    <a:pt x="1038910" y="1675950"/>
                    <a:pt x="1082631" y="1675950"/>
                  </a:cubicBezTo>
                  <a:cubicBezTo>
                    <a:pt x="1289900" y="1675950"/>
                    <a:pt x="1483212" y="1736931"/>
                    <a:pt x="1646953" y="1842112"/>
                  </a:cubicBezTo>
                  <a:cubicBezTo>
                    <a:pt x="1802088" y="1290455"/>
                    <a:pt x="2296179" y="886933"/>
                    <a:pt x="2882238" y="886933"/>
                  </a:cubicBezTo>
                  <a:cubicBezTo>
                    <a:pt x="3434312" y="886933"/>
                    <a:pt x="3904984" y="1245004"/>
                    <a:pt x="4087344" y="1747690"/>
                  </a:cubicBezTo>
                  <a:cubicBezTo>
                    <a:pt x="4219032" y="1701387"/>
                    <a:pt x="4360100" y="1675923"/>
                    <a:pt x="4507014" y="1675923"/>
                  </a:cubicBezTo>
                  <a:cubicBezTo>
                    <a:pt x="4796980" y="1675923"/>
                    <a:pt x="5064660" y="1773865"/>
                    <a:pt x="5280674" y="1939259"/>
                  </a:cubicBezTo>
                  <a:cubicBezTo>
                    <a:pt x="5531774" y="1410683"/>
                    <a:pt x="6059188" y="1046508"/>
                    <a:pt x="6669410" y="1046508"/>
                  </a:cubicBezTo>
                  <a:cubicBezTo>
                    <a:pt x="7120000" y="1046508"/>
                    <a:pt x="7525492" y="1245175"/>
                    <a:pt x="7807928" y="1561912"/>
                  </a:cubicBezTo>
                  <a:cubicBezTo>
                    <a:pt x="8039832" y="1338774"/>
                    <a:pt x="8351120" y="1201967"/>
                    <a:pt x="8693608" y="1201967"/>
                  </a:cubicBezTo>
                  <a:cubicBezTo>
                    <a:pt x="8701800" y="1201967"/>
                    <a:pt x="8709828" y="1202421"/>
                    <a:pt x="8717938" y="1202591"/>
                  </a:cubicBezTo>
                  <a:cubicBezTo>
                    <a:pt x="8996954" y="497349"/>
                    <a:pt x="9669214" y="0"/>
                    <a:pt x="10454790" y="0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sp>
        <p:nvSpPr>
          <p:cNvPr id="122" name="Oval 121">
            <a:extLst>
              <a:ext uri="{FF2B5EF4-FFF2-40B4-BE49-F238E27FC236}">
                <a16:creationId xmlns:a16="http://schemas.microsoft.com/office/drawing/2014/main" id="{9B18CD20-1A4E-8BC9-D31D-715A0A3EAD17}"/>
              </a:ext>
            </a:extLst>
          </p:cNvPr>
          <p:cNvSpPr/>
          <p:nvPr/>
        </p:nvSpPr>
        <p:spPr>
          <a:xfrm>
            <a:off x="9056036" y="4594082"/>
            <a:ext cx="6271928" cy="6271928"/>
          </a:xfrm>
          <a:prstGeom prst="ellipse">
            <a:avLst/>
          </a:prstGeom>
          <a:solidFill>
            <a:schemeClr val="tx1">
              <a:lumMod val="25000"/>
              <a:lumOff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70545201-DB9C-3F8B-2CCC-36DE6A2813E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#137</a:t>
            </a: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C1739061-7E19-CC91-5436-F50748939E52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E35129D0-4BF4-9913-B52E-AA9453348A3B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126" name="!!MainTitle1">
            <a:extLst>
              <a:ext uri="{FF2B5EF4-FFF2-40B4-BE49-F238E27FC236}">
                <a16:creationId xmlns:a16="http://schemas.microsoft.com/office/drawing/2014/main" id="{45E59F9D-BCA2-D974-A713-70A327913A83}"/>
              </a:ext>
            </a:extLst>
          </p:cNvPr>
          <p:cNvSpPr txBox="1"/>
          <p:nvPr/>
        </p:nvSpPr>
        <p:spPr>
          <a:xfrm>
            <a:off x="5898473" y="1190307"/>
            <a:ext cx="12587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 Balloon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7" name="!!SubTitle">
            <a:extLst>
              <a:ext uri="{FF2B5EF4-FFF2-40B4-BE49-F238E27FC236}">
                <a16:creationId xmlns:a16="http://schemas.microsoft.com/office/drawing/2014/main" id="{42B01AE0-4D20-A81D-4305-C39EED01269E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EA99EE1A-0FD8-B916-EFFA-433AF27DD88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E37C1EAC-42CE-39F1-7A24-1B1584C9800F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C7DC6C63-540A-F1A5-3E97-7C372A3C4837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9CFF6496-46D4-604F-2591-6C73A9EC1217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F7C35FEB-8E15-C09F-0C04-11DDF48330EE}"/>
              </a:ext>
            </a:extLst>
          </p:cNvPr>
          <p:cNvGrpSpPr/>
          <p:nvPr/>
        </p:nvGrpSpPr>
        <p:grpSpPr>
          <a:xfrm>
            <a:off x="10058400" y="5133818"/>
            <a:ext cx="4267200" cy="6838570"/>
            <a:chOff x="10058400" y="5133818"/>
            <a:chExt cx="4267200" cy="6838570"/>
          </a:xfrm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FC65E5B2-02B9-C611-4234-08E19C2EC640}"/>
                </a:ext>
              </a:extLst>
            </p:cNvPr>
            <p:cNvSpPr/>
            <p:nvPr/>
          </p:nvSpPr>
          <p:spPr>
            <a:xfrm>
              <a:off x="11302323" y="10087235"/>
              <a:ext cx="179321" cy="1068708"/>
            </a:xfrm>
            <a:custGeom>
              <a:avLst/>
              <a:gdLst>
                <a:gd name="csX0" fmla="*/ 106 w 77388"/>
                <a:gd name="csY0" fmla="*/ 13623 h 461213"/>
                <a:gd name="csX1" fmla="*/ 44454 w 77388"/>
                <a:gd name="csY1" fmla="*/ 447573 h 461213"/>
                <a:gd name="csX2" fmla="*/ 77296 w 77388"/>
                <a:gd name="csY2" fmla="*/ 447573 h 461213"/>
                <a:gd name="csX3" fmla="*/ 28643 w 77388"/>
                <a:gd name="csY3" fmla="*/ 13623 h 461213"/>
                <a:gd name="csX4" fmla="*/ 106 w 77388"/>
                <a:gd name="csY4" fmla="*/ 13623 h 461213"/>
                <a:gd name="csX5" fmla="*/ 106 w 77388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88" h="461213">
                  <a:moveTo>
                    <a:pt x="106" y="13623"/>
                  </a:moveTo>
                  <a:cubicBezTo>
                    <a:pt x="16327" y="158289"/>
                    <a:pt x="28243" y="302916"/>
                    <a:pt x="44454" y="447573"/>
                  </a:cubicBezTo>
                  <a:cubicBezTo>
                    <a:pt x="46483" y="465661"/>
                    <a:pt x="79344" y="465861"/>
                    <a:pt x="77296" y="447573"/>
                  </a:cubicBezTo>
                  <a:cubicBezTo>
                    <a:pt x="61066" y="302916"/>
                    <a:pt x="44864" y="158289"/>
                    <a:pt x="28643" y="13623"/>
                  </a:cubicBezTo>
                  <a:cubicBezTo>
                    <a:pt x="26605" y="-4446"/>
                    <a:pt x="-1951" y="-4636"/>
                    <a:pt x="106" y="13623"/>
                  </a:cubicBezTo>
                  <a:lnTo>
                    <a:pt x="106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4872D7D7-6722-9190-AEC7-DF74E319B985}"/>
                </a:ext>
              </a:extLst>
            </p:cNvPr>
            <p:cNvSpPr/>
            <p:nvPr/>
          </p:nvSpPr>
          <p:spPr>
            <a:xfrm>
              <a:off x="12902263" y="10087235"/>
              <a:ext cx="179300" cy="1068708"/>
            </a:xfrm>
            <a:custGeom>
              <a:avLst/>
              <a:gdLst>
                <a:gd name="csX0" fmla="*/ 77273 w 77379"/>
                <a:gd name="csY0" fmla="*/ 13623 h 461213"/>
                <a:gd name="csX1" fmla="*/ 32972 w 77379"/>
                <a:gd name="csY1" fmla="*/ 447573 h 461213"/>
                <a:gd name="csX2" fmla="*/ 92 w 77379"/>
                <a:gd name="csY2" fmla="*/ 447573 h 461213"/>
                <a:gd name="csX3" fmla="*/ 48745 w 77379"/>
                <a:gd name="csY3" fmla="*/ 13623 h 461213"/>
                <a:gd name="csX4" fmla="*/ 77273 w 77379"/>
                <a:gd name="csY4" fmla="*/ 13623 h 461213"/>
                <a:gd name="csX5" fmla="*/ 77273 w 77379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79" h="461213">
                  <a:moveTo>
                    <a:pt x="77273" y="13623"/>
                  </a:moveTo>
                  <a:cubicBezTo>
                    <a:pt x="61061" y="158289"/>
                    <a:pt x="49203" y="302916"/>
                    <a:pt x="32972" y="447573"/>
                  </a:cubicBezTo>
                  <a:cubicBezTo>
                    <a:pt x="30962" y="465661"/>
                    <a:pt x="-1956" y="465861"/>
                    <a:pt x="92" y="447573"/>
                  </a:cubicBezTo>
                  <a:cubicBezTo>
                    <a:pt x="16322" y="302916"/>
                    <a:pt x="32524" y="158289"/>
                    <a:pt x="48745" y="13623"/>
                  </a:cubicBezTo>
                  <a:cubicBezTo>
                    <a:pt x="50765" y="-4446"/>
                    <a:pt x="79340" y="-4636"/>
                    <a:pt x="77273" y="13623"/>
                  </a:cubicBezTo>
                  <a:lnTo>
                    <a:pt x="77273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AA20E36-77A8-9264-7B76-89613E8B2894}"/>
                </a:ext>
              </a:extLst>
            </p:cNvPr>
            <p:cNvSpPr/>
            <p:nvPr/>
          </p:nvSpPr>
          <p:spPr>
            <a:xfrm>
              <a:off x="11302478" y="10927065"/>
              <a:ext cx="1779145" cy="1045323"/>
            </a:xfrm>
            <a:custGeom>
              <a:avLst/>
              <a:gdLst>
                <a:gd name="csX0" fmla="*/ 399888 w 767810"/>
                <a:gd name="csY0" fmla="*/ 0 h 451121"/>
                <a:gd name="csX1" fmla="*/ 367894 w 767810"/>
                <a:gd name="csY1" fmla="*/ 0 h 451121"/>
                <a:gd name="csX2" fmla="*/ 0 w 767810"/>
                <a:gd name="csY2" fmla="*/ 0 h 451121"/>
                <a:gd name="csX3" fmla="*/ 154905 w 767810"/>
                <a:gd name="csY3" fmla="*/ 445389 h 451121"/>
                <a:gd name="csX4" fmla="*/ 383905 w 767810"/>
                <a:gd name="csY4" fmla="*/ 446656 h 451121"/>
                <a:gd name="csX5" fmla="*/ 612896 w 767810"/>
                <a:gd name="csY5" fmla="*/ 445389 h 451121"/>
                <a:gd name="csX6" fmla="*/ 767810 w 767810"/>
                <a:gd name="csY6" fmla="*/ 0 h 451121"/>
                <a:gd name="csX7" fmla="*/ 399888 w 767810"/>
                <a:gd name="csY7" fmla="*/ 0 h 4511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67810" h="451121">
                  <a:moveTo>
                    <a:pt x="399888" y="0"/>
                  </a:moveTo>
                  <a:lnTo>
                    <a:pt x="367894" y="0"/>
                  </a:ln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237277" y="455685"/>
                    <a:pt x="344033" y="449532"/>
                    <a:pt x="383905" y="446656"/>
                  </a:cubicBezTo>
                  <a:cubicBezTo>
                    <a:pt x="423777" y="449542"/>
                    <a:pt x="530533" y="455685"/>
                    <a:pt x="612896" y="445389"/>
                  </a:cubicBezTo>
                  <a:cubicBezTo>
                    <a:pt x="716185" y="432483"/>
                    <a:pt x="767810" y="0"/>
                    <a:pt x="767810" y="0"/>
                  </a:cubicBezTo>
                  <a:lnTo>
                    <a:pt x="39988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7EBACB2-C01B-C93D-091E-0E32E60F750B}"/>
                </a:ext>
              </a:extLst>
            </p:cNvPr>
            <p:cNvSpPr/>
            <p:nvPr/>
          </p:nvSpPr>
          <p:spPr>
            <a:xfrm>
              <a:off x="10058400" y="5735607"/>
              <a:ext cx="1358913" cy="4383216"/>
            </a:xfrm>
            <a:custGeom>
              <a:avLst/>
              <a:gdLst>
                <a:gd name="csX0" fmla="*/ 141713 w 586454"/>
                <a:gd name="csY0" fmla="*/ 340766 h 1891626"/>
                <a:gd name="csX1" fmla="*/ 235430 w 586454"/>
                <a:gd name="csY1" fmla="*/ 0 h 1891626"/>
                <a:gd name="csX2" fmla="*/ 57827 w 586454"/>
                <a:gd name="csY2" fmla="*/ 278321 h 1891626"/>
                <a:gd name="csX3" fmla="*/ 273158 w 586454"/>
                <a:gd name="csY3" fmla="*/ 1377325 h 1891626"/>
                <a:gd name="csX4" fmla="*/ 536934 w 586454"/>
                <a:gd name="csY4" fmla="*/ 1891627 h 1891626"/>
                <a:gd name="csX5" fmla="*/ 586455 w 586454"/>
                <a:gd name="csY5" fmla="*/ 1891627 h 1891626"/>
                <a:gd name="csX6" fmla="*/ 141713 w 586454"/>
                <a:gd name="csY6" fmla="*/ 340766 h 18916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586454" h="1891626">
                  <a:moveTo>
                    <a:pt x="141713" y="340766"/>
                  </a:moveTo>
                  <a:cubicBezTo>
                    <a:pt x="157468" y="209093"/>
                    <a:pt x="191491" y="96241"/>
                    <a:pt x="235430" y="0"/>
                  </a:cubicBezTo>
                  <a:cubicBezTo>
                    <a:pt x="164097" y="72447"/>
                    <a:pt x="102366" y="163659"/>
                    <a:pt x="57827" y="278321"/>
                  </a:cubicBezTo>
                  <a:cubicBezTo>
                    <a:pt x="-100898" y="686829"/>
                    <a:pt x="99099" y="1039397"/>
                    <a:pt x="273158" y="1377325"/>
                  </a:cubicBezTo>
                  <a:cubicBezTo>
                    <a:pt x="447228" y="1715262"/>
                    <a:pt x="536934" y="1891627"/>
                    <a:pt x="536934" y="1891627"/>
                  </a:cubicBezTo>
                  <a:lnTo>
                    <a:pt x="586455" y="1891627"/>
                  </a:lnTo>
                  <a:cubicBezTo>
                    <a:pt x="352883" y="1412224"/>
                    <a:pt x="77229" y="879872"/>
                    <a:pt x="141713" y="340766"/>
                  </a:cubicBezTo>
                  <a:close/>
                </a:path>
              </a:pathLst>
            </a:custGeom>
            <a:solidFill>
              <a:srgbClr val="91A7F9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BA5F803B-F467-7B1F-3361-F35EFDBCE3AE}"/>
                </a:ext>
              </a:extLst>
            </p:cNvPr>
            <p:cNvGrpSpPr/>
            <p:nvPr/>
          </p:nvGrpSpPr>
          <p:grpSpPr>
            <a:xfrm>
              <a:off x="11302323" y="10087235"/>
              <a:ext cx="1779240" cy="1068708"/>
              <a:chOff x="11302323" y="10087235"/>
              <a:chExt cx="1779240" cy="1068708"/>
            </a:xfrm>
          </p:grpSpPr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41FB936F-7602-CFA1-5394-967DB8561E8D}"/>
                  </a:ext>
                </a:extLst>
              </p:cNvPr>
              <p:cNvSpPr/>
              <p:nvPr/>
            </p:nvSpPr>
            <p:spPr>
              <a:xfrm>
                <a:off x="11302323" y="10087235"/>
                <a:ext cx="179321" cy="1068708"/>
              </a:xfrm>
              <a:custGeom>
                <a:avLst/>
                <a:gdLst>
                  <a:gd name="csX0" fmla="*/ 106 w 77388"/>
                  <a:gd name="csY0" fmla="*/ 13623 h 461213"/>
                  <a:gd name="csX1" fmla="*/ 44454 w 77388"/>
                  <a:gd name="csY1" fmla="*/ 447573 h 461213"/>
                  <a:gd name="csX2" fmla="*/ 77296 w 77388"/>
                  <a:gd name="csY2" fmla="*/ 447573 h 461213"/>
                  <a:gd name="csX3" fmla="*/ 28643 w 77388"/>
                  <a:gd name="csY3" fmla="*/ 13623 h 461213"/>
                  <a:gd name="csX4" fmla="*/ 106 w 77388"/>
                  <a:gd name="csY4" fmla="*/ 13623 h 461213"/>
                  <a:gd name="csX5" fmla="*/ 106 w 77388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88" h="461213">
                    <a:moveTo>
                      <a:pt x="106" y="13623"/>
                    </a:moveTo>
                    <a:cubicBezTo>
                      <a:pt x="16327" y="158289"/>
                      <a:pt x="28243" y="302916"/>
                      <a:pt x="44454" y="447573"/>
                    </a:cubicBezTo>
                    <a:cubicBezTo>
                      <a:pt x="46483" y="465661"/>
                      <a:pt x="79344" y="465861"/>
                      <a:pt x="77296" y="447573"/>
                    </a:cubicBezTo>
                    <a:cubicBezTo>
                      <a:pt x="61066" y="302916"/>
                      <a:pt x="44864" y="158289"/>
                      <a:pt x="28643" y="13623"/>
                    </a:cubicBezTo>
                    <a:cubicBezTo>
                      <a:pt x="26605" y="-4446"/>
                      <a:pt x="-1951" y="-4636"/>
                      <a:pt x="106" y="13623"/>
                    </a:cubicBezTo>
                    <a:lnTo>
                      <a:pt x="106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8879745B-4667-5B8A-DCF7-E37F17CA878E}"/>
                  </a:ext>
                </a:extLst>
              </p:cNvPr>
              <p:cNvSpPr/>
              <p:nvPr/>
            </p:nvSpPr>
            <p:spPr>
              <a:xfrm>
                <a:off x="12902263" y="10087235"/>
                <a:ext cx="179300" cy="1068708"/>
              </a:xfrm>
              <a:custGeom>
                <a:avLst/>
                <a:gdLst>
                  <a:gd name="csX0" fmla="*/ 77273 w 77379"/>
                  <a:gd name="csY0" fmla="*/ 13623 h 461213"/>
                  <a:gd name="csX1" fmla="*/ 32972 w 77379"/>
                  <a:gd name="csY1" fmla="*/ 447573 h 461213"/>
                  <a:gd name="csX2" fmla="*/ 92 w 77379"/>
                  <a:gd name="csY2" fmla="*/ 447573 h 461213"/>
                  <a:gd name="csX3" fmla="*/ 48745 w 77379"/>
                  <a:gd name="csY3" fmla="*/ 13623 h 461213"/>
                  <a:gd name="csX4" fmla="*/ 77273 w 77379"/>
                  <a:gd name="csY4" fmla="*/ 13623 h 461213"/>
                  <a:gd name="csX5" fmla="*/ 77273 w 77379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79" h="461213">
                    <a:moveTo>
                      <a:pt x="77273" y="13623"/>
                    </a:moveTo>
                    <a:cubicBezTo>
                      <a:pt x="61061" y="158289"/>
                      <a:pt x="49203" y="302916"/>
                      <a:pt x="32972" y="447573"/>
                    </a:cubicBezTo>
                    <a:cubicBezTo>
                      <a:pt x="30962" y="465661"/>
                      <a:pt x="-1956" y="465861"/>
                      <a:pt x="92" y="447573"/>
                    </a:cubicBezTo>
                    <a:cubicBezTo>
                      <a:pt x="16322" y="302916"/>
                      <a:pt x="32524" y="158289"/>
                      <a:pt x="48745" y="13623"/>
                    </a:cubicBezTo>
                    <a:cubicBezTo>
                      <a:pt x="50765" y="-4446"/>
                      <a:pt x="79340" y="-4636"/>
                      <a:pt x="77273" y="13623"/>
                    </a:cubicBezTo>
                    <a:lnTo>
                      <a:pt x="77273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2733CBFF-C817-5E89-E28C-60973F7AE83F}"/>
                </a:ext>
              </a:extLst>
            </p:cNvPr>
            <p:cNvSpPr/>
            <p:nvPr/>
          </p:nvSpPr>
          <p:spPr>
            <a:xfrm>
              <a:off x="11302458" y="10927065"/>
              <a:ext cx="680448" cy="1045279"/>
            </a:xfrm>
            <a:custGeom>
              <a:avLst/>
              <a:gdLst>
                <a:gd name="csX0" fmla="*/ 233534 w 293655"/>
                <a:gd name="csY0" fmla="*/ 0 h 451102"/>
                <a:gd name="csX1" fmla="*/ 0 w 293655"/>
                <a:gd name="csY1" fmla="*/ 0 h 451102"/>
                <a:gd name="csX2" fmla="*/ 154905 w 293655"/>
                <a:gd name="csY2" fmla="*/ 445389 h 451102"/>
                <a:gd name="csX3" fmla="*/ 293656 w 293655"/>
                <a:gd name="csY3" fmla="*/ 450799 h 451102"/>
                <a:gd name="csX4" fmla="*/ 233534 w 293655"/>
                <a:gd name="csY4" fmla="*/ 0 h 4511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93655" h="451102">
                  <a:moveTo>
                    <a:pt x="233534" y="0"/>
                  </a:move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198863" y="450885"/>
                    <a:pt x="249688" y="451675"/>
                    <a:pt x="293656" y="450799"/>
                  </a:cubicBezTo>
                  <a:cubicBezTo>
                    <a:pt x="234782" y="308553"/>
                    <a:pt x="232467" y="153210"/>
                    <a:pt x="23353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A1E5C458-0DEC-7722-89B4-C46C56696C6C}"/>
                </a:ext>
              </a:extLst>
            </p:cNvPr>
            <p:cNvGrpSpPr/>
            <p:nvPr/>
          </p:nvGrpSpPr>
          <p:grpSpPr>
            <a:xfrm>
              <a:off x="10058400" y="5133818"/>
              <a:ext cx="4267200" cy="4985004"/>
              <a:chOff x="10058400" y="5133818"/>
              <a:chExt cx="4267200" cy="4985004"/>
            </a:xfrm>
          </p:grpSpPr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85448B1C-5692-2D21-FDDF-04637A934337}"/>
                  </a:ext>
                </a:extLst>
              </p:cNvPr>
              <p:cNvSpPr/>
              <p:nvPr/>
            </p:nvSpPr>
            <p:spPr>
              <a:xfrm>
                <a:off x="10058409" y="5133839"/>
                <a:ext cx="4267191" cy="4984982"/>
              </a:xfrm>
              <a:custGeom>
                <a:avLst/>
                <a:gdLst>
                  <a:gd name="csX0" fmla="*/ 1783724 w 1841554"/>
                  <a:gd name="csY0" fmla="*/ 538010 h 2151325"/>
                  <a:gd name="csX1" fmla="*/ 1606921 w 1841554"/>
                  <a:gd name="csY1" fmla="*/ 260518 h 2151325"/>
                  <a:gd name="csX2" fmla="*/ 1606569 w 1841554"/>
                  <a:gd name="csY2" fmla="*/ 259699 h 2151325"/>
                  <a:gd name="csX3" fmla="*/ 1349623 w 1841554"/>
                  <a:gd name="csY3" fmla="*/ 84725 h 2151325"/>
                  <a:gd name="csX4" fmla="*/ 1349527 w 1841554"/>
                  <a:gd name="csY4" fmla="*/ 85496 h 2151325"/>
                  <a:gd name="csX5" fmla="*/ 1349194 w 1841554"/>
                  <a:gd name="csY5" fmla="*/ 84725 h 2151325"/>
                  <a:gd name="csX6" fmla="*/ 991054 w 1841554"/>
                  <a:gd name="csY6" fmla="*/ 0 h 2151325"/>
                  <a:gd name="csX7" fmla="*/ 850522 w 1841554"/>
                  <a:gd name="csY7" fmla="*/ 0 h 2151325"/>
                  <a:gd name="csX8" fmla="*/ 492363 w 1841554"/>
                  <a:gd name="csY8" fmla="*/ 84725 h 2151325"/>
                  <a:gd name="csX9" fmla="*/ 235426 w 1841554"/>
                  <a:gd name="csY9" fmla="*/ 259699 h 2151325"/>
                  <a:gd name="csX10" fmla="*/ 57823 w 1841554"/>
                  <a:gd name="csY10" fmla="*/ 538020 h 2151325"/>
                  <a:gd name="csX11" fmla="*/ 273145 w 1841554"/>
                  <a:gd name="csY11" fmla="*/ 1637024 h 2151325"/>
                  <a:gd name="csX12" fmla="*/ 536921 w 1841554"/>
                  <a:gd name="csY12" fmla="*/ 2151326 h 2151325"/>
                  <a:gd name="csX13" fmla="*/ 556657 w 1841554"/>
                  <a:gd name="csY13" fmla="*/ 2151326 h 2151325"/>
                  <a:gd name="csX14" fmla="*/ 586441 w 1841554"/>
                  <a:gd name="csY14" fmla="*/ 2151326 h 2151325"/>
                  <a:gd name="csX15" fmla="*/ 743509 w 1841554"/>
                  <a:gd name="csY15" fmla="*/ 2151326 h 2151325"/>
                  <a:gd name="csX16" fmla="*/ 804307 w 1841554"/>
                  <a:gd name="csY16" fmla="*/ 2151326 h 2151325"/>
                  <a:gd name="csX17" fmla="*/ 850617 w 1841554"/>
                  <a:gd name="csY17" fmla="*/ 2151326 h 2151325"/>
                  <a:gd name="csX18" fmla="*/ 990930 w 1841554"/>
                  <a:gd name="csY18" fmla="*/ 2151326 h 2151325"/>
                  <a:gd name="csX19" fmla="*/ 1037660 w 1841554"/>
                  <a:gd name="csY19" fmla="*/ 2151326 h 2151325"/>
                  <a:gd name="csX20" fmla="*/ 1098029 w 1841554"/>
                  <a:gd name="csY20" fmla="*/ 2151326 h 2151325"/>
                  <a:gd name="csX21" fmla="*/ 1128147 w 1841554"/>
                  <a:gd name="csY21" fmla="*/ 2151326 h 2151325"/>
                  <a:gd name="csX22" fmla="*/ 1255096 w 1841554"/>
                  <a:gd name="csY22" fmla="*/ 2151326 h 2151325"/>
                  <a:gd name="csX23" fmla="*/ 1285310 w 1841554"/>
                  <a:gd name="csY23" fmla="*/ 2151326 h 2151325"/>
                  <a:gd name="csX24" fmla="*/ 1304598 w 1841554"/>
                  <a:gd name="csY24" fmla="*/ 2151326 h 2151325"/>
                  <a:gd name="csX25" fmla="*/ 1568374 w 1841554"/>
                  <a:gd name="csY25" fmla="*/ 1637024 h 2151325"/>
                  <a:gd name="csX26" fmla="*/ 1783724 w 1841554"/>
                  <a:gd name="csY26" fmla="*/ 538010 h 215132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</a:cxnLst>
                <a:rect l="l" t="t" r="r" b="b"/>
                <a:pathLst>
                  <a:path w="1841554" h="2151325">
                    <a:moveTo>
                      <a:pt x="1783724" y="538010"/>
                    </a:moveTo>
                    <a:cubicBezTo>
                      <a:pt x="1739357" y="423786"/>
                      <a:pt x="1677930" y="332832"/>
                      <a:pt x="1606921" y="260518"/>
                    </a:cubicBezTo>
                    <a:lnTo>
                      <a:pt x="1606569" y="259699"/>
                    </a:lnTo>
                    <a:cubicBezTo>
                      <a:pt x="1517634" y="151267"/>
                      <a:pt x="1349623" y="84725"/>
                      <a:pt x="1349623" y="84725"/>
                    </a:cubicBezTo>
                    <a:lnTo>
                      <a:pt x="1349527" y="85496"/>
                    </a:lnTo>
                    <a:cubicBezTo>
                      <a:pt x="1349413" y="85239"/>
                      <a:pt x="1349308" y="84982"/>
                      <a:pt x="1349194" y="84725"/>
                    </a:cubicBezTo>
                    <a:cubicBezTo>
                      <a:pt x="1225055" y="30242"/>
                      <a:pt x="1097543" y="6868"/>
                      <a:pt x="991054" y="0"/>
                    </a:cubicBezTo>
                    <a:lnTo>
                      <a:pt x="850522" y="0"/>
                    </a:lnTo>
                    <a:cubicBezTo>
                      <a:pt x="744023" y="6858"/>
                      <a:pt x="616512" y="30232"/>
                      <a:pt x="492363" y="84725"/>
                    </a:cubicBezTo>
                    <a:cubicBezTo>
                      <a:pt x="492363" y="84725"/>
                      <a:pt x="324351" y="151267"/>
                      <a:pt x="235426" y="259699"/>
                    </a:cubicBezTo>
                    <a:cubicBezTo>
                      <a:pt x="164093" y="332146"/>
                      <a:pt x="102362" y="423358"/>
                      <a:pt x="57823" y="538020"/>
                    </a:cubicBezTo>
                    <a:cubicBezTo>
                      <a:pt x="-100892" y="946528"/>
                      <a:pt x="99095" y="1299096"/>
                      <a:pt x="273145" y="1637024"/>
                    </a:cubicBezTo>
                    <a:cubicBezTo>
                      <a:pt x="447214" y="1974961"/>
                      <a:pt x="536921" y="2151326"/>
                      <a:pt x="536921" y="2151326"/>
                    </a:cubicBezTo>
                    <a:lnTo>
                      <a:pt x="556657" y="2151326"/>
                    </a:lnTo>
                    <a:lnTo>
                      <a:pt x="586441" y="2151326"/>
                    </a:lnTo>
                    <a:lnTo>
                      <a:pt x="743509" y="2151326"/>
                    </a:lnTo>
                    <a:lnTo>
                      <a:pt x="804307" y="2151326"/>
                    </a:lnTo>
                    <a:lnTo>
                      <a:pt x="850617" y="2151326"/>
                    </a:lnTo>
                    <a:lnTo>
                      <a:pt x="990930" y="2151326"/>
                    </a:lnTo>
                    <a:lnTo>
                      <a:pt x="1037660" y="2151326"/>
                    </a:lnTo>
                    <a:lnTo>
                      <a:pt x="1098029" y="2151326"/>
                    </a:lnTo>
                    <a:lnTo>
                      <a:pt x="1128147" y="2151326"/>
                    </a:lnTo>
                    <a:lnTo>
                      <a:pt x="1255096" y="2151326"/>
                    </a:lnTo>
                    <a:lnTo>
                      <a:pt x="1285310" y="2151326"/>
                    </a:lnTo>
                    <a:lnTo>
                      <a:pt x="1304598" y="2151326"/>
                    </a:lnTo>
                    <a:cubicBezTo>
                      <a:pt x="1304598" y="2151326"/>
                      <a:pt x="1394323" y="1974961"/>
                      <a:pt x="1568374" y="1637024"/>
                    </a:cubicBezTo>
                    <a:cubicBezTo>
                      <a:pt x="1742481" y="1299086"/>
                      <a:pt x="1942449" y="946518"/>
                      <a:pt x="1783724" y="5380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92A406C8-EA12-8A73-BF04-D4454AF8C253}"/>
                  </a:ext>
                </a:extLst>
              </p:cNvPr>
              <p:cNvGrpSpPr/>
              <p:nvPr/>
            </p:nvGrpSpPr>
            <p:grpSpPr>
              <a:xfrm>
                <a:off x="10058400" y="5133818"/>
                <a:ext cx="4267200" cy="4985004"/>
                <a:chOff x="10058400" y="5133818"/>
                <a:chExt cx="4267200" cy="4985004"/>
              </a:xfrm>
            </p:grpSpPr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21E21FBE-5C5E-B549-6F90-991B98084B93}"/>
                    </a:ext>
                  </a:extLst>
                </p:cNvPr>
                <p:cNvSpPr/>
                <p:nvPr/>
              </p:nvSpPr>
              <p:spPr>
                <a:xfrm>
                  <a:off x="12354540" y="5133839"/>
                  <a:ext cx="1095587" cy="4984982"/>
                </a:xfrm>
                <a:custGeom>
                  <a:avLst/>
                  <a:gdLst>
                    <a:gd name="csX0" fmla="*/ 25346 w 472813"/>
                    <a:gd name="csY0" fmla="*/ 140503 h 2151325"/>
                    <a:gd name="csX1" fmla="*/ 76362 w 472813"/>
                    <a:gd name="csY1" fmla="*/ 575653 h 2151325"/>
                    <a:gd name="csX2" fmla="*/ 95221 w 472813"/>
                    <a:gd name="csY2" fmla="*/ 1074487 h 2151325"/>
                    <a:gd name="csX3" fmla="*/ 76762 w 472813"/>
                    <a:gd name="csY3" fmla="*/ 1573301 h 2151325"/>
                    <a:gd name="csX4" fmla="*/ 25775 w 472813"/>
                    <a:gd name="csY4" fmla="*/ 2008461 h 2151325"/>
                    <a:gd name="csX5" fmla="*/ 0 w 472813"/>
                    <a:gd name="csY5" fmla="*/ 2151326 h 2151325"/>
                    <a:gd name="csX6" fmla="*/ 107099 w 472813"/>
                    <a:gd name="csY6" fmla="*/ 2151326 h 2151325"/>
                    <a:gd name="csX7" fmla="*/ 358245 w 472813"/>
                    <a:gd name="csY7" fmla="*/ 84725 h 2151325"/>
                    <a:gd name="csX8" fmla="*/ 105 w 472813"/>
                    <a:gd name="csY8" fmla="*/ 0 h 2151325"/>
                    <a:gd name="csX9" fmla="*/ 25346 w 472813"/>
                    <a:gd name="csY9" fmla="*/ 140503 h 21513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72813" h="2151325">
                      <a:moveTo>
                        <a:pt x="25346" y="140503"/>
                      </a:moveTo>
                      <a:cubicBezTo>
                        <a:pt x="46006" y="267872"/>
                        <a:pt x="64122" y="416452"/>
                        <a:pt x="76362" y="575653"/>
                      </a:cubicBezTo>
                      <a:cubicBezTo>
                        <a:pt x="88887" y="734854"/>
                        <a:pt x="94897" y="904656"/>
                        <a:pt x="95221" y="1074487"/>
                      </a:cubicBezTo>
                      <a:cubicBezTo>
                        <a:pt x="95126" y="1244308"/>
                        <a:pt x="89192" y="1414110"/>
                        <a:pt x="76762" y="1573301"/>
                      </a:cubicBezTo>
                      <a:cubicBezTo>
                        <a:pt x="64608" y="1732521"/>
                        <a:pt x="46491" y="1881102"/>
                        <a:pt x="25775" y="2008461"/>
                      </a:cubicBezTo>
                      <a:cubicBezTo>
                        <a:pt x="17421" y="2059791"/>
                        <a:pt x="8687" y="2107587"/>
                        <a:pt x="0" y="2151326"/>
                      </a:cubicBezTo>
                      <a:lnTo>
                        <a:pt x="107099" y="2151326"/>
                      </a:lnTo>
                      <a:cubicBezTo>
                        <a:pt x="304047" y="1706756"/>
                        <a:pt x="655044" y="745722"/>
                        <a:pt x="358245" y="84725"/>
                      </a:cubicBezTo>
                      <a:cubicBezTo>
                        <a:pt x="234105" y="30242"/>
                        <a:pt x="106604" y="6868"/>
                        <a:pt x="105" y="0"/>
                      </a:cubicBezTo>
                      <a:cubicBezTo>
                        <a:pt x="8629" y="43091"/>
                        <a:pt x="17164" y="90107"/>
                        <a:pt x="25346" y="14050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3" name="Freeform: Shape 142">
                  <a:extLst>
                    <a:ext uri="{FF2B5EF4-FFF2-40B4-BE49-F238E27FC236}">
                      <a16:creationId xmlns:a16="http://schemas.microsoft.com/office/drawing/2014/main" id="{84DB6176-604B-7AEE-2F61-8B92F6730DF7}"/>
                    </a:ext>
                  </a:extLst>
                </p:cNvPr>
                <p:cNvSpPr/>
                <p:nvPr/>
              </p:nvSpPr>
              <p:spPr>
                <a:xfrm>
                  <a:off x="12966745" y="5735628"/>
                  <a:ext cx="1358855" cy="4383172"/>
                </a:xfrm>
                <a:custGeom>
                  <a:avLst/>
                  <a:gdLst>
                    <a:gd name="csX0" fmla="*/ 528599 w 586429"/>
                    <a:gd name="csY0" fmla="*/ 278301 h 1891607"/>
                    <a:gd name="csX1" fmla="*/ 351016 w 586429"/>
                    <a:gd name="csY1" fmla="*/ 0 h 1891607"/>
                    <a:gd name="csX2" fmla="*/ 444722 w 586429"/>
                    <a:gd name="csY2" fmla="*/ 340757 h 1891607"/>
                    <a:gd name="csX3" fmla="*/ 0 w 586429"/>
                    <a:gd name="csY3" fmla="*/ 1891608 h 1891607"/>
                    <a:gd name="csX4" fmla="*/ 49502 w 586429"/>
                    <a:gd name="csY4" fmla="*/ 1891608 h 1891607"/>
                    <a:gd name="csX5" fmla="*/ 313277 w 586429"/>
                    <a:gd name="csY5" fmla="*/ 1377305 h 1891607"/>
                    <a:gd name="csX6" fmla="*/ 528599 w 586429"/>
                    <a:gd name="csY6" fmla="*/ 278301 h 18916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29" h="1891607">
                      <a:moveTo>
                        <a:pt x="528599" y="278301"/>
                      </a:moveTo>
                      <a:cubicBezTo>
                        <a:pt x="484061" y="163658"/>
                        <a:pt x="422348" y="72447"/>
                        <a:pt x="351016" y="0"/>
                      </a:cubicBezTo>
                      <a:cubicBezTo>
                        <a:pt x="394945" y="96241"/>
                        <a:pt x="428978" y="209083"/>
                        <a:pt x="444722" y="340757"/>
                      </a:cubicBezTo>
                      <a:cubicBezTo>
                        <a:pt x="509216" y="879872"/>
                        <a:pt x="233553" y="1412215"/>
                        <a:pt x="0" y="1891608"/>
                      </a:cubicBezTo>
                      <a:lnTo>
                        <a:pt x="49502" y="1891608"/>
                      </a:lnTo>
                      <a:cubicBezTo>
                        <a:pt x="49502" y="1891608"/>
                        <a:pt x="139227" y="1715243"/>
                        <a:pt x="313277" y="1377305"/>
                      </a:cubicBezTo>
                      <a:cubicBezTo>
                        <a:pt x="487347" y="1039377"/>
                        <a:pt x="687324" y="686810"/>
                        <a:pt x="528599" y="27830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44" name="Freeform: Shape 143">
                  <a:extLst>
                    <a:ext uri="{FF2B5EF4-FFF2-40B4-BE49-F238E27FC236}">
                      <a16:creationId xmlns:a16="http://schemas.microsoft.com/office/drawing/2014/main" id="{23236001-E304-06B1-F5FB-1F5291C398AE}"/>
                    </a:ext>
                  </a:extLst>
                </p:cNvPr>
                <p:cNvSpPr/>
                <p:nvPr/>
              </p:nvSpPr>
              <p:spPr>
                <a:xfrm>
                  <a:off x="10933796" y="5133818"/>
                  <a:ext cx="1095661" cy="4984984"/>
                </a:xfrm>
                <a:custGeom>
                  <a:avLst/>
                  <a:gdLst>
                    <a:gd name="csX0" fmla="*/ 1095395 w 1095661"/>
                    <a:gd name="csY0" fmla="*/ 0 h 4984984"/>
                    <a:gd name="csX1" fmla="*/ 1036951 w 1095661"/>
                    <a:gd name="csY1" fmla="*/ 325569 h 4984984"/>
                    <a:gd name="csX2" fmla="*/ 918718 w 1095661"/>
                    <a:gd name="csY2" fmla="*/ 1333885 h 4984984"/>
                    <a:gd name="csX3" fmla="*/ 875016 w 1095661"/>
                    <a:gd name="csY3" fmla="*/ 2489767 h 4984984"/>
                    <a:gd name="csX4" fmla="*/ 917768 w 1095661"/>
                    <a:gd name="csY4" fmla="*/ 3645605 h 4984984"/>
                    <a:gd name="csX5" fmla="*/ 1035960 w 1095661"/>
                    <a:gd name="csY5" fmla="*/ 4653940 h 4984984"/>
                    <a:gd name="csX6" fmla="*/ 1095661 w 1095661"/>
                    <a:gd name="csY6" fmla="*/ 4984984 h 4984984"/>
                    <a:gd name="csX7" fmla="*/ 847428 w 1095661"/>
                    <a:gd name="csY7" fmla="*/ 4984984 h 4984984"/>
                    <a:gd name="csX8" fmla="*/ 265480 w 1095661"/>
                    <a:gd name="csY8" fmla="*/ 196322 h 4984984"/>
                    <a:gd name="csX9" fmla="*/ 265495 w 1095661"/>
                    <a:gd name="csY9" fmla="*/ 196317 h 4984984"/>
                    <a:gd name="csX10" fmla="*/ 265501 w 1095661"/>
                    <a:gd name="csY10" fmla="*/ 196301 h 4984984"/>
                    <a:gd name="csX11" fmla="*/ 265977 w 1095661"/>
                    <a:gd name="csY11" fmla="*/ 196135 h 4984984"/>
                    <a:gd name="csX12" fmla="*/ 481814 w 1095661"/>
                    <a:gd name="csY12" fmla="*/ 114612 h 4984984"/>
                    <a:gd name="csX13" fmla="*/ 556096 w 1095661"/>
                    <a:gd name="csY13" fmla="*/ 94530 h 4984984"/>
                    <a:gd name="csX14" fmla="*/ 588864 w 1095661"/>
                    <a:gd name="csY14" fmla="*/ 83054 h 4984984"/>
                    <a:gd name="csX15" fmla="*/ 588155 w 1095661"/>
                    <a:gd name="csY15" fmla="*/ 85863 h 4984984"/>
                    <a:gd name="csX16" fmla="*/ 695774 w 1095661"/>
                    <a:gd name="csY16" fmla="*/ 56769 h 4984984"/>
                    <a:gd name="csX17" fmla="*/ 1095395 w 1095661"/>
                    <a:gd name="csY17" fmla="*/ 0 h 49849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95661" h="4984984">
                      <a:moveTo>
                        <a:pt x="1095395" y="0"/>
                      </a:moveTo>
                      <a:cubicBezTo>
                        <a:pt x="1075708" y="99849"/>
                        <a:pt x="1055910" y="208791"/>
                        <a:pt x="1036951" y="325569"/>
                      </a:cubicBezTo>
                      <a:cubicBezTo>
                        <a:pt x="989102" y="620705"/>
                        <a:pt x="947078" y="964990"/>
                        <a:pt x="918718" y="1333885"/>
                      </a:cubicBezTo>
                      <a:cubicBezTo>
                        <a:pt x="889693" y="1702780"/>
                        <a:pt x="875723" y="2096261"/>
                        <a:pt x="875016" y="2489767"/>
                      </a:cubicBezTo>
                      <a:cubicBezTo>
                        <a:pt x="875192" y="2883271"/>
                        <a:pt x="888988" y="3276730"/>
                        <a:pt x="917768" y="3645605"/>
                      </a:cubicBezTo>
                      <a:cubicBezTo>
                        <a:pt x="945998" y="4014542"/>
                        <a:pt x="987932" y="4358830"/>
                        <a:pt x="1035960" y="4653940"/>
                      </a:cubicBezTo>
                      <a:cubicBezTo>
                        <a:pt x="1055292" y="4772882"/>
                        <a:pt x="1075532" y="4883634"/>
                        <a:pt x="1095661" y="4984984"/>
                      </a:cubicBezTo>
                      <a:lnTo>
                        <a:pt x="847428" y="4984984"/>
                      </a:lnTo>
                      <a:cubicBezTo>
                        <a:pt x="391087" y="3954840"/>
                        <a:pt x="-422274" y="1727940"/>
                        <a:pt x="265480" y="196322"/>
                      </a:cubicBezTo>
                      <a:lnTo>
                        <a:pt x="265495" y="196317"/>
                      </a:lnTo>
                      <a:lnTo>
                        <a:pt x="265501" y="196301"/>
                      </a:lnTo>
                      <a:lnTo>
                        <a:pt x="265977" y="196135"/>
                      </a:lnTo>
                      <a:lnTo>
                        <a:pt x="481814" y="114612"/>
                      </a:lnTo>
                      <a:lnTo>
                        <a:pt x="556096" y="94530"/>
                      </a:lnTo>
                      <a:lnTo>
                        <a:pt x="588864" y="83054"/>
                      </a:lnTo>
                      <a:lnTo>
                        <a:pt x="588155" y="85863"/>
                      </a:lnTo>
                      <a:lnTo>
                        <a:pt x="695774" y="56769"/>
                      </a:lnTo>
                      <a:cubicBezTo>
                        <a:pt x="836447" y="25458"/>
                        <a:pt x="972007" y="7945"/>
                        <a:pt x="109539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5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 wrap="square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: Shape 144">
                  <a:extLst>
                    <a:ext uri="{FF2B5EF4-FFF2-40B4-BE49-F238E27FC236}">
                      <a16:creationId xmlns:a16="http://schemas.microsoft.com/office/drawing/2014/main" id="{DE14BE2D-8C6E-4C94-169C-1BF83A59FC3B}"/>
                    </a:ext>
                  </a:extLst>
                </p:cNvPr>
                <p:cNvSpPr/>
                <p:nvPr/>
              </p:nvSpPr>
              <p:spPr>
                <a:xfrm>
                  <a:off x="10058400" y="5735607"/>
                  <a:ext cx="1358912" cy="4383215"/>
                </a:xfrm>
                <a:custGeom>
                  <a:avLst/>
                  <a:gdLst>
                    <a:gd name="csX0" fmla="*/ 141713 w 586454"/>
                    <a:gd name="csY0" fmla="*/ 340766 h 1891626"/>
                    <a:gd name="csX1" fmla="*/ 235430 w 586454"/>
                    <a:gd name="csY1" fmla="*/ 0 h 1891626"/>
                    <a:gd name="csX2" fmla="*/ 57827 w 586454"/>
                    <a:gd name="csY2" fmla="*/ 278321 h 1891626"/>
                    <a:gd name="csX3" fmla="*/ 273158 w 586454"/>
                    <a:gd name="csY3" fmla="*/ 1377325 h 1891626"/>
                    <a:gd name="csX4" fmla="*/ 536934 w 586454"/>
                    <a:gd name="csY4" fmla="*/ 1891627 h 1891626"/>
                    <a:gd name="csX5" fmla="*/ 586455 w 586454"/>
                    <a:gd name="csY5" fmla="*/ 1891627 h 1891626"/>
                    <a:gd name="csX6" fmla="*/ 141713 w 586454"/>
                    <a:gd name="csY6" fmla="*/ 340766 h 189162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54" h="1891626">
                      <a:moveTo>
                        <a:pt x="141713" y="340766"/>
                      </a:moveTo>
                      <a:cubicBezTo>
                        <a:pt x="157468" y="209093"/>
                        <a:pt x="191491" y="96241"/>
                        <a:pt x="235430" y="0"/>
                      </a:cubicBezTo>
                      <a:cubicBezTo>
                        <a:pt x="164097" y="72447"/>
                        <a:pt x="102366" y="163659"/>
                        <a:pt x="57827" y="278321"/>
                      </a:cubicBezTo>
                      <a:cubicBezTo>
                        <a:pt x="-100898" y="686829"/>
                        <a:pt x="99099" y="1039397"/>
                        <a:pt x="273158" y="1377325"/>
                      </a:cubicBezTo>
                      <a:cubicBezTo>
                        <a:pt x="447228" y="1715262"/>
                        <a:pt x="536934" y="1891627"/>
                        <a:pt x="536934" y="1891627"/>
                      </a:cubicBezTo>
                      <a:lnTo>
                        <a:pt x="586455" y="1891627"/>
                      </a:lnTo>
                      <a:cubicBezTo>
                        <a:pt x="352883" y="1412224"/>
                        <a:pt x="77229" y="879872"/>
                        <a:pt x="141713" y="34076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1DA95284-F0A1-9E0B-9067-9FD741583BAC}"/>
              </a:ext>
            </a:extLst>
          </p:cNvPr>
          <p:cNvGrpSpPr/>
          <p:nvPr/>
        </p:nvGrpSpPr>
        <p:grpSpPr>
          <a:xfrm>
            <a:off x="3818235" y="6906256"/>
            <a:ext cx="5233002" cy="1647580"/>
            <a:chOff x="3818235" y="6906256"/>
            <a:chExt cx="5233002" cy="1647580"/>
          </a:xfrm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509F4BFA-F05F-C26C-0ABE-DFAB0955D63C}"/>
                </a:ext>
              </a:extLst>
            </p:cNvPr>
            <p:cNvSpPr/>
            <p:nvPr/>
          </p:nvSpPr>
          <p:spPr>
            <a:xfrm>
              <a:off x="4693708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FB8F0AD0-7615-9B21-9C8A-D6D7352E7DE3}"/>
                </a:ext>
              </a:extLst>
            </p:cNvPr>
            <p:cNvGrpSpPr/>
            <p:nvPr/>
          </p:nvGrpSpPr>
          <p:grpSpPr>
            <a:xfrm>
              <a:off x="5410594" y="7243938"/>
              <a:ext cx="2669276" cy="972217"/>
              <a:chOff x="6557445" y="4827677"/>
              <a:chExt cx="2669276" cy="972217"/>
            </a:xfrm>
          </p:grpSpPr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7981BA05-FAF6-8FF9-FA0D-693BB202E1B7}"/>
                  </a:ext>
                </a:extLst>
              </p:cNvPr>
              <p:cNvSpPr txBox="1"/>
              <p:nvPr/>
            </p:nvSpPr>
            <p:spPr>
              <a:xfrm>
                <a:off x="7359221" y="4827677"/>
                <a:ext cx="1867499" cy="467867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FUEL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Nhiên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liệu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51A36C9B-9487-994A-6689-47B2060F1949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Nạp năng lượng bằng tầm nhìn, động lực và mục tiêu rõ ràng.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2908149-D286-EEDC-0692-98D6B18DC440}"/>
                </a:ext>
              </a:extLst>
            </p:cNvPr>
            <p:cNvSpPr/>
            <p:nvPr/>
          </p:nvSpPr>
          <p:spPr>
            <a:xfrm>
              <a:off x="3818235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C27DCB07-2EE2-704A-0453-6F5AA8E11FEE}"/>
                </a:ext>
              </a:extLst>
            </p:cNvPr>
            <p:cNvSpPr/>
            <p:nvPr/>
          </p:nvSpPr>
          <p:spPr>
            <a:xfrm>
              <a:off x="4041263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AD80B1B2-3CAE-F52E-E740-609326F4C4C1}"/>
              </a:ext>
            </a:extLst>
          </p:cNvPr>
          <p:cNvGrpSpPr/>
          <p:nvPr/>
        </p:nvGrpSpPr>
        <p:grpSpPr>
          <a:xfrm>
            <a:off x="8751719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82C7EEDB-F131-A599-B546-99B5A99C7556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475FDA34-249D-C87B-AE80-770B8A0C4589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30741D8A-58B2-39FF-7010-29884EE70020}"/>
              </a:ext>
            </a:extLst>
          </p:cNvPr>
          <p:cNvGrpSpPr/>
          <p:nvPr/>
        </p:nvGrpSpPr>
        <p:grpSpPr>
          <a:xfrm>
            <a:off x="4954499" y="4480939"/>
            <a:ext cx="5233002" cy="1647580"/>
            <a:chOff x="4954499" y="4480939"/>
            <a:chExt cx="5233002" cy="1647580"/>
          </a:xfrm>
        </p:grpSpPr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40F96E5B-67F5-E7E0-DAFB-B3490834BF1F}"/>
                </a:ext>
              </a:extLst>
            </p:cNvPr>
            <p:cNvSpPr/>
            <p:nvPr/>
          </p:nvSpPr>
          <p:spPr>
            <a:xfrm>
              <a:off x="5829972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9FE60FFA-765C-EC86-C41D-CC2A8054EAF5}"/>
                </a:ext>
              </a:extLst>
            </p:cNvPr>
            <p:cNvGrpSpPr/>
            <p:nvPr/>
          </p:nvGrpSpPr>
          <p:grpSpPr>
            <a:xfrm>
              <a:off x="6546858" y="4818621"/>
              <a:ext cx="2669276" cy="972217"/>
              <a:chOff x="6557445" y="4827677"/>
              <a:chExt cx="2669276" cy="972217"/>
            </a:xfrm>
          </p:grpSpPr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D08505C1-C9F2-8993-B0E3-BD57EF1AAB41}"/>
                  </a:ext>
                </a:extLst>
              </p:cNvPr>
              <p:cNvSpPr txBox="1"/>
              <p:nvPr/>
            </p:nvSpPr>
            <p:spPr>
              <a:xfrm>
                <a:off x="6831833" y="4827677"/>
                <a:ext cx="239488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GROUND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Nền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tảng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6F4C2966-2B22-6856-817F-787410595659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Xác định nền tảng, nguồn lực và điều kiện cần trước khi khởi hành.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9EEFCACC-E83E-1CBB-CD41-1482FDCF8FB0}"/>
                </a:ext>
              </a:extLst>
            </p:cNvPr>
            <p:cNvSpPr/>
            <p:nvPr/>
          </p:nvSpPr>
          <p:spPr>
            <a:xfrm>
              <a:off x="4954499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25303765-7977-2077-ABF0-5D027719691D}"/>
                </a:ext>
              </a:extLst>
            </p:cNvPr>
            <p:cNvSpPr/>
            <p:nvPr/>
          </p:nvSpPr>
          <p:spPr>
            <a:xfrm>
              <a:off x="5177527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BF57F9B6-499E-A410-5E73-1728401E9B0F}"/>
              </a:ext>
            </a:extLst>
          </p:cNvPr>
          <p:cNvGrpSpPr/>
          <p:nvPr/>
        </p:nvGrpSpPr>
        <p:grpSpPr>
          <a:xfrm>
            <a:off x="9887983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AE4A4EFF-D304-EDD8-0534-1188F213D175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5DE948BC-B035-4374-6D09-3C51C08DC86D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F4D52228-0E2D-7A85-B82D-A7F3F8F0EDCB}"/>
              </a:ext>
            </a:extLst>
          </p:cNvPr>
          <p:cNvGrpSpPr/>
          <p:nvPr/>
        </p:nvGrpSpPr>
        <p:grpSpPr>
          <a:xfrm>
            <a:off x="4954499" y="9331573"/>
            <a:ext cx="5233002" cy="1647580"/>
            <a:chOff x="4954499" y="9331573"/>
            <a:chExt cx="5233002" cy="1647580"/>
          </a:xfrm>
        </p:grpSpPr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2C3F9829-B52A-2F83-29E3-4D0DA2C6C8AF}"/>
                </a:ext>
              </a:extLst>
            </p:cNvPr>
            <p:cNvSpPr/>
            <p:nvPr/>
          </p:nvSpPr>
          <p:spPr>
            <a:xfrm>
              <a:off x="5829972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6F385686-7761-D266-8FAC-B61EB601ADB8}"/>
                </a:ext>
              </a:extLst>
            </p:cNvPr>
            <p:cNvGrpSpPr/>
            <p:nvPr/>
          </p:nvGrpSpPr>
          <p:grpSpPr>
            <a:xfrm>
              <a:off x="6546858" y="9669255"/>
              <a:ext cx="2669276" cy="1232288"/>
              <a:chOff x="6557445" y="4827677"/>
              <a:chExt cx="2669276" cy="1232288"/>
            </a:xfrm>
          </p:grpSpPr>
          <p:sp>
            <p:nvSpPr>
              <p:cNvPr id="215" name="TextBox 214">
                <a:extLst>
                  <a:ext uri="{FF2B5EF4-FFF2-40B4-BE49-F238E27FC236}">
                    <a16:creationId xmlns:a16="http://schemas.microsoft.com/office/drawing/2014/main" id="{14FDA78E-0E83-00D0-9EDB-3E6D59175D95}"/>
                  </a:ext>
                </a:extLst>
              </p:cNvPr>
              <p:cNvSpPr txBox="1"/>
              <p:nvPr/>
            </p:nvSpPr>
            <p:spPr>
              <a:xfrm>
                <a:off x="7104343" y="4827677"/>
                <a:ext cx="212237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IGNITE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Cất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cánh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216" name="TextBox 215">
                <a:extLst>
                  <a:ext uri="{FF2B5EF4-FFF2-40B4-BE49-F238E27FC236}">
                    <a16:creationId xmlns:a16="http://schemas.microsoft.com/office/drawing/2014/main" id="{8B9BA6F0-DF2C-39CB-E904-408FD27026EE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903627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Kích hoạt hành động đầu tiên, chuyển ý tưởng thành chuyển động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579381FD-512C-31F7-647C-D7E6EA707FFA}"/>
                </a:ext>
              </a:extLst>
            </p:cNvPr>
            <p:cNvSpPr/>
            <p:nvPr/>
          </p:nvSpPr>
          <p:spPr>
            <a:xfrm>
              <a:off x="4954499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D69745C1-F932-188C-14E9-2F27D4941EF2}"/>
                </a:ext>
              </a:extLst>
            </p:cNvPr>
            <p:cNvSpPr/>
            <p:nvPr/>
          </p:nvSpPr>
          <p:spPr>
            <a:xfrm>
              <a:off x="5177527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8F3C50E7-7A60-2D13-4B39-349A52EDDCC9}"/>
              </a:ext>
            </a:extLst>
          </p:cNvPr>
          <p:cNvGrpSpPr/>
          <p:nvPr/>
        </p:nvGrpSpPr>
        <p:grpSpPr>
          <a:xfrm>
            <a:off x="9887983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2CFF5932-7147-7437-1017-5B3FC4A9335D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45AFF990-588C-130E-08D1-D5E757AA740A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2BF543F6-FB21-A6D1-8F05-2CB10DEB4C44}"/>
              </a:ext>
            </a:extLst>
          </p:cNvPr>
          <p:cNvGrpSpPr/>
          <p:nvPr/>
        </p:nvGrpSpPr>
        <p:grpSpPr>
          <a:xfrm>
            <a:off x="15332764" y="6906256"/>
            <a:ext cx="5233002" cy="1647580"/>
            <a:chOff x="15332764" y="6906256"/>
            <a:chExt cx="5233002" cy="1647580"/>
          </a:xfrm>
        </p:grpSpPr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FF94279-6889-3646-34F8-B27F9812B91B}"/>
                </a:ext>
              </a:extLst>
            </p:cNvPr>
            <p:cNvSpPr/>
            <p:nvPr/>
          </p:nvSpPr>
          <p:spPr>
            <a:xfrm flipH="1">
              <a:off x="15332764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E4CC0743-E623-F4DD-859B-4AAA5DE6ED79}"/>
                </a:ext>
              </a:extLst>
            </p:cNvPr>
            <p:cNvGrpSpPr/>
            <p:nvPr/>
          </p:nvGrpSpPr>
          <p:grpSpPr>
            <a:xfrm flipH="1">
              <a:off x="16304131" y="7243938"/>
              <a:ext cx="2778647" cy="972217"/>
              <a:chOff x="6448074" y="4827677"/>
              <a:chExt cx="2778647" cy="972217"/>
            </a:xfrm>
          </p:grpSpPr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FD424882-391C-51BA-2F7A-1BD51E65A343}"/>
                  </a:ext>
                </a:extLst>
              </p:cNvPr>
              <p:cNvSpPr txBox="1"/>
              <p:nvPr/>
            </p:nvSpPr>
            <p:spPr>
              <a:xfrm>
                <a:off x="6448074" y="4827677"/>
                <a:ext cx="2778646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NAVIGATE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Điều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hướng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226" name="TextBox 225">
                <a:extLst>
                  <a:ext uri="{FF2B5EF4-FFF2-40B4-BE49-F238E27FC236}">
                    <a16:creationId xmlns:a16="http://schemas.microsoft.com/office/drawing/2014/main" id="{2C32C617-0F10-6AC6-E35F-D385AC211103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Điều chỉnh hướng bay linh hoạt theo môi trường và tín hiệu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30B72326-70AB-B7C9-9A7E-B08DB61D8489}"/>
                </a:ext>
              </a:extLst>
            </p:cNvPr>
            <p:cNvSpPr/>
            <p:nvPr/>
          </p:nvSpPr>
          <p:spPr>
            <a:xfrm flipH="1">
              <a:off x="19288024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0B161377-5F8F-ED7D-7FA4-606C220577AF}"/>
                </a:ext>
              </a:extLst>
            </p:cNvPr>
            <p:cNvSpPr/>
            <p:nvPr/>
          </p:nvSpPr>
          <p:spPr>
            <a:xfrm flipH="1">
              <a:off x="19511052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E5B0252B-0547-76EA-706E-2CDD3B808841}"/>
              </a:ext>
            </a:extLst>
          </p:cNvPr>
          <p:cNvGrpSpPr/>
          <p:nvPr/>
        </p:nvGrpSpPr>
        <p:grpSpPr>
          <a:xfrm flipH="1">
            <a:off x="15034750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3DD7F1EC-5AEC-4845-3811-CEB477B84A16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FC65CF9A-EB02-698F-DC1D-12E9DA256363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8D457E38-643D-5F20-CDF5-C3A43ABF383F}"/>
              </a:ext>
            </a:extLst>
          </p:cNvPr>
          <p:cNvGrpSpPr/>
          <p:nvPr/>
        </p:nvGrpSpPr>
        <p:grpSpPr>
          <a:xfrm>
            <a:off x="14196500" y="4480939"/>
            <a:ext cx="5233002" cy="1647580"/>
            <a:chOff x="14196500" y="4480939"/>
            <a:chExt cx="5233002" cy="1647580"/>
          </a:xfrm>
        </p:grpSpPr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A2D507D5-A751-FB37-2641-6726A2F1EF54}"/>
                </a:ext>
              </a:extLst>
            </p:cNvPr>
            <p:cNvSpPr/>
            <p:nvPr/>
          </p:nvSpPr>
          <p:spPr>
            <a:xfrm flipH="1">
              <a:off x="14196500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9E73740C-E737-E029-32AA-B7B4F8D78268}"/>
                </a:ext>
              </a:extLst>
            </p:cNvPr>
            <p:cNvGrpSpPr/>
            <p:nvPr/>
          </p:nvGrpSpPr>
          <p:grpSpPr>
            <a:xfrm flipH="1">
              <a:off x="15167867" y="4818621"/>
              <a:ext cx="2669276" cy="972217"/>
              <a:chOff x="6557445" y="4827677"/>
              <a:chExt cx="2669276" cy="972217"/>
            </a:xfrm>
          </p:grpSpPr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C99585BE-0111-4460-D00A-EC07A0432B31}"/>
                  </a:ext>
                </a:extLst>
              </p:cNvPr>
              <p:cNvSpPr txBox="1"/>
              <p:nvPr/>
            </p:nvSpPr>
            <p:spPr>
              <a:xfrm>
                <a:off x="6741809" y="4827677"/>
                <a:ext cx="2484911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ASCEND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Thăng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hoa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240" name="TextBox 239">
                <a:extLst>
                  <a:ext uri="{FF2B5EF4-FFF2-40B4-BE49-F238E27FC236}">
                    <a16:creationId xmlns:a16="http://schemas.microsoft.com/office/drawing/2014/main" id="{0FCA1203-397E-34BB-D5AE-D8B5F02457BD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Vươn cao bền vững, đạt tầm nhìn mới và giá trị vượt trội.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9A5B4A91-8F54-09DE-CE35-270A78601AA1}"/>
                </a:ext>
              </a:extLst>
            </p:cNvPr>
            <p:cNvSpPr/>
            <p:nvPr/>
          </p:nvSpPr>
          <p:spPr>
            <a:xfrm flipH="1">
              <a:off x="18151760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71CAF43E-7FD0-59B3-FA4B-BBD751A0636E}"/>
                </a:ext>
              </a:extLst>
            </p:cNvPr>
            <p:cNvSpPr/>
            <p:nvPr/>
          </p:nvSpPr>
          <p:spPr>
            <a:xfrm flipH="1">
              <a:off x="18374788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92D4725B-4084-D0EB-9803-B63DCCB87AF5}"/>
              </a:ext>
            </a:extLst>
          </p:cNvPr>
          <p:cNvGrpSpPr/>
          <p:nvPr/>
        </p:nvGrpSpPr>
        <p:grpSpPr>
          <a:xfrm flipH="1">
            <a:off x="13898486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97439A5E-BFEC-7BF4-475E-5783466B3DD3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0AC57674-15C1-C226-EDD4-DC5BE0D66086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4F15F45D-F28B-E950-074C-8DD614E8E270}"/>
              </a:ext>
            </a:extLst>
          </p:cNvPr>
          <p:cNvGrpSpPr/>
          <p:nvPr/>
        </p:nvGrpSpPr>
        <p:grpSpPr>
          <a:xfrm>
            <a:off x="14196500" y="9331573"/>
            <a:ext cx="5233002" cy="1647580"/>
            <a:chOff x="14196500" y="9331573"/>
            <a:chExt cx="5233002" cy="1647580"/>
          </a:xfrm>
        </p:grpSpPr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1070E334-F323-B3C0-434A-38F75C42378C}"/>
                </a:ext>
              </a:extLst>
            </p:cNvPr>
            <p:cNvSpPr/>
            <p:nvPr/>
          </p:nvSpPr>
          <p:spPr>
            <a:xfrm flipH="1">
              <a:off x="14196500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8EDEC67A-C5C2-EB5F-638F-1F4AC2EBCA65}"/>
                </a:ext>
              </a:extLst>
            </p:cNvPr>
            <p:cNvGrpSpPr/>
            <p:nvPr/>
          </p:nvGrpSpPr>
          <p:grpSpPr>
            <a:xfrm flipH="1">
              <a:off x="15167867" y="9669255"/>
              <a:ext cx="2669276" cy="972217"/>
              <a:chOff x="6557445" y="4827677"/>
              <a:chExt cx="2669276" cy="972217"/>
            </a:xfrm>
          </p:grpSpPr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61039DE0-C482-7C68-A577-C202374C0DB1}"/>
                  </a:ext>
                </a:extLst>
              </p:cNvPr>
              <p:cNvSpPr txBox="1"/>
              <p:nvPr/>
            </p:nvSpPr>
            <p:spPr>
              <a:xfrm>
                <a:off x="7473163" y="4827677"/>
                <a:ext cx="175355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LIFT – 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Tung bay</a:t>
                </a:r>
              </a:p>
            </p:txBody>
          </p:sp>
          <p:sp>
            <p:nvSpPr>
              <p:cNvPr id="285" name="TextBox 284">
                <a:extLst>
                  <a:ext uri="{FF2B5EF4-FFF2-40B4-BE49-F238E27FC236}">
                    <a16:creationId xmlns:a16="http://schemas.microsoft.com/office/drawing/2014/main" id="{A0F91BEA-5282-B8F6-E8C2-D26221C9F31C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Tăng lực đẩy, mở rộng nỗ lực để vượt qua lực cản ban đầu.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B951949C-B5D5-AFFD-2DE3-0E695AB7046E}"/>
                </a:ext>
              </a:extLst>
            </p:cNvPr>
            <p:cNvSpPr/>
            <p:nvPr/>
          </p:nvSpPr>
          <p:spPr>
            <a:xfrm flipH="1">
              <a:off x="18151760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5A6E858B-0E47-313E-0305-72D280074982}"/>
                </a:ext>
              </a:extLst>
            </p:cNvPr>
            <p:cNvSpPr/>
            <p:nvPr/>
          </p:nvSpPr>
          <p:spPr>
            <a:xfrm flipH="1">
              <a:off x="18374788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6EA159BA-2C5E-5BE2-5319-6AF27C9AFD33}"/>
              </a:ext>
            </a:extLst>
          </p:cNvPr>
          <p:cNvGrpSpPr/>
          <p:nvPr/>
        </p:nvGrpSpPr>
        <p:grpSpPr>
          <a:xfrm flipH="1">
            <a:off x="13898486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A5306181-BFBB-6440-1F47-2250C72B848F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8" name="Oval 287">
              <a:extLst>
                <a:ext uri="{FF2B5EF4-FFF2-40B4-BE49-F238E27FC236}">
                  <a16:creationId xmlns:a16="http://schemas.microsoft.com/office/drawing/2014/main" id="{CADCA17F-A363-5193-6114-03DF7E642C45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C319597E-1205-CEEE-D02B-6C2CF04595D8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67848CCF-93EA-30B3-5EB9-2C3A0395C6F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F665E3F8-C930-44FC-565F-9A9DFAC3F9E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9984DBCE-7165-2238-5085-9E3704BB2D63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push dir="u"/>
      </p:transition>
    </mc:Choice>
    <mc:Fallback>
      <p:transition spd="slow" advClick="0" advTm="2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2" grpId="0" animBg="1"/>
          <p:bldP spid="126" grpId="0"/>
          <p:bldP spid="127" grpId="0"/>
          <p:bldP spid="128" grpId="0" animBg="1"/>
          <p:bldP spid="129" grpId="0" animBg="1"/>
          <p:bldP spid="130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2" grpId="0" animBg="1"/>
          <p:bldP spid="126" grpId="0"/>
          <p:bldP spid="127" grpId="0"/>
          <p:bldP spid="128" grpId="0" animBg="1"/>
          <p:bldP spid="129" grpId="0" animBg="1"/>
          <p:bldP spid="130" grpId="0" animBg="1"/>
          <p:bldP spid="13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A291D126-9B21-68C3-32F6-3F9A4FC9AEAD}"/>
              </a:ext>
            </a:extLst>
          </p:cNvPr>
          <p:cNvGrpSpPr/>
          <p:nvPr/>
        </p:nvGrpSpPr>
        <p:grpSpPr>
          <a:xfrm>
            <a:off x="24137" y="9114184"/>
            <a:ext cx="24431527" cy="3052123"/>
            <a:chOff x="24137" y="9114184"/>
            <a:chExt cx="24431527" cy="3052123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8252E57-9327-50B9-9FB4-64D80575AC40}"/>
                </a:ext>
              </a:extLst>
            </p:cNvPr>
            <p:cNvSpPr/>
            <p:nvPr/>
          </p:nvSpPr>
          <p:spPr>
            <a:xfrm>
              <a:off x="24137" y="9117376"/>
              <a:ext cx="13743927" cy="3048931"/>
            </a:xfrm>
            <a:custGeom>
              <a:avLst/>
              <a:gdLst>
                <a:gd name="csX0" fmla="*/ 13743927 w 13743927"/>
                <a:gd name="csY0" fmla="*/ 0 h 3048931"/>
                <a:gd name="csX1" fmla="*/ 12239309 w 13743927"/>
                <a:gd name="csY1" fmla="*/ 730132 h 3048931"/>
                <a:gd name="csX2" fmla="*/ 11869733 w 13743927"/>
                <a:gd name="csY2" fmla="*/ 685831 h 3048931"/>
                <a:gd name="csX3" fmla="*/ 10328731 w 13743927"/>
                <a:gd name="csY3" fmla="*/ 2006490 h 3048931"/>
                <a:gd name="csX4" fmla="*/ 10199635 w 13743927"/>
                <a:gd name="csY4" fmla="*/ 1998462 h 3048931"/>
                <a:gd name="csX5" fmla="*/ 9635314 w 13743927"/>
                <a:gd name="csY5" fmla="*/ 2159914 h 3048931"/>
                <a:gd name="csX6" fmla="*/ 8400029 w 13743927"/>
                <a:gd name="csY6" fmla="*/ 1231809 h 3048931"/>
                <a:gd name="csX7" fmla="*/ 7194950 w 13743927"/>
                <a:gd name="csY7" fmla="*/ 2068168 h 3048931"/>
                <a:gd name="csX8" fmla="*/ 6775280 w 13743927"/>
                <a:gd name="csY8" fmla="*/ 1998435 h 3048931"/>
                <a:gd name="csX9" fmla="*/ 6001621 w 13743927"/>
                <a:gd name="csY9" fmla="*/ 2254308 h 3048931"/>
                <a:gd name="csX10" fmla="*/ 4612884 w 13743927"/>
                <a:gd name="csY10" fmla="*/ 1386861 h 3048931"/>
                <a:gd name="csX11" fmla="*/ 3474366 w 13743927"/>
                <a:gd name="csY11" fmla="*/ 1887656 h 3048931"/>
                <a:gd name="csX12" fmla="*/ 2588686 w 13743927"/>
                <a:gd name="csY12" fmla="*/ 1537914 h 3048931"/>
                <a:gd name="csX13" fmla="*/ 2564356 w 13743927"/>
                <a:gd name="csY13" fmla="*/ 1538521 h 3048931"/>
                <a:gd name="csX14" fmla="*/ 827504 w 13743927"/>
                <a:gd name="csY14" fmla="*/ 370017 h 3048931"/>
                <a:gd name="csX15" fmla="*/ 0 w 13743927"/>
                <a:gd name="csY15" fmla="*/ 562419 h 3048931"/>
                <a:gd name="csX16" fmla="*/ 0 w 13743927"/>
                <a:gd name="csY16" fmla="*/ 3048932 h 3048931"/>
                <a:gd name="csX17" fmla="*/ 7851210 w 13743927"/>
                <a:gd name="csY17" fmla="*/ 3048932 h 3048931"/>
                <a:gd name="csX18" fmla="*/ 12157300 w 13743927"/>
                <a:gd name="csY18" fmla="*/ 3048932 h 3048931"/>
                <a:gd name="csX19" fmla="*/ 13743927 w 13743927"/>
                <a:gd name="csY19" fmla="*/ 3048932 h 3048931"/>
                <a:gd name="csX20" fmla="*/ 13743927 w 13743927"/>
                <a:gd name="csY20" fmla="*/ 0 h 3048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3743927" h="3048931">
                  <a:moveTo>
                    <a:pt x="13743927" y="0"/>
                  </a:moveTo>
                  <a:cubicBezTo>
                    <a:pt x="13135085" y="4249"/>
                    <a:pt x="12593024" y="288450"/>
                    <a:pt x="12239309" y="730132"/>
                  </a:cubicBezTo>
                  <a:cubicBezTo>
                    <a:pt x="12120806" y="701306"/>
                    <a:pt x="11997118" y="685831"/>
                    <a:pt x="11869733" y="685831"/>
                  </a:cubicBezTo>
                  <a:cubicBezTo>
                    <a:pt x="11089784" y="685831"/>
                    <a:pt x="10443537" y="1258649"/>
                    <a:pt x="10328731" y="2006490"/>
                  </a:cubicBezTo>
                  <a:cubicBezTo>
                    <a:pt x="10286388" y="2001387"/>
                    <a:pt x="10243357" y="1998462"/>
                    <a:pt x="10199635" y="1998462"/>
                  </a:cubicBezTo>
                  <a:cubicBezTo>
                    <a:pt x="9992366" y="1998462"/>
                    <a:pt x="9799082" y="2057714"/>
                    <a:pt x="9635314" y="2159914"/>
                  </a:cubicBezTo>
                  <a:cubicBezTo>
                    <a:pt x="9480179" y="1623894"/>
                    <a:pt x="8986087" y="1231809"/>
                    <a:pt x="8400029" y="1231809"/>
                  </a:cubicBezTo>
                  <a:cubicBezTo>
                    <a:pt x="7847955" y="1231809"/>
                    <a:pt x="7377310" y="1579731"/>
                    <a:pt x="7194950" y="2068168"/>
                  </a:cubicBezTo>
                  <a:cubicBezTo>
                    <a:pt x="7063262" y="2023178"/>
                    <a:pt x="6922195" y="1998435"/>
                    <a:pt x="6775280" y="1998435"/>
                  </a:cubicBezTo>
                  <a:cubicBezTo>
                    <a:pt x="6485313" y="1998435"/>
                    <a:pt x="6217635" y="2093601"/>
                    <a:pt x="6001621" y="2254308"/>
                  </a:cubicBezTo>
                  <a:cubicBezTo>
                    <a:pt x="5750520" y="1740714"/>
                    <a:pt x="5223107" y="1386861"/>
                    <a:pt x="4612884" y="1386861"/>
                  </a:cubicBezTo>
                  <a:cubicBezTo>
                    <a:pt x="4162265" y="1386861"/>
                    <a:pt x="3756802" y="1579897"/>
                    <a:pt x="3474366" y="1887656"/>
                  </a:cubicBezTo>
                  <a:cubicBezTo>
                    <a:pt x="3242464" y="1670870"/>
                    <a:pt x="2931174" y="1537914"/>
                    <a:pt x="2588686" y="1537914"/>
                  </a:cubicBezTo>
                  <a:cubicBezTo>
                    <a:pt x="2580493" y="1537914"/>
                    <a:pt x="2572466" y="1538383"/>
                    <a:pt x="2564356" y="1538521"/>
                  </a:cubicBezTo>
                  <a:cubicBezTo>
                    <a:pt x="2285340" y="853241"/>
                    <a:pt x="1613081" y="370017"/>
                    <a:pt x="827504" y="370017"/>
                  </a:cubicBezTo>
                  <a:cubicBezTo>
                    <a:pt x="530393" y="370017"/>
                    <a:pt x="249611" y="439420"/>
                    <a:pt x="0" y="562419"/>
                  </a:cubicBezTo>
                  <a:lnTo>
                    <a:pt x="0" y="3048932"/>
                  </a:lnTo>
                  <a:lnTo>
                    <a:pt x="7851210" y="3048932"/>
                  </a:lnTo>
                  <a:lnTo>
                    <a:pt x="12157300" y="3048932"/>
                  </a:lnTo>
                  <a:lnTo>
                    <a:pt x="13743927" y="3048932"/>
                  </a:lnTo>
                  <a:lnTo>
                    <a:pt x="13743927" y="0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16D6E6F-EC1E-5977-200D-D38582E17E78}"/>
                </a:ext>
              </a:extLst>
            </p:cNvPr>
            <p:cNvSpPr/>
            <p:nvPr/>
          </p:nvSpPr>
          <p:spPr>
            <a:xfrm>
              <a:off x="13773627" y="9114184"/>
              <a:ext cx="10682037" cy="3002594"/>
            </a:xfrm>
            <a:custGeom>
              <a:avLst/>
              <a:gdLst>
                <a:gd name="csX0" fmla="*/ 0 w 10682037"/>
                <a:gd name="csY0" fmla="*/ 0 h 3002594"/>
                <a:gd name="csX1" fmla="*/ 128786 w 10682037"/>
                <a:gd name="csY1" fmla="*/ 5536 h 3002594"/>
                <a:gd name="csX2" fmla="*/ 1719738 w 10682037"/>
                <a:gd name="csY2" fmla="*/ 1309273 h 3002594"/>
                <a:gd name="csX3" fmla="*/ 1744068 w 10682037"/>
                <a:gd name="csY3" fmla="*/ 1308593 h 3002594"/>
                <a:gd name="csX4" fmla="*/ 2629748 w 10682037"/>
                <a:gd name="csY4" fmla="*/ 1700688 h 3002594"/>
                <a:gd name="csX5" fmla="*/ 3768265 w 10682037"/>
                <a:gd name="csY5" fmla="*/ 1139247 h 3002594"/>
                <a:gd name="csX6" fmla="*/ 5157003 w 10682037"/>
                <a:gd name="csY6" fmla="*/ 2111742 h 3002594"/>
                <a:gd name="csX7" fmla="*/ 5930661 w 10682037"/>
                <a:gd name="csY7" fmla="*/ 1824882 h 3002594"/>
                <a:gd name="csX8" fmla="*/ 6350333 w 10682037"/>
                <a:gd name="csY8" fmla="*/ 1903060 h 3002594"/>
                <a:gd name="csX9" fmla="*/ 7555411 w 10682037"/>
                <a:gd name="csY9" fmla="*/ 965418 h 3002594"/>
                <a:gd name="csX10" fmla="*/ 8790697 w 10682037"/>
                <a:gd name="csY10" fmla="*/ 2005916 h 3002594"/>
                <a:gd name="csX11" fmla="*/ 9355017 w 10682037"/>
                <a:gd name="csY11" fmla="*/ 1824913 h 3002594"/>
                <a:gd name="csX12" fmla="*/ 9484113 w 10682037"/>
                <a:gd name="csY12" fmla="*/ 1833913 h 3002594"/>
                <a:gd name="csX13" fmla="*/ 10603117 w 10682037"/>
                <a:gd name="csY13" fmla="*/ 418114 h 3002594"/>
                <a:gd name="csX14" fmla="*/ 10682037 w 10682037"/>
                <a:gd name="csY14" fmla="*/ 397564 h 3002594"/>
                <a:gd name="csX15" fmla="*/ 10682037 w 10682037"/>
                <a:gd name="csY15" fmla="*/ 3002594 h 3002594"/>
                <a:gd name="csX16" fmla="*/ 7006593 w 10682037"/>
                <a:gd name="csY16" fmla="*/ 3002594 h 3002594"/>
                <a:gd name="csX17" fmla="*/ 0 w 10682037"/>
                <a:gd name="csY17" fmla="*/ 3002594 h 30025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682037" h="3002594">
                  <a:moveTo>
                    <a:pt x="0" y="0"/>
                  </a:moveTo>
                  <a:lnTo>
                    <a:pt x="128786" y="5536"/>
                  </a:lnTo>
                  <a:cubicBezTo>
                    <a:pt x="850960" y="67867"/>
                    <a:pt x="1458161" y="589023"/>
                    <a:pt x="1719738" y="1309273"/>
                  </a:cubicBezTo>
                  <a:cubicBezTo>
                    <a:pt x="1727848" y="1309118"/>
                    <a:pt x="1735875" y="1308593"/>
                    <a:pt x="1744068" y="1308593"/>
                  </a:cubicBezTo>
                  <a:cubicBezTo>
                    <a:pt x="2086556" y="1308593"/>
                    <a:pt x="2397846" y="1457650"/>
                    <a:pt x="2629748" y="1700688"/>
                  </a:cubicBezTo>
                  <a:cubicBezTo>
                    <a:pt x="2912184" y="1355660"/>
                    <a:pt x="3317647" y="1139247"/>
                    <a:pt x="3768265" y="1139247"/>
                  </a:cubicBezTo>
                  <a:cubicBezTo>
                    <a:pt x="4378489" y="1139247"/>
                    <a:pt x="4905901" y="1535952"/>
                    <a:pt x="5157003" y="2111742"/>
                  </a:cubicBezTo>
                  <a:cubicBezTo>
                    <a:pt x="5373017" y="1931573"/>
                    <a:pt x="5640695" y="1824882"/>
                    <a:pt x="5930661" y="1824882"/>
                  </a:cubicBezTo>
                  <a:cubicBezTo>
                    <a:pt x="6077577" y="1824882"/>
                    <a:pt x="6218645" y="1852622"/>
                    <a:pt x="6350333" y="1903060"/>
                  </a:cubicBezTo>
                  <a:cubicBezTo>
                    <a:pt x="6532693" y="1355474"/>
                    <a:pt x="7003337" y="965418"/>
                    <a:pt x="7555411" y="965418"/>
                  </a:cubicBezTo>
                  <a:cubicBezTo>
                    <a:pt x="8141469" y="965418"/>
                    <a:pt x="8635561" y="1404985"/>
                    <a:pt x="8790697" y="2005916"/>
                  </a:cubicBezTo>
                  <a:cubicBezTo>
                    <a:pt x="8954465" y="1891340"/>
                    <a:pt x="9147749" y="1824913"/>
                    <a:pt x="9355017" y="1824913"/>
                  </a:cubicBezTo>
                  <a:cubicBezTo>
                    <a:pt x="9398739" y="1824913"/>
                    <a:pt x="9441769" y="1828192"/>
                    <a:pt x="9484113" y="1833913"/>
                  </a:cubicBezTo>
                  <a:cubicBezTo>
                    <a:pt x="9577393" y="1152710"/>
                    <a:pt x="10021507" y="601041"/>
                    <a:pt x="10603117" y="418114"/>
                  </a:cubicBezTo>
                  <a:lnTo>
                    <a:pt x="10682037" y="397564"/>
                  </a:lnTo>
                  <a:lnTo>
                    <a:pt x="10682037" y="3002594"/>
                  </a:lnTo>
                  <a:lnTo>
                    <a:pt x="7006593" y="3002594"/>
                  </a:lnTo>
                  <a:lnTo>
                    <a:pt x="0" y="3002594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FFC82E7E-FACB-4AC9-13A4-B5F74FB3E623}"/>
              </a:ext>
            </a:extLst>
          </p:cNvPr>
          <p:cNvGrpSpPr/>
          <p:nvPr/>
        </p:nvGrpSpPr>
        <p:grpSpPr>
          <a:xfrm>
            <a:off x="0" y="10004616"/>
            <a:ext cx="24384000" cy="3711384"/>
            <a:chOff x="0" y="10004616"/>
            <a:chExt cx="24384000" cy="3711384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F03C544-747B-1ECB-14A3-313E3865CBF7}"/>
                </a:ext>
              </a:extLst>
            </p:cNvPr>
            <p:cNvSpPr/>
            <p:nvPr/>
          </p:nvSpPr>
          <p:spPr>
            <a:xfrm>
              <a:off x="0" y="10193748"/>
              <a:ext cx="13792200" cy="3522252"/>
            </a:xfrm>
            <a:custGeom>
              <a:avLst/>
              <a:gdLst>
                <a:gd name="csX0" fmla="*/ 13792200 w 13792200"/>
                <a:gd name="csY0" fmla="*/ 192401 h 3522252"/>
                <a:gd name="csX1" fmla="*/ 12964696 w 13792200"/>
                <a:gd name="csY1" fmla="*/ 0 h 3522252"/>
                <a:gd name="csX2" fmla="*/ 11227844 w 13792200"/>
                <a:gd name="csY2" fmla="*/ 1168503 h 3522252"/>
                <a:gd name="csX3" fmla="*/ 11203514 w 13792200"/>
                <a:gd name="csY3" fmla="*/ 1167896 h 3522252"/>
                <a:gd name="csX4" fmla="*/ 10317834 w 13792200"/>
                <a:gd name="csY4" fmla="*/ 1517638 h 3522252"/>
                <a:gd name="csX5" fmla="*/ 9179316 w 13792200"/>
                <a:gd name="csY5" fmla="*/ 1016843 h 3522252"/>
                <a:gd name="csX6" fmla="*/ 7790580 w 13792200"/>
                <a:gd name="csY6" fmla="*/ 1884290 h 3522252"/>
                <a:gd name="csX7" fmla="*/ 7016920 w 13792200"/>
                <a:gd name="csY7" fmla="*/ 1628417 h 3522252"/>
                <a:gd name="csX8" fmla="*/ 6597251 w 13792200"/>
                <a:gd name="csY8" fmla="*/ 1698150 h 3522252"/>
                <a:gd name="csX9" fmla="*/ 5392144 w 13792200"/>
                <a:gd name="csY9" fmla="*/ 861791 h 3522252"/>
                <a:gd name="csX10" fmla="*/ 4156859 w 13792200"/>
                <a:gd name="csY10" fmla="*/ 1789896 h 3522252"/>
                <a:gd name="csX11" fmla="*/ 3592537 w 13792200"/>
                <a:gd name="csY11" fmla="*/ 1628417 h 3522252"/>
                <a:gd name="csX12" fmla="*/ 3463442 w 13792200"/>
                <a:gd name="csY12" fmla="*/ 1636444 h 3522252"/>
                <a:gd name="csX13" fmla="*/ 1922467 w 13792200"/>
                <a:gd name="csY13" fmla="*/ 315786 h 3522252"/>
                <a:gd name="csX14" fmla="*/ 518587 w 13792200"/>
                <a:gd name="csY14" fmla="*/ 1195866 h 3522252"/>
                <a:gd name="csX15" fmla="*/ 250135 w 13792200"/>
                <a:gd name="csY15" fmla="*/ 1167896 h 3522252"/>
                <a:gd name="csX16" fmla="*/ 0 w 13792200"/>
                <a:gd name="csY16" fmla="*/ 1192225 h 3522252"/>
                <a:gd name="csX17" fmla="*/ 0 w 13792200"/>
                <a:gd name="csY17" fmla="*/ 3522252 h 3522252"/>
                <a:gd name="csX18" fmla="*/ 13792200 w 13792200"/>
                <a:gd name="csY18" fmla="*/ 3522252 h 3522252"/>
                <a:gd name="csX19" fmla="*/ 13792200 w 13792200"/>
                <a:gd name="csY19" fmla="*/ 192401 h 35222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3522252">
                  <a:moveTo>
                    <a:pt x="13792200" y="192401"/>
                  </a:moveTo>
                  <a:cubicBezTo>
                    <a:pt x="13542588" y="69402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7"/>
                    <a:pt x="11211707" y="1167896"/>
                    <a:pt x="11203514" y="1167896"/>
                  </a:cubicBezTo>
                  <a:cubicBezTo>
                    <a:pt x="10861027" y="1167896"/>
                    <a:pt x="10549737" y="1300825"/>
                    <a:pt x="10317834" y="1517638"/>
                  </a:cubicBezTo>
                  <a:cubicBezTo>
                    <a:pt x="10035398" y="1209879"/>
                    <a:pt x="9629907" y="1016843"/>
                    <a:pt x="9179316" y="1016843"/>
                  </a:cubicBezTo>
                  <a:cubicBezTo>
                    <a:pt x="8569094" y="1016843"/>
                    <a:pt x="8041680" y="1370696"/>
                    <a:pt x="7790580" y="1884290"/>
                  </a:cubicBezTo>
                  <a:cubicBezTo>
                    <a:pt x="7574566" y="1723583"/>
                    <a:pt x="7306887" y="1628417"/>
                    <a:pt x="7016920" y="1628417"/>
                  </a:cubicBezTo>
                  <a:cubicBezTo>
                    <a:pt x="6870005" y="1628417"/>
                    <a:pt x="6728939" y="1653188"/>
                    <a:pt x="6597251" y="1698150"/>
                  </a:cubicBezTo>
                  <a:cubicBezTo>
                    <a:pt x="6414890" y="1209713"/>
                    <a:pt x="5944218" y="861791"/>
                    <a:pt x="5392144" y="861791"/>
                  </a:cubicBezTo>
                  <a:cubicBezTo>
                    <a:pt x="4806085" y="861791"/>
                    <a:pt x="4311994" y="1253876"/>
                    <a:pt x="4156859" y="1789896"/>
                  </a:cubicBezTo>
                  <a:cubicBezTo>
                    <a:pt x="3993118" y="1687696"/>
                    <a:pt x="3799806" y="1628417"/>
                    <a:pt x="3592537" y="1628417"/>
                  </a:cubicBezTo>
                  <a:cubicBezTo>
                    <a:pt x="3548816" y="1628417"/>
                    <a:pt x="3505784" y="1631369"/>
                    <a:pt x="3463442" y="1636444"/>
                  </a:cubicBezTo>
                  <a:cubicBezTo>
                    <a:pt x="3348664" y="888604"/>
                    <a:pt x="2702416" y="315786"/>
                    <a:pt x="1922467" y="315786"/>
                  </a:cubicBezTo>
                  <a:cubicBezTo>
                    <a:pt x="1304770" y="315786"/>
                    <a:pt x="771039" y="674989"/>
                    <a:pt x="518587" y="1195866"/>
                  </a:cubicBezTo>
                  <a:cubicBezTo>
                    <a:pt x="431944" y="1177633"/>
                    <a:pt x="342184" y="1167896"/>
                    <a:pt x="250135" y="1167896"/>
                  </a:cubicBezTo>
                  <a:cubicBezTo>
                    <a:pt x="164541" y="1167896"/>
                    <a:pt x="80960" y="1176419"/>
                    <a:pt x="0" y="1192225"/>
                  </a:cubicBezTo>
                  <a:lnTo>
                    <a:pt x="0" y="3522252"/>
                  </a:lnTo>
                  <a:lnTo>
                    <a:pt x="13792200" y="3522252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D9F3C9-FADF-C471-1BF5-E1C183754D48}"/>
                </a:ext>
              </a:extLst>
            </p:cNvPr>
            <p:cNvSpPr/>
            <p:nvPr/>
          </p:nvSpPr>
          <p:spPr>
            <a:xfrm>
              <a:off x="11380460" y="10004616"/>
              <a:ext cx="13003540" cy="3711384"/>
            </a:xfrm>
            <a:custGeom>
              <a:avLst/>
              <a:gdLst>
                <a:gd name="csX0" fmla="*/ 13003540 w 13003540"/>
                <a:gd name="csY0" fmla="*/ 0 h 3711384"/>
                <a:gd name="csX1" fmla="*/ 13003540 w 13003540"/>
                <a:gd name="csY1" fmla="*/ 3711384 h 3711384"/>
                <a:gd name="csX2" fmla="*/ 0 w 13003540"/>
                <a:gd name="csY2" fmla="*/ 3711384 h 3711384"/>
                <a:gd name="csX3" fmla="*/ 0 w 13003540"/>
                <a:gd name="csY3" fmla="*/ 1248705 h 3711384"/>
                <a:gd name="csX4" fmla="*/ 254631 w 13003540"/>
                <a:gd name="csY4" fmla="*/ 1222991 h 3711384"/>
                <a:gd name="csX5" fmla="*/ 527909 w 13003540"/>
                <a:gd name="csY5" fmla="*/ 1252553 h 3711384"/>
                <a:gd name="csX6" fmla="*/ 1957024 w 13003540"/>
                <a:gd name="csY6" fmla="*/ 322369 h 3711384"/>
                <a:gd name="csX7" fmla="*/ 3525698 w 13003540"/>
                <a:gd name="csY7" fmla="*/ 1718214 h 3711384"/>
                <a:gd name="csX8" fmla="*/ 3657114 w 13003540"/>
                <a:gd name="csY8" fmla="*/ 1709730 h 3711384"/>
                <a:gd name="csX9" fmla="*/ 4231580 w 13003540"/>
                <a:gd name="csY9" fmla="*/ 1880402 h 3711384"/>
                <a:gd name="csX10" fmla="*/ 5489068 w 13003540"/>
                <a:gd name="csY10" fmla="*/ 899459 h 3711384"/>
                <a:gd name="csX11" fmla="*/ 6715838 w 13003540"/>
                <a:gd name="csY11" fmla="*/ 1783433 h 3711384"/>
                <a:gd name="csX12" fmla="*/ 7143052 w 13003540"/>
                <a:gd name="csY12" fmla="*/ 1709730 h 3711384"/>
                <a:gd name="csX13" fmla="*/ 7930618 w 13003540"/>
                <a:gd name="csY13" fmla="*/ 1980170 h 3711384"/>
                <a:gd name="csX14" fmla="*/ 9344316 w 13003540"/>
                <a:gd name="csY14" fmla="*/ 1063338 h 3711384"/>
                <a:gd name="csX15" fmla="*/ 10503300 w 13003540"/>
                <a:gd name="csY15" fmla="*/ 1592644 h 3711384"/>
                <a:gd name="csX16" fmla="*/ 11404900 w 13003540"/>
                <a:gd name="csY16" fmla="*/ 1222991 h 3711384"/>
                <a:gd name="csX17" fmla="*/ 11429668 w 13003540"/>
                <a:gd name="csY17" fmla="*/ 1223633 h 3711384"/>
                <a:gd name="csX18" fmla="*/ 12903818 w 13003540"/>
                <a:gd name="csY18" fmla="*/ 11966 h 37113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003540" h="3711384">
                  <a:moveTo>
                    <a:pt x="13003540" y="0"/>
                  </a:moveTo>
                  <a:lnTo>
                    <a:pt x="13003540" y="3711384"/>
                  </a:lnTo>
                  <a:lnTo>
                    <a:pt x="0" y="3711384"/>
                  </a:lnTo>
                  <a:lnTo>
                    <a:pt x="0" y="1248705"/>
                  </a:lnTo>
                  <a:cubicBezTo>
                    <a:pt x="82415" y="1231999"/>
                    <a:pt x="167499" y="1222991"/>
                    <a:pt x="254631" y="1222991"/>
                  </a:cubicBezTo>
                  <a:cubicBezTo>
                    <a:pt x="348335" y="1222991"/>
                    <a:pt x="439708" y="1233282"/>
                    <a:pt x="527909" y="1252553"/>
                  </a:cubicBezTo>
                  <a:cubicBezTo>
                    <a:pt x="784899" y="702022"/>
                    <a:pt x="1328224" y="322369"/>
                    <a:pt x="1957024" y="322369"/>
                  </a:cubicBezTo>
                  <a:cubicBezTo>
                    <a:pt x="2750992" y="322369"/>
                    <a:pt x="3408857" y="927799"/>
                    <a:pt x="3525698" y="1718214"/>
                  </a:cubicBezTo>
                  <a:cubicBezTo>
                    <a:pt x="3568801" y="1712850"/>
                    <a:pt x="3612607" y="1709730"/>
                    <a:pt x="3657114" y="1709730"/>
                  </a:cubicBezTo>
                  <a:cubicBezTo>
                    <a:pt x="3868108" y="1709730"/>
                    <a:pt x="4064895" y="1772384"/>
                    <a:pt x="4231580" y="1880402"/>
                  </a:cubicBezTo>
                  <a:cubicBezTo>
                    <a:pt x="4389503" y="1313866"/>
                    <a:pt x="4892476" y="899459"/>
                    <a:pt x="5489068" y="899459"/>
                  </a:cubicBezTo>
                  <a:cubicBezTo>
                    <a:pt x="6051066" y="899459"/>
                    <a:pt x="6530200" y="1267189"/>
                    <a:pt x="6715838" y="1783433"/>
                  </a:cubicBezTo>
                  <a:cubicBezTo>
                    <a:pt x="6849892" y="1735911"/>
                    <a:pt x="6993496" y="1709730"/>
                    <a:pt x="7143052" y="1709730"/>
                  </a:cubicBezTo>
                  <a:cubicBezTo>
                    <a:pt x="7438230" y="1709730"/>
                    <a:pt x="7710720" y="1810314"/>
                    <a:pt x="7930618" y="1980170"/>
                  </a:cubicBezTo>
                  <a:cubicBezTo>
                    <a:pt x="8186232" y="1437337"/>
                    <a:pt x="8723124" y="1063338"/>
                    <a:pt x="9344316" y="1063338"/>
                  </a:cubicBezTo>
                  <a:cubicBezTo>
                    <a:pt x="9803008" y="1063338"/>
                    <a:pt x="10215788" y="1267364"/>
                    <a:pt x="10503300" y="1592644"/>
                  </a:cubicBezTo>
                  <a:cubicBezTo>
                    <a:pt x="10739372" y="1363488"/>
                    <a:pt x="11056256" y="1222991"/>
                    <a:pt x="11404900" y="1222991"/>
                  </a:cubicBezTo>
                  <a:cubicBezTo>
                    <a:pt x="11413240" y="1222991"/>
                    <a:pt x="11421412" y="1223457"/>
                    <a:pt x="11429668" y="1223633"/>
                  </a:cubicBezTo>
                  <a:cubicBezTo>
                    <a:pt x="11678194" y="589901"/>
                    <a:pt x="12233212" y="119632"/>
                    <a:pt x="12903818" y="11966"/>
                  </a:cubicBez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F9236F1-7D11-89BD-6809-E338BE323AE6}"/>
              </a:ext>
            </a:extLst>
          </p:cNvPr>
          <p:cNvGrpSpPr/>
          <p:nvPr/>
        </p:nvGrpSpPr>
        <p:grpSpPr>
          <a:xfrm>
            <a:off x="0" y="7165849"/>
            <a:ext cx="24384000" cy="5564891"/>
            <a:chOff x="0" y="7165849"/>
            <a:chExt cx="24384000" cy="5564891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C53217E-CF90-20C7-909E-9DD367DB7088}"/>
                </a:ext>
              </a:extLst>
            </p:cNvPr>
            <p:cNvSpPr/>
            <p:nvPr/>
          </p:nvSpPr>
          <p:spPr>
            <a:xfrm>
              <a:off x="0" y="7397627"/>
              <a:ext cx="13792200" cy="5333113"/>
            </a:xfrm>
            <a:custGeom>
              <a:avLst/>
              <a:gdLst>
                <a:gd name="csX0" fmla="*/ 13792200 w 13792200"/>
                <a:gd name="csY0" fmla="*/ 192401 h 5333113"/>
                <a:gd name="csX1" fmla="*/ 12964696 w 13792200"/>
                <a:gd name="csY1" fmla="*/ 0 h 5333113"/>
                <a:gd name="csX2" fmla="*/ 11227844 w 13792200"/>
                <a:gd name="csY2" fmla="*/ 1168503 h 5333113"/>
                <a:gd name="csX3" fmla="*/ 11203514 w 13792200"/>
                <a:gd name="csY3" fmla="*/ 1167897 h 5333113"/>
                <a:gd name="csX4" fmla="*/ 10317834 w 13792200"/>
                <a:gd name="csY4" fmla="*/ 1517639 h 5333113"/>
                <a:gd name="csX5" fmla="*/ 9179316 w 13792200"/>
                <a:gd name="csY5" fmla="*/ 1016844 h 5333113"/>
                <a:gd name="csX6" fmla="*/ 7790580 w 13792200"/>
                <a:gd name="csY6" fmla="*/ 1884290 h 5333113"/>
                <a:gd name="csX7" fmla="*/ 7016920 w 13792200"/>
                <a:gd name="csY7" fmla="*/ 1628418 h 5333113"/>
                <a:gd name="csX8" fmla="*/ 6597251 w 13792200"/>
                <a:gd name="csY8" fmla="*/ 1698151 h 5333113"/>
                <a:gd name="csX9" fmla="*/ 5392144 w 13792200"/>
                <a:gd name="csY9" fmla="*/ 861792 h 5333113"/>
                <a:gd name="csX10" fmla="*/ 4156859 w 13792200"/>
                <a:gd name="csY10" fmla="*/ 1789897 h 5333113"/>
                <a:gd name="csX11" fmla="*/ 3592537 w 13792200"/>
                <a:gd name="csY11" fmla="*/ 1628445 h 5333113"/>
                <a:gd name="csX12" fmla="*/ 3463442 w 13792200"/>
                <a:gd name="csY12" fmla="*/ 1636473 h 5333113"/>
                <a:gd name="csX13" fmla="*/ 1922467 w 13792200"/>
                <a:gd name="csY13" fmla="*/ 315814 h 5333113"/>
                <a:gd name="csX14" fmla="*/ 518587 w 13792200"/>
                <a:gd name="csY14" fmla="*/ 1195894 h 5333113"/>
                <a:gd name="csX15" fmla="*/ 250135 w 13792200"/>
                <a:gd name="csY15" fmla="*/ 1167924 h 5333113"/>
                <a:gd name="csX16" fmla="*/ 0 w 13792200"/>
                <a:gd name="csY16" fmla="*/ 1192253 h 5333113"/>
                <a:gd name="csX17" fmla="*/ 0 w 13792200"/>
                <a:gd name="csY17" fmla="*/ 5333113 h 5333113"/>
                <a:gd name="csX18" fmla="*/ 13792200 w 13792200"/>
                <a:gd name="csY18" fmla="*/ 5333113 h 5333113"/>
                <a:gd name="csX19" fmla="*/ 13792200 w 13792200"/>
                <a:gd name="csY19" fmla="*/ 192401 h 5333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5333113">
                  <a:moveTo>
                    <a:pt x="13792200" y="192401"/>
                  </a:moveTo>
                  <a:cubicBezTo>
                    <a:pt x="13542588" y="69403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8"/>
                    <a:pt x="11211707" y="1167897"/>
                    <a:pt x="11203514" y="1167897"/>
                  </a:cubicBezTo>
                  <a:cubicBezTo>
                    <a:pt x="10861027" y="1167897"/>
                    <a:pt x="10549737" y="1300826"/>
                    <a:pt x="10317834" y="1517639"/>
                  </a:cubicBezTo>
                  <a:cubicBezTo>
                    <a:pt x="10035398" y="1209880"/>
                    <a:pt x="9629907" y="1016844"/>
                    <a:pt x="9179316" y="1016844"/>
                  </a:cubicBezTo>
                  <a:cubicBezTo>
                    <a:pt x="8569094" y="1016844"/>
                    <a:pt x="8041680" y="1370697"/>
                    <a:pt x="7790580" y="1884290"/>
                  </a:cubicBezTo>
                  <a:cubicBezTo>
                    <a:pt x="7574566" y="1723584"/>
                    <a:pt x="7306887" y="1628418"/>
                    <a:pt x="7016920" y="1628418"/>
                  </a:cubicBezTo>
                  <a:cubicBezTo>
                    <a:pt x="6870005" y="1628418"/>
                    <a:pt x="6728939" y="1653161"/>
                    <a:pt x="6597251" y="1698151"/>
                  </a:cubicBezTo>
                  <a:cubicBezTo>
                    <a:pt x="6414890" y="1209714"/>
                    <a:pt x="5944218" y="861792"/>
                    <a:pt x="5392144" y="861792"/>
                  </a:cubicBezTo>
                  <a:cubicBezTo>
                    <a:pt x="4806085" y="861792"/>
                    <a:pt x="4311994" y="1253877"/>
                    <a:pt x="4156859" y="1789897"/>
                  </a:cubicBezTo>
                  <a:cubicBezTo>
                    <a:pt x="3993118" y="1687697"/>
                    <a:pt x="3799806" y="1628445"/>
                    <a:pt x="3592537" y="1628445"/>
                  </a:cubicBezTo>
                  <a:cubicBezTo>
                    <a:pt x="3548816" y="1628445"/>
                    <a:pt x="3505784" y="1631370"/>
                    <a:pt x="3463442" y="1636473"/>
                  </a:cubicBezTo>
                  <a:cubicBezTo>
                    <a:pt x="3348664" y="888632"/>
                    <a:pt x="2702416" y="315814"/>
                    <a:pt x="1922467" y="315814"/>
                  </a:cubicBezTo>
                  <a:cubicBezTo>
                    <a:pt x="1304770" y="315814"/>
                    <a:pt x="771039" y="675018"/>
                    <a:pt x="518587" y="1195894"/>
                  </a:cubicBezTo>
                  <a:cubicBezTo>
                    <a:pt x="431944" y="1177662"/>
                    <a:pt x="342184" y="1167924"/>
                    <a:pt x="250135" y="1167924"/>
                  </a:cubicBezTo>
                  <a:cubicBezTo>
                    <a:pt x="164541" y="1167924"/>
                    <a:pt x="80960" y="1176448"/>
                    <a:pt x="0" y="1192253"/>
                  </a:cubicBezTo>
                  <a:lnTo>
                    <a:pt x="0" y="5333113"/>
                  </a:lnTo>
                  <a:lnTo>
                    <a:pt x="13792200" y="5333113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07E6D5E1-8506-8C54-0E3A-338063598C23}"/>
                </a:ext>
              </a:extLst>
            </p:cNvPr>
            <p:cNvSpPr/>
            <p:nvPr/>
          </p:nvSpPr>
          <p:spPr>
            <a:xfrm>
              <a:off x="13792200" y="7165849"/>
              <a:ext cx="10591800" cy="5488692"/>
            </a:xfrm>
            <a:custGeom>
              <a:avLst/>
              <a:gdLst>
                <a:gd name="csX0" fmla="*/ 10454790 w 10591800"/>
                <a:gd name="csY0" fmla="*/ 0 h 5488692"/>
                <a:gd name="csX1" fmla="*/ 10591800 w 10591800"/>
                <a:gd name="csY1" fmla="*/ 8200 h 5488692"/>
                <a:gd name="csX2" fmla="*/ 10591800 w 10591800"/>
                <a:gd name="csY2" fmla="*/ 5488692 h 5488692"/>
                <a:gd name="csX3" fmla="*/ 0 w 10591800"/>
                <a:gd name="csY3" fmla="*/ 5488692 h 5488692"/>
                <a:gd name="csX4" fmla="*/ 0 w 10591800"/>
                <a:gd name="csY4" fmla="*/ 444168 h 5488692"/>
                <a:gd name="csX5" fmla="*/ 92454 w 10591800"/>
                <a:gd name="csY5" fmla="*/ 485247 h 5488692"/>
                <a:gd name="csX6" fmla="*/ 953536 w 10591800"/>
                <a:gd name="csY6" fmla="*/ 1684213 h 5488692"/>
                <a:gd name="csX7" fmla="*/ 1082631 w 10591800"/>
                <a:gd name="csY7" fmla="*/ 1675950 h 5488692"/>
                <a:gd name="csX8" fmla="*/ 1646953 w 10591800"/>
                <a:gd name="csY8" fmla="*/ 1842112 h 5488692"/>
                <a:gd name="csX9" fmla="*/ 2882238 w 10591800"/>
                <a:gd name="csY9" fmla="*/ 886933 h 5488692"/>
                <a:gd name="csX10" fmla="*/ 4087344 w 10591800"/>
                <a:gd name="csY10" fmla="*/ 1747690 h 5488692"/>
                <a:gd name="csX11" fmla="*/ 4507014 w 10591800"/>
                <a:gd name="csY11" fmla="*/ 1675923 h 5488692"/>
                <a:gd name="csX12" fmla="*/ 5280674 w 10591800"/>
                <a:gd name="csY12" fmla="*/ 1939259 h 5488692"/>
                <a:gd name="csX13" fmla="*/ 6669410 w 10591800"/>
                <a:gd name="csY13" fmla="*/ 1046508 h 5488692"/>
                <a:gd name="csX14" fmla="*/ 7807928 w 10591800"/>
                <a:gd name="csY14" fmla="*/ 1561912 h 5488692"/>
                <a:gd name="csX15" fmla="*/ 8693608 w 10591800"/>
                <a:gd name="csY15" fmla="*/ 1201967 h 5488692"/>
                <a:gd name="csX16" fmla="*/ 8717938 w 10591800"/>
                <a:gd name="csY16" fmla="*/ 1202591 h 5488692"/>
                <a:gd name="csX17" fmla="*/ 10454790 w 10591800"/>
                <a:gd name="csY17" fmla="*/ 0 h 54886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591800" h="5488692">
                  <a:moveTo>
                    <a:pt x="10454790" y="0"/>
                  </a:moveTo>
                  <a:lnTo>
                    <a:pt x="10591800" y="8200"/>
                  </a:lnTo>
                  <a:lnTo>
                    <a:pt x="10591800" y="5488692"/>
                  </a:lnTo>
                  <a:lnTo>
                    <a:pt x="0" y="5488692"/>
                  </a:lnTo>
                  <a:lnTo>
                    <a:pt x="0" y="444168"/>
                  </a:lnTo>
                  <a:lnTo>
                    <a:pt x="92454" y="485247"/>
                  </a:lnTo>
                  <a:cubicBezTo>
                    <a:pt x="544514" y="711073"/>
                    <a:pt x="874626" y="1155074"/>
                    <a:pt x="953536" y="1684213"/>
                  </a:cubicBezTo>
                  <a:cubicBezTo>
                    <a:pt x="995878" y="1678961"/>
                    <a:pt x="1038910" y="1675950"/>
                    <a:pt x="1082631" y="1675950"/>
                  </a:cubicBezTo>
                  <a:cubicBezTo>
                    <a:pt x="1289900" y="1675950"/>
                    <a:pt x="1483212" y="1736931"/>
                    <a:pt x="1646953" y="1842112"/>
                  </a:cubicBezTo>
                  <a:cubicBezTo>
                    <a:pt x="1802088" y="1290455"/>
                    <a:pt x="2296179" y="886933"/>
                    <a:pt x="2882238" y="886933"/>
                  </a:cubicBezTo>
                  <a:cubicBezTo>
                    <a:pt x="3434312" y="886933"/>
                    <a:pt x="3904984" y="1245004"/>
                    <a:pt x="4087344" y="1747690"/>
                  </a:cubicBezTo>
                  <a:cubicBezTo>
                    <a:pt x="4219032" y="1701387"/>
                    <a:pt x="4360100" y="1675923"/>
                    <a:pt x="4507014" y="1675923"/>
                  </a:cubicBezTo>
                  <a:cubicBezTo>
                    <a:pt x="4796980" y="1675923"/>
                    <a:pt x="5064660" y="1773865"/>
                    <a:pt x="5280674" y="1939259"/>
                  </a:cubicBezTo>
                  <a:cubicBezTo>
                    <a:pt x="5531774" y="1410683"/>
                    <a:pt x="6059188" y="1046508"/>
                    <a:pt x="6669410" y="1046508"/>
                  </a:cubicBezTo>
                  <a:cubicBezTo>
                    <a:pt x="7120000" y="1046508"/>
                    <a:pt x="7525492" y="1245175"/>
                    <a:pt x="7807928" y="1561912"/>
                  </a:cubicBezTo>
                  <a:cubicBezTo>
                    <a:pt x="8039832" y="1338774"/>
                    <a:pt x="8351120" y="1201967"/>
                    <a:pt x="8693608" y="1201967"/>
                  </a:cubicBezTo>
                  <a:cubicBezTo>
                    <a:pt x="8701800" y="1201967"/>
                    <a:pt x="8709828" y="1202421"/>
                    <a:pt x="8717938" y="1202591"/>
                  </a:cubicBezTo>
                  <a:cubicBezTo>
                    <a:pt x="8996954" y="497349"/>
                    <a:pt x="9669214" y="0"/>
                    <a:pt x="10454790" y="0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04AD595B-FCB9-185A-F0F7-73BD383F176C}"/>
              </a:ext>
            </a:extLst>
          </p:cNvPr>
          <p:cNvSpPr/>
          <p:nvPr/>
        </p:nvSpPr>
        <p:spPr>
          <a:xfrm>
            <a:off x="9056036" y="4594082"/>
            <a:ext cx="6271928" cy="6271928"/>
          </a:xfrm>
          <a:prstGeom prst="ellipse">
            <a:avLst/>
          </a:prstGeom>
          <a:solidFill>
            <a:schemeClr val="bg2">
              <a:lumMod val="75000"/>
              <a:lumOff val="2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1126B78-130E-2312-72E7-028FFDB66E7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#137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4A52A88-EBE2-DB5A-7B29-1C7D63080DF4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AD14DA4-DACF-6F93-B8D2-65B919801FF1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53" name="!!MainTitle1">
            <a:extLst>
              <a:ext uri="{FF2B5EF4-FFF2-40B4-BE49-F238E27FC236}">
                <a16:creationId xmlns:a16="http://schemas.microsoft.com/office/drawing/2014/main" id="{BFF29F41-3802-F8B5-B80F-BF4802875D01}"/>
              </a:ext>
            </a:extLst>
          </p:cNvPr>
          <p:cNvSpPr txBox="1"/>
          <p:nvPr/>
        </p:nvSpPr>
        <p:spPr>
          <a:xfrm>
            <a:off x="5898473" y="1190307"/>
            <a:ext cx="12587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 Balloon 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4" name="!!SubTitle">
            <a:extLst>
              <a:ext uri="{FF2B5EF4-FFF2-40B4-BE49-F238E27FC236}">
                <a16:creationId xmlns:a16="http://schemas.microsoft.com/office/drawing/2014/main" id="{46722730-58AA-5AF0-7681-66175C46AA95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5B55D63-6F98-D630-8EF1-E91E0D166126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F8E6099-A4C5-165B-A67E-D4FA1234111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EF21B7BF-B66F-54CC-70E0-CA88C40CA545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227D084-DAE3-6506-E14C-76AC8BF944C3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054D2D4-3D37-F4AD-0362-CE29114A11CA}"/>
              </a:ext>
            </a:extLst>
          </p:cNvPr>
          <p:cNvGrpSpPr/>
          <p:nvPr/>
        </p:nvGrpSpPr>
        <p:grpSpPr>
          <a:xfrm>
            <a:off x="10058400" y="5133818"/>
            <a:ext cx="4267200" cy="6838570"/>
            <a:chOff x="10058400" y="5133818"/>
            <a:chExt cx="4267200" cy="6838570"/>
          </a:xfrm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6714E5F-2352-13D4-7BCD-7F375A224403}"/>
                </a:ext>
              </a:extLst>
            </p:cNvPr>
            <p:cNvSpPr/>
            <p:nvPr/>
          </p:nvSpPr>
          <p:spPr>
            <a:xfrm>
              <a:off x="11302323" y="10087235"/>
              <a:ext cx="179321" cy="1068708"/>
            </a:xfrm>
            <a:custGeom>
              <a:avLst/>
              <a:gdLst>
                <a:gd name="csX0" fmla="*/ 106 w 77388"/>
                <a:gd name="csY0" fmla="*/ 13623 h 461213"/>
                <a:gd name="csX1" fmla="*/ 44454 w 77388"/>
                <a:gd name="csY1" fmla="*/ 447573 h 461213"/>
                <a:gd name="csX2" fmla="*/ 77296 w 77388"/>
                <a:gd name="csY2" fmla="*/ 447573 h 461213"/>
                <a:gd name="csX3" fmla="*/ 28643 w 77388"/>
                <a:gd name="csY3" fmla="*/ 13623 h 461213"/>
                <a:gd name="csX4" fmla="*/ 106 w 77388"/>
                <a:gd name="csY4" fmla="*/ 13623 h 461213"/>
                <a:gd name="csX5" fmla="*/ 106 w 77388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88" h="461213">
                  <a:moveTo>
                    <a:pt x="106" y="13623"/>
                  </a:moveTo>
                  <a:cubicBezTo>
                    <a:pt x="16327" y="158289"/>
                    <a:pt x="28243" y="302916"/>
                    <a:pt x="44454" y="447573"/>
                  </a:cubicBezTo>
                  <a:cubicBezTo>
                    <a:pt x="46483" y="465661"/>
                    <a:pt x="79344" y="465861"/>
                    <a:pt x="77296" y="447573"/>
                  </a:cubicBezTo>
                  <a:cubicBezTo>
                    <a:pt x="61066" y="302916"/>
                    <a:pt x="44864" y="158289"/>
                    <a:pt x="28643" y="13623"/>
                  </a:cubicBezTo>
                  <a:cubicBezTo>
                    <a:pt x="26605" y="-4446"/>
                    <a:pt x="-1951" y="-4636"/>
                    <a:pt x="106" y="13623"/>
                  </a:cubicBezTo>
                  <a:lnTo>
                    <a:pt x="106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D4A8FC08-817A-476C-089C-8078E9960A0A}"/>
                </a:ext>
              </a:extLst>
            </p:cNvPr>
            <p:cNvSpPr/>
            <p:nvPr/>
          </p:nvSpPr>
          <p:spPr>
            <a:xfrm>
              <a:off x="12902263" y="10087235"/>
              <a:ext cx="179300" cy="1068708"/>
            </a:xfrm>
            <a:custGeom>
              <a:avLst/>
              <a:gdLst>
                <a:gd name="csX0" fmla="*/ 77273 w 77379"/>
                <a:gd name="csY0" fmla="*/ 13623 h 461213"/>
                <a:gd name="csX1" fmla="*/ 32972 w 77379"/>
                <a:gd name="csY1" fmla="*/ 447573 h 461213"/>
                <a:gd name="csX2" fmla="*/ 92 w 77379"/>
                <a:gd name="csY2" fmla="*/ 447573 h 461213"/>
                <a:gd name="csX3" fmla="*/ 48745 w 77379"/>
                <a:gd name="csY3" fmla="*/ 13623 h 461213"/>
                <a:gd name="csX4" fmla="*/ 77273 w 77379"/>
                <a:gd name="csY4" fmla="*/ 13623 h 461213"/>
                <a:gd name="csX5" fmla="*/ 77273 w 77379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79" h="461213">
                  <a:moveTo>
                    <a:pt x="77273" y="13623"/>
                  </a:moveTo>
                  <a:cubicBezTo>
                    <a:pt x="61061" y="158289"/>
                    <a:pt x="49203" y="302916"/>
                    <a:pt x="32972" y="447573"/>
                  </a:cubicBezTo>
                  <a:cubicBezTo>
                    <a:pt x="30962" y="465661"/>
                    <a:pt x="-1956" y="465861"/>
                    <a:pt x="92" y="447573"/>
                  </a:cubicBezTo>
                  <a:cubicBezTo>
                    <a:pt x="16322" y="302916"/>
                    <a:pt x="32524" y="158289"/>
                    <a:pt x="48745" y="13623"/>
                  </a:cubicBezTo>
                  <a:cubicBezTo>
                    <a:pt x="50765" y="-4446"/>
                    <a:pt x="79340" y="-4636"/>
                    <a:pt x="77273" y="13623"/>
                  </a:cubicBezTo>
                  <a:lnTo>
                    <a:pt x="77273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2295095-F5B3-AF10-49FE-2B58304D5667}"/>
                </a:ext>
              </a:extLst>
            </p:cNvPr>
            <p:cNvSpPr/>
            <p:nvPr/>
          </p:nvSpPr>
          <p:spPr>
            <a:xfrm>
              <a:off x="11302478" y="10927065"/>
              <a:ext cx="1779145" cy="1045323"/>
            </a:xfrm>
            <a:custGeom>
              <a:avLst/>
              <a:gdLst>
                <a:gd name="csX0" fmla="*/ 399888 w 767810"/>
                <a:gd name="csY0" fmla="*/ 0 h 451121"/>
                <a:gd name="csX1" fmla="*/ 367894 w 767810"/>
                <a:gd name="csY1" fmla="*/ 0 h 451121"/>
                <a:gd name="csX2" fmla="*/ 0 w 767810"/>
                <a:gd name="csY2" fmla="*/ 0 h 451121"/>
                <a:gd name="csX3" fmla="*/ 154905 w 767810"/>
                <a:gd name="csY3" fmla="*/ 445389 h 451121"/>
                <a:gd name="csX4" fmla="*/ 383905 w 767810"/>
                <a:gd name="csY4" fmla="*/ 446656 h 451121"/>
                <a:gd name="csX5" fmla="*/ 612896 w 767810"/>
                <a:gd name="csY5" fmla="*/ 445389 h 451121"/>
                <a:gd name="csX6" fmla="*/ 767810 w 767810"/>
                <a:gd name="csY6" fmla="*/ 0 h 451121"/>
                <a:gd name="csX7" fmla="*/ 399888 w 767810"/>
                <a:gd name="csY7" fmla="*/ 0 h 4511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67810" h="451121">
                  <a:moveTo>
                    <a:pt x="399888" y="0"/>
                  </a:moveTo>
                  <a:lnTo>
                    <a:pt x="367894" y="0"/>
                  </a:ln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237277" y="455685"/>
                    <a:pt x="344033" y="449532"/>
                    <a:pt x="383905" y="446656"/>
                  </a:cubicBezTo>
                  <a:cubicBezTo>
                    <a:pt x="423777" y="449542"/>
                    <a:pt x="530533" y="455685"/>
                    <a:pt x="612896" y="445389"/>
                  </a:cubicBezTo>
                  <a:cubicBezTo>
                    <a:pt x="716185" y="432483"/>
                    <a:pt x="767810" y="0"/>
                    <a:pt x="767810" y="0"/>
                  </a:cubicBezTo>
                  <a:lnTo>
                    <a:pt x="39988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A6523903-4C74-E662-5F59-8A3F9E0E361D}"/>
                </a:ext>
              </a:extLst>
            </p:cNvPr>
            <p:cNvSpPr/>
            <p:nvPr/>
          </p:nvSpPr>
          <p:spPr>
            <a:xfrm>
              <a:off x="10058400" y="5735607"/>
              <a:ext cx="1358913" cy="4383216"/>
            </a:xfrm>
            <a:custGeom>
              <a:avLst/>
              <a:gdLst>
                <a:gd name="csX0" fmla="*/ 141713 w 586454"/>
                <a:gd name="csY0" fmla="*/ 340766 h 1891626"/>
                <a:gd name="csX1" fmla="*/ 235430 w 586454"/>
                <a:gd name="csY1" fmla="*/ 0 h 1891626"/>
                <a:gd name="csX2" fmla="*/ 57827 w 586454"/>
                <a:gd name="csY2" fmla="*/ 278321 h 1891626"/>
                <a:gd name="csX3" fmla="*/ 273158 w 586454"/>
                <a:gd name="csY3" fmla="*/ 1377325 h 1891626"/>
                <a:gd name="csX4" fmla="*/ 536934 w 586454"/>
                <a:gd name="csY4" fmla="*/ 1891627 h 1891626"/>
                <a:gd name="csX5" fmla="*/ 586455 w 586454"/>
                <a:gd name="csY5" fmla="*/ 1891627 h 1891626"/>
                <a:gd name="csX6" fmla="*/ 141713 w 586454"/>
                <a:gd name="csY6" fmla="*/ 340766 h 18916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586454" h="1891626">
                  <a:moveTo>
                    <a:pt x="141713" y="340766"/>
                  </a:moveTo>
                  <a:cubicBezTo>
                    <a:pt x="157468" y="209093"/>
                    <a:pt x="191491" y="96241"/>
                    <a:pt x="235430" y="0"/>
                  </a:cubicBezTo>
                  <a:cubicBezTo>
                    <a:pt x="164097" y="72447"/>
                    <a:pt x="102366" y="163659"/>
                    <a:pt x="57827" y="278321"/>
                  </a:cubicBezTo>
                  <a:cubicBezTo>
                    <a:pt x="-100898" y="686829"/>
                    <a:pt x="99099" y="1039397"/>
                    <a:pt x="273158" y="1377325"/>
                  </a:cubicBezTo>
                  <a:cubicBezTo>
                    <a:pt x="447228" y="1715262"/>
                    <a:pt x="536934" y="1891627"/>
                    <a:pt x="536934" y="1891627"/>
                  </a:cubicBezTo>
                  <a:lnTo>
                    <a:pt x="586455" y="1891627"/>
                  </a:lnTo>
                  <a:cubicBezTo>
                    <a:pt x="352883" y="1412224"/>
                    <a:pt x="77229" y="879872"/>
                    <a:pt x="141713" y="340766"/>
                  </a:cubicBezTo>
                  <a:close/>
                </a:path>
              </a:pathLst>
            </a:custGeom>
            <a:solidFill>
              <a:srgbClr val="91A7F9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9A41DDD-37FE-B593-54DA-AF25478D5859}"/>
                </a:ext>
              </a:extLst>
            </p:cNvPr>
            <p:cNvGrpSpPr/>
            <p:nvPr/>
          </p:nvGrpSpPr>
          <p:grpSpPr>
            <a:xfrm>
              <a:off x="11302323" y="10087235"/>
              <a:ext cx="1779240" cy="1068708"/>
              <a:chOff x="11302323" y="10087235"/>
              <a:chExt cx="1779240" cy="1068708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54E35335-13FE-7F30-D679-E72F7EF7A681}"/>
                  </a:ext>
                </a:extLst>
              </p:cNvPr>
              <p:cNvSpPr/>
              <p:nvPr/>
            </p:nvSpPr>
            <p:spPr>
              <a:xfrm>
                <a:off x="11302323" y="10087235"/>
                <a:ext cx="179321" cy="1068708"/>
              </a:xfrm>
              <a:custGeom>
                <a:avLst/>
                <a:gdLst>
                  <a:gd name="csX0" fmla="*/ 106 w 77388"/>
                  <a:gd name="csY0" fmla="*/ 13623 h 461213"/>
                  <a:gd name="csX1" fmla="*/ 44454 w 77388"/>
                  <a:gd name="csY1" fmla="*/ 447573 h 461213"/>
                  <a:gd name="csX2" fmla="*/ 77296 w 77388"/>
                  <a:gd name="csY2" fmla="*/ 447573 h 461213"/>
                  <a:gd name="csX3" fmla="*/ 28643 w 77388"/>
                  <a:gd name="csY3" fmla="*/ 13623 h 461213"/>
                  <a:gd name="csX4" fmla="*/ 106 w 77388"/>
                  <a:gd name="csY4" fmla="*/ 13623 h 461213"/>
                  <a:gd name="csX5" fmla="*/ 106 w 77388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88" h="461213">
                    <a:moveTo>
                      <a:pt x="106" y="13623"/>
                    </a:moveTo>
                    <a:cubicBezTo>
                      <a:pt x="16327" y="158289"/>
                      <a:pt x="28243" y="302916"/>
                      <a:pt x="44454" y="447573"/>
                    </a:cubicBezTo>
                    <a:cubicBezTo>
                      <a:pt x="46483" y="465661"/>
                      <a:pt x="79344" y="465861"/>
                      <a:pt x="77296" y="447573"/>
                    </a:cubicBezTo>
                    <a:cubicBezTo>
                      <a:pt x="61066" y="302916"/>
                      <a:pt x="44864" y="158289"/>
                      <a:pt x="28643" y="13623"/>
                    </a:cubicBezTo>
                    <a:cubicBezTo>
                      <a:pt x="26605" y="-4446"/>
                      <a:pt x="-1951" y="-4636"/>
                      <a:pt x="106" y="13623"/>
                    </a:cubicBezTo>
                    <a:lnTo>
                      <a:pt x="106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E370B99C-696E-1937-F107-2EEEEF9F14A4}"/>
                  </a:ext>
                </a:extLst>
              </p:cNvPr>
              <p:cNvSpPr/>
              <p:nvPr/>
            </p:nvSpPr>
            <p:spPr>
              <a:xfrm>
                <a:off x="12902263" y="10087235"/>
                <a:ext cx="179300" cy="1068708"/>
              </a:xfrm>
              <a:custGeom>
                <a:avLst/>
                <a:gdLst>
                  <a:gd name="csX0" fmla="*/ 77273 w 77379"/>
                  <a:gd name="csY0" fmla="*/ 13623 h 461213"/>
                  <a:gd name="csX1" fmla="*/ 32972 w 77379"/>
                  <a:gd name="csY1" fmla="*/ 447573 h 461213"/>
                  <a:gd name="csX2" fmla="*/ 92 w 77379"/>
                  <a:gd name="csY2" fmla="*/ 447573 h 461213"/>
                  <a:gd name="csX3" fmla="*/ 48745 w 77379"/>
                  <a:gd name="csY3" fmla="*/ 13623 h 461213"/>
                  <a:gd name="csX4" fmla="*/ 77273 w 77379"/>
                  <a:gd name="csY4" fmla="*/ 13623 h 461213"/>
                  <a:gd name="csX5" fmla="*/ 77273 w 77379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79" h="461213">
                    <a:moveTo>
                      <a:pt x="77273" y="13623"/>
                    </a:moveTo>
                    <a:cubicBezTo>
                      <a:pt x="61061" y="158289"/>
                      <a:pt x="49203" y="302916"/>
                      <a:pt x="32972" y="447573"/>
                    </a:cubicBezTo>
                    <a:cubicBezTo>
                      <a:pt x="30962" y="465661"/>
                      <a:pt x="-1956" y="465861"/>
                      <a:pt x="92" y="447573"/>
                    </a:cubicBezTo>
                    <a:cubicBezTo>
                      <a:pt x="16322" y="302916"/>
                      <a:pt x="32524" y="158289"/>
                      <a:pt x="48745" y="13623"/>
                    </a:cubicBezTo>
                    <a:cubicBezTo>
                      <a:pt x="50765" y="-4446"/>
                      <a:pt x="79340" y="-4636"/>
                      <a:pt x="77273" y="13623"/>
                    </a:cubicBezTo>
                    <a:lnTo>
                      <a:pt x="77273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94E5D28-F7DA-2070-A821-7752DFB21DAC}"/>
                </a:ext>
              </a:extLst>
            </p:cNvPr>
            <p:cNvSpPr/>
            <p:nvPr/>
          </p:nvSpPr>
          <p:spPr>
            <a:xfrm>
              <a:off x="11302458" y="10927065"/>
              <a:ext cx="680448" cy="1045279"/>
            </a:xfrm>
            <a:custGeom>
              <a:avLst/>
              <a:gdLst>
                <a:gd name="csX0" fmla="*/ 233534 w 293655"/>
                <a:gd name="csY0" fmla="*/ 0 h 451102"/>
                <a:gd name="csX1" fmla="*/ 0 w 293655"/>
                <a:gd name="csY1" fmla="*/ 0 h 451102"/>
                <a:gd name="csX2" fmla="*/ 154905 w 293655"/>
                <a:gd name="csY2" fmla="*/ 445389 h 451102"/>
                <a:gd name="csX3" fmla="*/ 293656 w 293655"/>
                <a:gd name="csY3" fmla="*/ 450799 h 451102"/>
                <a:gd name="csX4" fmla="*/ 233534 w 293655"/>
                <a:gd name="csY4" fmla="*/ 0 h 4511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93655" h="451102">
                  <a:moveTo>
                    <a:pt x="233534" y="0"/>
                  </a:move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198863" y="450885"/>
                    <a:pt x="249688" y="451675"/>
                    <a:pt x="293656" y="450799"/>
                  </a:cubicBezTo>
                  <a:cubicBezTo>
                    <a:pt x="234782" y="308553"/>
                    <a:pt x="232467" y="153210"/>
                    <a:pt x="23353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DAD33E9-E726-2CFE-83CE-41981EB1975E}"/>
                </a:ext>
              </a:extLst>
            </p:cNvPr>
            <p:cNvGrpSpPr/>
            <p:nvPr/>
          </p:nvGrpSpPr>
          <p:grpSpPr>
            <a:xfrm>
              <a:off x="10058400" y="5133818"/>
              <a:ext cx="4267200" cy="4985004"/>
              <a:chOff x="10058400" y="5133818"/>
              <a:chExt cx="4267200" cy="4985004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E32B908F-CB36-47EE-87A1-662AB1F587B5}"/>
                  </a:ext>
                </a:extLst>
              </p:cNvPr>
              <p:cNvSpPr/>
              <p:nvPr/>
            </p:nvSpPr>
            <p:spPr>
              <a:xfrm>
                <a:off x="10058409" y="5133839"/>
                <a:ext cx="4267191" cy="4984982"/>
              </a:xfrm>
              <a:custGeom>
                <a:avLst/>
                <a:gdLst>
                  <a:gd name="csX0" fmla="*/ 1783724 w 1841554"/>
                  <a:gd name="csY0" fmla="*/ 538010 h 2151325"/>
                  <a:gd name="csX1" fmla="*/ 1606921 w 1841554"/>
                  <a:gd name="csY1" fmla="*/ 260518 h 2151325"/>
                  <a:gd name="csX2" fmla="*/ 1606569 w 1841554"/>
                  <a:gd name="csY2" fmla="*/ 259699 h 2151325"/>
                  <a:gd name="csX3" fmla="*/ 1349623 w 1841554"/>
                  <a:gd name="csY3" fmla="*/ 84725 h 2151325"/>
                  <a:gd name="csX4" fmla="*/ 1349527 w 1841554"/>
                  <a:gd name="csY4" fmla="*/ 85496 h 2151325"/>
                  <a:gd name="csX5" fmla="*/ 1349194 w 1841554"/>
                  <a:gd name="csY5" fmla="*/ 84725 h 2151325"/>
                  <a:gd name="csX6" fmla="*/ 991054 w 1841554"/>
                  <a:gd name="csY6" fmla="*/ 0 h 2151325"/>
                  <a:gd name="csX7" fmla="*/ 850522 w 1841554"/>
                  <a:gd name="csY7" fmla="*/ 0 h 2151325"/>
                  <a:gd name="csX8" fmla="*/ 492363 w 1841554"/>
                  <a:gd name="csY8" fmla="*/ 84725 h 2151325"/>
                  <a:gd name="csX9" fmla="*/ 235426 w 1841554"/>
                  <a:gd name="csY9" fmla="*/ 259699 h 2151325"/>
                  <a:gd name="csX10" fmla="*/ 57823 w 1841554"/>
                  <a:gd name="csY10" fmla="*/ 538020 h 2151325"/>
                  <a:gd name="csX11" fmla="*/ 273145 w 1841554"/>
                  <a:gd name="csY11" fmla="*/ 1637024 h 2151325"/>
                  <a:gd name="csX12" fmla="*/ 536921 w 1841554"/>
                  <a:gd name="csY12" fmla="*/ 2151326 h 2151325"/>
                  <a:gd name="csX13" fmla="*/ 556657 w 1841554"/>
                  <a:gd name="csY13" fmla="*/ 2151326 h 2151325"/>
                  <a:gd name="csX14" fmla="*/ 586441 w 1841554"/>
                  <a:gd name="csY14" fmla="*/ 2151326 h 2151325"/>
                  <a:gd name="csX15" fmla="*/ 743509 w 1841554"/>
                  <a:gd name="csY15" fmla="*/ 2151326 h 2151325"/>
                  <a:gd name="csX16" fmla="*/ 804307 w 1841554"/>
                  <a:gd name="csY16" fmla="*/ 2151326 h 2151325"/>
                  <a:gd name="csX17" fmla="*/ 850617 w 1841554"/>
                  <a:gd name="csY17" fmla="*/ 2151326 h 2151325"/>
                  <a:gd name="csX18" fmla="*/ 990930 w 1841554"/>
                  <a:gd name="csY18" fmla="*/ 2151326 h 2151325"/>
                  <a:gd name="csX19" fmla="*/ 1037660 w 1841554"/>
                  <a:gd name="csY19" fmla="*/ 2151326 h 2151325"/>
                  <a:gd name="csX20" fmla="*/ 1098029 w 1841554"/>
                  <a:gd name="csY20" fmla="*/ 2151326 h 2151325"/>
                  <a:gd name="csX21" fmla="*/ 1128147 w 1841554"/>
                  <a:gd name="csY21" fmla="*/ 2151326 h 2151325"/>
                  <a:gd name="csX22" fmla="*/ 1255096 w 1841554"/>
                  <a:gd name="csY22" fmla="*/ 2151326 h 2151325"/>
                  <a:gd name="csX23" fmla="*/ 1285310 w 1841554"/>
                  <a:gd name="csY23" fmla="*/ 2151326 h 2151325"/>
                  <a:gd name="csX24" fmla="*/ 1304598 w 1841554"/>
                  <a:gd name="csY24" fmla="*/ 2151326 h 2151325"/>
                  <a:gd name="csX25" fmla="*/ 1568374 w 1841554"/>
                  <a:gd name="csY25" fmla="*/ 1637024 h 2151325"/>
                  <a:gd name="csX26" fmla="*/ 1783724 w 1841554"/>
                  <a:gd name="csY26" fmla="*/ 538010 h 215132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</a:cxnLst>
                <a:rect l="l" t="t" r="r" b="b"/>
                <a:pathLst>
                  <a:path w="1841554" h="2151325">
                    <a:moveTo>
                      <a:pt x="1783724" y="538010"/>
                    </a:moveTo>
                    <a:cubicBezTo>
                      <a:pt x="1739357" y="423786"/>
                      <a:pt x="1677930" y="332832"/>
                      <a:pt x="1606921" y="260518"/>
                    </a:cubicBezTo>
                    <a:lnTo>
                      <a:pt x="1606569" y="259699"/>
                    </a:lnTo>
                    <a:cubicBezTo>
                      <a:pt x="1517634" y="151267"/>
                      <a:pt x="1349623" y="84725"/>
                      <a:pt x="1349623" y="84725"/>
                    </a:cubicBezTo>
                    <a:lnTo>
                      <a:pt x="1349527" y="85496"/>
                    </a:lnTo>
                    <a:cubicBezTo>
                      <a:pt x="1349413" y="85239"/>
                      <a:pt x="1349308" y="84982"/>
                      <a:pt x="1349194" y="84725"/>
                    </a:cubicBezTo>
                    <a:cubicBezTo>
                      <a:pt x="1225055" y="30242"/>
                      <a:pt x="1097543" y="6868"/>
                      <a:pt x="991054" y="0"/>
                    </a:cubicBezTo>
                    <a:lnTo>
                      <a:pt x="850522" y="0"/>
                    </a:lnTo>
                    <a:cubicBezTo>
                      <a:pt x="744023" y="6858"/>
                      <a:pt x="616512" y="30232"/>
                      <a:pt x="492363" y="84725"/>
                    </a:cubicBezTo>
                    <a:cubicBezTo>
                      <a:pt x="492363" y="84725"/>
                      <a:pt x="324351" y="151267"/>
                      <a:pt x="235426" y="259699"/>
                    </a:cubicBezTo>
                    <a:cubicBezTo>
                      <a:pt x="164093" y="332146"/>
                      <a:pt x="102362" y="423358"/>
                      <a:pt x="57823" y="538020"/>
                    </a:cubicBezTo>
                    <a:cubicBezTo>
                      <a:pt x="-100892" y="946528"/>
                      <a:pt x="99095" y="1299096"/>
                      <a:pt x="273145" y="1637024"/>
                    </a:cubicBezTo>
                    <a:cubicBezTo>
                      <a:pt x="447214" y="1974961"/>
                      <a:pt x="536921" y="2151326"/>
                      <a:pt x="536921" y="2151326"/>
                    </a:cubicBezTo>
                    <a:lnTo>
                      <a:pt x="556657" y="2151326"/>
                    </a:lnTo>
                    <a:lnTo>
                      <a:pt x="586441" y="2151326"/>
                    </a:lnTo>
                    <a:lnTo>
                      <a:pt x="743509" y="2151326"/>
                    </a:lnTo>
                    <a:lnTo>
                      <a:pt x="804307" y="2151326"/>
                    </a:lnTo>
                    <a:lnTo>
                      <a:pt x="850617" y="2151326"/>
                    </a:lnTo>
                    <a:lnTo>
                      <a:pt x="990930" y="2151326"/>
                    </a:lnTo>
                    <a:lnTo>
                      <a:pt x="1037660" y="2151326"/>
                    </a:lnTo>
                    <a:lnTo>
                      <a:pt x="1098029" y="2151326"/>
                    </a:lnTo>
                    <a:lnTo>
                      <a:pt x="1128147" y="2151326"/>
                    </a:lnTo>
                    <a:lnTo>
                      <a:pt x="1255096" y="2151326"/>
                    </a:lnTo>
                    <a:lnTo>
                      <a:pt x="1285310" y="2151326"/>
                    </a:lnTo>
                    <a:lnTo>
                      <a:pt x="1304598" y="2151326"/>
                    </a:lnTo>
                    <a:cubicBezTo>
                      <a:pt x="1304598" y="2151326"/>
                      <a:pt x="1394323" y="1974961"/>
                      <a:pt x="1568374" y="1637024"/>
                    </a:cubicBezTo>
                    <a:cubicBezTo>
                      <a:pt x="1742481" y="1299086"/>
                      <a:pt x="1942449" y="946518"/>
                      <a:pt x="1783724" y="5380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8E87C6C7-2058-44AB-C6AD-B4B7D2933FC9}"/>
                  </a:ext>
                </a:extLst>
              </p:cNvPr>
              <p:cNvGrpSpPr/>
              <p:nvPr/>
            </p:nvGrpSpPr>
            <p:grpSpPr>
              <a:xfrm>
                <a:off x="10058400" y="5133818"/>
                <a:ext cx="4267200" cy="4985004"/>
                <a:chOff x="10058400" y="5133818"/>
                <a:chExt cx="4267200" cy="4985004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711BDE21-8A09-0A67-CD9E-A22B0F76D38D}"/>
                    </a:ext>
                  </a:extLst>
                </p:cNvPr>
                <p:cNvSpPr/>
                <p:nvPr/>
              </p:nvSpPr>
              <p:spPr>
                <a:xfrm>
                  <a:off x="12354540" y="5133839"/>
                  <a:ext cx="1095587" cy="4984982"/>
                </a:xfrm>
                <a:custGeom>
                  <a:avLst/>
                  <a:gdLst>
                    <a:gd name="csX0" fmla="*/ 25346 w 472813"/>
                    <a:gd name="csY0" fmla="*/ 140503 h 2151325"/>
                    <a:gd name="csX1" fmla="*/ 76362 w 472813"/>
                    <a:gd name="csY1" fmla="*/ 575653 h 2151325"/>
                    <a:gd name="csX2" fmla="*/ 95221 w 472813"/>
                    <a:gd name="csY2" fmla="*/ 1074487 h 2151325"/>
                    <a:gd name="csX3" fmla="*/ 76762 w 472813"/>
                    <a:gd name="csY3" fmla="*/ 1573301 h 2151325"/>
                    <a:gd name="csX4" fmla="*/ 25775 w 472813"/>
                    <a:gd name="csY4" fmla="*/ 2008461 h 2151325"/>
                    <a:gd name="csX5" fmla="*/ 0 w 472813"/>
                    <a:gd name="csY5" fmla="*/ 2151326 h 2151325"/>
                    <a:gd name="csX6" fmla="*/ 107099 w 472813"/>
                    <a:gd name="csY6" fmla="*/ 2151326 h 2151325"/>
                    <a:gd name="csX7" fmla="*/ 358245 w 472813"/>
                    <a:gd name="csY7" fmla="*/ 84725 h 2151325"/>
                    <a:gd name="csX8" fmla="*/ 105 w 472813"/>
                    <a:gd name="csY8" fmla="*/ 0 h 2151325"/>
                    <a:gd name="csX9" fmla="*/ 25346 w 472813"/>
                    <a:gd name="csY9" fmla="*/ 140503 h 21513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72813" h="2151325">
                      <a:moveTo>
                        <a:pt x="25346" y="140503"/>
                      </a:moveTo>
                      <a:cubicBezTo>
                        <a:pt x="46006" y="267872"/>
                        <a:pt x="64122" y="416452"/>
                        <a:pt x="76362" y="575653"/>
                      </a:cubicBezTo>
                      <a:cubicBezTo>
                        <a:pt x="88887" y="734854"/>
                        <a:pt x="94897" y="904656"/>
                        <a:pt x="95221" y="1074487"/>
                      </a:cubicBezTo>
                      <a:cubicBezTo>
                        <a:pt x="95126" y="1244308"/>
                        <a:pt x="89192" y="1414110"/>
                        <a:pt x="76762" y="1573301"/>
                      </a:cubicBezTo>
                      <a:cubicBezTo>
                        <a:pt x="64608" y="1732521"/>
                        <a:pt x="46491" y="1881102"/>
                        <a:pt x="25775" y="2008461"/>
                      </a:cubicBezTo>
                      <a:cubicBezTo>
                        <a:pt x="17421" y="2059791"/>
                        <a:pt x="8687" y="2107587"/>
                        <a:pt x="0" y="2151326"/>
                      </a:cubicBezTo>
                      <a:lnTo>
                        <a:pt x="107099" y="2151326"/>
                      </a:lnTo>
                      <a:cubicBezTo>
                        <a:pt x="304047" y="1706756"/>
                        <a:pt x="655044" y="745722"/>
                        <a:pt x="358245" y="84725"/>
                      </a:cubicBezTo>
                      <a:cubicBezTo>
                        <a:pt x="234105" y="30242"/>
                        <a:pt x="106604" y="6868"/>
                        <a:pt x="105" y="0"/>
                      </a:cubicBezTo>
                      <a:cubicBezTo>
                        <a:pt x="8629" y="43091"/>
                        <a:pt x="17164" y="90107"/>
                        <a:pt x="25346" y="14050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9C267740-A011-BD67-A5F2-59CF42563518}"/>
                    </a:ext>
                  </a:extLst>
                </p:cNvPr>
                <p:cNvSpPr/>
                <p:nvPr/>
              </p:nvSpPr>
              <p:spPr>
                <a:xfrm>
                  <a:off x="12966745" y="5735628"/>
                  <a:ext cx="1358855" cy="4383172"/>
                </a:xfrm>
                <a:custGeom>
                  <a:avLst/>
                  <a:gdLst>
                    <a:gd name="csX0" fmla="*/ 528599 w 586429"/>
                    <a:gd name="csY0" fmla="*/ 278301 h 1891607"/>
                    <a:gd name="csX1" fmla="*/ 351016 w 586429"/>
                    <a:gd name="csY1" fmla="*/ 0 h 1891607"/>
                    <a:gd name="csX2" fmla="*/ 444722 w 586429"/>
                    <a:gd name="csY2" fmla="*/ 340757 h 1891607"/>
                    <a:gd name="csX3" fmla="*/ 0 w 586429"/>
                    <a:gd name="csY3" fmla="*/ 1891608 h 1891607"/>
                    <a:gd name="csX4" fmla="*/ 49502 w 586429"/>
                    <a:gd name="csY4" fmla="*/ 1891608 h 1891607"/>
                    <a:gd name="csX5" fmla="*/ 313277 w 586429"/>
                    <a:gd name="csY5" fmla="*/ 1377305 h 1891607"/>
                    <a:gd name="csX6" fmla="*/ 528599 w 586429"/>
                    <a:gd name="csY6" fmla="*/ 278301 h 18916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29" h="1891607">
                      <a:moveTo>
                        <a:pt x="528599" y="278301"/>
                      </a:moveTo>
                      <a:cubicBezTo>
                        <a:pt x="484061" y="163658"/>
                        <a:pt x="422348" y="72447"/>
                        <a:pt x="351016" y="0"/>
                      </a:cubicBezTo>
                      <a:cubicBezTo>
                        <a:pt x="394945" y="96241"/>
                        <a:pt x="428978" y="209083"/>
                        <a:pt x="444722" y="340757"/>
                      </a:cubicBezTo>
                      <a:cubicBezTo>
                        <a:pt x="509216" y="879872"/>
                        <a:pt x="233553" y="1412215"/>
                        <a:pt x="0" y="1891608"/>
                      </a:cubicBezTo>
                      <a:lnTo>
                        <a:pt x="49502" y="1891608"/>
                      </a:lnTo>
                      <a:cubicBezTo>
                        <a:pt x="49502" y="1891608"/>
                        <a:pt x="139227" y="1715243"/>
                        <a:pt x="313277" y="1377305"/>
                      </a:cubicBezTo>
                      <a:cubicBezTo>
                        <a:pt x="487347" y="1039377"/>
                        <a:pt x="687324" y="686810"/>
                        <a:pt x="528599" y="27830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7E0AC14C-B9C0-6001-2CA0-E89232BDB234}"/>
                    </a:ext>
                  </a:extLst>
                </p:cNvPr>
                <p:cNvSpPr/>
                <p:nvPr/>
              </p:nvSpPr>
              <p:spPr>
                <a:xfrm>
                  <a:off x="10933796" y="5133818"/>
                  <a:ext cx="1095661" cy="4984984"/>
                </a:xfrm>
                <a:custGeom>
                  <a:avLst/>
                  <a:gdLst>
                    <a:gd name="csX0" fmla="*/ 1095395 w 1095661"/>
                    <a:gd name="csY0" fmla="*/ 0 h 4984984"/>
                    <a:gd name="csX1" fmla="*/ 1036951 w 1095661"/>
                    <a:gd name="csY1" fmla="*/ 325569 h 4984984"/>
                    <a:gd name="csX2" fmla="*/ 918718 w 1095661"/>
                    <a:gd name="csY2" fmla="*/ 1333885 h 4984984"/>
                    <a:gd name="csX3" fmla="*/ 875016 w 1095661"/>
                    <a:gd name="csY3" fmla="*/ 2489767 h 4984984"/>
                    <a:gd name="csX4" fmla="*/ 917768 w 1095661"/>
                    <a:gd name="csY4" fmla="*/ 3645605 h 4984984"/>
                    <a:gd name="csX5" fmla="*/ 1035960 w 1095661"/>
                    <a:gd name="csY5" fmla="*/ 4653940 h 4984984"/>
                    <a:gd name="csX6" fmla="*/ 1095661 w 1095661"/>
                    <a:gd name="csY6" fmla="*/ 4984984 h 4984984"/>
                    <a:gd name="csX7" fmla="*/ 847428 w 1095661"/>
                    <a:gd name="csY7" fmla="*/ 4984984 h 4984984"/>
                    <a:gd name="csX8" fmla="*/ 265480 w 1095661"/>
                    <a:gd name="csY8" fmla="*/ 196322 h 4984984"/>
                    <a:gd name="csX9" fmla="*/ 265495 w 1095661"/>
                    <a:gd name="csY9" fmla="*/ 196317 h 4984984"/>
                    <a:gd name="csX10" fmla="*/ 265501 w 1095661"/>
                    <a:gd name="csY10" fmla="*/ 196301 h 4984984"/>
                    <a:gd name="csX11" fmla="*/ 265977 w 1095661"/>
                    <a:gd name="csY11" fmla="*/ 196135 h 4984984"/>
                    <a:gd name="csX12" fmla="*/ 481814 w 1095661"/>
                    <a:gd name="csY12" fmla="*/ 114612 h 4984984"/>
                    <a:gd name="csX13" fmla="*/ 556096 w 1095661"/>
                    <a:gd name="csY13" fmla="*/ 94530 h 4984984"/>
                    <a:gd name="csX14" fmla="*/ 588864 w 1095661"/>
                    <a:gd name="csY14" fmla="*/ 83054 h 4984984"/>
                    <a:gd name="csX15" fmla="*/ 588155 w 1095661"/>
                    <a:gd name="csY15" fmla="*/ 85863 h 4984984"/>
                    <a:gd name="csX16" fmla="*/ 695774 w 1095661"/>
                    <a:gd name="csY16" fmla="*/ 56769 h 4984984"/>
                    <a:gd name="csX17" fmla="*/ 1095395 w 1095661"/>
                    <a:gd name="csY17" fmla="*/ 0 h 49849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95661" h="4984984">
                      <a:moveTo>
                        <a:pt x="1095395" y="0"/>
                      </a:moveTo>
                      <a:cubicBezTo>
                        <a:pt x="1075708" y="99849"/>
                        <a:pt x="1055910" y="208791"/>
                        <a:pt x="1036951" y="325569"/>
                      </a:cubicBezTo>
                      <a:cubicBezTo>
                        <a:pt x="989102" y="620705"/>
                        <a:pt x="947078" y="964990"/>
                        <a:pt x="918718" y="1333885"/>
                      </a:cubicBezTo>
                      <a:cubicBezTo>
                        <a:pt x="889693" y="1702780"/>
                        <a:pt x="875723" y="2096261"/>
                        <a:pt x="875016" y="2489767"/>
                      </a:cubicBezTo>
                      <a:cubicBezTo>
                        <a:pt x="875192" y="2883271"/>
                        <a:pt x="888988" y="3276730"/>
                        <a:pt x="917768" y="3645605"/>
                      </a:cubicBezTo>
                      <a:cubicBezTo>
                        <a:pt x="945998" y="4014542"/>
                        <a:pt x="987932" y="4358830"/>
                        <a:pt x="1035960" y="4653940"/>
                      </a:cubicBezTo>
                      <a:cubicBezTo>
                        <a:pt x="1055292" y="4772882"/>
                        <a:pt x="1075532" y="4883634"/>
                        <a:pt x="1095661" y="4984984"/>
                      </a:cubicBezTo>
                      <a:lnTo>
                        <a:pt x="847428" y="4984984"/>
                      </a:lnTo>
                      <a:cubicBezTo>
                        <a:pt x="391087" y="3954840"/>
                        <a:pt x="-422274" y="1727940"/>
                        <a:pt x="265480" y="196322"/>
                      </a:cubicBezTo>
                      <a:lnTo>
                        <a:pt x="265495" y="196317"/>
                      </a:lnTo>
                      <a:lnTo>
                        <a:pt x="265501" y="196301"/>
                      </a:lnTo>
                      <a:lnTo>
                        <a:pt x="265977" y="196135"/>
                      </a:lnTo>
                      <a:lnTo>
                        <a:pt x="481814" y="114612"/>
                      </a:lnTo>
                      <a:lnTo>
                        <a:pt x="556096" y="94530"/>
                      </a:lnTo>
                      <a:lnTo>
                        <a:pt x="588864" y="83054"/>
                      </a:lnTo>
                      <a:lnTo>
                        <a:pt x="588155" y="85863"/>
                      </a:lnTo>
                      <a:lnTo>
                        <a:pt x="695774" y="56769"/>
                      </a:lnTo>
                      <a:cubicBezTo>
                        <a:pt x="836447" y="25458"/>
                        <a:pt x="972007" y="7945"/>
                        <a:pt x="109539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5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 wrap="square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7342A644-A076-8235-50AE-11A1D6759858}"/>
                    </a:ext>
                  </a:extLst>
                </p:cNvPr>
                <p:cNvSpPr/>
                <p:nvPr/>
              </p:nvSpPr>
              <p:spPr>
                <a:xfrm>
                  <a:off x="10058400" y="5735607"/>
                  <a:ext cx="1358912" cy="4383215"/>
                </a:xfrm>
                <a:custGeom>
                  <a:avLst/>
                  <a:gdLst>
                    <a:gd name="csX0" fmla="*/ 141713 w 586454"/>
                    <a:gd name="csY0" fmla="*/ 340766 h 1891626"/>
                    <a:gd name="csX1" fmla="*/ 235430 w 586454"/>
                    <a:gd name="csY1" fmla="*/ 0 h 1891626"/>
                    <a:gd name="csX2" fmla="*/ 57827 w 586454"/>
                    <a:gd name="csY2" fmla="*/ 278321 h 1891626"/>
                    <a:gd name="csX3" fmla="*/ 273158 w 586454"/>
                    <a:gd name="csY3" fmla="*/ 1377325 h 1891626"/>
                    <a:gd name="csX4" fmla="*/ 536934 w 586454"/>
                    <a:gd name="csY4" fmla="*/ 1891627 h 1891626"/>
                    <a:gd name="csX5" fmla="*/ 586455 w 586454"/>
                    <a:gd name="csY5" fmla="*/ 1891627 h 1891626"/>
                    <a:gd name="csX6" fmla="*/ 141713 w 586454"/>
                    <a:gd name="csY6" fmla="*/ 340766 h 189162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54" h="1891626">
                      <a:moveTo>
                        <a:pt x="141713" y="340766"/>
                      </a:moveTo>
                      <a:cubicBezTo>
                        <a:pt x="157468" y="209093"/>
                        <a:pt x="191491" y="96241"/>
                        <a:pt x="235430" y="0"/>
                      </a:cubicBezTo>
                      <a:cubicBezTo>
                        <a:pt x="164097" y="72447"/>
                        <a:pt x="102366" y="163659"/>
                        <a:pt x="57827" y="278321"/>
                      </a:cubicBezTo>
                      <a:cubicBezTo>
                        <a:pt x="-100898" y="686829"/>
                        <a:pt x="99099" y="1039397"/>
                        <a:pt x="273158" y="1377325"/>
                      </a:cubicBezTo>
                      <a:cubicBezTo>
                        <a:pt x="447228" y="1715262"/>
                        <a:pt x="536934" y="1891627"/>
                        <a:pt x="536934" y="1891627"/>
                      </a:cubicBezTo>
                      <a:lnTo>
                        <a:pt x="586455" y="1891627"/>
                      </a:lnTo>
                      <a:cubicBezTo>
                        <a:pt x="352883" y="1412224"/>
                        <a:pt x="77229" y="879872"/>
                        <a:pt x="141713" y="34076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24ED8BF-5BF2-9593-5772-D7181065561B}"/>
              </a:ext>
            </a:extLst>
          </p:cNvPr>
          <p:cNvGrpSpPr/>
          <p:nvPr/>
        </p:nvGrpSpPr>
        <p:grpSpPr>
          <a:xfrm>
            <a:off x="3818235" y="6906256"/>
            <a:ext cx="5233002" cy="1647580"/>
            <a:chOff x="3818235" y="6906256"/>
            <a:chExt cx="5233002" cy="1647580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518CB9B-FC32-17F6-7AD6-F7EA472BFF7B}"/>
                </a:ext>
              </a:extLst>
            </p:cNvPr>
            <p:cNvSpPr/>
            <p:nvPr/>
          </p:nvSpPr>
          <p:spPr>
            <a:xfrm>
              <a:off x="4693708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573DA89-2769-D989-819C-52CA412BE1B0}"/>
                </a:ext>
              </a:extLst>
            </p:cNvPr>
            <p:cNvGrpSpPr/>
            <p:nvPr/>
          </p:nvGrpSpPr>
          <p:grpSpPr>
            <a:xfrm>
              <a:off x="5410594" y="7243938"/>
              <a:ext cx="2669276" cy="972217"/>
              <a:chOff x="6557445" y="4827677"/>
              <a:chExt cx="2669276" cy="972217"/>
            </a:xfrm>
          </p:grpSpPr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C304166D-440B-4036-6D1B-31EFD4481312}"/>
                  </a:ext>
                </a:extLst>
              </p:cNvPr>
              <p:cNvSpPr txBox="1"/>
              <p:nvPr/>
            </p:nvSpPr>
            <p:spPr>
              <a:xfrm>
                <a:off x="7359221" y="4827677"/>
                <a:ext cx="1867499" cy="467867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FUEL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Nhiên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liệu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843568D4-AF5B-F4A1-54D5-2F6E84E3C8B0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Nạp năng lượng bằng tầm nhìn, động lực và mục tiêu rõ ràng.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F6696F9F-2EA6-6D3E-B7F0-E452EAC49BFE}"/>
                </a:ext>
              </a:extLst>
            </p:cNvPr>
            <p:cNvSpPr/>
            <p:nvPr/>
          </p:nvSpPr>
          <p:spPr>
            <a:xfrm>
              <a:off x="3818235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31857B09-5AA5-E069-6E86-FBA0B0CC4962}"/>
                </a:ext>
              </a:extLst>
            </p:cNvPr>
            <p:cNvSpPr/>
            <p:nvPr/>
          </p:nvSpPr>
          <p:spPr>
            <a:xfrm>
              <a:off x="4041263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93A9457-E999-FD82-4BE0-E6F8FFFB56F2}"/>
              </a:ext>
            </a:extLst>
          </p:cNvPr>
          <p:cNvGrpSpPr/>
          <p:nvPr/>
        </p:nvGrpSpPr>
        <p:grpSpPr>
          <a:xfrm>
            <a:off x="8751719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AFDC2E93-9FFD-5A08-7518-922756D53FCB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CF6BCCAD-6625-3B79-8DE2-C48440BA0036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49B17F8F-60FC-6766-56C2-72C297792C02}"/>
              </a:ext>
            </a:extLst>
          </p:cNvPr>
          <p:cNvGrpSpPr/>
          <p:nvPr/>
        </p:nvGrpSpPr>
        <p:grpSpPr>
          <a:xfrm>
            <a:off x="4954499" y="4480939"/>
            <a:ext cx="5233002" cy="1647580"/>
            <a:chOff x="4954499" y="4480939"/>
            <a:chExt cx="5233002" cy="1647580"/>
          </a:xfrm>
        </p:grpSpPr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065BCF55-8FB5-E2E2-481F-406EC61812AD}"/>
                </a:ext>
              </a:extLst>
            </p:cNvPr>
            <p:cNvSpPr/>
            <p:nvPr/>
          </p:nvSpPr>
          <p:spPr>
            <a:xfrm>
              <a:off x="5829972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7F820B48-AE11-B3A5-E0F3-BECA63E32B35}"/>
                </a:ext>
              </a:extLst>
            </p:cNvPr>
            <p:cNvGrpSpPr/>
            <p:nvPr/>
          </p:nvGrpSpPr>
          <p:grpSpPr>
            <a:xfrm>
              <a:off x="6546858" y="4818621"/>
              <a:ext cx="2669276" cy="972217"/>
              <a:chOff x="6557445" y="4827677"/>
              <a:chExt cx="2669276" cy="972217"/>
            </a:xfrm>
          </p:grpSpPr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1FFBAA60-3E43-9561-593C-79EFF9B42FC8}"/>
                  </a:ext>
                </a:extLst>
              </p:cNvPr>
              <p:cNvSpPr txBox="1"/>
              <p:nvPr/>
            </p:nvSpPr>
            <p:spPr>
              <a:xfrm>
                <a:off x="6831833" y="4827677"/>
                <a:ext cx="239488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GROUND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Nền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tảng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61D3C845-2CD2-EBDE-3073-A5C4C689BAC2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Xác định nền tảng, nguồn lực và điều kiện cần trước khi khởi hành.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47A2BCCB-1825-9920-E2BE-0C21F8F4766A}"/>
                </a:ext>
              </a:extLst>
            </p:cNvPr>
            <p:cNvSpPr/>
            <p:nvPr/>
          </p:nvSpPr>
          <p:spPr>
            <a:xfrm>
              <a:off x="4954499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A9D00FC6-2258-1BF2-37DB-2653F2736C00}"/>
                </a:ext>
              </a:extLst>
            </p:cNvPr>
            <p:cNvSpPr/>
            <p:nvPr/>
          </p:nvSpPr>
          <p:spPr>
            <a:xfrm>
              <a:off x="5177527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537307E6-B4CB-5353-CB62-04C92244416A}"/>
              </a:ext>
            </a:extLst>
          </p:cNvPr>
          <p:cNvGrpSpPr/>
          <p:nvPr/>
        </p:nvGrpSpPr>
        <p:grpSpPr>
          <a:xfrm>
            <a:off x="9887983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B1D3D6F4-8403-E96B-9C85-EF8CE95B7D9F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C8083B12-2C2E-FE47-D216-99CDC4B5713D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B48DAB8F-52B6-BC44-4982-A5E763605715}"/>
              </a:ext>
            </a:extLst>
          </p:cNvPr>
          <p:cNvGrpSpPr/>
          <p:nvPr/>
        </p:nvGrpSpPr>
        <p:grpSpPr>
          <a:xfrm>
            <a:off x="4954499" y="9331573"/>
            <a:ext cx="5233002" cy="1647580"/>
            <a:chOff x="4954499" y="9331573"/>
            <a:chExt cx="5233002" cy="1647580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F3C41FD-0895-FCFD-C0B6-F7B1887A3133}"/>
                </a:ext>
              </a:extLst>
            </p:cNvPr>
            <p:cNvSpPr/>
            <p:nvPr/>
          </p:nvSpPr>
          <p:spPr>
            <a:xfrm>
              <a:off x="5829972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75BEF58B-CF26-78FE-95A5-BE85E35234E7}"/>
                </a:ext>
              </a:extLst>
            </p:cNvPr>
            <p:cNvGrpSpPr/>
            <p:nvPr/>
          </p:nvGrpSpPr>
          <p:grpSpPr>
            <a:xfrm>
              <a:off x="6546858" y="9669255"/>
              <a:ext cx="2669276" cy="1232288"/>
              <a:chOff x="6557445" y="4827677"/>
              <a:chExt cx="2669276" cy="1232288"/>
            </a:xfrm>
          </p:grpSpPr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96C19B8E-0492-1006-2909-372360314314}"/>
                  </a:ext>
                </a:extLst>
              </p:cNvPr>
              <p:cNvSpPr txBox="1"/>
              <p:nvPr/>
            </p:nvSpPr>
            <p:spPr>
              <a:xfrm>
                <a:off x="7104343" y="4827677"/>
                <a:ext cx="212237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IGNITE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Cất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cánh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A5DF5A88-A347-248F-EEE6-280B641BB29D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903627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Kích hoạt hành động đầu tiên, chuyển ý tưởng thành chuyển động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6C72F6DA-7054-C9B0-AC24-3CFF65567E96}"/>
                </a:ext>
              </a:extLst>
            </p:cNvPr>
            <p:cNvSpPr/>
            <p:nvPr/>
          </p:nvSpPr>
          <p:spPr>
            <a:xfrm>
              <a:off x="4954499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B11F0E45-62AF-386B-CFA9-64EB17139D5B}"/>
                </a:ext>
              </a:extLst>
            </p:cNvPr>
            <p:cNvSpPr/>
            <p:nvPr/>
          </p:nvSpPr>
          <p:spPr>
            <a:xfrm>
              <a:off x="5177527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5EEA6287-9C11-3D8A-A6EC-D94EDE028706}"/>
              </a:ext>
            </a:extLst>
          </p:cNvPr>
          <p:cNvGrpSpPr/>
          <p:nvPr/>
        </p:nvGrpSpPr>
        <p:grpSpPr>
          <a:xfrm>
            <a:off x="9887983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FF36653A-C12F-8A83-2FCD-DE03380A40DD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82B7AFAD-7B4B-BCFB-0620-CF000D7AF6A0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D4DD7E3E-B485-56AC-0115-5DE4BFFB453B}"/>
              </a:ext>
            </a:extLst>
          </p:cNvPr>
          <p:cNvGrpSpPr/>
          <p:nvPr/>
        </p:nvGrpSpPr>
        <p:grpSpPr>
          <a:xfrm>
            <a:off x="15332764" y="6906256"/>
            <a:ext cx="5233002" cy="1647580"/>
            <a:chOff x="15332764" y="6906256"/>
            <a:chExt cx="5233002" cy="1647580"/>
          </a:xfrm>
        </p:grpSpPr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CE101EEA-9E80-35C4-B1D3-669A6B113EBE}"/>
                </a:ext>
              </a:extLst>
            </p:cNvPr>
            <p:cNvSpPr/>
            <p:nvPr/>
          </p:nvSpPr>
          <p:spPr>
            <a:xfrm flipH="1">
              <a:off x="15332764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C986F45B-A276-E5F2-5563-82B60AFCB471}"/>
                </a:ext>
              </a:extLst>
            </p:cNvPr>
            <p:cNvGrpSpPr/>
            <p:nvPr/>
          </p:nvGrpSpPr>
          <p:grpSpPr>
            <a:xfrm flipH="1">
              <a:off x="16304131" y="7243938"/>
              <a:ext cx="2778647" cy="972217"/>
              <a:chOff x="6448074" y="4827677"/>
              <a:chExt cx="2778647" cy="972217"/>
            </a:xfrm>
          </p:grpSpPr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B3CC85D4-AA32-ADD4-1542-89057884FA76}"/>
                  </a:ext>
                </a:extLst>
              </p:cNvPr>
              <p:cNvSpPr txBox="1"/>
              <p:nvPr/>
            </p:nvSpPr>
            <p:spPr>
              <a:xfrm>
                <a:off x="6448074" y="4827677"/>
                <a:ext cx="2778646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NAVIGATE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Điều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hướng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0D429555-F13F-E8CF-B25F-853F7AAF264E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Điều chỉnh hướng bay linh hoạt theo môi trường và tín hiệu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62A3930E-BCC1-E862-70F9-9CC5D6D36313}"/>
                </a:ext>
              </a:extLst>
            </p:cNvPr>
            <p:cNvSpPr/>
            <p:nvPr/>
          </p:nvSpPr>
          <p:spPr>
            <a:xfrm flipH="1">
              <a:off x="19288024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8E17D091-253C-8F0F-4EC0-F30FFE9A55E7}"/>
                </a:ext>
              </a:extLst>
            </p:cNvPr>
            <p:cNvSpPr/>
            <p:nvPr/>
          </p:nvSpPr>
          <p:spPr>
            <a:xfrm flipH="1">
              <a:off x="19511052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E018217C-F7F5-4DE5-4AFC-BA6BFAC8CA21}"/>
              </a:ext>
            </a:extLst>
          </p:cNvPr>
          <p:cNvGrpSpPr/>
          <p:nvPr/>
        </p:nvGrpSpPr>
        <p:grpSpPr>
          <a:xfrm flipH="1">
            <a:off x="15034750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4936990A-E0A5-B423-2D52-87BE6FF25041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CE3DBF85-C224-8FAD-721A-6DD6E39FDC60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D039DF96-72C9-FEA6-06B1-AB634F083EAC}"/>
              </a:ext>
            </a:extLst>
          </p:cNvPr>
          <p:cNvGrpSpPr/>
          <p:nvPr/>
        </p:nvGrpSpPr>
        <p:grpSpPr>
          <a:xfrm>
            <a:off x="14196500" y="4480939"/>
            <a:ext cx="5233002" cy="1647580"/>
            <a:chOff x="14196500" y="4480939"/>
            <a:chExt cx="5233002" cy="1647580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19A13330-C936-02CA-4AD2-392BC574ACA0}"/>
                </a:ext>
              </a:extLst>
            </p:cNvPr>
            <p:cNvSpPr/>
            <p:nvPr/>
          </p:nvSpPr>
          <p:spPr>
            <a:xfrm flipH="1">
              <a:off x="14196500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5ABFE51E-B3B4-E20C-333F-78B5167CE675}"/>
                </a:ext>
              </a:extLst>
            </p:cNvPr>
            <p:cNvGrpSpPr/>
            <p:nvPr/>
          </p:nvGrpSpPr>
          <p:grpSpPr>
            <a:xfrm flipH="1">
              <a:off x="15167867" y="4818621"/>
              <a:ext cx="2669276" cy="972217"/>
              <a:chOff x="6557445" y="4827677"/>
              <a:chExt cx="2669276" cy="972217"/>
            </a:xfrm>
          </p:grpSpPr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A1997084-67EA-159C-FE55-4C835B0986D0}"/>
                  </a:ext>
                </a:extLst>
              </p:cNvPr>
              <p:cNvSpPr txBox="1"/>
              <p:nvPr/>
            </p:nvSpPr>
            <p:spPr>
              <a:xfrm>
                <a:off x="6741809" y="4827677"/>
                <a:ext cx="2484911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ASCEND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Thăng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hoa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C303F15A-2BA2-6291-02B8-E32E133A5D8F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Vươn cao bền vững, đạt tầm nhìn mới và giá trị vượt trội.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D4C5F98C-6E25-4FD2-BA11-9CB7DFA4B6CC}"/>
                </a:ext>
              </a:extLst>
            </p:cNvPr>
            <p:cNvSpPr/>
            <p:nvPr/>
          </p:nvSpPr>
          <p:spPr>
            <a:xfrm flipH="1">
              <a:off x="18151760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3628D1F0-AD13-FE4E-072C-54CCDBDB1BDF}"/>
                </a:ext>
              </a:extLst>
            </p:cNvPr>
            <p:cNvSpPr/>
            <p:nvPr/>
          </p:nvSpPr>
          <p:spPr>
            <a:xfrm flipH="1">
              <a:off x="18374788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FB68C8A6-DF78-D4B5-830E-1723EB2E7C21}"/>
              </a:ext>
            </a:extLst>
          </p:cNvPr>
          <p:cNvGrpSpPr/>
          <p:nvPr/>
        </p:nvGrpSpPr>
        <p:grpSpPr>
          <a:xfrm flipH="1">
            <a:off x="13898486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BFAE8A12-B0F2-4C95-0775-96A1D8C34890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3C00E174-FA54-32FF-9CBF-13603A928119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A48C1DBB-2855-52F1-F995-D54D25138C28}"/>
              </a:ext>
            </a:extLst>
          </p:cNvPr>
          <p:cNvGrpSpPr/>
          <p:nvPr/>
        </p:nvGrpSpPr>
        <p:grpSpPr>
          <a:xfrm>
            <a:off x="14196500" y="9331573"/>
            <a:ext cx="5233002" cy="1647580"/>
            <a:chOff x="14196500" y="9331573"/>
            <a:chExt cx="5233002" cy="1647580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61668790-7B84-4E2B-7FA5-EB17F449D10B}"/>
                </a:ext>
              </a:extLst>
            </p:cNvPr>
            <p:cNvSpPr/>
            <p:nvPr/>
          </p:nvSpPr>
          <p:spPr>
            <a:xfrm flipH="1">
              <a:off x="14196500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351090D9-CD73-A146-CF95-4C80FF0FB25C}"/>
                </a:ext>
              </a:extLst>
            </p:cNvPr>
            <p:cNvGrpSpPr/>
            <p:nvPr/>
          </p:nvGrpSpPr>
          <p:grpSpPr>
            <a:xfrm flipH="1">
              <a:off x="15167867" y="9669255"/>
              <a:ext cx="2669276" cy="972217"/>
              <a:chOff x="6557445" y="4827677"/>
              <a:chExt cx="2669276" cy="972217"/>
            </a:xfrm>
          </p:grpSpPr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932262F8-14B9-8CB0-99CE-E5D0BE523FE5}"/>
                  </a:ext>
                </a:extLst>
              </p:cNvPr>
              <p:cNvSpPr txBox="1"/>
              <p:nvPr/>
            </p:nvSpPr>
            <p:spPr>
              <a:xfrm>
                <a:off x="7473163" y="4827677"/>
                <a:ext cx="175355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LIFT – 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Tung bay</a:t>
                </a:r>
              </a:p>
            </p:txBody>
          </p: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48A02B7F-D965-0FD6-A860-C6095A266341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Tăng lực đẩy, mở rộng nỗ lực để vượt qua lực cản ban đầu.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682A8457-95EC-3D23-7273-2BFBA1C15FE8}"/>
                </a:ext>
              </a:extLst>
            </p:cNvPr>
            <p:cNvSpPr/>
            <p:nvPr/>
          </p:nvSpPr>
          <p:spPr>
            <a:xfrm flipH="1">
              <a:off x="18151760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4C31B65D-F076-3D14-B4BD-3CFD705D7306}"/>
                </a:ext>
              </a:extLst>
            </p:cNvPr>
            <p:cNvSpPr/>
            <p:nvPr/>
          </p:nvSpPr>
          <p:spPr>
            <a:xfrm flipH="1">
              <a:off x="18374788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860AB501-A5D9-2BE9-DDDF-87BD8695B8CB}"/>
              </a:ext>
            </a:extLst>
          </p:cNvPr>
          <p:cNvGrpSpPr/>
          <p:nvPr/>
        </p:nvGrpSpPr>
        <p:grpSpPr>
          <a:xfrm flipH="1">
            <a:off x="13898486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2496988B-203B-1FDE-7E3F-2FA17A3D0999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64EF4798-E730-AE56-B1C2-50E9664C104E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110690BC-6B78-991E-B4B7-17A95B6B6DCE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E9143E00-2210-E5D4-7802-BBB749AED79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B6D37B18-41B1-9CB8-2FE2-A7A0AEEBA10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1B6D730B-4993-9C7E-355F-492B2656A56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3" grpId="0"/>
          <p:bldP spid="54" grpId="0"/>
          <p:bldP spid="55" grpId="0" animBg="1"/>
          <p:bldP spid="56" grpId="0" animBg="1"/>
          <p:bldP spid="57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3" grpId="0"/>
          <p:bldP spid="54" grpId="0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9650051F-91E0-945B-DBCB-1B7188566809}"/>
              </a:ext>
            </a:extLst>
          </p:cNvPr>
          <p:cNvGrpSpPr/>
          <p:nvPr/>
        </p:nvGrpSpPr>
        <p:grpSpPr>
          <a:xfrm>
            <a:off x="24137" y="9114184"/>
            <a:ext cx="24431527" cy="3052123"/>
            <a:chOff x="24137" y="9114184"/>
            <a:chExt cx="24431527" cy="3052123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70FAEE-C212-6D27-170F-8429A47EE3AC}"/>
                </a:ext>
              </a:extLst>
            </p:cNvPr>
            <p:cNvSpPr/>
            <p:nvPr/>
          </p:nvSpPr>
          <p:spPr>
            <a:xfrm>
              <a:off x="24137" y="9117376"/>
              <a:ext cx="13743927" cy="3048931"/>
            </a:xfrm>
            <a:custGeom>
              <a:avLst/>
              <a:gdLst>
                <a:gd name="csX0" fmla="*/ 13743927 w 13743927"/>
                <a:gd name="csY0" fmla="*/ 0 h 3048931"/>
                <a:gd name="csX1" fmla="*/ 12239309 w 13743927"/>
                <a:gd name="csY1" fmla="*/ 730132 h 3048931"/>
                <a:gd name="csX2" fmla="*/ 11869733 w 13743927"/>
                <a:gd name="csY2" fmla="*/ 685831 h 3048931"/>
                <a:gd name="csX3" fmla="*/ 10328731 w 13743927"/>
                <a:gd name="csY3" fmla="*/ 2006490 h 3048931"/>
                <a:gd name="csX4" fmla="*/ 10199635 w 13743927"/>
                <a:gd name="csY4" fmla="*/ 1998462 h 3048931"/>
                <a:gd name="csX5" fmla="*/ 9635314 w 13743927"/>
                <a:gd name="csY5" fmla="*/ 2159914 h 3048931"/>
                <a:gd name="csX6" fmla="*/ 8400029 w 13743927"/>
                <a:gd name="csY6" fmla="*/ 1231809 h 3048931"/>
                <a:gd name="csX7" fmla="*/ 7194950 w 13743927"/>
                <a:gd name="csY7" fmla="*/ 2068168 h 3048931"/>
                <a:gd name="csX8" fmla="*/ 6775280 w 13743927"/>
                <a:gd name="csY8" fmla="*/ 1998435 h 3048931"/>
                <a:gd name="csX9" fmla="*/ 6001621 w 13743927"/>
                <a:gd name="csY9" fmla="*/ 2254308 h 3048931"/>
                <a:gd name="csX10" fmla="*/ 4612884 w 13743927"/>
                <a:gd name="csY10" fmla="*/ 1386861 h 3048931"/>
                <a:gd name="csX11" fmla="*/ 3474366 w 13743927"/>
                <a:gd name="csY11" fmla="*/ 1887656 h 3048931"/>
                <a:gd name="csX12" fmla="*/ 2588686 w 13743927"/>
                <a:gd name="csY12" fmla="*/ 1537914 h 3048931"/>
                <a:gd name="csX13" fmla="*/ 2564356 w 13743927"/>
                <a:gd name="csY13" fmla="*/ 1538521 h 3048931"/>
                <a:gd name="csX14" fmla="*/ 827504 w 13743927"/>
                <a:gd name="csY14" fmla="*/ 370017 h 3048931"/>
                <a:gd name="csX15" fmla="*/ 0 w 13743927"/>
                <a:gd name="csY15" fmla="*/ 562419 h 3048931"/>
                <a:gd name="csX16" fmla="*/ 0 w 13743927"/>
                <a:gd name="csY16" fmla="*/ 3048932 h 3048931"/>
                <a:gd name="csX17" fmla="*/ 7851210 w 13743927"/>
                <a:gd name="csY17" fmla="*/ 3048932 h 3048931"/>
                <a:gd name="csX18" fmla="*/ 12157300 w 13743927"/>
                <a:gd name="csY18" fmla="*/ 3048932 h 3048931"/>
                <a:gd name="csX19" fmla="*/ 13743927 w 13743927"/>
                <a:gd name="csY19" fmla="*/ 3048932 h 3048931"/>
                <a:gd name="csX20" fmla="*/ 13743927 w 13743927"/>
                <a:gd name="csY20" fmla="*/ 0 h 3048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3743927" h="3048931">
                  <a:moveTo>
                    <a:pt x="13743927" y="0"/>
                  </a:moveTo>
                  <a:cubicBezTo>
                    <a:pt x="13135085" y="4249"/>
                    <a:pt x="12593024" y="288450"/>
                    <a:pt x="12239309" y="730132"/>
                  </a:cubicBezTo>
                  <a:cubicBezTo>
                    <a:pt x="12120806" y="701306"/>
                    <a:pt x="11997118" y="685831"/>
                    <a:pt x="11869733" y="685831"/>
                  </a:cubicBezTo>
                  <a:cubicBezTo>
                    <a:pt x="11089784" y="685831"/>
                    <a:pt x="10443537" y="1258649"/>
                    <a:pt x="10328731" y="2006490"/>
                  </a:cubicBezTo>
                  <a:cubicBezTo>
                    <a:pt x="10286388" y="2001387"/>
                    <a:pt x="10243357" y="1998462"/>
                    <a:pt x="10199635" y="1998462"/>
                  </a:cubicBezTo>
                  <a:cubicBezTo>
                    <a:pt x="9992366" y="1998462"/>
                    <a:pt x="9799082" y="2057714"/>
                    <a:pt x="9635314" y="2159914"/>
                  </a:cubicBezTo>
                  <a:cubicBezTo>
                    <a:pt x="9480179" y="1623894"/>
                    <a:pt x="8986087" y="1231809"/>
                    <a:pt x="8400029" y="1231809"/>
                  </a:cubicBezTo>
                  <a:cubicBezTo>
                    <a:pt x="7847955" y="1231809"/>
                    <a:pt x="7377310" y="1579731"/>
                    <a:pt x="7194950" y="2068168"/>
                  </a:cubicBezTo>
                  <a:cubicBezTo>
                    <a:pt x="7063262" y="2023178"/>
                    <a:pt x="6922195" y="1998435"/>
                    <a:pt x="6775280" y="1998435"/>
                  </a:cubicBezTo>
                  <a:cubicBezTo>
                    <a:pt x="6485313" y="1998435"/>
                    <a:pt x="6217635" y="2093601"/>
                    <a:pt x="6001621" y="2254308"/>
                  </a:cubicBezTo>
                  <a:cubicBezTo>
                    <a:pt x="5750520" y="1740714"/>
                    <a:pt x="5223107" y="1386861"/>
                    <a:pt x="4612884" y="1386861"/>
                  </a:cubicBezTo>
                  <a:cubicBezTo>
                    <a:pt x="4162265" y="1386861"/>
                    <a:pt x="3756802" y="1579897"/>
                    <a:pt x="3474366" y="1887656"/>
                  </a:cubicBezTo>
                  <a:cubicBezTo>
                    <a:pt x="3242464" y="1670870"/>
                    <a:pt x="2931174" y="1537914"/>
                    <a:pt x="2588686" y="1537914"/>
                  </a:cubicBezTo>
                  <a:cubicBezTo>
                    <a:pt x="2580493" y="1537914"/>
                    <a:pt x="2572466" y="1538383"/>
                    <a:pt x="2564356" y="1538521"/>
                  </a:cubicBezTo>
                  <a:cubicBezTo>
                    <a:pt x="2285340" y="853241"/>
                    <a:pt x="1613081" y="370017"/>
                    <a:pt x="827504" y="370017"/>
                  </a:cubicBezTo>
                  <a:cubicBezTo>
                    <a:pt x="530393" y="370017"/>
                    <a:pt x="249611" y="439420"/>
                    <a:pt x="0" y="562419"/>
                  </a:cubicBezTo>
                  <a:lnTo>
                    <a:pt x="0" y="3048932"/>
                  </a:lnTo>
                  <a:lnTo>
                    <a:pt x="7851210" y="3048932"/>
                  </a:lnTo>
                  <a:lnTo>
                    <a:pt x="12157300" y="3048932"/>
                  </a:lnTo>
                  <a:lnTo>
                    <a:pt x="13743927" y="3048932"/>
                  </a:lnTo>
                  <a:lnTo>
                    <a:pt x="13743927" y="0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1983594-15B4-A103-8D58-4B3FDEF50742}"/>
                </a:ext>
              </a:extLst>
            </p:cNvPr>
            <p:cNvSpPr/>
            <p:nvPr/>
          </p:nvSpPr>
          <p:spPr>
            <a:xfrm>
              <a:off x="13773627" y="9114184"/>
              <a:ext cx="10682037" cy="3002594"/>
            </a:xfrm>
            <a:custGeom>
              <a:avLst/>
              <a:gdLst>
                <a:gd name="csX0" fmla="*/ 0 w 10682037"/>
                <a:gd name="csY0" fmla="*/ 0 h 3002594"/>
                <a:gd name="csX1" fmla="*/ 128786 w 10682037"/>
                <a:gd name="csY1" fmla="*/ 5536 h 3002594"/>
                <a:gd name="csX2" fmla="*/ 1719738 w 10682037"/>
                <a:gd name="csY2" fmla="*/ 1309273 h 3002594"/>
                <a:gd name="csX3" fmla="*/ 1744068 w 10682037"/>
                <a:gd name="csY3" fmla="*/ 1308593 h 3002594"/>
                <a:gd name="csX4" fmla="*/ 2629748 w 10682037"/>
                <a:gd name="csY4" fmla="*/ 1700688 h 3002594"/>
                <a:gd name="csX5" fmla="*/ 3768265 w 10682037"/>
                <a:gd name="csY5" fmla="*/ 1139247 h 3002594"/>
                <a:gd name="csX6" fmla="*/ 5157003 w 10682037"/>
                <a:gd name="csY6" fmla="*/ 2111742 h 3002594"/>
                <a:gd name="csX7" fmla="*/ 5930661 w 10682037"/>
                <a:gd name="csY7" fmla="*/ 1824882 h 3002594"/>
                <a:gd name="csX8" fmla="*/ 6350333 w 10682037"/>
                <a:gd name="csY8" fmla="*/ 1903060 h 3002594"/>
                <a:gd name="csX9" fmla="*/ 7555411 w 10682037"/>
                <a:gd name="csY9" fmla="*/ 965418 h 3002594"/>
                <a:gd name="csX10" fmla="*/ 8790697 w 10682037"/>
                <a:gd name="csY10" fmla="*/ 2005916 h 3002594"/>
                <a:gd name="csX11" fmla="*/ 9355017 w 10682037"/>
                <a:gd name="csY11" fmla="*/ 1824913 h 3002594"/>
                <a:gd name="csX12" fmla="*/ 9484113 w 10682037"/>
                <a:gd name="csY12" fmla="*/ 1833913 h 3002594"/>
                <a:gd name="csX13" fmla="*/ 10603117 w 10682037"/>
                <a:gd name="csY13" fmla="*/ 418114 h 3002594"/>
                <a:gd name="csX14" fmla="*/ 10682037 w 10682037"/>
                <a:gd name="csY14" fmla="*/ 397564 h 3002594"/>
                <a:gd name="csX15" fmla="*/ 10682037 w 10682037"/>
                <a:gd name="csY15" fmla="*/ 3002594 h 3002594"/>
                <a:gd name="csX16" fmla="*/ 7006593 w 10682037"/>
                <a:gd name="csY16" fmla="*/ 3002594 h 3002594"/>
                <a:gd name="csX17" fmla="*/ 0 w 10682037"/>
                <a:gd name="csY17" fmla="*/ 3002594 h 30025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682037" h="3002594">
                  <a:moveTo>
                    <a:pt x="0" y="0"/>
                  </a:moveTo>
                  <a:lnTo>
                    <a:pt x="128786" y="5536"/>
                  </a:lnTo>
                  <a:cubicBezTo>
                    <a:pt x="850960" y="67867"/>
                    <a:pt x="1458161" y="589023"/>
                    <a:pt x="1719738" y="1309273"/>
                  </a:cubicBezTo>
                  <a:cubicBezTo>
                    <a:pt x="1727848" y="1309118"/>
                    <a:pt x="1735875" y="1308593"/>
                    <a:pt x="1744068" y="1308593"/>
                  </a:cubicBezTo>
                  <a:cubicBezTo>
                    <a:pt x="2086556" y="1308593"/>
                    <a:pt x="2397846" y="1457650"/>
                    <a:pt x="2629748" y="1700688"/>
                  </a:cubicBezTo>
                  <a:cubicBezTo>
                    <a:pt x="2912184" y="1355660"/>
                    <a:pt x="3317647" y="1139247"/>
                    <a:pt x="3768265" y="1139247"/>
                  </a:cubicBezTo>
                  <a:cubicBezTo>
                    <a:pt x="4378489" y="1139247"/>
                    <a:pt x="4905901" y="1535952"/>
                    <a:pt x="5157003" y="2111742"/>
                  </a:cubicBezTo>
                  <a:cubicBezTo>
                    <a:pt x="5373017" y="1931573"/>
                    <a:pt x="5640695" y="1824882"/>
                    <a:pt x="5930661" y="1824882"/>
                  </a:cubicBezTo>
                  <a:cubicBezTo>
                    <a:pt x="6077577" y="1824882"/>
                    <a:pt x="6218645" y="1852622"/>
                    <a:pt x="6350333" y="1903060"/>
                  </a:cubicBezTo>
                  <a:cubicBezTo>
                    <a:pt x="6532693" y="1355474"/>
                    <a:pt x="7003337" y="965418"/>
                    <a:pt x="7555411" y="965418"/>
                  </a:cubicBezTo>
                  <a:cubicBezTo>
                    <a:pt x="8141469" y="965418"/>
                    <a:pt x="8635561" y="1404985"/>
                    <a:pt x="8790697" y="2005916"/>
                  </a:cubicBezTo>
                  <a:cubicBezTo>
                    <a:pt x="8954465" y="1891340"/>
                    <a:pt x="9147749" y="1824913"/>
                    <a:pt x="9355017" y="1824913"/>
                  </a:cubicBezTo>
                  <a:cubicBezTo>
                    <a:pt x="9398739" y="1824913"/>
                    <a:pt x="9441769" y="1828192"/>
                    <a:pt x="9484113" y="1833913"/>
                  </a:cubicBezTo>
                  <a:cubicBezTo>
                    <a:pt x="9577393" y="1152710"/>
                    <a:pt x="10021507" y="601041"/>
                    <a:pt x="10603117" y="418114"/>
                  </a:cubicBezTo>
                  <a:lnTo>
                    <a:pt x="10682037" y="397564"/>
                  </a:lnTo>
                  <a:lnTo>
                    <a:pt x="10682037" y="3002594"/>
                  </a:lnTo>
                  <a:lnTo>
                    <a:pt x="7006593" y="3002594"/>
                  </a:lnTo>
                  <a:lnTo>
                    <a:pt x="0" y="3002594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B064C76-4B2F-6CCA-06B1-AFE9A3FB7539}"/>
              </a:ext>
            </a:extLst>
          </p:cNvPr>
          <p:cNvGrpSpPr/>
          <p:nvPr/>
        </p:nvGrpSpPr>
        <p:grpSpPr>
          <a:xfrm>
            <a:off x="0" y="10004616"/>
            <a:ext cx="24384000" cy="3711384"/>
            <a:chOff x="0" y="10004616"/>
            <a:chExt cx="24384000" cy="3711384"/>
          </a:xfrm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09900288-7C7E-BEAA-A374-907BE6926903}"/>
                </a:ext>
              </a:extLst>
            </p:cNvPr>
            <p:cNvSpPr/>
            <p:nvPr/>
          </p:nvSpPr>
          <p:spPr>
            <a:xfrm>
              <a:off x="0" y="10193748"/>
              <a:ext cx="13792200" cy="3522252"/>
            </a:xfrm>
            <a:custGeom>
              <a:avLst/>
              <a:gdLst>
                <a:gd name="csX0" fmla="*/ 13792200 w 13792200"/>
                <a:gd name="csY0" fmla="*/ 192401 h 3522252"/>
                <a:gd name="csX1" fmla="*/ 12964696 w 13792200"/>
                <a:gd name="csY1" fmla="*/ 0 h 3522252"/>
                <a:gd name="csX2" fmla="*/ 11227844 w 13792200"/>
                <a:gd name="csY2" fmla="*/ 1168503 h 3522252"/>
                <a:gd name="csX3" fmla="*/ 11203514 w 13792200"/>
                <a:gd name="csY3" fmla="*/ 1167896 h 3522252"/>
                <a:gd name="csX4" fmla="*/ 10317834 w 13792200"/>
                <a:gd name="csY4" fmla="*/ 1517638 h 3522252"/>
                <a:gd name="csX5" fmla="*/ 9179316 w 13792200"/>
                <a:gd name="csY5" fmla="*/ 1016843 h 3522252"/>
                <a:gd name="csX6" fmla="*/ 7790580 w 13792200"/>
                <a:gd name="csY6" fmla="*/ 1884290 h 3522252"/>
                <a:gd name="csX7" fmla="*/ 7016920 w 13792200"/>
                <a:gd name="csY7" fmla="*/ 1628417 h 3522252"/>
                <a:gd name="csX8" fmla="*/ 6597251 w 13792200"/>
                <a:gd name="csY8" fmla="*/ 1698150 h 3522252"/>
                <a:gd name="csX9" fmla="*/ 5392144 w 13792200"/>
                <a:gd name="csY9" fmla="*/ 861791 h 3522252"/>
                <a:gd name="csX10" fmla="*/ 4156859 w 13792200"/>
                <a:gd name="csY10" fmla="*/ 1789896 h 3522252"/>
                <a:gd name="csX11" fmla="*/ 3592537 w 13792200"/>
                <a:gd name="csY11" fmla="*/ 1628417 h 3522252"/>
                <a:gd name="csX12" fmla="*/ 3463442 w 13792200"/>
                <a:gd name="csY12" fmla="*/ 1636444 h 3522252"/>
                <a:gd name="csX13" fmla="*/ 1922467 w 13792200"/>
                <a:gd name="csY13" fmla="*/ 315786 h 3522252"/>
                <a:gd name="csX14" fmla="*/ 518587 w 13792200"/>
                <a:gd name="csY14" fmla="*/ 1195866 h 3522252"/>
                <a:gd name="csX15" fmla="*/ 250135 w 13792200"/>
                <a:gd name="csY15" fmla="*/ 1167896 h 3522252"/>
                <a:gd name="csX16" fmla="*/ 0 w 13792200"/>
                <a:gd name="csY16" fmla="*/ 1192225 h 3522252"/>
                <a:gd name="csX17" fmla="*/ 0 w 13792200"/>
                <a:gd name="csY17" fmla="*/ 3522252 h 3522252"/>
                <a:gd name="csX18" fmla="*/ 13792200 w 13792200"/>
                <a:gd name="csY18" fmla="*/ 3522252 h 3522252"/>
                <a:gd name="csX19" fmla="*/ 13792200 w 13792200"/>
                <a:gd name="csY19" fmla="*/ 192401 h 35222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3522252">
                  <a:moveTo>
                    <a:pt x="13792200" y="192401"/>
                  </a:moveTo>
                  <a:cubicBezTo>
                    <a:pt x="13542588" y="69402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7"/>
                    <a:pt x="11211707" y="1167896"/>
                    <a:pt x="11203514" y="1167896"/>
                  </a:cubicBezTo>
                  <a:cubicBezTo>
                    <a:pt x="10861027" y="1167896"/>
                    <a:pt x="10549737" y="1300825"/>
                    <a:pt x="10317834" y="1517638"/>
                  </a:cubicBezTo>
                  <a:cubicBezTo>
                    <a:pt x="10035398" y="1209879"/>
                    <a:pt x="9629907" y="1016843"/>
                    <a:pt x="9179316" y="1016843"/>
                  </a:cubicBezTo>
                  <a:cubicBezTo>
                    <a:pt x="8569094" y="1016843"/>
                    <a:pt x="8041680" y="1370696"/>
                    <a:pt x="7790580" y="1884290"/>
                  </a:cubicBezTo>
                  <a:cubicBezTo>
                    <a:pt x="7574566" y="1723583"/>
                    <a:pt x="7306887" y="1628417"/>
                    <a:pt x="7016920" y="1628417"/>
                  </a:cubicBezTo>
                  <a:cubicBezTo>
                    <a:pt x="6870005" y="1628417"/>
                    <a:pt x="6728939" y="1653188"/>
                    <a:pt x="6597251" y="1698150"/>
                  </a:cubicBezTo>
                  <a:cubicBezTo>
                    <a:pt x="6414890" y="1209713"/>
                    <a:pt x="5944218" y="861791"/>
                    <a:pt x="5392144" y="861791"/>
                  </a:cubicBezTo>
                  <a:cubicBezTo>
                    <a:pt x="4806085" y="861791"/>
                    <a:pt x="4311994" y="1253876"/>
                    <a:pt x="4156859" y="1789896"/>
                  </a:cubicBezTo>
                  <a:cubicBezTo>
                    <a:pt x="3993118" y="1687696"/>
                    <a:pt x="3799806" y="1628417"/>
                    <a:pt x="3592537" y="1628417"/>
                  </a:cubicBezTo>
                  <a:cubicBezTo>
                    <a:pt x="3548816" y="1628417"/>
                    <a:pt x="3505784" y="1631369"/>
                    <a:pt x="3463442" y="1636444"/>
                  </a:cubicBezTo>
                  <a:cubicBezTo>
                    <a:pt x="3348664" y="888604"/>
                    <a:pt x="2702416" y="315786"/>
                    <a:pt x="1922467" y="315786"/>
                  </a:cubicBezTo>
                  <a:cubicBezTo>
                    <a:pt x="1304770" y="315786"/>
                    <a:pt x="771039" y="674989"/>
                    <a:pt x="518587" y="1195866"/>
                  </a:cubicBezTo>
                  <a:cubicBezTo>
                    <a:pt x="431944" y="1177633"/>
                    <a:pt x="342184" y="1167896"/>
                    <a:pt x="250135" y="1167896"/>
                  </a:cubicBezTo>
                  <a:cubicBezTo>
                    <a:pt x="164541" y="1167896"/>
                    <a:pt x="80960" y="1176419"/>
                    <a:pt x="0" y="1192225"/>
                  </a:cubicBezTo>
                  <a:lnTo>
                    <a:pt x="0" y="3522252"/>
                  </a:lnTo>
                  <a:lnTo>
                    <a:pt x="13792200" y="3522252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8DC2365-3382-1857-D4EB-5A37789BB759}"/>
                </a:ext>
              </a:extLst>
            </p:cNvPr>
            <p:cNvSpPr/>
            <p:nvPr/>
          </p:nvSpPr>
          <p:spPr>
            <a:xfrm>
              <a:off x="11380460" y="10004616"/>
              <a:ext cx="13003540" cy="3711384"/>
            </a:xfrm>
            <a:custGeom>
              <a:avLst/>
              <a:gdLst>
                <a:gd name="csX0" fmla="*/ 13003540 w 13003540"/>
                <a:gd name="csY0" fmla="*/ 0 h 3711384"/>
                <a:gd name="csX1" fmla="*/ 13003540 w 13003540"/>
                <a:gd name="csY1" fmla="*/ 3711384 h 3711384"/>
                <a:gd name="csX2" fmla="*/ 0 w 13003540"/>
                <a:gd name="csY2" fmla="*/ 3711384 h 3711384"/>
                <a:gd name="csX3" fmla="*/ 0 w 13003540"/>
                <a:gd name="csY3" fmla="*/ 1248705 h 3711384"/>
                <a:gd name="csX4" fmla="*/ 254631 w 13003540"/>
                <a:gd name="csY4" fmla="*/ 1222991 h 3711384"/>
                <a:gd name="csX5" fmla="*/ 527909 w 13003540"/>
                <a:gd name="csY5" fmla="*/ 1252553 h 3711384"/>
                <a:gd name="csX6" fmla="*/ 1957024 w 13003540"/>
                <a:gd name="csY6" fmla="*/ 322369 h 3711384"/>
                <a:gd name="csX7" fmla="*/ 3525698 w 13003540"/>
                <a:gd name="csY7" fmla="*/ 1718214 h 3711384"/>
                <a:gd name="csX8" fmla="*/ 3657114 w 13003540"/>
                <a:gd name="csY8" fmla="*/ 1709730 h 3711384"/>
                <a:gd name="csX9" fmla="*/ 4231580 w 13003540"/>
                <a:gd name="csY9" fmla="*/ 1880402 h 3711384"/>
                <a:gd name="csX10" fmla="*/ 5489068 w 13003540"/>
                <a:gd name="csY10" fmla="*/ 899459 h 3711384"/>
                <a:gd name="csX11" fmla="*/ 6715838 w 13003540"/>
                <a:gd name="csY11" fmla="*/ 1783433 h 3711384"/>
                <a:gd name="csX12" fmla="*/ 7143052 w 13003540"/>
                <a:gd name="csY12" fmla="*/ 1709730 h 3711384"/>
                <a:gd name="csX13" fmla="*/ 7930618 w 13003540"/>
                <a:gd name="csY13" fmla="*/ 1980170 h 3711384"/>
                <a:gd name="csX14" fmla="*/ 9344316 w 13003540"/>
                <a:gd name="csY14" fmla="*/ 1063338 h 3711384"/>
                <a:gd name="csX15" fmla="*/ 10503300 w 13003540"/>
                <a:gd name="csY15" fmla="*/ 1592644 h 3711384"/>
                <a:gd name="csX16" fmla="*/ 11404900 w 13003540"/>
                <a:gd name="csY16" fmla="*/ 1222991 h 3711384"/>
                <a:gd name="csX17" fmla="*/ 11429668 w 13003540"/>
                <a:gd name="csY17" fmla="*/ 1223633 h 3711384"/>
                <a:gd name="csX18" fmla="*/ 12903818 w 13003540"/>
                <a:gd name="csY18" fmla="*/ 11966 h 37113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003540" h="3711384">
                  <a:moveTo>
                    <a:pt x="13003540" y="0"/>
                  </a:moveTo>
                  <a:lnTo>
                    <a:pt x="13003540" y="3711384"/>
                  </a:lnTo>
                  <a:lnTo>
                    <a:pt x="0" y="3711384"/>
                  </a:lnTo>
                  <a:lnTo>
                    <a:pt x="0" y="1248705"/>
                  </a:lnTo>
                  <a:cubicBezTo>
                    <a:pt x="82415" y="1231999"/>
                    <a:pt x="167499" y="1222991"/>
                    <a:pt x="254631" y="1222991"/>
                  </a:cubicBezTo>
                  <a:cubicBezTo>
                    <a:pt x="348335" y="1222991"/>
                    <a:pt x="439708" y="1233282"/>
                    <a:pt x="527909" y="1252553"/>
                  </a:cubicBezTo>
                  <a:cubicBezTo>
                    <a:pt x="784899" y="702022"/>
                    <a:pt x="1328224" y="322369"/>
                    <a:pt x="1957024" y="322369"/>
                  </a:cubicBezTo>
                  <a:cubicBezTo>
                    <a:pt x="2750992" y="322369"/>
                    <a:pt x="3408857" y="927799"/>
                    <a:pt x="3525698" y="1718214"/>
                  </a:cubicBezTo>
                  <a:cubicBezTo>
                    <a:pt x="3568801" y="1712850"/>
                    <a:pt x="3612607" y="1709730"/>
                    <a:pt x="3657114" y="1709730"/>
                  </a:cubicBezTo>
                  <a:cubicBezTo>
                    <a:pt x="3868108" y="1709730"/>
                    <a:pt x="4064895" y="1772384"/>
                    <a:pt x="4231580" y="1880402"/>
                  </a:cubicBezTo>
                  <a:cubicBezTo>
                    <a:pt x="4389503" y="1313866"/>
                    <a:pt x="4892476" y="899459"/>
                    <a:pt x="5489068" y="899459"/>
                  </a:cubicBezTo>
                  <a:cubicBezTo>
                    <a:pt x="6051066" y="899459"/>
                    <a:pt x="6530200" y="1267189"/>
                    <a:pt x="6715838" y="1783433"/>
                  </a:cubicBezTo>
                  <a:cubicBezTo>
                    <a:pt x="6849892" y="1735911"/>
                    <a:pt x="6993496" y="1709730"/>
                    <a:pt x="7143052" y="1709730"/>
                  </a:cubicBezTo>
                  <a:cubicBezTo>
                    <a:pt x="7438230" y="1709730"/>
                    <a:pt x="7710720" y="1810314"/>
                    <a:pt x="7930618" y="1980170"/>
                  </a:cubicBezTo>
                  <a:cubicBezTo>
                    <a:pt x="8186232" y="1437337"/>
                    <a:pt x="8723124" y="1063338"/>
                    <a:pt x="9344316" y="1063338"/>
                  </a:cubicBezTo>
                  <a:cubicBezTo>
                    <a:pt x="9803008" y="1063338"/>
                    <a:pt x="10215788" y="1267364"/>
                    <a:pt x="10503300" y="1592644"/>
                  </a:cubicBezTo>
                  <a:cubicBezTo>
                    <a:pt x="10739372" y="1363488"/>
                    <a:pt x="11056256" y="1222991"/>
                    <a:pt x="11404900" y="1222991"/>
                  </a:cubicBezTo>
                  <a:cubicBezTo>
                    <a:pt x="11413240" y="1222991"/>
                    <a:pt x="11421412" y="1223457"/>
                    <a:pt x="11429668" y="1223633"/>
                  </a:cubicBezTo>
                  <a:cubicBezTo>
                    <a:pt x="11678194" y="589901"/>
                    <a:pt x="12233212" y="119632"/>
                    <a:pt x="12903818" y="11966"/>
                  </a:cubicBez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C6ABDB9-F127-CDE0-7427-341C76F6E250}"/>
              </a:ext>
            </a:extLst>
          </p:cNvPr>
          <p:cNvGrpSpPr/>
          <p:nvPr/>
        </p:nvGrpSpPr>
        <p:grpSpPr>
          <a:xfrm>
            <a:off x="0" y="7165849"/>
            <a:ext cx="24384000" cy="5564891"/>
            <a:chOff x="0" y="7165849"/>
            <a:chExt cx="24384000" cy="5564891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BE13EC40-24E0-1DA2-D76C-CF8458B5212D}"/>
                </a:ext>
              </a:extLst>
            </p:cNvPr>
            <p:cNvSpPr/>
            <p:nvPr/>
          </p:nvSpPr>
          <p:spPr>
            <a:xfrm>
              <a:off x="0" y="7397627"/>
              <a:ext cx="13792200" cy="5333113"/>
            </a:xfrm>
            <a:custGeom>
              <a:avLst/>
              <a:gdLst>
                <a:gd name="csX0" fmla="*/ 13792200 w 13792200"/>
                <a:gd name="csY0" fmla="*/ 192401 h 5333113"/>
                <a:gd name="csX1" fmla="*/ 12964696 w 13792200"/>
                <a:gd name="csY1" fmla="*/ 0 h 5333113"/>
                <a:gd name="csX2" fmla="*/ 11227844 w 13792200"/>
                <a:gd name="csY2" fmla="*/ 1168503 h 5333113"/>
                <a:gd name="csX3" fmla="*/ 11203514 w 13792200"/>
                <a:gd name="csY3" fmla="*/ 1167897 h 5333113"/>
                <a:gd name="csX4" fmla="*/ 10317834 w 13792200"/>
                <a:gd name="csY4" fmla="*/ 1517639 h 5333113"/>
                <a:gd name="csX5" fmla="*/ 9179316 w 13792200"/>
                <a:gd name="csY5" fmla="*/ 1016844 h 5333113"/>
                <a:gd name="csX6" fmla="*/ 7790580 w 13792200"/>
                <a:gd name="csY6" fmla="*/ 1884290 h 5333113"/>
                <a:gd name="csX7" fmla="*/ 7016920 w 13792200"/>
                <a:gd name="csY7" fmla="*/ 1628418 h 5333113"/>
                <a:gd name="csX8" fmla="*/ 6597251 w 13792200"/>
                <a:gd name="csY8" fmla="*/ 1698151 h 5333113"/>
                <a:gd name="csX9" fmla="*/ 5392144 w 13792200"/>
                <a:gd name="csY9" fmla="*/ 861792 h 5333113"/>
                <a:gd name="csX10" fmla="*/ 4156859 w 13792200"/>
                <a:gd name="csY10" fmla="*/ 1789897 h 5333113"/>
                <a:gd name="csX11" fmla="*/ 3592537 w 13792200"/>
                <a:gd name="csY11" fmla="*/ 1628445 h 5333113"/>
                <a:gd name="csX12" fmla="*/ 3463442 w 13792200"/>
                <a:gd name="csY12" fmla="*/ 1636473 h 5333113"/>
                <a:gd name="csX13" fmla="*/ 1922467 w 13792200"/>
                <a:gd name="csY13" fmla="*/ 315814 h 5333113"/>
                <a:gd name="csX14" fmla="*/ 518587 w 13792200"/>
                <a:gd name="csY14" fmla="*/ 1195894 h 5333113"/>
                <a:gd name="csX15" fmla="*/ 250135 w 13792200"/>
                <a:gd name="csY15" fmla="*/ 1167924 h 5333113"/>
                <a:gd name="csX16" fmla="*/ 0 w 13792200"/>
                <a:gd name="csY16" fmla="*/ 1192253 h 5333113"/>
                <a:gd name="csX17" fmla="*/ 0 w 13792200"/>
                <a:gd name="csY17" fmla="*/ 5333113 h 5333113"/>
                <a:gd name="csX18" fmla="*/ 13792200 w 13792200"/>
                <a:gd name="csY18" fmla="*/ 5333113 h 5333113"/>
                <a:gd name="csX19" fmla="*/ 13792200 w 13792200"/>
                <a:gd name="csY19" fmla="*/ 192401 h 5333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5333113">
                  <a:moveTo>
                    <a:pt x="13792200" y="192401"/>
                  </a:moveTo>
                  <a:cubicBezTo>
                    <a:pt x="13542588" y="69403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8"/>
                    <a:pt x="11211707" y="1167897"/>
                    <a:pt x="11203514" y="1167897"/>
                  </a:cubicBezTo>
                  <a:cubicBezTo>
                    <a:pt x="10861027" y="1167897"/>
                    <a:pt x="10549737" y="1300826"/>
                    <a:pt x="10317834" y="1517639"/>
                  </a:cubicBezTo>
                  <a:cubicBezTo>
                    <a:pt x="10035398" y="1209880"/>
                    <a:pt x="9629907" y="1016844"/>
                    <a:pt x="9179316" y="1016844"/>
                  </a:cubicBezTo>
                  <a:cubicBezTo>
                    <a:pt x="8569094" y="1016844"/>
                    <a:pt x="8041680" y="1370697"/>
                    <a:pt x="7790580" y="1884290"/>
                  </a:cubicBezTo>
                  <a:cubicBezTo>
                    <a:pt x="7574566" y="1723584"/>
                    <a:pt x="7306887" y="1628418"/>
                    <a:pt x="7016920" y="1628418"/>
                  </a:cubicBezTo>
                  <a:cubicBezTo>
                    <a:pt x="6870005" y="1628418"/>
                    <a:pt x="6728939" y="1653161"/>
                    <a:pt x="6597251" y="1698151"/>
                  </a:cubicBezTo>
                  <a:cubicBezTo>
                    <a:pt x="6414890" y="1209714"/>
                    <a:pt x="5944218" y="861792"/>
                    <a:pt x="5392144" y="861792"/>
                  </a:cubicBezTo>
                  <a:cubicBezTo>
                    <a:pt x="4806085" y="861792"/>
                    <a:pt x="4311994" y="1253877"/>
                    <a:pt x="4156859" y="1789897"/>
                  </a:cubicBezTo>
                  <a:cubicBezTo>
                    <a:pt x="3993118" y="1687697"/>
                    <a:pt x="3799806" y="1628445"/>
                    <a:pt x="3592537" y="1628445"/>
                  </a:cubicBezTo>
                  <a:cubicBezTo>
                    <a:pt x="3548816" y="1628445"/>
                    <a:pt x="3505784" y="1631370"/>
                    <a:pt x="3463442" y="1636473"/>
                  </a:cubicBezTo>
                  <a:cubicBezTo>
                    <a:pt x="3348664" y="888632"/>
                    <a:pt x="2702416" y="315814"/>
                    <a:pt x="1922467" y="315814"/>
                  </a:cubicBezTo>
                  <a:cubicBezTo>
                    <a:pt x="1304770" y="315814"/>
                    <a:pt x="771039" y="675018"/>
                    <a:pt x="518587" y="1195894"/>
                  </a:cubicBezTo>
                  <a:cubicBezTo>
                    <a:pt x="431944" y="1177662"/>
                    <a:pt x="342184" y="1167924"/>
                    <a:pt x="250135" y="1167924"/>
                  </a:cubicBezTo>
                  <a:cubicBezTo>
                    <a:pt x="164541" y="1167924"/>
                    <a:pt x="80960" y="1176448"/>
                    <a:pt x="0" y="1192253"/>
                  </a:cubicBezTo>
                  <a:lnTo>
                    <a:pt x="0" y="5333113"/>
                  </a:lnTo>
                  <a:lnTo>
                    <a:pt x="13792200" y="5333113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C780036-3D3C-77F2-866B-4216880385F1}"/>
                </a:ext>
              </a:extLst>
            </p:cNvPr>
            <p:cNvSpPr/>
            <p:nvPr/>
          </p:nvSpPr>
          <p:spPr>
            <a:xfrm>
              <a:off x="13792200" y="7165849"/>
              <a:ext cx="10591800" cy="5488692"/>
            </a:xfrm>
            <a:custGeom>
              <a:avLst/>
              <a:gdLst>
                <a:gd name="csX0" fmla="*/ 10454790 w 10591800"/>
                <a:gd name="csY0" fmla="*/ 0 h 5488692"/>
                <a:gd name="csX1" fmla="*/ 10591800 w 10591800"/>
                <a:gd name="csY1" fmla="*/ 8200 h 5488692"/>
                <a:gd name="csX2" fmla="*/ 10591800 w 10591800"/>
                <a:gd name="csY2" fmla="*/ 5488692 h 5488692"/>
                <a:gd name="csX3" fmla="*/ 0 w 10591800"/>
                <a:gd name="csY3" fmla="*/ 5488692 h 5488692"/>
                <a:gd name="csX4" fmla="*/ 0 w 10591800"/>
                <a:gd name="csY4" fmla="*/ 444168 h 5488692"/>
                <a:gd name="csX5" fmla="*/ 92454 w 10591800"/>
                <a:gd name="csY5" fmla="*/ 485247 h 5488692"/>
                <a:gd name="csX6" fmla="*/ 953536 w 10591800"/>
                <a:gd name="csY6" fmla="*/ 1684213 h 5488692"/>
                <a:gd name="csX7" fmla="*/ 1082631 w 10591800"/>
                <a:gd name="csY7" fmla="*/ 1675950 h 5488692"/>
                <a:gd name="csX8" fmla="*/ 1646953 w 10591800"/>
                <a:gd name="csY8" fmla="*/ 1842112 h 5488692"/>
                <a:gd name="csX9" fmla="*/ 2882238 w 10591800"/>
                <a:gd name="csY9" fmla="*/ 886933 h 5488692"/>
                <a:gd name="csX10" fmla="*/ 4087344 w 10591800"/>
                <a:gd name="csY10" fmla="*/ 1747690 h 5488692"/>
                <a:gd name="csX11" fmla="*/ 4507014 w 10591800"/>
                <a:gd name="csY11" fmla="*/ 1675923 h 5488692"/>
                <a:gd name="csX12" fmla="*/ 5280674 w 10591800"/>
                <a:gd name="csY12" fmla="*/ 1939259 h 5488692"/>
                <a:gd name="csX13" fmla="*/ 6669410 w 10591800"/>
                <a:gd name="csY13" fmla="*/ 1046508 h 5488692"/>
                <a:gd name="csX14" fmla="*/ 7807928 w 10591800"/>
                <a:gd name="csY14" fmla="*/ 1561912 h 5488692"/>
                <a:gd name="csX15" fmla="*/ 8693608 w 10591800"/>
                <a:gd name="csY15" fmla="*/ 1201967 h 5488692"/>
                <a:gd name="csX16" fmla="*/ 8717938 w 10591800"/>
                <a:gd name="csY16" fmla="*/ 1202591 h 5488692"/>
                <a:gd name="csX17" fmla="*/ 10454790 w 10591800"/>
                <a:gd name="csY17" fmla="*/ 0 h 54886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591800" h="5488692">
                  <a:moveTo>
                    <a:pt x="10454790" y="0"/>
                  </a:moveTo>
                  <a:lnTo>
                    <a:pt x="10591800" y="8200"/>
                  </a:lnTo>
                  <a:lnTo>
                    <a:pt x="10591800" y="5488692"/>
                  </a:lnTo>
                  <a:lnTo>
                    <a:pt x="0" y="5488692"/>
                  </a:lnTo>
                  <a:lnTo>
                    <a:pt x="0" y="444168"/>
                  </a:lnTo>
                  <a:lnTo>
                    <a:pt x="92454" y="485247"/>
                  </a:lnTo>
                  <a:cubicBezTo>
                    <a:pt x="544514" y="711073"/>
                    <a:pt x="874626" y="1155074"/>
                    <a:pt x="953536" y="1684213"/>
                  </a:cubicBezTo>
                  <a:cubicBezTo>
                    <a:pt x="995878" y="1678961"/>
                    <a:pt x="1038910" y="1675950"/>
                    <a:pt x="1082631" y="1675950"/>
                  </a:cubicBezTo>
                  <a:cubicBezTo>
                    <a:pt x="1289900" y="1675950"/>
                    <a:pt x="1483212" y="1736931"/>
                    <a:pt x="1646953" y="1842112"/>
                  </a:cubicBezTo>
                  <a:cubicBezTo>
                    <a:pt x="1802088" y="1290455"/>
                    <a:pt x="2296179" y="886933"/>
                    <a:pt x="2882238" y="886933"/>
                  </a:cubicBezTo>
                  <a:cubicBezTo>
                    <a:pt x="3434312" y="886933"/>
                    <a:pt x="3904984" y="1245004"/>
                    <a:pt x="4087344" y="1747690"/>
                  </a:cubicBezTo>
                  <a:cubicBezTo>
                    <a:pt x="4219032" y="1701387"/>
                    <a:pt x="4360100" y="1675923"/>
                    <a:pt x="4507014" y="1675923"/>
                  </a:cubicBezTo>
                  <a:cubicBezTo>
                    <a:pt x="4796980" y="1675923"/>
                    <a:pt x="5064660" y="1773865"/>
                    <a:pt x="5280674" y="1939259"/>
                  </a:cubicBezTo>
                  <a:cubicBezTo>
                    <a:pt x="5531774" y="1410683"/>
                    <a:pt x="6059188" y="1046508"/>
                    <a:pt x="6669410" y="1046508"/>
                  </a:cubicBezTo>
                  <a:cubicBezTo>
                    <a:pt x="7120000" y="1046508"/>
                    <a:pt x="7525492" y="1245175"/>
                    <a:pt x="7807928" y="1561912"/>
                  </a:cubicBezTo>
                  <a:cubicBezTo>
                    <a:pt x="8039832" y="1338774"/>
                    <a:pt x="8351120" y="1201967"/>
                    <a:pt x="8693608" y="1201967"/>
                  </a:cubicBezTo>
                  <a:cubicBezTo>
                    <a:pt x="8701800" y="1201967"/>
                    <a:pt x="8709828" y="1202421"/>
                    <a:pt x="8717938" y="1202591"/>
                  </a:cubicBezTo>
                  <a:cubicBezTo>
                    <a:pt x="8996954" y="497349"/>
                    <a:pt x="9669214" y="0"/>
                    <a:pt x="10454790" y="0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D620CE56-B24A-AD20-52A0-1BFF80F8AB08}"/>
              </a:ext>
            </a:extLst>
          </p:cNvPr>
          <p:cNvSpPr/>
          <p:nvPr/>
        </p:nvSpPr>
        <p:spPr>
          <a:xfrm>
            <a:off x="9056036" y="4594082"/>
            <a:ext cx="6271928" cy="6271928"/>
          </a:xfrm>
          <a:prstGeom prst="ellipse">
            <a:avLst/>
          </a:prstGeom>
          <a:solidFill>
            <a:schemeClr val="tx1">
              <a:lumMod val="25000"/>
              <a:lumOff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7E19F990-4115-5B13-2F4D-ABCE5FF1A1E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#137</a:t>
            </a:r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108D17F3-0353-4196-E2D7-5F91D3E710EE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5366EFB0-8E65-3594-4834-57DEADE9212C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84" name="!!MainTitle1">
            <a:extLst>
              <a:ext uri="{FF2B5EF4-FFF2-40B4-BE49-F238E27FC236}">
                <a16:creationId xmlns:a16="http://schemas.microsoft.com/office/drawing/2014/main" id="{F42B97B2-DF04-8F3D-9D9D-90522291E43C}"/>
              </a:ext>
            </a:extLst>
          </p:cNvPr>
          <p:cNvSpPr txBox="1"/>
          <p:nvPr/>
        </p:nvSpPr>
        <p:spPr>
          <a:xfrm>
            <a:off x="5898473" y="1190307"/>
            <a:ext cx="12587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 Balloon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5" name="!!SubTitle">
            <a:extLst>
              <a:ext uri="{FF2B5EF4-FFF2-40B4-BE49-F238E27FC236}">
                <a16:creationId xmlns:a16="http://schemas.microsoft.com/office/drawing/2014/main" id="{7E1986F5-0BAE-407F-242A-BF35BA5F2D06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6A0E38F0-9DDC-7506-B447-E72FDBCCC266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ACE3FCDD-2A9E-6E67-3370-2B5BB5D31ABA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CC758DB9-8506-D4DB-1736-F985B06181B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A1FF04E-2FE9-459A-9651-7E2C7B87FD9D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953ED5C-7A5A-C5C2-32ED-7A47935947DF}"/>
              </a:ext>
            </a:extLst>
          </p:cNvPr>
          <p:cNvGrpSpPr/>
          <p:nvPr/>
        </p:nvGrpSpPr>
        <p:grpSpPr>
          <a:xfrm>
            <a:off x="10058400" y="5133818"/>
            <a:ext cx="4267200" cy="6838570"/>
            <a:chOff x="10058400" y="5133818"/>
            <a:chExt cx="4267200" cy="6838570"/>
          </a:xfrm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B4C92D9-87C1-E0D4-0BC5-41DF20F53AA2}"/>
                </a:ext>
              </a:extLst>
            </p:cNvPr>
            <p:cNvSpPr/>
            <p:nvPr/>
          </p:nvSpPr>
          <p:spPr>
            <a:xfrm>
              <a:off x="11302323" y="10087235"/>
              <a:ext cx="179321" cy="1068708"/>
            </a:xfrm>
            <a:custGeom>
              <a:avLst/>
              <a:gdLst>
                <a:gd name="csX0" fmla="*/ 106 w 77388"/>
                <a:gd name="csY0" fmla="*/ 13623 h 461213"/>
                <a:gd name="csX1" fmla="*/ 44454 w 77388"/>
                <a:gd name="csY1" fmla="*/ 447573 h 461213"/>
                <a:gd name="csX2" fmla="*/ 77296 w 77388"/>
                <a:gd name="csY2" fmla="*/ 447573 h 461213"/>
                <a:gd name="csX3" fmla="*/ 28643 w 77388"/>
                <a:gd name="csY3" fmla="*/ 13623 h 461213"/>
                <a:gd name="csX4" fmla="*/ 106 w 77388"/>
                <a:gd name="csY4" fmla="*/ 13623 h 461213"/>
                <a:gd name="csX5" fmla="*/ 106 w 77388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88" h="461213">
                  <a:moveTo>
                    <a:pt x="106" y="13623"/>
                  </a:moveTo>
                  <a:cubicBezTo>
                    <a:pt x="16327" y="158289"/>
                    <a:pt x="28243" y="302916"/>
                    <a:pt x="44454" y="447573"/>
                  </a:cubicBezTo>
                  <a:cubicBezTo>
                    <a:pt x="46483" y="465661"/>
                    <a:pt x="79344" y="465861"/>
                    <a:pt x="77296" y="447573"/>
                  </a:cubicBezTo>
                  <a:cubicBezTo>
                    <a:pt x="61066" y="302916"/>
                    <a:pt x="44864" y="158289"/>
                    <a:pt x="28643" y="13623"/>
                  </a:cubicBezTo>
                  <a:cubicBezTo>
                    <a:pt x="26605" y="-4446"/>
                    <a:pt x="-1951" y="-4636"/>
                    <a:pt x="106" y="13623"/>
                  </a:cubicBezTo>
                  <a:lnTo>
                    <a:pt x="106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CB555A76-34B9-432C-4A97-93CA1854A90F}"/>
                </a:ext>
              </a:extLst>
            </p:cNvPr>
            <p:cNvSpPr/>
            <p:nvPr/>
          </p:nvSpPr>
          <p:spPr>
            <a:xfrm>
              <a:off x="12902263" y="10087235"/>
              <a:ext cx="179300" cy="1068708"/>
            </a:xfrm>
            <a:custGeom>
              <a:avLst/>
              <a:gdLst>
                <a:gd name="csX0" fmla="*/ 77273 w 77379"/>
                <a:gd name="csY0" fmla="*/ 13623 h 461213"/>
                <a:gd name="csX1" fmla="*/ 32972 w 77379"/>
                <a:gd name="csY1" fmla="*/ 447573 h 461213"/>
                <a:gd name="csX2" fmla="*/ 92 w 77379"/>
                <a:gd name="csY2" fmla="*/ 447573 h 461213"/>
                <a:gd name="csX3" fmla="*/ 48745 w 77379"/>
                <a:gd name="csY3" fmla="*/ 13623 h 461213"/>
                <a:gd name="csX4" fmla="*/ 77273 w 77379"/>
                <a:gd name="csY4" fmla="*/ 13623 h 461213"/>
                <a:gd name="csX5" fmla="*/ 77273 w 77379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79" h="461213">
                  <a:moveTo>
                    <a:pt x="77273" y="13623"/>
                  </a:moveTo>
                  <a:cubicBezTo>
                    <a:pt x="61061" y="158289"/>
                    <a:pt x="49203" y="302916"/>
                    <a:pt x="32972" y="447573"/>
                  </a:cubicBezTo>
                  <a:cubicBezTo>
                    <a:pt x="30962" y="465661"/>
                    <a:pt x="-1956" y="465861"/>
                    <a:pt x="92" y="447573"/>
                  </a:cubicBezTo>
                  <a:cubicBezTo>
                    <a:pt x="16322" y="302916"/>
                    <a:pt x="32524" y="158289"/>
                    <a:pt x="48745" y="13623"/>
                  </a:cubicBezTo>
                  <a:cubicBezTo>
                    <a:pt x="50765" y="-4446"/>
                    <a:pt x="79340" y="-4636"/>
                    <a:pt x="77273" y="13623"/>
                  </a:cubicBezTo>
                  <a:lnTo>
                    <a:pt x="77273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9780794-4506-3F0A-B853-1F9F636F1571}"/>
                </a:ext>
              </a:extLst>
            </p:cNvPr>
            <p:cNvSpPr/>
            <p:nvPr/>
          </p:nvSpPr>
          <p:spPr>
            <a:xfrm>
              <a:off x="11302478" y="10927065"/>
              <a:ext cx="1779145" cy="1045323"/>
            </a:xfrm>
            <a:custGeom>
              <a:avLst/>
              <a:gdLst>
                <a:gd name="csX0" fmla="*/ 399888 w 767810"/>
                <a:gd name="csY0" fmla="*/ 0 h 451121"/>
                <a:gd name="csX1" fmla="*/ 367894 w 767810"/>
                <a:gd name="csY1" fmla="*/ 0 h 451121"/>
                <a:gd name="csX2" fmla="*/ 0 w 767810"/>
                <a:gd name="csY2" fmla="*/ 0 h 451121"/>
                <a:gd name="csX3" fmla="*/ 154905 w 767810"/>
                <a:gd name="csY3" fmla="*/ 445389 h 451121"/>
                <a:gd name="csX4" fmla="*/ 383905 w 767810"/>
                <a:gd name="csY4" fmla="*/ 446656 h 451121"/>
                <a:gd name="csX5" fmla="*/ 612896 w 767810"/>
                <a:gd name="csY5" fmla="*/ 445389 h 451121"/>
                <a:gd name="csX6" fmla="*/ 767810 w 767810"/>
                <a:gd name="csY6" fmla="*/ 0 h 451121"/>
                <a:gd name="csX7" fmla="*/ 399888 w 767810"/>
                <a:gd name="csY7" fmla="*/ 0 h 4511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67810" h="451121">
                  <a:moveTo>
                    <a:pt x="399888" y="0"/>
                  </a:moveTo>
                  <a:lnTo>
                    <a:pt x="367894" y="0"/>
                  </a:ln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237277" y="455685"/>
                    <a:pt x="344033" y="449532"/>
                    <a:pt x="383905" y="446656"/>
                  </a:cubicBezTo>
                  <a:cubicBezTo>
                    <a:pt x="423777" y="449542"/>
                    <a:pt x="530533" y="455685"/>
                    <a:pt x="612896" y="445389"/>
                  </a:cubicBezTo>
                  <a:cubicBezTo>
                    <a:pt x="716185" y="432483"/>
                    <a:pt x="767810" y="0"/>
                    <a:pt x="767810" y="0"/>
                  </a:cubicBezTo>
                  <a:lnTo>
                    <a:pt x="39988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459CD6FB-92EA-A1CF-5D5D-B1C89D5AE28E}"/>
                </a:ext>
              </a:extLst>
            </p:cNvPr>
            <p:cNvSpPr/>
            <p:nvPr/>
          </p:nvSpPr>
          <p:spPr>
            <a:xfrm>
              <a:off x="10058400" y="5735607"/>
              <a:ext cx="1358913" cy="4383216"/>
            </a:xfrm>
            <a:custGeom>
              <a:avLst/>
              <a:gdLst>
                <a:gd name="csX0" fmla="*/ 141713 w 586454"/>
                <a:gd name="csY0" fmla="*/ 340766 h 1891626"/>
                <a:gd name="csX1" fmla="*/ 235430 w 586454"/>
                <a:gd name="csY1" fmla="*/ 0 h 1891626"/>
                <a:gd name="csX2" fmla="*/ 57827 w 586454"/>
                <a:gd name="csY2" fmla="*/ 278321 h 1891626"/>
                <a:gd name="csX3" fmla="*/ 273158 w 586454"/>
                <a:gd name="csY3" fmla="*/ 1377325 h 1891626"/>
                <a:gd name="csX4" fmla="*/ 536934 w 586454"/>
                <a:gd name="csY4" fmla="*/ 1891627 h 1891626"/>
                <a:gd name="csX5" fmla="*/ 586455 w 586454"/>
                <a:gd name="csY5" fmla="*/ 1891627 h 1891626"/>
                <a:gd name="csX6" fmla="*/ 141713 w 586454"/>
                <a:gd name="csY6" fmla="*/ 340766 h 18916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586454" h="1891626">
                  <a:moveTo>
                    <a:pt x="141713" y="340766"/>
                  </a:moveTo>
                  <a:cubicBezTo>
                    <a:pt x="157468" y="209093"/>
                    <a:pt x="191491" y="96241"/>
                    <a:pt x="235430" y="0"/>
                  </a:cubicBezTo>
                  <a:cubicBezTo>
                    <a:pt x="164097" y="72447"/>
                    <a:pt x="102366" y="163659"/>
                    <a:pt x="57827" y="278321"/>
                  </a:cubicBezTo>
                  <a:cubicBezTo>
                    <a:pt x="-100898" y="686829"/>
                    <a:pt x="99099" y="1039397"/>
                    <a:pt x="273158" y="1377325"/>
                  </a:cubicBezTo>
                  <a:cubicBezTo>
                    <a:pt x="447228" y="1715262"/>
                    <a:pt x="536934" y="1891627"/>
                    <a:pt x="536934" y="1891627"/>
                  </a:cubicBezTo>
                  <a:lnTo>
                    <a:pt x="586455" y="1891627"/>
                  </a:lnTo>
                  <a:cubicBezTo>
                    <a:pt x="352883" y="1412224"/>
                    <a:pt x="77229" y="879872"/>
                    <a:pt x="141713" y="340766"/>
                  </a:cubicBezTo>
                  <a:close/>
                </a:path>
              </a:pathLst>
            </a:custGeom>
            <a:solidFill>
              <a:srgbClr val="91A7F9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2E4D3DD2-7A5D-B733-6C60-58765EA699AB}"/>
                </a:ext>
              </a:extLst>
            </p:cNvPr>
            <p:cNvGrpSpPr/>
            <p:nvPr/>
          </p:nvGrpSpPr>
          <p:grpSpPr>
            <a:xfrm>
              <a:off x="11302323" y="10087235"/>
              <a:ext cx="1779240" cy="1068708"/>
              <a:chOff x="11302323" y="10087235"/>
              <a:chExt cx="1779240" cy="1068708"/>
            </a:xfrm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FB3813F2-1485-C4B4-9B93-4BB55542CFBE}"/>
                  </a:ext>
                </a:extLst>
              </p:cNvPr>
              <p:cNvSpPr/>
              <p:nvPr/>
            </p:nvSpPr>
            <p:spPr>
              <a:xfrm>
                <a:off x="11302323" y="10087235"/>
                <a:ext cx="179321" cy="1068708"/>
              </a:xfrm>
              <a:custGeom>
                <a:avLst/>
                <a:gdLst>
                  <a:gd name="csX0" fmla="*/ 106 w 77388"/>
                  <a:gd name="csY0" fmla="*/ 13623 h 461213"/>
                  <a:gd name="csX1" fmla="*/ 44454 w 77388"/>
                  <a:gd name="csY1" fmla="*/ 447573 h 461213"/>
                  <a:gd name="csX2" fmla="*/ 77296 w 77388"/>
                  <a:gd name="csY2" fmla="*/ 447573 h 461213"/>
                  <a:gd name="csX3" fmla="*/ 28643 w 77388"/>
                  <a:gd name="csY3" fmla="*/ 13623 h 461213"/>
                  <a:gd name="csX4" fmla="*/ 106 w 77388"/>
                  <a:gd name="csY4" fmla="*/ 13623 h 461213"/>
                  <a:gd name="csX5" fmla="*/ 106 w 77388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88" h="461213">
                    <a:moveTo>
                      <a:pt x="106" y="13623"/>
                    </a:moveTo>
                    <a:cubicBezTo>
                      <a:pt x="16327" y="158289"/>
                      <a:pt x="28243" y="302916"/>
                      <a:pt x="44454" y="447573"/>
                    </a:cubicBezTo>
                    <a:cubicBezTo>
                      <a:pt x="46483" y="465661"/>
                      <a:pt x="79344" y="465861"/>
                      <a:pt x="77296" y="447573"/>
                    </a:cubicBezTo>
                    <a:cubicBezTo>
                      <a:pt x="61066" y="302916"/>
                      <a:pt x="44864" y="158289"/>
                      <a:pt x="28643" y="13623"/>
                    </a:cubicBezTo>
                    <a:cubicBezTo>
                      <a:pt x="26605" y="-4446"/>
                      <a:pt x="-1951" y="-4636"/>
                      <a:pt x="106" y="13623"/>
                    </a:cubicBezTo>
                    <a:lnTo>
                      <a:pt x="106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FF975FB8-03C2-60C0-CC06-4E46D5B855CD}"/>
                  </a:ext>
                </a:extLst>
              </p:cNvPr>
              <p:cNvSpPr/>
              <p:nvPr/>
            </p:nvSpPr>
            <p:spPr>
              <a:xfrm>
                <a:off x="12902263" y="10087235"/>
                <a:ext cx="179300" cy="1068708"/>
              </a:xfrm>
              <a:custGeom>
                <a:avLst/>
                <a:gdLst>
                  <a:gd name="csX0" fmla="*/ 77273 w 77379"/>
                  <a:gd name="csY0" fmla="*/ 13623 h 461213"/>
                  <a:gd name="csX1" fmla="*/ 32972 w 77379"/>
                  <a:gd name="csY1" fmla="*/ 447573 h 461213"/>
                  <a:gd name="csX2" fmla="*/ 92 w 77379"/>
                  <a:gd name="csY2" fmla="*/ 447573 h 461213"/>
                  <a:gd name="csX3" fmla="*/ 48745 w 77379"/>
                  <a:gd name="csY3" fmla="*/ 13623 h 461213"/>
                  <a:gd name="csX4" fmla="*/ 77273 w 77379"/>
                  <a:gd name="csY4" fmla="*/ 13623 h 461213"/>
                  <a:gd name="csX5" fmla="*/ 77273 w 77379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79" h="461213">
                    <a:moveTo>
                      <a:pt x="77273" y="13623"/>
                    </a:moveTo>
                    <a:cubicBezTo>
                      <a:pt x="61061" y="158289"/>
                      <a:pt x="49203" y="302916"/>
                      <a:pt x="32972" y="447573"/>
                    </a:cubicBezTo>
                    <a:cubicBezTo>
                      <a:pt x="30962" y="465661"/>
                      <a:pt x="-1956" y="465861"/>
                      <a:pt x="92" y="447573"/>
                    </a:cubicBezTo>
                    <a:cubicBezTo>
                      <a:pt x="16322" y="302916"/>
                      <a:pt x="32524" y="158289"/>
                      <a:pt x="48745" y="13623"/>
                    </a:cubicBezTo>
                    <a:cubicBezTo>
                      <a:pt x="50765" y="-4446"/>
                      <a:pt x="79340" y="-4636"/>
                      <a:pt x="77273" y="13623"/>
                    </a:cubicBezTo>
                    <a:lnTo>
                      <a:pt x="77273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7892B56-0314-512E-885E-E06A41B1E9A4}"/>
                </a:ext>
              </a:extLst>
            </p:cNvPr>
            <p:cNvSpPr/>
            <p:nvPr/>
          </p:nvSpPr>
          <p:spPr>
            <a:xfrm>
              <a:off x="11302458" y="10927065"/>
              <a:ext cx="680448" cy="1045279"/>
            </a:xfrm>
            <a:custGeom>
              <a:avLst/>
              <a:gdLst>
                <a:gd name="csX0" fmla="*/ 233534 w 293655"/>
                <a:gd name="csY0" fmla="*/ 0 h 451102"/>
                <a:gd name="csX1" fmla="*/ 0 w 293655"/>
                <a:gd name="csY1" fmla="*/ 0 h 451102"/>
                <a:gd name="csX2" fmla="*/ 154905 w 293655"/>
                <a:gd name="csY2" fmla="*/ 445389 h 451102"/>
                <a:gd name="csX3" fmla="*/ 293656 w 293655"/>
                <a:gd name="csY3" fmla="*/ 450799 h 451102"/>
                <a:gd name="csX4" fmla="*/ 233534 w 293655"/>
                <a:gd name="csY4" fmla="*/ 0 h 4511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93655" h="451102">
                  <a:moveTo>
                    <a:pt x="233534" y="0"/>
                  </a:move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198863" y="450885"/>
                    <a:pt x="249688" y="451675"/>
                    <a:pt x="293656" y="450799"/>
                  </a:cubicBezTo>
                  <a:cubicBezTo>
                    <a:pt x="234782" y="308553"/>
                    <a:pt x="232467" y="153210"/>
                    <a:pt x="23353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AD56A299-4960-447B-2BF3-B7D3F9352D5C}"/>
                </a:ext>
              </a:extLst>
            </p:cNvPr>
            <p:cNvGrpSpPr/>
            <p:nvPr/>
          </p:nvGrpSpPr>
          <p:grpSpPr>
            <a:xfrm>
              <a:off x="10058400" y="5133818"/>
              <a:ext cx="4267200" cy="4985004"/>
              <a:chOff x="10058400" y="5133818"/>
              <a:chExt cx="4267200" cy="4985004"/>
            </a:xfrm>
          </p:grpSpPr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72905378-5069-1640-A839-D5DDCB876582}"/>
                  </a:ext>
                </a:extLst>
              </p:cNvPr>
              <p:cNvSpPr/>
              <p:nvPr/>
            </p:nvSpPr>
            <p:spPr>
              <a:xfrm>
                <a:off x="10058409" y="5133839"/>
                <a:ext cx="4267191" cy="4984982"/>
              </a:xfrm>
              <a:custGeom>
                <a:avLst/>
                <a:gdLst>
                  <a:gd name="csX0" fmla="*/ 1783724 w 1841554"/>
                  <a:gd name="csY0" fmla="*/ 538010 h 2151325"/>
                  <a:gd name="csX1" fmla="*/ 1606921 w 1841554"/>
                  <a:gd name="csY1" fmla="*/ 260518 h 2151325"/>
                  <a:gd name="csX2" fmla="*/ 1606569 w 1841554"/>
                  <a:gd name="csY2" fmla="*/ 259699 h 2151325"/>
                  <a:gd name="csX3" fmla="*/ 1349623 w 1841554"/>
                  <a:gd name="csY3" fmla="*/ 84725 h 2151325"/>
                  <a:gd name="csX4" fmla="*/ 1349527 w 1841554"/>
                  <a:gd name="csY4" fmla="*/ 85496 h 2151325"/>
                  <a:gd name="csX5" fmla="*/ 1349194 w 1841554"/>
                  <a:gd name="csY5" fmla="*/ 84725 h 2151325"/>
                  <a:gd name="csX6" fmla="*/ 991054 w 1841554"/>
                  <a:gd name="csY6" fmla="*/ 0 h 2151325"/>
                  <a:gd name="csX7" fmla="*/ 850522 w 1841554"/>
                  <a:gd name="csY7" fmla="*/ 0 h 2151325"/>
                  <a:gd name="csX8" fmla="*/ 492363 w 1841554"/>
                  <a:gd name="csY8" fmla="*/ 84725 h 2151325"/>
                  <a:gd name="csX9" fmla="*/ 235426 w 1841554"/>
                  <a:gd name="csY9" fmla="*/ 259699 h 2151325"/>
                  <a:gd name="csX10" fmla="*/ 57823 w 1841554"/>
                  <a:gd name="csY10" fmla="*/ 538020 h 2151325"/>
                  <a:gd name="csX11" fmla="*/ 273145 w 1841554"/>
                  <a:gd name="csY11" fmla="*/ 1637024 h 2151325"/>
                  <a:gd name="csX12" fmla="*/ 536921 w 1841554"/>
                  <a:gd name="csY12" fmla="*/ 2151326 h 2151325"/>
                  <a:gd name="csX13" fmla="*/ 556657 w 1841554"/>
                  <a:gd name="csY13" fmla="*/ 2151326 h 2151325"/>
                  <a:gd name="csX14" fmla="*/ 586441 w 1841554"/>
                  <a:gd name="csY14" fmla="*/ 2151326 h 2151325"/>
                  <a:gd name="csX15" fmla="*/ 743509 w 1841554"/>
                  <a:gd name="csY15" fmla="*/ 2151326 h 2151325"/>
                  <a:gd name="csX16" fmla="*/ 804307 w 1841554"/>
                  <a:gd name="csY16" fmla="*/ 2151326 h 2151325"/>
                  <a:gd name="csX17" fmla="*/ 850617 w 1841554"/>
                  <a:gd name="csY17" fmla="*/ 2151326 h 2151325"/>
                  <a:gd name="csX18" fmla="*/ 990930 w 1841554"/>
                  <a:gd name="csY18" fmla="*/ 2151326 h 2151325"/>
                  <a:gd name="csX19" fmla="*/ 1037660 w 1841554"/>
                  <a:gd name="csY19" fmla="*/ 2151326 h 2151325"/>
                  <a:gd name="csX20" fmla="*/ 1098029 w 1841554"/>
                  <a:gd name="csY20" fmla="*/ 2151326 h 2151325"/>
                  <a:gd name="csX21" fmla="*/ 1128147 w 1841554"/>
                  <a:gd name="csY21" fmla="*/ 2151326 h 2151325"/>
                  <a:gd name="csX22" fmla="*/ 1255096 w 1841554"/>
                  <a:gd name="csY22" fmla="*/ 2151326 h 2151325"/>
                  <a:gd name="csX23" fmla="*/ 1285310 w 1841554"/>
                  <a:gd name="csY23" fmla="*/ 2151326 h 2151325"/>
                  <a:gd name="csX24" fmla="*/ 1304598 w 1841554"/>
                  <a:gd name="csY24" fmla="*/ 2151326 h 2151325"/>
                  <a:gd name="csX25" fmla="*/ 1568374 w 1841554"/>
                  <a:gd name="csY25" fmla="*/ 1637024 h 2151325"/>
                  <a:gd name="csX26" fmla="*/ 1783724 w 1841554"/>
                  <a:gd name="csY26" fmla="*/ 538010 h 215132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</a:cxnLst>
                <a:rect l="l" t="t" r="r" b="b"/>
                <a:pathLst>
                  <a:path w="1841554" h="2151325">
                    <a:moveTo>
                      <a:pt x="1783724" y="538010"/>
                    </a:moveTo>
                    <a:cubicBezTo>
                      <a:pt x="1739357" y="423786"/>
                      <a:pt x="1677930" y="332832"/>
                      <a:pt x="1606921" y="260518"/>
                    </a:cubicBezTo>
                    <a:lnTo>
                      <a:pt x="1606569" y="259699"/>
                    </a:lnTo>
                    <a:cubicBezTo>
                      <a:pt x="1517634" y="151267"/>
                      <a:pt x="1349623" y="84725"/>
                      <a:pt x="1349623" y="84725"/>
                    </a:cubicBezTo>
                    <a:lnTo>
                      <a:pt x="1349527" y="85496"/>
                    </a:lnTo>
                    <a:cubicBezTo>
                      <a:pt x="1349413" y="85239"/>
                      <a:pt x="1349308" y="84982"/>
                      <a:pt x="1349194" y="84725"/>
                    </a:cubicBezTo>
                    <a:cubicBezTo>
                      <a:pt x="1225055" y="30242"/>
                      <a:pt x="1097543" y="6868"/>
                      <a:pt x="991054" y="0"/>
                    </a:cubicBezTo>
                    <a:lnTo>
                      <a:pt x="850522" y="0"/>
                    </a:lnTo>
                    <a:cubicBezTo>
                      <a:pt x="744023" y="6858"/>
                      <a:pt x="616512" y="30232"/>
                      <a:pt x="492363" y="84725"/>
                    </a:cubicBezTo>
                    <a:cubicBezTo>
                      <a:pt x="492363" y="84725"/>
                      <a:pt x="324351" y="151267"/>
                      <a:pt x="235426" y="259699"/>
                    </a:cubicBezTo>
                    <a:cubicBezTo>
                      <a:pt x="164093" y="332146"/>
                      <a:pt x="102362" y="423358"/>
                      <a:pt x="57823" y="538020"/>
                    </a:cubicBezTo>
                    <a:cubicBezTo>
                      <a:pt x="-100892" y="946528"/>
                      <a:pt x="99095" y="1299096"/>
                      <a:pt x="273145" y="1637024"/>
                    </a:cubicBezTo>
                    <a:cubicBezTo>
                      <a:pt x="447214" y="1974961"/>
                      <a:pt x="536921" y="2151326"/>
                      <a:pt x="536921" y="2151326"/>
                    </a:cubicBezTo>
                    <a:lnTo>
                      <a:pt x="556657" y="2151326"/>
                    </a:lnTo>
                    <a:lnTo>
                      <a:pt x="586441" y="2151326"/>
                    </a:lnTo>
                    <a:lnTo>
                      <a:pt x="743509" y="2151326"/>
                    </a:lnTo>
                    <a:lnTo>
                      <a:pt x="804307" y="2151326"/>
                    </a:lnTo>
                    <a:lnTo>
                      <a:pt x="850617" y="2151326"/>
                    </a:lnTo>
                    <a:lnTo>
                      <a:pt x="990930" y="2151326"/>
                    </a:lnTo>
                    <a:lnTo>
                      <a:pt x="1037660" y="2151326"/>
                    </a:lnTo>
                    <a:lnTo>
                      <a:pt x="1098029" y="2151326"/>
                    </a:lnTo>
                    <a:lnTo>
                      <a:pt x="1128147" y="2151326"/>
                    </a:lnTo>
                    <a:lnTo>
                      <a:pt x="1255096" y="2151326"/>
                    </a:lnTo>
                    <a:lnTo>
                      <a:pt x="1285310" y="2151326"/>
                    </a:lnTo>
                    <a:lnTo>
                      <a:pt x="1304598" y="2151326"/>
                    </a:lnTo>
                    <a:cubicBezTo>
                      <a:pt x="1304598" y="2151326"/>
                      <a:pt x="1394323" y="1974961"/>
                      <a:pt x="1568374" y="1637024"/>
                    </a:cubicBezTo>
                    <a:cubicBezTo>
                      <a:pt x="1742481" y="1299086"/>
                      <a:pt x="1942449" y="946518"/>
                      <a:pt x="1783724" y="5380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D8CC2221-354B-61B7-E316-9780913C3F2F}"/>
                  </a:ext>
                </a:extLst>
              </p:cNvPr>
              <p:cNvGrpSpPr/>
              <p:nvPr/>
            </p:nvGrpSpPr>
            <p:grpSpPr>
              <a:xfrm>
                <a:off x="10058400" y="5133818"/>
                <a:ext cx="4267200" cy="4985004"/>
                <a:chOff x="10058400" y="5133818"/>
                <a:chExt cx="4267200" cy="4985004"/>
              </a:xfrm>
            </p:grpSpPr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93602A26-62DA-0B58-2513-81D0CE903C69}"/>
                    </a:ext>
                  </a:extLst>
                </p:cNvPr>
                <p:cNvSpPr/>
                <p:nvPr/>
              </p:nvSpPr>
              <p:spPr>
                <a:xfrm>
                  <a:off x="12354540" y="5133839"/>
                  <a:ext cx="1095587" cy="4984982"/>
                </a:xfrm>
                <a:custGeom>
                  <a:avLst/>
                  <a:gdLst>
                    <a:gd name="csX0" fmla="*/ 25346 w 472813"/>
                    <a:gd name="csY0" fmla="*/ 140503 h 2151325"/>
                    <a:gd name="csX1" fmla="*/ 76362 w 472813"/>
                    <a:gd name="csY1" fmla="*/ 575653 h 2151325"/>
                    <a:gd name="csX2" fmla="*/ 95221 w 472813"/>
                    <a:gd name="csY2" fmla="*/ 1074487 h 2151325"/>
                    <a:gd name="csX3" fmla="*/ 76762 w 472813"/>
                    <a:gd name="csY3" fmla="*/ 1573301 h 2151325"/>
                    <a:gd name="csX4" fmla="*/ 25775 w 472813"/>
                    <a:gd name="csY4" fmla="*/ 2008461 h 2151325"/>
                    <a:gd name="csX5" fmla="*/ 0 w 472813"/>
                    <a:gd name="csY5" fmla="*/ 2151326 h 2151325"/>
                    <a:gd name="csX6" fmla="*/ 107099 w 472813"/>
                    <a:gd name="csY6" fmla="*/ 2151326 h 2151325"/>
                    <a:gd name="csX7" fmla="*/ 358245 w 472813"/>
                    <a:gd name="csY7" fmla="*/ 84725 h 2151325"/>
                    <a:gd name="csX8" fmla="*/ 105 w 472813"/>
                    <a:gd name="csY8" fmla="*/ 0 h 2151325"/>
                    <a:gd name="csX9" fmla="*/ 25346 w 472813"/>
                    <a:gd name="csY9" fmla="*/ 140503 h 21513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72813" h="2151325">
                      <a:moveTo>
                        <a:pt x="25346" y="140503"/>
                      </a:moveTo>
                      <a:cubicBezTo>
                        <a:pt x="46006" y="267872"/>
                        <a:pt x="64122" y="416452"/>
                        <a:pt x="76362" y="575653"/>
                      </a:cubicBezTo>
                      <a:cubicBezTo>
                        <a:pt x="88887" y="734854"/>
                        <a:pt x="94897" y="904656"/>
                        <a:pt x="95221" y="1074487"/>
                      </a:cubicBezTo>
                      <a:cubicBezTo>
                        <a:pt x="95126" y="1244308"/>
                        <a:pt x="89192" y="1414110"/>
                        <a:pt x="76762" y="1573301"/>
                      </a:cubicBezTo>
                      <a:cubicBezTo>
                        <a:pt x="64608" y="1732521"/>
                        <a:pt x="46491" y="1881102"/>
                        <a:pt x="25775" y="2008461"/>
                      </a:cubicBezTo>
                      <a:cubicBezTo>
                        <a:pt x="17421" y="2059791"/>
                        <a:pt x="8687" y="2107587"/>
                        <a:pt x="0" y="2151326"/>
                      </a:cubicBezTo>
                      <a:lnTo>
                        <a:pt x="107099" y="2151326"/>
                      </a:lnTo>
                      <a:cubicBezTo>
                        <a:pt x="304047" y="1706756"/>
                        <a:pt x="655044" y="745722"/>
                        <a:pt x="358245" y="84725"/>
                      </a:cubicBezTo>
                      <a:cubicBezTo>
                        <a:pt x="234105" y="30242"/>
                        <a:pt x="106604" y="6868"/>
                        <a:pt x="105" y="0"/>
                      </a:cubicBezTo>
                      <a:cubicBezTo>
                        <a:pt x="8629" y="43091"/>
                        <a:pt x="17164" y="90107"/>
                        <a:pt x="25346" y="14050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27EEA6CB-807F-5D60-9E37-3B36F8286FA7}"/>
                    </a:ext>
                  </a:extLst>
                </p:cNvPr>
                <p:cNvSpPr/>
                <p:nvPr/>
              </p:nvSpPr>
              <p:spPr>
                <a:xfrm>
                  <a:off x="12966745" y="5735628"/>
                  <a:ext cx="1358855" cy="4383172"/>
                </a:xfrm>
                <a:custGeom>
                  <a:avLst/>
                  <a:gdLst>
                    <a:gd name="csX0" fmla="*/ 528599 w 586429"/>
                    <a:gd name="csY0" fmla="*/ 278301 h 1891607"/>
                    <a:gd name="csX1" fmla="*/ 351016 w 586429"/>
                    <a:gd name="csY1" fmla="*/ 0 h 1891607"/>
                    <a:gd name="csX2" fmla="*/ 444722 w 586429"/>
                    <a:gd name="csY2" fmla="*/ 340757 h 1891607"/>
                    <a:gd name="csX3" fmla="*/ 0 w 586429"/>
                    <a:gd name="csY3" fmla="*/ 1891608 h 1891607"/>
                    <a:gd name="csX4" fmla="*/ 49502 w 586429"/>
                    <a:gd name="csY4" fmla="*/ 1891608 h 1891607"/>
                    <a:gd name="csX5" fmla="*/ 313277 w 586429"/>
                    <a:gd name="csY5" fmla="*/ 1377305 h 1891607"/>
                    <a:gd name="csX6" fmla="*/ 528599 w 586429"/>
                    <a:gd name="csY6" fmla="*/ 278301 h 18916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29" h="1891607">
                      <a:moveTo>
                        <a:pt x="528599" y="278301"/>
                      </a:moveTo>
                      <a:cubicBezTo>
                        <a:pt x="484061" y="163658"/>
                        <a:pt x="422348" y="72447"/>
                        <a:pt x="351016" y="0"/>
                      </a:cubicBezTo>
                      <a:cubicBezTo>
                        <a:pt x="394945" y="96241"/>
                        <a:pt x="428978" y="209083"/>
                        <a:pt x="444722" y="340757"/>
                      </a:cubicBezTo>
                      <a:cubicBezTo>
                        <a:pt x="509216" y="879872"/>
                        <a:pt x="233553" y="1412215"/>
                        <a:pt x="0" y="1891608"/>
                      </a:cubicBezTo>
                      <a:lnTo>
                        <a:pt x="49502" y="1891608"/>
                      </a:lnTo>
                      <a:cubicBezTo>
                        <a:pt x="49502" y="1891608"/>
                        <a:pt x="139227" y="1715243"/>
                        <a:pt x="313277" y="1377305"/>
                      </a:cubicBezTo>
                      <a:cubicBezTo>
                        <a:pt x="487347" y="1039377"/>
                        <a:pt x="687324" y="686810"/>
                        <a:pt x="528599" y="27830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94C57E8A-1AD1-7F63-85F8-14B4412EFCB8}"/>
                    </a:ext>
                  </a:extLst>
                </p:cNvPr>
                <p:cNvSpPr/>
                <p:nvPr/>
              </p:nvSpPr>
              <p:spPr>
                <a:xfrm>
                  <a:off x="10933796" y="5133818"/>
                  <a:ext cx="1095661" cy="4984984"/>
                </a:xfrm>
                <a:custGeom>
                  <a:avLst/>
                  <a:gdLst>
                    <a:gd name="csX0" fmla="*/ 1095395 w 1095661"/>
                    <a:gd name="csY0" fmla="*/ 0 h 4984984"/>
                    <a:gd name="csX1" fmla="*/ 1036951 w 1095661"/>
                    <a:gd name="csY1" fmla="*/ 325569 h 4984984"/>
                    <a:gd name="csX2" fmla="*/ 918718 w 1095661"/>
                    <a:gd name="csY2" fmla="*/ 1333885 h 4984984"/>
                    <a:gd name="csX3" fmla="*/ 875016 w 1095661"/>
                    <a:gd name="csY3" fmla="*/ 2489767 h 4984984"/>
                    <a:gd name="csX4" fmla="*/ 917768 w 1095661"/>
                    <a:gd name="csY4" fmla="*/ 3645605 h 4984984"/>
                    <a:gd name="csX5" fmla="*/ 1035960 w 1095661"/>
                    <a:gd name="csY5" fmla="*/ 4653940 h 4984984"/>
                    <a:gd name="csX6" fmla="*/ 1095661 w 1095661"/>
                    <a:gd name="csY6" fmla="*/ 4984984 h 4984984"/>
                    <a:gd name="csX7" fmla="*/ 847428 w 1095661"/>
                    <a:gd name="csY7" fmla="*/ 4984984 h 4984984"/>
                    <a:gd name="csX8" fmla="*/ 265480 w 1095661"/>
                    <a:gd name="csY8" fmla="*/ 196322 h 4984984"/>
                    <a:gd name="csX9" fmla="*/ 265495 w 1095661"/>
                    <a:gd name="csY9" fmla="*/ 196317 h 4984984"/>
                    <a:gd name="csX10" fmla="*/ 265501 w 1095661"/>
                    <a:gd name="csY10" fmla="*/ 196301 h 4984984"/>
                    <a:gd name="csX11" fmla="*/ 265977 w 1095661"/>
                    <a:gd name="csY11" fmla="*/ 196135 h 4984984"/>
                    <a:gd name="csX12" fmla="*/ 481814 w 1095661"/>
                    <a:gd name="csY12" fmla="*/ 114612 h 4984984"/>
                    <a:gd name="csX13" fmla="*/ 556096 w 1095661"/>
                    <a:gd name="csY13" fmla="*/ 94530 h 4984984"/>
                    <a:gd name="csX14" fmla="*/ 588864 w 1095661"/>
                    <a:gd name="csY14" fmla="*/ 83054 h 4984984"/>
                    <a:gd name="csX15" fmla="*/ 588155 w 1095661"/>
                    <a:gd name="csY15" fmla="*/ 85863 h 4984984"/>
                    <a:gd name="csX16" fmla="*/ 695774 w 1095661"/>
                    <a:gd name="csY16" fmla="*/ 56769 h 4984984"/>
                    <a:gd name="csX17" fmla="*/ 1095395 w 1095661"/>
                    <a:gd name="csY17" fmla="*/ 0 h 49849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95661" h="4984984">
                      <a:moveTo>
                        <a:pt x="1095395" y="0"/>
                      </a:moveTo>
                      <a:cubicBezTo>
                        <a:pt x="1075708" y="99849"/>
                        <a:pt x="1055910" y="208791"/>
                        <a:pt x="1036951" y="325569"/>
                      </a:cubicBezTo>
                      <a:cubicBezTo>
                        <a:pt x="989102" y="620705"/>
                        <a:pt x="947078" y="964990"/>
                        <a:pt x="918718" y="1333885"/>
                      </a:cubicBezTo>
                      <a:cubicBezTo>
                        <a:pt x="889693" y="1702780"/>
                        <a:pt x="875723" y="2096261"/>
                        <a:pt x="875016" y="2489767"/>
                      </a:cubicBezTo>
                      <a:cubicBezTo>
                        <a:pt x="875192" y="2883271"/>
                        <a:pt x="888988" y="3276730"/>
                        <a:pt x="917768" y="3645605"/>
                      </a:cubicBezTo>
                      <a:cubicBezTo>
                        <a:pt x="945998" y="4014542"/>
                        <a:pt x="987932" y="4358830"/>
                        <a:pt x="1035960" y="4653940"/>
                      </a:cubicBezTo>
                      <a:cubicBezTo>
                        <a:pt x="1055292" y="4772882"/>
                        <a:pt x="1075532" y="4883634"/>
                        <a:pt x="1095661" y="4984984"/>
                      </a:cubicBezTo>
                      <a:lnTo>
                        <a:pt x="847428" y="4984984"/>
                      </a:lnTo>
                      <a:cubicBezTo>
                        <a:pt x="391087" y="3954840"/>
                        <a:pt x="-422274" y="1727940"/>
                        <a:pt x="265480" y="196322"/>
                      </a:cubicBezTo>
                      <a:lnTo>
                        <a:pt x="265495" y="196317"/>
                      </a:lnTo>
                      <a:lnTo>
                        <a:pt x="265501" y="196301"/>
                      </a:lnTo>
                      <a:lnTo>
                        <a:pt x="265977" y="196135"/>
                      </a:lnTo>
                      <a:lnTo>
                        <a:pt x="481814" y="114612"/>
                      </a:lnTo>
                      <a:lnTo>
                        <a:pt x="556096" y="94530"/>
                      </a:lnTo>
                      <a:lnTo>
                        <a:pt x="588864" y="83054"/>
                      </a:lnTo>
                      <a:lnTo>
                        <a:pt x="588155" y="85863"/>
                      </a:lnTo>
                      <a:lnTo>
                        <a:pt x="695774" y="56769"/>
                      </a:lnTo>
                      <a:cubicBezTo>
                        <a:pt x="836447" y="25458"/>
                        <a:pt x="972007" y="7945"/>
                        <a:pt x="109539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5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 wrap="square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: Shape 102">
                  <a:extLst>
                    <a:ext uri="{FF2B5EF4-FFF2-40B4-BE49-F238E27FC236}">
                      <a16:creationId xmlns:a16="http://schemas.microsoft.com/office/drawing/2014/main" id="{48ABCB03-7FEC-D54B-CD66-1EBD000E3F6E}"/>
                    </a:ext>
                  </a:extLst>
                </p:cNvPr>
                <p:cNvSpPr/>
                <p:nvPr/>
              </p:nvSpPr>
              <p:spPr>
                <a:xfrm>
                  <a:off x="10058400" y="5735607"/>
                  <a:ext cx="1358912" cy="4383215"/>
                </a:xfrm>
                <a:custGeom>
                  <a:avLst/>
                  <a:gdLst>
                    <a:gd name="csX0" fmla="*/ 141713 w 586454"/>
                    <a:gd name="csY0" fmla="*/ 340766 h 1891626"/>
                    <a:gd name="csX1" fmla="*/ 235430 w 586454"/>
                    <a:gd name="csY1" fmla="*/ 0 h 1891626"/>
                    <a:gd name="csX2" fmla="*/ 57827 w 586454"/>
                    <a:gd name="csY2" fmla="*/ 278321 h 1891626"/>
                    <a:gd name="csX3" fmla="*/ 273158 w 586454"/>
                    <a:gd name="csY3" fmla="*/ 1377325 h 1891626"/>
                    <a:gd name="csX4" fmla="*/ 536934 w 586454"/>
                    <a:gd name="csY4" fmla="*/ 1891627 h 1891626"/>
                    <a:gd name="csX5" fmla="*/ 586455 w 586454"/>
                    <a:gd name="csY5" fmla="*/ 1891627 h 1891626"/>
                    <a:gd name="csX6" fmla="*/ 141713 w 586454"/>
                    <a:gd name="csY6" fmla="*/ 340766 h 189162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54" h="1891626">
                      <a:moveTo>
                        <a:pt x="141713" y="340766"/>
                      </a:moveTo>
                      <a:cubicBezTo>
                        <a:pt x="157468" y="209093"/>
                        <a:pt x="191491" y="96241"/>
                        <a:pt x="235430" y="0"/>
                      </a:cubicBezTo>
                      <a:cubicBezTo>
                        <a:pt x="164097" y="72447"/>
                        <a:pt x="102366" y="163659"/>
                        <a:pt x="57827" y="278321"/>
                      </a:cubicBezTo>
                      <a:cubicBezTo>
                        <a:pt x="-100898" y="686829"/>
                        <a:pt x="99099" y="1039397"/>
                        <a:pt x="273158" y="1377325"/>
                      </a:cubicBezTo>
                      <a:cubicBezTo>
                        <a:pt x="447228" y="1715262"/>
                        <a:pt x="536934" y="1891627"/>
                        <a:pt x="536934" y="1891627"/>
                      </a:cubicBezTo>
                      <a:lnTo>
                        <a:pt x="586455" y="1891627"/>
                      </a:lnTo>
                      <a:cubicBezTo>
                        <a:pt x="352883" y="1412224"/>
                        <a:pt x="77229" y="879872"/>
                        <a:pt x="141713" y="34076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090669D-C1FC-6E1F-1150-DCAF764FA800}"/>
              </a:ext>
            </a:extLst>
          </p:cNvPr>
          <p:cNvGrpSpPr/>
          <p:nvPr/>
        </p:nvGrpSpPr>
        <p:grpSpPr>
          <a:xfrm>
            <a:off x="3818235" y="6906256"/>
            <a:ext cx="5233002" cy="1647580"/>
            <a:chOff x="3818235" y="6906256"/>
            <a:chExt cx="5233002" cy="1647580"/>
          </a:xfrm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A64FE8C-CE98-A62C-8C25-676926F10A92}"/>
                </a:ext>
              </a:extLst>
            </p:cNvPr>
            <p:cNvSpPr/>
            <p:nvPr/>
          </p:nvSpPr>
          <p:spPr>
            <a:xfrm>
              <a:off x="4693708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F3169EA7-B694-11ED-A552-86BCFBBC1F47}"/>
                </a:ext>
              </a:extLst>
            </p:cNvPr>
            <p:cNvGrpSpPr/>
            <p:nvPr/>
          </p:nvGrpSpPr>
          <p:grpSpPr>
            <a:xfrm>
              <a:off x="5410594" y="7243938"/>
              <a:ext cx="2669276" cy="972217"/>
              <a:chOff x="6557445" y="4827677"/>
              <a:chExt cx="2669276" cy="972217"/>
            </a:xfrm>
          </p:grpSpPr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0B6D7740-94C5-5D81-3692-9F03A210C4FF}"/>
                  </a:ext>
                </a:extLst>
              </p:cNvPr>
              <p:cNvSpPr txBox="1"/>
              <p:nvPr/>
            </p:nvSpPr>
            <p:spPr>
              <a:xfrm>
                <a:off x="7359221" y="4827677"/>
                <a:ext cx="1867499" cy="467867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FUEL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Nhiên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liệu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D336B096-94F4-52A7-F766-711D648587D6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Nạp năng lượng bằng tầm nhìn, động lực và mục tiêu rõ ràng.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653243A5-4BDE-9ED6-43A9-3CB3485C9FAF}"/>
                </a:ext>
              </a:extLst>
            </p:cNvPr>
            <p:cNvSpPr/>
            <p:nvPr/>
          </p:nvSpPr>
          <p:spPr>
            <a:xfrm>
              <a:off x="3818235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2B1E7FDE-B36F-22D8-C678-E1857A2081F4}"/>
                </a:ext>
              </a:extLst>
            </p:cNvPr>
            <p:cNvSpPr/>
            <p:nvPr/>
          </p:nvSpPr>
          <p:spPr>
            <a:xfrm>
              <a:off x="4041263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208FAFB7-884B-C46D-FC29-D7F3371A9715}"/>
              </a:ext>
            </a:extLst>
          </p:cNvPr>
          <p:cNvGrpSpPr/>
          <p:nvPr/>
        </p:nvGrpSpPr>
        <p:grpSpPr>
          <a:xfrm>
            <a:off x="8751719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7A220F01-00B5-1893-1B59-A27CF30B9234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798778C3-1F3F-744C-5D7F-47775E78AE6F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85F5ADE1-4777-643F-EB45-F2F3EAA19D5A}"/>
              </a:ext>
            </a:extLst>
          </p:cNvPr>
          <p:cNvGrpSpPr/>
          <p:nvPr/>
        </p:nvGrpSpPr>
        <p:grpSpPr>
          <a:xfrm>
            <a:off x="4954499" y="4480939"/>
            <a:ext cx="5233002" cy="1647580"/>
            <a:chOff x="4954499" y="4480939"/>
            <a:chExt cx="5233002" cy="1647580"/>
          </a:xfrm>
        </p:grpSpPr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EF957476-DCD0-0E39-FD54-AAEC9D1F84B7}"/>
                </a:ext>
              </a:extLst>
            </p:cNvPr>
            <p:cNvSpPr/>
            <p:nvPr/>
          </p:nvSpPr>
          <p:spPr>
            <a:xfrm>
              <a:off x="5829972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4E8827C1-AAF8-B45D-92AA-4E1619B5B218}"/>
                </a:ext>
              </a:extLst>
            </p:cNvPr>
            <p:cNvGrpSpPr/>
            <p:nvPr/>
          </p:nvGrpSpPr>
          <p:grpSpPr>
            <a:xfrm>
              <a:off x="6546858" y="4818621"/>
              <a:ext cx="2669276" cy="972217"/>
              <a:chOff x="6557445" y="4827677"/>
              <a:chExt cx="2669276" cy="972217"/>
            </a:xfrm>
          </p:grpSpPr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02B0F8C4-8033-D28A-64F3-5E85067E9C8B}"/>
                  </a:ext>
                </a:extLst>
              </p:cNvPr>
              <p:cNvSpPr txBox="1"/>
              <p:nvPr/>
            </p:nvSpPr>
            <p:spPr>
              <a:xfrm>
                <a:off x="6831833" y="4827677"/>
                <a:ext cx="239488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GROUND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Nền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tảng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29241E5E-6936-5FB7-C2F1-89DD03AAE156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Xác định nền tảng, nguồn lực và điều kiện cần trước khi khởi hành.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F39BC443-BC7B-7C9D-1CED-6693F07547AB}"/>
                </a:ext>
              </a:extLst>
            </p:cNvPr>
            <p:cNvSpPr/>
            <p:nvPr/>
          </p:nvSpPr>
          <p:spPr>
            <a:xfrm>
              <a:off x="4954499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0F4BE9ED-C8B9-ADDF-A725-6ECD312EE4E3}"/>
                </a:ext>
              </a:extLst>
            </p:cNvPr>
            <p:cNvSpPr/>
            <p:nvPr/>
          </p:nvSpPr>
          <p:spPr>
            <a:xfrm>
              <a:off x="5177527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69F8FEE0-6EB8-33F2-8CA5-5216B8817AE5}"/>
              </a:ext>
            </a:extLst>
          </p:cNvPr>
          <p:cNvGrpSpPr/>
          <p:nvPr/>
        </p:nvGrpSpPr>
        <p:grpSpPr>
          <a:xfrm>
            <a:off x="9887983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9B711F43-F6FF-C3BD-CFC1-F5DC90C01895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A2B956B8-0FB1-A21E-87E2-8A607520E99F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9F9B3F58-BD56-A05D-9A51-5658D40C4014}"/>
              </a:ext>
            </a:extLst>
          </p:cNvPr>
          <p:cNvGrpSpPr/>
          <p:nvPr/>
        </p:nvGrpSpPr>
        <p:grpSpPr>
          <a:xfrm>
            <a:off x="4954499" y="9331573"/>
            <a:ext cx="5233002" cy="1647580"/>
            <a:chOff x="4954499" y="9331573"/>
            <a:chExt cx="5233002" cy="1647580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7D78FA1A-A265-16C4-2A03-E635B64EF758}"/>
                </a:ext>
              </a:extLst>
            </p:cNvPr>
            <p:cNvSpPr/>
            <p:nvPr/>
          </p:nvSpPr>
          <p:spPr>
            <a:xfrm>
              <a:off x="5829972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85CD95E-0DCC-2CF6-9F1F-667867BF86A1}"/>
                </a:ext>
              </a:extLst>
            </p:cNvPr>
            <p:cNvGrpSpPr/>
            <p:nvPr/>
          </p:nvGrpSpPr>
          <p:grpSpPr>
            <a:xfrm>
              <a:off x="6546858" y="9669255"/>
              <a:ext cx="2669276" cy="1232288"/>
              <a:chOff x="6557445" y="4827677"/>
              <a:chExt cx="2669276" cy="1232288"/>
            </a:xfrm>
          </p:grpSpPr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EB9376AA-8C58-50FC-3957-81D0920A916A}"/>
                  </a:ext>
                </a:extLst>
              </p:cNvPr>
              <p:cNvSpPr txBox="1"/>
              <p:nvPr/>
            </p:nvSpPr>
            <p:spPr>
              <a:xfrm>
                <a:off x="7104343" y="4827677"/>
                <a:ext cx="212237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IGNITE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Cất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cánh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32B6D8F6-BCD3-30D2-7EAD-F6E1DB8F3B21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903627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Kích hoạt hành động đầu tiên, chuyển ý tưởng thành chuyển động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2303B900-E19B-F094-F45B-64CEF9413656}"/>
                </a:ext>
              </a:extLst>
            </p:cNvPr>
            <p:cNvSpPr/>
            <p:nvPr/>
          </p:nvSpPr>
          <p:spPr>
            <a:xfrm>
              <a:off x="4954499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6C147D74-07C8-68C3-22C8-F101CFC33BD0}"/>
                </a:ext>
              </a:extLst>
            </p:cNvPr>
            <p:cNvSpPr/>
            <p:nvPr/>
          </p:nvSpPr>
          <p:spPr>
            <a:xfrm>
              <a:off x="5177527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12D83E2D-0BFC-481C-EDC3-5CBFAE034EB4}"/>
              </a:ext>
            </a:extLst>
          </p:cNvPr>
          <p:cNvGrpSpPr/>
          <p:nvPr/>
        </p:nvGrpSpPr>
        <p:grpSpPr>
          <a:xfrm>
            <a:off x="9887983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BD82355F-29F2-213D-B0D8-F571F734D333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59C3ACC9-897E-E5DC-8B6B-61B2A5B279AC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3975D14B-1401-9815-E6EB-D6C5FB0B7249}"/>
              </a:ext>
            </a:extLst>
          </p:cNvPr>
          <p:cNvGrpSpPr/>
          <p:nvPr/>
        </p:nvGrpSpPr>
        <p:grpSpPr>
          <a:xfrm>
            <a:off x="15332764" y="6906256"/>
            <a:ext cx="5233002" cy="1647580"/>
            <a:chOff x="15332764" y="6906256"/>
            <a:chExt cx="5233002" cy="1647580"/>
          </a:xfrm>
        </p:grpSpPr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2B721DD-33EE-326A-C14A-21D8F4A2F9D2}"/>
                </a:ext>
              </a:extLst>
            </p:cNvPr>
            <p:cNvSpPr/>
            <p:nvPr/>
          </p:nvSpPr>
          <p:spPr>
            <a:xfrm flipH="1">
              <a:off x="15332764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877BE696-AD7F-3270-3FBE-6376553158EE}"/>
                </a:ext>
              </a:extLst>
            </p:cNvPr>
            <p:cNvGrpSpPr/>
            <p:nvPr/>
          </p:nvGrpSpPr>
          <p:grpSpPr>
            <a:xfrm flipH="1">
              <a:off x="16304131" y="7243938"/>
              <a:ext cx="2778647" cy="972217"/>
              <a:chOff x="6448074" y="4827677"/>
              <a:chExt cx="2778647" cy="972217"/>
            </a:xfrm>
          </p:grpSpPr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0FA2E068-036E-C3AE-C974-32A3ED735519}"/>
                  </a:ext>
                </a:extLst>
              </p:cNvPr>
              <p:cNvSpPr txBox="1"/>
              <p:nvPr/>
            </p:nvSpPr>
            <p:spPr>
              <a:xfrm>
                <a:off x="6448074" y="4827677"/>
                <a:ext cx="2778646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NAVIGATE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Điều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hướng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83C03546-F992-9A24-935C-0C4327585D87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Điều chỉnh hướng bay linh hoạt theo môi trường và tín hiệu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16A6E757-80FF-47FE-432F-F4CB93EECAE4}"/>
                </a:ext>
              </a:extLst>
            </p:cNvPr>
            <p:cNvSpPr/>
            <p:nvPr/>
          </p:nvSpPr>
          <p:spPr>
            <a:xfrm flipH="1">
              <a:off x="19288024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D32D3463-A5B6-A6CD-BE02-CD6437E475CD}"/>
                </a:ext>
              </a:extLst>
            </p:cNvPr>
            <p:cNvSpPr/>
            <p:nvPr/>
          </p:nvSpPr>
          <p:spPr>
            <a:xfrm flipH="1">
              <a:off x="19511052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99FC87E6-3302-1E08-F747-7137AB9B6068}"/>
              </a:ext>
            </a:extLst>
          </p:cNvPr>
          <p:cNvGrpSpPr/>
          <p:nvPr/>
        </p:nvGrpSpPr>
        <p:grpSpPr>
          <a:xfrm flipH="1">
            <a:off x="15034750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4F346A68-3F55-5EC6-A41C-CC030A03F040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AA5BFF93-8EBE-02C9-365F-00250AF8AB71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C7D919BB-AB70-C085-7E44-0D60418F69CE}"/>
              </a:ext>
            </a:extLst>
          </p:cNvPr>
          <p:cNvGrpSpPr/>
          <p:nvPr/>
        </p:nvGrpSpPr>
        <p:grpSpPr>
          <a:xfrm>
            <a:off x="14196500" y="4480939"/>
            <a:ext cx="5233002" cy="1647580"/>
            <a:chOff x="14196500" y="4480939"/>
            <a:chExt cx="5233002" cy="1647580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768EF78D-CC8A-EB35-96D1-08BFF0D369F8}"/>
                </a:ext>
              </a:extLst>
            </p:cNvPr>
            <p:cNvSpPr/>
            <p:nvPr/>
          </p:nvSpPr>
          <p:spPr>
            <a:xfrm flipH="1">
              <a:off x="14196500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70A41E6D-B706-E5BB-9832-053AE2E832A1}"/>
                </a:ext>
              </a:extLst>
            </p:cNvPr>
            <p:cNvGrpSpPr/>
            <p:nvPr/>
          </p:nvGrpSpPr>
          <p:grpSpPr>
            <a:xfrm flipH="1">
              <a:off x="15167867" y="4818621"/>
              <a:ext cx="2669276" cy="972217"/>
              <a:chOff x="6557445" y="4827677"/>
              <a:chExt cx="2669276" cy="972217"/>
            </a:xfrm>
          </p:grpSpPr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B4CC3527-78E2-D25A-0F22-AC36C5E5E96A}"/>
                  </a:ext>
                </a:extLst>
              </p:cNvPr>
              <p:cNvSpPr txBox="1"/>
              <p:nvPr/>
            </p:nvSpPr>
            <p:spPr>
              <a:xfrm>
                <a:off x="6741809" y="4827677"/>
                <a:ext cx="2484911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ASCEND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Thăng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hoa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BC3EF369-5DAC-F98B-C6A5-780E4C41C94F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Vươn cao bền vững, đạt tầm nhìn mới và giá trị vượt trội.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12F5D5DE-C18A-2DA4-45AB-893D1EC0517E}"/>
                </a:ext>
              </a:extLst>
            </p:cNvPr>
            <p:cNvSpPr/>
            <p:nvPr/>
          </p:nvSpPr>
          <p:spPr>
            <a:xfrm flipH="1">
              <a:off x="18151760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A7A76D22-86DA-01DF-3477-6AD3AB370B3D}"/>
                </a:ext>
              </a:extLst>
            </p:cNvPr>
            <p:cNvSpPr/>
            <p:nvPr/>
          </p:nvSpPr>
          <p:spPr>
            <a:xfrm flipH="1">
              <a:off x="18374788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891A3D6D-EF3A-E1AC-1051-83BB26268241}"/>
              </a:ext>
            </a:extLst>
          </p:cNvPr>
          <p:cNvGrpSpPr/>
          <p:nvPr/>
        </p:nvGrpSpPr>
        <p:grpSpPr>
          <a:xfrm flipH="1">
            <a:off x="13898486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39218A9D-AC8E-8A55-9081-94E17A628961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3BFB1D66-1C06-D6F7-14AA-034A60E2782C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CDDDA28F-D0B7-D038-C2BB-0A1F71257FE0}"/>
              </a:ext>
            </a:extLst>
          </p:cNvPr>
          <p:cNvGrpSpPr/>
          <p:nvPr/>
        </p:nvGrpSpPr>
        <p:grpSpPr>
          <a:xfrm>
            <a:off x="14196500" y="9331573"/>
            <a:ext cx="5233002" cy="1647580"/>
            <a:chOff x="14196500" y="9331573"/>
            <a:chExt cx="5233002" cy="1647580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A19D37E2-8EF2-FACC-8CA4-4F8485594461}"/>
                </a:ext>
              </a:extLst>
            </p:cNvPr>
            <p:cNvSpPr/>
            <p:nvPr/>
          </p:nvSpPr>
          <p:spPr>
            <a:xfrm flipH="1">
              <a:off x="14196500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77DAF8BB-93C0-4453-ED0C-AD7EAA9CF691}"/>
                </a:ext>
              </a:extLst>
            </p:cNvPr>
            <p:cNvGrpSpPr/>
            <p:nvPr/>
          </p:nvGrpSpPr>
          <p:grpSpPr>
            <a:xfrm flipH="1">
              <a:off x="15167867" y="9669255"/>
              <a:ext cx="2669276" cy="972217"/>
              <a:chOff x="6557445" y="4827677"/>
              <a:chExt cx="2669276" cy="972217"/>
            </a:xfrm>
          </p:grpSpPr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97F4E8B3-3224-0385-9E56-D61AB5241C2B}"/>
                  </a:ext>
                </a:extLst>
              </p:cNvPr>
              <p:cNvSpPr txBox="1"/>
              <p:nvPr/>
            </p:nvSpPr>
            <p:spPr>
              <a:xfrm>
                <a:off x="7473163" y="4827677"/>
                <a:ext cx="175355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LIFT – 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Tung bay</a:t>
                </a:r>
              </a:p>
            </p:txBody>
          </p: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E2260023-ABC0-4737-2177-D11056ABCA0F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Tăng lực đẩy, mở rộng nỗ lực để vượt qua lực cản ban đầu.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203E8511-3FDA-B61B-E2B7-4F8B74850D0B}"/>
                </a:ext>
              </a:extLst>
            </p:cNvPr>
            <p:cNvSpPr/>
            <p:nvPr/>
          </p:nvSpPr>
          <p:spPr>
            <a:xfrm flipH="1">
              <a:off x="18151760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2634927B-8F6F-78D1-95B5-63DF76EC9AA7}"/>
                </a:ext>
              </a:extLst>
            </p:cNvPr>
            <p:cNvSpPr/>
            <p:nvPr/>
          </p:nvSpPr>
          <p:spPr>
            <a:xfrm flipH="1">
              <a:off x="18374788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332B5E82-77F8-DC5C-5CF6-0B7B98F89B7A}"/>
              </a:ext>
            </a:extLst>
          </p:cNvPr>
          <p:cNvGrpSpPr/>
          <p:nvPr/>
        </p:nvGrpSpPr>
        <p:grpSpPr>
          <a:xfrm flipH="1">
            <a:off x="13898486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E6B7D558-5739-FB30-BCFC-25AAF1051B91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FD848EC8-5795-21EC-2948-62E78A5BC2C4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56981B90-C297-7D0B-BC94-B5273950A490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809A8F9E-C2AF-1163-9B65-A92423ABB45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F41FE1DF-7673-F03E-C49A-4505C039D5D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A4C75866-2BD4-E9BF-0EDF-64C88CBB44B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4" grpId="0"/>
          <p:bldP spid="85" grpId="0"/>
          <p:bldP spid="86" grpId="0" animBg="1"/>
          <p:bldP spid="87" grpId="0" animBg="1"/>
          <p:bldP spid="88" grpId="0" animBg="1"/>
          <p:bldP spid="8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4" grpId="0"/>
          <p:bldP spid="85" grpId="0"/>
          <p:bldP spid="86" grpId="0" animBg="1"/>
          <p:bldP spid="87" grpId="0" animBg="1"/>
          <p:bldP spid="88" grpId="0" animBg="1"/>
          <p:bldP spid="8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" name="Group 296">
            <a:extLst>
              <a:ext uri="{FF2B5EF4-FFF2-40B4-BE49-F238E27FC236}">
                <a16:creationId xmlns:a16="http://schemas.microsoft.com/office/drawing/2014/main" id="{94E50469-3DA8-21EE-C9EC-CC852908D826}"/>
              </a:ext>
            </a:extLst>
          </p:cNvPr>
          <p:cNvGrpSpPr/>
          <p:nvPr/>
        </p:nvGrpSpPr>
        <p:grpSpPr>
          <a:xfrm>
            <a:off x="24137" y="9114184"/>
            <a:ext cx="24431527" cy="3052123"/>
            <a:chOff x="24137" y="9114184"/>
            <a:chExt cx="24431527" cy="3052123"/>
          </a:xfrm>
        </p:grpSpPr>
        <p:sp>
          <p:nvSpPr>
            <p:cNvPr id="298" name="Freeform: Shape 297">
              <a:extLst>
                <a:ext uri="{FF2B5EF4-FFF2-40B4-BE49-F238E27FC236}">
                  <a16:creationId xmlns:a16="http://schemas.microsoft.com/office/drawing/2014/main" id="{E2103D31-1DA0-A1B4-FE91-166FF0F400E2}"/>
                </a:ext>
              </a:extLst>
            </p:cNvPr>
            <p:cNvSpPr/>
            <p:nvPr/>
          </p:nvSpPr>
          <p:spPr>
            <a:xfrm>
              <a:off x="24137" y="9117376"/>
              <a:ext cx="13743927" cy="3048931"/>
            </a:xfrm>
            <a:custGeom>
              <a:avLst/>
              <a:gdLst>
                <a:gd name="csX0" fmla="*/ 13743927 w 13743927"/>
                <a:gd name="csY0" fmla="*/ 0 h 3048931"/>
                <a:gd name="csX1" fmla="*/ 12239309 w 13743927"/>
                <a:gd name="csY1" fmla="*/ 730132 h 3048931"/>
                <a:gd name="csX2" fmla="*/ 11869733 w 13743927"/>
                <a:gd name="csY2" fmla="*/ 685831 h 3048931"/>
                <a:gd name="csX3" fmla="*/ 10328731 w 13743927"/>
                <a:gd name="csY3" fmla="*/ 2006490 h 3048931"/>
                <a:gd name="csX4" fmla="*/ 10199635 w 13743927"/>
                <a:gd name="csY4" fmla="*/ 1998462 h 3048931"/>
                <a:gd name="csX5" fmla="*/ 9635314 w 13743927"/>
                <a:gd name="csY5" fmla="*/ 2159914 h 3048931"/>
                <a:gd name="csX6" fmla="*/ 8400029 w 13743927"/>
                <a:gd name="csY6" fmla="*/ 1231809 h 3048931"/>
                <a:gd name="csX7" fmla="*/ 7194950 w 13743927"/>
                <a:gd name="csY7" fmla="*/ 2068168 h 3048931"/>
                <a:gd name="csX8" fmla="*/ 6775280 w 13743927"/>
                <a:gd name="csY8" fmla="*/ 1998435 h 3048931"/>
                <a:gd name="csX9" fmla="*/ 6001621 w 13743927"/>
                <a:gd name="csY9" fmla="*/ 2254308 h 3048931"/>
                <a:gd name="csX10" fmla="*/ 4612884 w 13743927"/>
                <a:gd name="csY10" fmla="*/ 1386861 h 3048931"/>
                <a:gd name="csX11" fmla="*/ 3474366 w 13743927"/>
                <a:gd name="csY11" fmla="*/ 1887656 h 3048931"/>
                <a:gd name="csX12" fmla="*/ 2588686 w 13743927"/>
                <a:gd name="csY12" fmla="*/ 1537914 h 3048931"/>
                <a:gd name="csX13" fmla="*/ 2564356 w 13743927"/>
                <a:gd name="csY13" fmla="*/ 1538521 h 3048931"/>
                <a:gd name="csX14" fmla="*/ 827504 w 13743927"/>
                <a:gd name="csY14" fmla="*/ 370017 h 3048931"/>
                <a:gd name="csX15" fmla="*/ 0 w 13743927"/>
                <a:gd name="csY15" fmla="*/ 562419 h 3048931"/>
                <a:gd name="csX16" fmla="*/ 0 w 13743927"/>
                <a:gd name="csY16" fmla="*/ 3048932 h 3048931"/>
                <a:gd name="csX17" fmla="*/ 7851210 w 13743927"/>
                <a:gd name="csY17" fmla="*/ 3048932 h 3048931"/>
                <a:gd name="csX18" fmla="*/ 12157300 w 13743927"/>
                <a:gd name="csY18" fmla="*/ 3048932 h 3048931"/>
                <a:gd name="csX19" fmla="*/ 13743927 w 13743927"/>
                <a:gd name="csY19" fmla="*/ 3048932 h 3048931"/>
                <a:gd name="csX20" fmla="*/ 13743927 w 13743927"/>
                <a:gd name="csY20" fmla="*/ 0 h 3048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3743927" h="3048931">
                  <a:moveTo>
                    <a:pt x="13743927" y="0"/>
                  </a:moveTo>
                  <a:cubicBezTo>
                    <a:pt x="13135085" y="4249"/>
                    <a:pt x="12593024" y="288450"/>
                    <a:pt x="12239309" y="730132"/>
                  </a:cubicBezTo>
                  <a:cubicBezTo>
                    <a:pt x="12120806" y="701306"/>
                    <a:pt x="11997118" y="685831"/>
                    <a:pt x="11869733" y="685831"/>
                  </a:cubicBezTo>
                  <a:cubicBezTo>
                    <a:pt x="11089784" y="685831"/>
                    <a:pt x="10443537" y="1258649"/>
                    <a:pt x="10328731" y="2006490"/>
                  </a:cubicBezTo>
                  <a:cubicBezTo>
                    <a:pt x="10286388" y="2001387"/>
                    <a:pt x="10243357" y="1998462"/>
                    <a:pt x="10199635" y="1998462"/>
                  </a:cubicBezTo>
                  <a:cubicBezTo>
                    <a:pt x="9992366" y="1998462"/>
                    <a:pt x="9799082" y="2057714"/>
                    <a:pt x="9635314" y="2159914"/>
                  </a:cubicBezTo>
                  <a:cubicBezTo>
                    <a:pt x="9480179" y="1623894"/>
                    <a:pt x="8986087" y="1231809"/>
                    <a:pt x="8400029" y="1231809"/>
                  </a:cubicBezTo>
                  <a:cubicBezTo>
                    <a:pt x="7847955" y="1231809"/>
                    <a:pt x="7377310" y="1579731"/>
                    <a:pt x="7194950" y="2068168"/>
                  </a:cubicBezTo>
                  <a:cubicBezTo>
                    <a:pt x="7063262" y="2023178"/>
                    <a:pt x="6922195" y="1998435"/>
                    <a:pt x="6775280" y="1998435"/>
                  </a:cubicBezTo>
                  <a:cubicBezTo>
                    <a:pt x="6485313" y="1998435"/>
                    <a:pt x="6217635" y="2093601"/>
                    <a:pt x="6001621" y="2254308"/>
                  </a:cubicBezTo>
                  <a:cubicBezTo>
                    <a:pt x="5750520" y="1740714"/>
                    <a:pt x="5223107" y="1386861"/>
                    <a:pt x="4612884" y="1386861"/>
                  </a:cubicBezTo>
                  <a:cubicBezTo>
                    <a:pt x="4162265" y="1386861"/>
                    <a:pt x="3756802" y="1579897"/>
                    <a:pt x="3474366" y="1887656"/>
                  </a:cubicBezTo>
                  <a:cubicBezTo>
                    <a:pt x="3242464" y="1670870"/>
                    <a:pt x="2931174" y="1537914"/>
                    <a:pt x="2588686" y="1537914"/>
                  </a:cubicBezTo>
                  <a:cubicBezTo>
                    <a:pt x="2580493" y="1537914"/>
                    <a:pt x="2572466" y="1538383"/>
                    <a:pt x="2564356" y="1538521"/>
                  </a:cubicBezTo>
                  <a:cubicBezTo>
                    <a:pt x="2285340" y="853241"/>
                    <a:pt x="1613081" y="370017"/>
                    <a:pt x="827504" y="370017"/>
                  </a:cubicBezTo>
                  <a:cubicBezTo>
                    <a:pt x="530393" y="370017"/>
                    <a:pt x="249611" y="439420"/>
                    <a:pt x="0" y="562419"/>
                  </a:cubicBezTo>
                  <a:lnTo>
                    <a:pt x="0" y="3048932"/>
                  </a:lnTo>
                  <a:lnTo>
                    <a:pt x="7851210" y="3048932"/>
                  </a:lnTo>
                  <a:lnTo>
                    <a:pt x="12157300" y="3048932"/>
                  </a:lnTo>
                  <a:lnTo>
                    <a:pt x="13743927" y="3048932"/>
                  </a:lnTo>
                  <a:lnTo>
                    <a:pt x="13743927" y="0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A5C89FB1-2E06-E96B-FF37-2A11892FD3AA}"/>
                </a:ext>
              </a:extLst>
            </p:cNvPr>
            <p:cNvSpPr/>
            <p:nvPr/>
          </p:nvSpPr>
          <p:spPr>
            <a:xfrm>
              <a:off x="13773627" y="9114184"/>
              <a:ext cx="10682037" cy="3002594"/>
            </a:xfrm>
            <a:custGeom>
              <a:avLst/>
              <a:gdLst>
                <a:gd name="csX0" fmla="*/ 0 w 10682037"/>
                <a:gd name="csY0" fmla="*/ 0 h 3002594"/>
                <a:gd name="csX1" fmla="*/ 128786 w 10682037"/>
                <a:gd name="csY1" fmla="*/ 5536 h 3002594"/>
                <a:gd name="csX2" fmla="*/ 1719738 w 10682037"/>
                <a:gd name="csY2" fmla="*/ 1309273 h 3002594"/>
                <a:gd name="csX3" fmla="*/ 1744068 w 10682037"/>
                <a:gd name="csY3" fmla="*/ 1308593 h 3002594"/>
                <a:gd name="csX4" fmla="*/ 2629748 w 10682037"/>
                <a:gd name="csY4" fmla="*/ 1700688 h 3002594"/>
                <a:gd name="csX5" fmla="*/ 3768265 w 10682037"/>
                <a:gd name="csY5" fmla="*/ 1139247 h 3002594"/>
                <a:gd name="csX6" fmla="*/ 5157003 w 10682037"/>
                <a:gd name="csY6" fmla="*/ 2111742 h 3002594"/>
                <a:gd name="csX7" fmla="*/ 5930661 w 10682037"/>
                <a:gd name="csY7" fmla="*/ 1824882 h 3002594"/>
                <a:gd name="csX8" fmla="*/ 6350333 w 10682037"/>
                <a:gd name="csY8" fmla="*/ 1903060 h 3002594"/>
                <a:gd name="csX9" fmla="*/ 7555411 w 10682037"/>
                <a:gd name="csY9" fmla="*/ 965418 h 3002594"/>
                <a:gd name="csX10" fmla="*/ 8790697 w 10682037"/>
                <a:gd name="csY10" fmla="*/ 2005916 h 3002594"/>
                <a:gd name="csX11" fmla="*/ 9355017 w 10682037"/>
                <a:gd name="csY11" fmla="*/ 1824913 h 3002594"/>
                <a:gd name="csX12" fmla="*/ 9484113 w 10682037"/>
                <a:gd name="csY12" fmla="*/ 1833913 h 3002594"/>
                <a:gd name="csX13" fmla="*/ 10603117 w 10682037"/>
                <a:gd name="csY13" fmla="*/ 418114 h 3002594"/>
                <a:gd name="csX14" fmla="*/ 10682037 w 10682037"/>
                <a:gd name="csY14" fmla="*/ 397564 h 3002594"/>
                <a:gd name="csX15" fmla="*/ 10682037 w 10682037"/>
                <a:gd name="csY15" fmla="*/ 3002594 h 3002594"/>
                <a:gd name="csX16" fmla="*/ 7006593 w 10682037"/>
                <a:gd name="csY16" fmla="*/ 3002594 h 3002594"/>
                <a:gd name="csX17" fmla="*/ 0 w 10682037"/>
                <a:gd name="csY17" fmla="*/ 3002594 h 30025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682037" h="3002594">
                  <a:moveTo>
                    <a:pt x="0" y="0"/>
                  </a:moveTo>
                  <a:lnTo>
                    <a:pt x="128786" y="5536"/>
                  </a:lnTo>
                  <a:cubicBezTo>
                    <a:pt x="850960" y="67867"/>
                    <a:pt x="1458161" y="589023"/>
                    <a:pt x="1719738" y="1309273"/>
                  </a:cubicBezTo>
                  <a:cubicBezTo>
                    <a:pt x="1727848" y="1309118"/>
                    <a:pt x="1735875" y="1308593"/>
                    <a:pt x="1744068" y="1308593"/>
                  </a:cubicBezTo>
                  <a:cubicBezTo>
                    <a:pt x="2086556" y="1308593"/>
                    <a:pt x="2397846" y="1457650"/>
                    <a:pt x="2629748" y="1700688"/>
                  </a:cubicBezTo>
                  <a:cubicBezTo>
                    <a:pt x="2912184" y="1355660"/>
                    <a:pt x="3317647" y="1139247"/>
                    <a:pt x="3768265" y="1139247"/>
                  </a:cubicBezTo>
                  <a:cubicBezTo>
                    <a:pt x="4378489" y="1139247"/>
                    <a:pt x="4905901" y="1535952"/>
                    <a:pt x="5157003" y="2111742"/>
                  </a:cubicBezTo>
                  <a:cubicBezTo>
                    <a:pt x="5373017" y="1931573"/>
                    <a:pt x="5640695" y="1824882"/>
                    <a:pt x="5930661" y="1824882"/>
                  </a:cubicBezTo>
                  <a:cubicBezTo>
                    <a:pt x="6077577" y="1824882"/>
                    <a:pt x="6218645" y="1852622"/>
                    <a:pt x="6350333" y="1903060"/>
                  </a:cubicBezTo>
                  <a:cubicBezTo>
                    <a:pt x="6532693" y="1355474"/>
                    <a:pt x="7003337" y="965418"/>
                    <a:pt x="7555411" y="965418"/>
                  </a:cubicBezTo>
                  <a:cubicBezTo>
                    <a:pt x="8141469" y="965418"/>
                    <a:pt x="8635561" y="1404985"/>
                    <a:pt x="8790697" y="2005916"/>
                  </a:cubicBezTo>
                  <a:cubicBezTo>
                    <a:pt x="8954465" y="1891340"/>
                    <a:pt x="9147749" y="1824913"/>
                    <a:pt x="9355017" y="1824913"/>
                  </a:cubicBezTo>
                  <a:cubicBezTo>
                    <a:pt x="9398739" y="1824913"/>
                    <a:pt x="9441769" y="1828192"/>
                    <a:pt x="9484113" y="1833913"/>
                  </a:cubicBezTo>
                  <a:cubicBezTo>
                    <a:pt x="9577393" y="1152710"/>
                    <a:pt x="10021507" y="601041"/>
                    <a:pt x="10603117" y="418114"/>
                  </a:cubicBezTo>
                  <a:lnTo>
                    <a:pt x="10682037" y="397564"/>
                  </a:lnTo>
                  <a:lnTo>
                    <a:pt x="10682037" y="3002594"/>
                  </a:lnTo>
                  <a:lnTo>
                    <a:pt x="7006593" y="3002594"/>
                  </a:lnTo>
                  <a:lnTo>
                    <a:pt x="0" y="3002594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CA4D1AFD-B2C0-8AE5-BF6E-475CF23F0159}"/>
              </a:ext>
            </a:extLst>
          </p:cNvPr>
          <p:cNvGrpSpPr/>
          <p:nvPr/>
        </p:nvGrpSpPr>
        <p:grpSpPr>
          <a:xfrm>
            <a:off x="0" y="10004616"/>
            <a:ext cx="24384000" cy="3711384"/>
            <a:chOff x="0" y="10004616"/>
            <a:chExt cx="24384000" cy="3711384"/>
          </a:xfrm>
        </p:grpSpPr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1AD8A4DF-8725-2B20-8FA4-3BA25BD075D7}"/>
                </a:ext>
              </a:extLst>
            </p:cNvPr>
            <p:cNvSpPr/>
            <p:nvPr/>
          </p:nvSpPr>
          <p:spPr>
            <a:xfrm>
              <a:off x="0" y="10193748"/>
              <a:ext cx="13792200" cy="3522252"/>
            </a:xfrm>
            <a:custGeom>
              <a:avLst/>
              <a:gdLst>
                <a:gd name="csX0" fmla="*/ 13792200 w 13792200"/>
                <a:gd name="csY0" fmla="*/ 192401 h 3522252"/>
                <a:gd name="csX1" fmla="*/ 12964696 w 13792200"/>
                <a:gd name="csY1" fmla="*/ 0 h 3522252"/>
                <a:gd name="csX2" fmla="*/ 11227844 w 13792200"/>
                <a:gd name="csY2" fmla="*/ 1168503 h 3522252"/>
                <a:gd name="csX3" fmla="*/ 11203514 w 13792200"/>
                <a:gd name="csY3" fmla="*/ 1167896 h 3522252"/>
                <a:gd name="csX4" fmla="*/ 10317834 w 13792200"/>
                <a:gd name="csY4" fmla="*/ 1517638 h 3522252"/>
                <a:gd name="csX5" fmla="*/ 9179316 w 13792200"/>
                <a:gd name="csY5" fmla="*/ 1016843 h 3522252"/>
                <a:gd name="csX6" fmla="*/ 7790580 w 13792200"/>
                <a:gd name="csY6" fmla="*/ 1884290 h 3522252"/>
                <a:gd name="csX7" fmla="*/ 7016920 w 13792200"/>
                <a:gd name="csY7" fmla="*/ 1628417 h 3522252"/>
                <a:gd name="csX8" fmla="*/ 6597251 w 13792200"/>
                <a:gd name="csY8" fmla="*/ 1698150 h 3522252"/>
                <a:gd name="csX9" fmla="*/ 5392144 w 13792200"/>
                <a:gd name="csY9" fmla="*/ 861791 h 3522252"/>
                <a:gd name="csX10" fmla="*/ 4156859 w 13792200"/>
                <a:gd name="csY10" fmla="*/ 1789896 h 3522252"/>
                <a:gd name="csX11" fmla="*/ 3592537 w 13792200"/>
                <a:gd name="csY11" fmla="*/ 1628417 h 3522252"/>
                <a:gd name="csX12" fmla="*/ 3463442 w 13792200"/>
                <a:gd name="csY12" fmla="*/ 1636444 h 3522252"/>
                <a:gd name="csX13" fmla="*/ 1922467 w 13792200"/>
                <a:gd name="csY13" fmla="*/ 315786 h 3522252"/>
                <a:gd name="csX14" fmla="*/ 518587 w 13792200"/>
                <a:gd name="csY14" fmla="*/ 1195866 h 3522252"/>
                <a:gd name="csX15" fmla="*/ 250135 w 13792200"/>
                <a:gd name="csY15" fmla="*/ 1167896 h 3522252"/>
                <a:gd name="csX16" fmla="*/ 0 w 13792200"/>
                <a:gd name="csY16" fmla="*/ 1192225 h 3522252"/>
                <a:gd name="csX17" fmla="*/ 0 w 13792200"/>
                <a:gd name="csY17" fmla="*/ 3522252 h 3522252"/>
                <a:gd name="csX18" fmla="*/ 13792200 w 13792200"/>
                <a:gd name="csY18" fmla="*/ 3522252 h 3522252"/>
                <a:gd name="csX19" fmla="*/ 13792200 w 13792200"/>
                <a:gd name="csY19" fmla="*/ 192401 h 35222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3522252">
                  <a:moveTo>
                    <a:pt x="13792200" y="192401"/>
                  </a:moveTo>
                  <a:cubicBezTo>
                    <a:pt x="13542588" y="69402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7"/>
                    <a:pt x="11211707" y="1167896"/>
                    <a:pt x="11203514" y="1167896"/>
                  </a:cubicBezTo>
                  <a:cubicBezTo>
                    <a:pt x="10861027" y="1167896"/>
                    <a:pt x="10549737" y="1300825"/>
                    <a:pt x="10317834" y="1517638"/>
                  </a:cubicBezTo>
                  <a:cubicBezTo>
                    <a:pt x="10035398" y="1209879"/>
                    <a:pt x="9629907" y="1016843"/>
                    <a:pt x="9179316" y="1016843"/>
                  </a:cubicBezTo>
                  <a:cubicBezTo>
                    <a:pt x="8569094" y="1016843"/>
                    <a:pt x="8041680" y="1370696"/>
                    <a:pt x="7790580" y="1884290"/>
                  </a:cubicBezTo>
                  <a:cubicBezTo>
                    <a:pt x="7574566" y="1723583"/>
                    <a:pt x="7306887" y="1628417"/>
                    <a:pt x="7016920" y="1628417"/>
                  </a:cubicBezTo>
                  <a:cubicBezTo>
                    <a:pt x="6870005" y="1628417"/>
                    <a:pt x="6728939" y="1653188"/>
                    <a:pt x="6597251" y="1698150"/>
                  </a:cubicBezTo>
                  <a:cubicBezTo>
                    <a:pt x="6414890" y="1209713"/>
                    <a:pt x="5944218" y="861791"/>
                    <a:pt x="5392144" y="861791"/>
                  </a:cubicBezTo>
                  <a:cubicBezTo>
                    <a:pt x="4806085" y="861791"/>
                    <a:pt x="4311994" y="1253876"/>
                    <a:pt x="4156859" y="1789896"/>
                  </a:cubicBezTo>
                  <a:cubicBezTo>
                    <a:pt x="3993118" y="1687696"/>
                    <a:pt x="3799806" y="1628417"/>
                    <a:pt x="3592537" y="1628417"/>
                  </a:cubicBezTo>
                  <a:cubicBezTo>
                    <a:pt x="3548816" y="1628417"/>
                    <a:pt x="3505784" y="1631369"/>
                    <a:pt x="3463442" y="1636444"/>
                  </a:cubicBezTo>
                  <a:cubicBezTo>
                    <a:pt x="3348664" y="888604"/>
                    <a:pt x="2702416" y="315786"/>
                    <a:pt x="1922467" y="315786"/>
                  </a:cubicBezTo>
                  <a:cubicBezTo>
                    <a:pt x="1304770" y="315786"/>
                    <a:pt x="771039" y="674989"/>
                    <a:pt x="518587" y="1195866"/>
                  </a:cubicBezTo>
                  <a:cubicBezTo>
                    <a:pt x="431944" y="1177633"/>
                    <a:pt x="342184" y="1167896"/>
                    <a:pt x="250135" y="1167896"/>
                  </a:cubicBezTo>
                  <a:cubicBezTo>
                    <a:pt x="164541" y="1167896"/>
                    <a:pt x="80960" y="1176419"/>
                    <a:pt x="0" y="1192225"/>
                  </a:cubicBezTo>
                  <a:lnTo>
                    <a:pt x="0" y="3522252"/>
                  </a:lnTo>
                  <a:lnTo>
                    <a:pt x="13792200" y="3522252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573B1A63-2209-BC75-642E-4DD3DCAE8DD6}"/>
                </a:ext>
              </a:extLst>
            </p:cNvPr>
            <p:cNvSpPr/>
            <p:nvPr/>
          </p:nvSpPr>
          <p:spPr>
            <a:xfrm>
              <a:off x="11380460" y="10004616"/>
              <a:ext cx="13003540" cy="3711384"/>
            </a:xfrm>
            <a:custGeom>
              <a:avLst/>
              <a:gdLst>
                <a:gd name="csX0" fmla="*/ 13003540 w 13003540"/>
                <a:gd name="csY0" fmla="*/ 0 h 3711384"/>
                <a:gd name="csX1" fmla="*/ 13003540 w 13003540"/>
                <a:gd name="csY1" fmla="*/ 3711384 h 3711384"/>
                <a:gd name="csX2" fmla="*/ 0 w 13003540"/>
                <a:gd name="csY2" fmla="*/ 3711384 h 3711384"/>
                <a:gd name="csX3" fmla="*/ 0 w 13003540"/>
                <a:gd name="csY3" fmla="*/ 1248705 h 3711384"/>
                <a:gd name="csX4" fmla="*/ 254631 w 13003540"/>
                <a:gd name="csY4" fmla="*/ 1222991 h 3711384"/>
                <a:gd name="csX5" fmla="*/ 527909 w 13003540"/>
                <a:gd name="csY5" fmla="*/ 1252553 h 3711384"/>
                <a:gd name="csX6" fmla="*/ 1957024 w 13003540"/>
                <a:gd name="csY6" fmla="*/ 322369 h 3711384"/>
                <a:gd name="csX7" fmla="*/ 3525698 w 13003540"/>
                <a:gd name="csY7" fmla="*/ 1718214 h 3711384"/>
                <a:gd name="csX8" fmla="*/ 3657114 w 13003540"/>
                <a:gd name="csY8" fmla="*/ 1709730 h 3711384"/>
                <a:gd name="csX9" fmla="*/ 4231580 w 13003540"/>
                <a:gd name="csY9" fmla="*/ 1880402 h 3711384"/>
                <a:gd name="csX10" fmla="*/ 5489068 w 13003540"/>
                <a:gd name="csY10" fmla="*/ 899459 h 3711384"/>
                <a:gd name="csX11" fmla="*/ 6715838 w 13003540"/>
                <a:gd name="csY11" fmla="*/ 1783433 h 3711384"/>
                <a:gd name="csX12" fmla="*/ 7143052 w 13003540"/>
                <a:gd name="csY12" fmla="*/ 1709730 h 3711384"/>
                <a:gd name="csX13" fmla="*/ 7930618 w 13003540"/>
                <a:gd name="csY13" fmla="*/ 1980170 h 3711384"/>
                <a:gd name="csX14" fmla="*/ 9344316 w 13003540"/>
                <a:gd name="csY14" fmla="*/ 1063338 h 3711384"/>
                <a:gd name="csX15" fmla="*/ 10503300 w 13003540"/>
                <a:gd name="csY15" fmla="*/ 1592644 h 3711384"/>
                <a:gd name="csX16" fmla="*/ 11404900 w 13003540"/>
                <a:gd name="csY16" fmla="*/ 1222991 h 3711384"/>
                <a:gd name="csX17" fmla="*/ 11429668 w 13003540"/>
                <a:gd name="csY17" fmla="*/ 1223633 h 3711384"/>
                <a:gd name="csX18" fmla="*/ 12903818 w 13003540"/>
                <a:gd name="csY18" fmla="*/ 11966 h 37113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003540" h="3711384">
                  <a:moveTo>
                    <a:pt x="13003540" y="0"/>
                  </a:moveTo>
                  <a:lnTo>
                    <a:pt x="13003540" y="3711384"/>
                  </a:lnTo>
                  <a:lnTo>
                    <a:pt x="0" y="3711384"/>
                  </a:lnTo>
                  <a:lnTo>
                    <a:pt x="0" y="1248705"/>
                  </a:lnTo>
                  <a:cubicBezTo>
                    <a:pt x="82415" y="1231999"/>
                    <a:pt x="167499" y="1222991"/>
                    <a:pt x="254631" y="1222991"/>
                  </a:cubicBezTo>
                  <a:cubicBezTo>
                    <a:pt x="348335" y="1222991"/>
                    <a:pt x="439708" y="1233282"/>
                    <a:pt x="527909" y="1252553"/>
                  </a:cubicBezTo>
                  <a:cubicBezTo>
                    <a:pt x="784899" y="702022"/>
                    <a:pt x="1328224" y="322369"/>
                    <a:pt x="1957024" y="322369"/>
                  </a:cubicBezTo>
                  <a:cubicBezTo>
                    <a:pt x="2750992" y="322369"/>
                    <a:pt x="3408857" y="927799"/>
                    <a:pt x="3525698" y="1718214"/>
                  </a:cubicBezTo>
                  <a:cubicBezTo>
                    <a:pt x="3568801" y="1712850"/>
                    <a:pt x="3612607" y="1709730"/>
                    <a:pt x="3657114" y="1709730"/>
                  </a:cubicBezTo>
                  <a:cubicBezTo>
                    <a:pt x="3868108" y="1709730"/>
                    <a:pt x="4064895" y="1772384"/>
                    <a:pt x="4231580" y="1880402"/>
                  </a:cubicBezTo>
                  <a:cubicBezTo>
                    <a:pt x="4389503" y="1313866"/>
                    <a:pt x="4892476" y="899459"/>
                    <a:pt x="5489068" y="899459"/>
                  </a:cubicBezTo>
                  <a:cubicBezTo>
                    <a:pt x="6051066" y="899459"/>
                    <a:pt x="6530200" y="1267189"/>
                    <a:pt x="6715838" y="1783433"/>
                  </a:cubicBezTo>
                  <a:cubicBezTo>
                    <a:pt x="6849892" y="1735911"/>
                    <a:pt x="6993496" y="1709730"/>
                    <a:pt x="7143052" y="1709730"/>
                  </a:cubicBezTo>
                  <a:cubicBezTo>
                    <a:pt x="7438230" y="1709730"/>
                    <a:pt x="7710720" y="1810314"/>
                    <a:pt x="7930618" y="1980170"/>
                  </a:cubicBezTo>
                  <a:cubicBezTo>
                    <a:pt x="8186232" y="1437337"/>
                    <a:pt x="8723124" y="1063338"/>
                    <a:pt x="9344316" y="1063338"/>
                  </a:cubicBezTo>
                  <a:cubicBezTo>
                    <a:pt x="9803008" y="1063338"/>
                    <a:pt x="10215788" y="1267364"/>
                    <a:pt x="10503300" y="1592644"/>
                  </a:cubicBezTo>
                  <a:cubicBezTo>
                    <a:pt x="10739372" y="1363488"/>
                    <a:pt x="11056256" y="1222991"/>
                    <a:pt x="11404900" y="1222991"/>
                  </a:cubicBezTo>
                  <a:cubicBezTo>
                    <a:pt x="11413240" y="1222991"/>
                    <a:pt x="11421412" y="1223457"/>
                    <a:pt x="11429668" y="1223633"/>
                  </a:cubicBezTo>
                  <a:cubicBezTo>
                    <a:pt x="11678194" y="589901"/>
                    <a:pt x="12233212" y="119632"/>
                    <a:pt x="12903818" y="11966"/>
                  </a:cubicBez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04E158C9-C9C5-06C6-03C3-6A0F1083193D}"/>
              </a:ext>
            </a:extLst>
          </p:cNvPr>
          <p:cNvGrpSpPr/>
          <p:nvPr/>
        </p:nvGrpSpPr>
        <p:grpSpPr>
          <a:xfrm>
            <a:off x="0" y="7165849"/>
            <a:ext cx="24384000" cy="5564891"/>
            <a:chOff x="0" y="7165849"/>
            <a:chExt cx="24384000" cy="5564891"/>
          </a:xfrm>
        </p:grpSpPr>
        <p:sp>
          <p:nvSpPr>
            <p:cNvPr id="304" name="Freeform: Shape 303">
              <a:extLst>
                <a:ext uri="{FF2B5EF4-FFF2-40B4-BE49-F238E27FC236}">
                  <a16:creationId xmlns:a16="http://schemas.microsoft.com/office/drawing/2014/main" id="{F4966B25-7B3B-A5E5-062D-4B2318AA2DBD}"/>
                </a:ext>
              </a:extLst>
            </p:cNvPr>
            <p:cNvSpPr/>
            <p:nvPr/>
          </p:nvSpPr>
          <p:spPr>
            <a:xfrm>
              <a:off x="0" y="7397627"/>
              <a:ext cx="13792200" cy="5333113"/>
            </a:xfrm>
            <a:custGeom>
              <a:avLst/>
              <a:gdLst>
                <a:gd name="csX0" fmla="*/ 13792200 w 13792200"/>
                <a:gd name="csY0" fmla="*/ 192401 h 5333113"/>
                <a:gd name="csX1" fmla="*/ 12964696 w 13792200"/>
                <a:gd name="csY1" fmla="*/ 0 h 5333113"/>
                <a:gd name="csX2" fmla="*/ 11227844 w 13792200"/>
                <a:gd name="csY2" fmla="*/ 1168503 h 5333113"/>
                <a:gd name="csX3" fmla="*/ 11203514 w 13792200"/>
                <a:gd name="csY3" fmla="*/ 1167897 h 5333113"/>
                <a:gd name="csX4" fmla="*/ 10317834 w 13792200"/>
                <a:gd name="csY4" fmla="*/ 1517639 h 5333113"/>
                <a:gd name="csX5" fmla="*/ 9179316 w 13792200"/>
                <a:gd name="csY5" fmla="*/ 1016844 h 5333113"/>
                <a:gd name="csX6" fmla="*/ 7790580 w 13792200"/>
                <a:gd name="csY6" fmla="*/ 1884290 h 5333113"/>
                <a:gd name="csX7" fmla="*/ 7016920 w 13792200"/>
                <a:gd name="csY7" fmla="*/ 1628418 h 5333113"/>
                <a:gd name="csX8" fmla="*/ 6597251 w 13792200"/>
                <a:gd name="csY8" fmla="*/ 1698151 h 5333113"/>
                <a:gd name="csX9" fmla="*/ 5392144 w 13792200"/>
                <a:gd name="csY9" fmla="*/ 861792 h 5333113"/>
                <a:gd name="csX10" fmla="*/ 4156859 w 13792200"/>
                <a:gd name="csY10" fmla="*/ 1789897 h 5333113"/>
                <a:gd name="csX11" fmla="*/ 3592537 w 13792200"/>
                <a:gd name="csY11" fmla="*/ 1628445 h 5333113"/>
                <a:gd name="csX12" fmla="*/ 3463442 w 13792200"/>
                <a:gd name="csY12" fmla="*/ 1636473 h 5333113"/>
                <a:gd name="csX13" fmla="*/ 1922467 w 13792200"/>
                <a:gd name="csY13" fmla="*/ 315814 h 5333113"/>
                <a:gd name="csX14" fmla="*/ 518587 w 13792200"/>
                <a:gd name="csY14" fmla="*/ 1195894 h 5333113"/>
                <a:gd name="csX15" fmla="*/ 250135 w 13792200"/>
                <a:gd name="csY15" fmla="*/ 1167924 h 5333113"/>
                <a:gd name="csX16" fmla="*/ 0 w 13792200"/>
                <a:gd name="csY16" fmla="*/ 1192253 h 5333113"/>
                <a:gd name="csX17" fmla="*/ 0 w 13792200"/>
                <a:gd name="csY17" fmla="*/ 5333113 h 5333113"/>
                <a:gd name="csX18" fmla="*/ 13792200 w 13792200"/>
                <a:gd name="csY18" fmla="*/ 5333113 h 5333113"/>
                <a:gd name="csX19" fmla="*/ 13792200 w 13792200"/>
                <a:gd name="csY19" fmla="*/ 192401 h 5333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5333113">
                  <a:moveTo>
                    <a:pt x="13792200" y="192401"/>
                  </a:moveTo>
                  <a:cubicBezTo>
                    <a:pt x="13542588" y="69403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8"/>
                    <a:pt x="11211707" y="1167897"/>
                    <a:pt x="11203514" y="1167897"/>
                  </a:cubicBezTo>
                  <a:cubicBezTo>
                    <a:pt x="10861027" y="1167897"/>
                    <a:pt x="10549737" y="1300826"/>
                    <a:pt x="10317834" y="1517639"/>
                  </a:cubicBezTo>
                  <a:cubicBezTo>
                    <a:pt x="10035398" y="1209880"/>
                    <a:pt x="9629907" y="1016844"/>
                    <a:pt x="9179316" y="1016844"/>
                  </a:cubicBezTo>
                  <a:cubicBezTo>
                    <a:pt x="8569094" y="1016844"/>
                    <a:pt x="8041680" y="1370697"/>
                    <a:pt x="7790580" y="1884290"/>
                  </a:cubicBezTo>
                  <a:cubicBezTo>
                    <a:pt x="7574566" y="1723584"/>
                    <a:pt x="7306887" y="1628418"/>
                    <a:pt x="7016920" y="1628418"/>
                  </a:cubicBezTo>
                  <a:cubicBezTo>
                    <a:pt x="6870005" y="1628418"/>
                    <a:pt x="6728939" y="1653161"/>
                    <a:pt x="6597251" y="1698151"/>
                  </a:cubicBezTo>
                  <a:cubicBezTo>
                    <a:pt x="6414890" y="1209714"/>
                    <a:pt x="5944218" y="861792"/>
                    <a:pt x="5392144" y="861792"/>
                  </a:cubicBezTo>
                  <a:cubicBezTo>
                    <a:pt x="4806085" y="861792"/>
                    <a:pt x="4311994" y="1253877"/>
                    <a:pt x="4156859" y="1789897"/>
                  </a:cubicBezTo>
                  <a:cubicBezTo>
                    <a:pt x="3993118" y="1687697"/>
                    <a:pt x="3799806" y="1628445"/>
                    <a:pt x="3592537" y="1628445"/>
                  </a:cubicBezTo>
                  <a:cubicBezTo>
                    <a:pt x="3548816" y="1628445"/>
                    <a:pt x="3505784" y="1631370"/>
                    <a:pt x="3463442" y="1636473"/>
                  </a:cubicBezTo>
                  <a:cubicBezTo>
                    <a:pt x="3348664" y="888632"/>
                    <a:pt x="2702416" y="315814"/>
                    <a:pt x="1922467" y="315814"/>
                  </a:cubicBezTo>
                  <a:cubicBezTo>
                    <a:pt x="1304770" y="315814"/>
                    <a:pt x="771039" y="675018"/>
                    <a:pt x="518587" y="1195894"/>
                  </a:cubicBezTo>
                  <a:cubicBezTo>
                    <a:pt x="431944" y="1177662"/>
                    <a:pt x="342184" y="1167924"/>
                    <a:pt x="250135" y="1167924"/>
                  </a:cubicBezTo>
                  <a:cubicBezTo>
                    <a:pt x="164541" y="1167924"/>
                    <a:pt x="80960" y="1176448"/>
                    <a:pt x="0" y="1192253"/>
                  </a:cubicBezTo>
                  <a:lnTo>
                    <a:pt x="0" y="5333113"/>
                  </a:lnTo>
                  <a:lnTo>
                    <a:pt x="13792200" y="5333113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F4648887-E073-E110-AED3-755479096176}"/>
                </a:ext>
              </a:extLst>
            </p:cNvPr>
            <p:cNvSpPr/>
            <p:nvPr/>
          </p:nvSpPr>
          <p:spPr>
            <a:xfrm>
              <a:off x="13792200" y="7165849"/>
              <a:ext cx="10591800" cy="5488692"/>
            </a:xfrm>
            <a:custGeom>
              <a:avLst/>
              <a:gdLst>
                <a:gd name="csX0" fmla="*/ 10454790 w 10591800"/>
                <a:gd name="csY0" fmla="*/ 0 h 5488692"/>
                <a:gd name="csX1" fmla="*/ 10591800 w 10591800"/>
                <a:gd name="csY1" fmla="*/ 8200 h 5488692"/>
                <a:gd name="csX2" fmla="*/ 10591800 w 10591800"/>
                <a:gd name="csY2" fmla="*/ 5488692 h 5488692"/>
                <a:gd name="csX3" fmla="*/ 0 w 10591800"/>
                <a:gd name="csY3" fmla="*/ 5488692 h 5488692"/>
                <a:gd name="csX4" fmla="*/ 0 w 10591800"/>
                <a:gd name="csY4" fmla="*/ 444168 h 5488692"/>
                <a:gd name="csX5" fmla="*/ 92454 w 10591800"/>
                <a:gd name="csY5" fmla="*/ 485247 h 5488692"/>
                <a:gd name="csX6" fmla="*/ 953536 w 10591800"/>
                <a:gd name="csY6" fmla="*/ 1684213 h 5488692"/>
                <a:gd name="csX7" fmla="*/ 1082631 w 10591800"/>
                <a:gd name="csY7" fmla="*/ 1675950 h 5488692"/>
                <a:gd name="csX8" fmla="*/ 1646953 w 10591800"/>
                <a:gd name="csY8" fmla="*/ 1842112 h 5488692"/>
                <a:gd name="csX9" fmla="*/ 2882238 w 10591800"/>
                <a:gd name="csY9" fmla="*/ 886933 h 5488692"/>
                <a:gd name="csX10" fmla="*/ 4087344 w 10591800"/>
                <a:gd name="csY10" fmla="*/ 1747690 h 5488692"/>
                <a:gd name="csX11" fmla="*/ 4507014 w 10591800"/>
                <a:gd name="csY11" fmla="*/ 1675923 h 5488692"/>
                <a:gd name="csX12" fmla="*/ 5280674 w 10591800"/>
                <a:gd name="csY12" fmla="*/ 1939259 h 5488692"/>
                <a:gd name="csX13" fmla="*/ 6669410 w 10591800"/>
                <a:gd name="csY13" fmla="*/ 1046508 h 5488692"/>
                <a:gd name="csX14" fmla="*/ 7807928 w 10591800"/>
                <a:gd name="csY14" fmla="*/ 1561912 h 5488692"/>
                <a:gd name="csX15" fmla="*/ 8693608 w 10591800"/>
                <a:gd name="csY15" fmla="*/ 1201967 h 5488692"/>
                <a:gd name="csX16" fmla="*/ 8717938 w 10591800"/>
                <a:gd name="csY16" fmla="*/ 1202591 h 5488692"/>
                <a:gd name="csX17" fmla="*/ 10454790 w 10591800"/>
                <a:gd name="csY17" fmla="*/ 0 h 54886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591800" h="5488692">
                  <a:moveTo>
                    <a:pt x="10454790" y="0"/>
                  </a:moveTo>
                  <a:lnTo>
                    <a:pt x="10591800" y="8200"/>
                  </a:lnTo>
                  <a:lnTo>
                    <a:pt x="10591800" y="5488692"/>
                  </a:lnTo>
                  <a:lnTo>
                    <a:pt x="0" y="5488692"/>
                  </a:lnTo>
                  <a:lnTo>
                    <a:pt x="0" y="444168"/>
                  </a:lnTo>
                  <a:lnTo>
                    <a:pt x="92454" y="485247"/>
                  </a:lnTo>
                  <a:cubicBezTo>
                    <a:pt x="544514" y="711073"/>
                    <a:pt x="874626" y="1155074"/>
                    <a:pt x="953536" y="1684213"/>
                  </a:cubicBezTo>
                  <a:cubicBezTo>
                    <a:pt x="995878" y="1678961"/>
                    <a:pt x="1038910" y="1675950"/>
                    <a:pt x="1082631" y="1675950"/>
                  </a:cubicBezTo>
                  <a:cubicBezTo>
                    <a:pt x="1289900" y="1675950"/>
                    <a:pt x="1483212" y="1736931"/>
                    <a:pt x="1646953" y="1842112"/>
                  </a:cubicBezTo>
                  <a:cubicBezTo>
                    <a:pt x="1802088" y="1290455"/>
                    <a:pt x="2296179" y="886933"/>
                    <a:pt x="2882238" y="886933"/>
                  </a:cubicBezTo>
                  <a:cubicBezTo>
                    <a:pt x="3434312" y="886933"/>
                    <a:pt x="3904984" y="1245004"/>
                    <a:pt x="4087344" y="1747690"/>
                  </a:cubicBezTo>
                  <a:cubicBezTo>
                    <a:pt x="4219032" y="1701387"/>
                    <a:pt x="4360100" y="1675923"/>
                    <a:pt x="4507014" y="1675923"/>
                  </a:cubicBezTo>
                  <a:cubicBezTo>
                    <a:pt x="4796980" y="1675923"/>
                    <a:pt x="5064660" y="1773865"/>
                    <a:pt x="5280674" y="1939259"/>
                  </a:cubicBezTo>
                  <a:cubicBezTo>
                    <a:pt x="5531774" y="1410683"/>
                    <a:pt x="6059188" y="1046508"/>
                    <a:pt x="6669410" y="1046508"/>
                  </a:cubicBezTo>
                  <a:cubicBezTo>
                    <a:pt x="7120000" y="1046508"/>
                    <a:pt x="7525492" y="1245175"/>
                    <a:pt x="7807928" y="1561912"/>
                  </a:cubicBezTo>
                  <a:cubicBezTo>
                    <a:pt x="8039832" y="1338774"/>
                    <a:pt x="8351120" y="1201967"/>
                    <a:pt x="8693608" y="1201967"/>
                  </a:cubicBezTo>
                  <a:cubicBezTo>
                    <a:pt x="8701800" y="1201967"/>
                    <a:pt x="8709828" y="1202421"/>
                    <a:pt x="8717938" y="1202591"/>
                  </a:cubicBezTo>
                  <a:cubicBezTo>
                    <a:pt x="8996954" y="497349"/>
                    <a:pt x="9669214" y="0"/>
                    <a:pt x="10454790" y="0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sp>
        <p:nvSpPr>
          <p:cNvPr id="306" name="Oval 305">
            <a:extLst>
              <a:ext uri="{FF2B5EF4-FFF2-40B4-BE49-F238E27FC236}">
                <a16:creationId xmlns:a16="http://schemas.microsoft.com/office/drawing/2014/main" id="{16EE7BE4-AB4F-37BD-AD26-026019686FF2}"/>
              </a:ext>
            </a:extLst>
          </p:cNvPr>
          <p:cNvSpPr/>
          <p:nvPr/>
        </p:nvSpPr>
        <p:spPr>
          <a:xfrm>
            <a:off x="9056036" y="4594082"/>
            <a:ext cx="6271928" cy="6271928"/>
          </a:xfrm>
          <a:prstGeom prst="ellipse">
            <a:avLst/>
          </a:prstGeom>
          <a:solidFill>
            <a:schemeClr val="bg2">
              <a:lumMod val="75000"/>
              <a:lumOff val="2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ctangle 306">
            <a:extLst>
              <a:ext uri="{FF2B5EF4-FFF2-40B4-BE49-F238E27FC236}">
                <a16:creationId xmlns:a16="http://schemas.microsoft.com/office/drawing/2014/main" id="{2062AFE8-5606-3E92-D864-984972EE5EF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#137</a:t>
            </a:r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0D6B558B-FA9F-874D-92B9-9EC5B39184AC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A77CDD1E-624B-5D8E-50E2-F3248090D9C1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310" name="!!MainTitle1">
            <a:extLst>
              <a:ext uri="{FF2B5EF4-FFF2-40B4-BE49-F238E27FC236}">
                <a16:creationId xmlns:a16="http://schemas.microsoft.com/office/drawing/2014/main" id="{249BCAB9-8454-4F98-2D4D-828765B8AF28}"/>
              </a:ext>
            </a:extLst>
          </p:cNvPr>
          <p:cNvSpPr txBox="1"/>
          <p:nvPr/>
        </p:nvSpPr>
        <p:spPr>
          <a:xfrm>
            <a:off x="5898473" y="1190307"/>
            <a:ext cx="12587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 Balloon 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1" name="!!SubTitle">
            <a:extLst>
              <a:ext uri="{FF2B5EF4-FFF2-40B4-BE49-F238E27FC236}">
                <a16:creationId xmlns:a16="http://schemas.microsoft.com/office/drawing/2014/main" id="{15DC1909-3105-8894-E20B-67756831451B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312" name="Oval 311">
            <a:extLst>
              <a:ext uri="{FF2B5EF4-FFF2-40B4-BE49-F238E27FC236}">
                <a16:creationId xmlns:a16="http://schemas.microsoft.com/office/drawing/2014/main" id="{A47B64B5-0CE0-F62E-0DAD-8EE1CFC3E6BF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3" name="Oval 312">
            <a:extLst>
              <a:ext uri="{FF2B5EF4-FFF2-40B4-BE49-F238E27FC236}">
                <a16:creationId xmlns:a16="http://schemas.microsoft.com/office/drawing/2014/main" id="{0D9BFF65-0133-2039-ECC9-6BD94B9076AA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4" name="Oval 313">
            <a:extLst>
              <a:ext uri="{FF2B5EF4-FFF2-40B4-BE49-F238E27FC236}">
                <a16:creationId xmlns:a16="http://schemas.microsoft.com/office/drawing/2014/main" id="{9095EA77-32BE-6437-7180-02EF4F59C6C5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5" name="Oval 314">
            <a:extLst>
              <a:ext uri="{FF2B5EF4-FFF2-40B4-BE49-F238E27FC236}">
                <a16:creationId xmlns:a16="http://schemas.microsoft.com/office/drawing/2014/main" id="{2EE6131D-0F6C-45A3-9328-5229CF4F958E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CCA0D914-1B72-1346-E17F-E858652406FE}"/>
              </a:ext>
            </a:extLst>
          </p:cNvPr>
          <p:cNvGrpSpPr/>
          <p:nvPr/>
        </p:nvGrpSpPr>
        <p:grpSpPr>
          <a:xfrm>
            <a:off x="10058400" y="5133818"/>
            <a:ext cx="4267200" cy="6838570"/>
            <a:chOff x="10058400" y="5133818"/>
            <a:chExt cx="4267200" cy="6838570"/>
          </a:xfrm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9A5147F0-F49F-C7AF-19D3-329220ECD59F}"/>
                </a:ext>
              </a:extLst>
            </p:cNvPr>
            <p:cNvSpPr/>
            <p:nvPr/>
          </p:nvSpPr>
          <p:spPr>
            <a:xfrm>
              <a:off x="11302323" y="10087235"/>
              <a:ext cx="179321" cy="1068708"/>
            </a:xfrm>
            <a:custGeom>
              <a:avLst/>
              <a:gdLst>
                <a:gd name="csX0" fmla="*/ 106 w 77388"/>
                <a:gd name="csY0" fmla="*/ 13623 h 461213"/>
                <a:gd name="csX1" fmla="*/ 44454 w 77388"/>
                <a:gd name="csY1" fmla="*/ 447573 h 461213"/>
                <a:gd name="csX2" fmla="*/ 77296 w 77388"/>
                <a:gd name="csY2" fmla="*/ 447573 h 461213"/>
                <a:gd name="csX3" fmla="*/ 28643 w 77388"/>
                <a:gd name="csY3" fmla="*/ 13623 h 461213"/>
                <a:gd name="csX4" fmla="*/ 106 w 77388"/>
                <a:gd name="csY4" fmla="*/ 13623 h 461213"/>
                <a:gd name="csX5" fmla="*/ 106 w 77388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88" h="461213">
                  <a:moveTo>
                    <a:pt x="106" y="13623"/>
                  </a:moveTo>
                  <a:cubicBezTo>
                    <a:pt x="16327" y="158289"/>
                    <a:pt x="28243" y="302916"/>
                    <a:pt x="44454" y="447573"/>
                  </a:cubicBezTo>
                  <a:cubicBezTo>
                    <a:pt x="46483" y="465661"/>
                    <a:pt x="79344" y="465861"/>
                    <a:pt x="77296" y="447573"/>
                  </a:cubicBezTo>
                  <a:cubicBezTo>
                    <a:pt x="61066" y="302916"/>
                    <a:pt x="44864" y="158289"/>
                    <a:pt x="28643" y="13623"/>
                  </a:cubicBezTo>
                  <a:cubicBezTo>
                    <a:pt x="26605" y="-4446"/>
                    <a:pt x="-1951" y="-4636"/>
                    <a:pt x="106" y="13623"/>
                  </a:cubicBezTo>
                  <a:lnTo>
                    <a:pt x="106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D40ED620-EE93-1AC0-ADD5-9033D51DF60F}"/>
                </a:ext>
              </a:extLst>
            </p:cNvPr>
            <p:cNvSpPr/>
            <p:nvPr/>
          </p:nvSpPr>
          <p:spPr>
            <a:xfrm>
              <a:off x="12902263" y="10087235"/>
              <a:ext cx="179300" cy="1068708"/>
            </a:xfrm>
            <a:custGeom>
              <a:avLst/>
              <a:gdLst>
                <a:gd name="csX0" fmla="*/ 77273 w 77379"/>
                <a:gd name="csY0" fmla="*/ 13623 h 461213"/>
                <a:gd name="csX1" fmla="*/ 32972 w 77379"/>
                <a:gd name="csY1" fmla="*/ 447573 h 461213"/>
                <a:gd name="csX2" fmla="*/ 92 w 77379"/>
                <a:gd name="csY2" fmla="*/ 447573 h 461213"/>
                <a:gd name="csX3" fmla="*/ 48745 w 77379"/>
                <a:gd name="csY3" fmla="*/ 13623 h 461213"/>
                <a:gd name="csX4" fmla="*/ 77273 w 77379"/>
                <a:gd name="csY4" fmla="*/ 13623 h 461213"/>
                <a:gd name="csX5" fmla="*/ 77273 w 77379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79" h="461213">
                  <a:moveTo>
                    <a:pt x="77273" y="13623"/>
                  </a:moveTo>
                  <a:cubicBezTo>
                    <a:pt x="61061" y="158289"/>
                    <a:pt x="49203" y="302916"/>
                    <a:pt x="32972" y="447573"/>
                  </a:cubicBezTo>
                  <a:cubicBezTo>
                    <a:pt x="30962" y="465661"/>
                    <a:pt x="-1956" y="465861"/>
                    <a:pt x="92" y="447573"/>
                  </a:cubicBezTo>
                  <a:cubicBezTo>
                    <a:pt x="16322" y="302916"/>
                    <a:pt x="32524" y="158289"/>
                    <a:pt x="48745" y="13623"/>
                  </a:cubicBezTo>
                  <a:cubicBezTo>
                    <a:pt x="50765" y="-4446"/>
                    <a:pt x="79340" y="-4636"/>
                    <a:pt x="77273" y="13623"/>
                  </a:cubicBezTo>
                  <a:lnTo>
                    <a:pt x="77273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92BBFEA4-AD75-DB32-78BC-78711A896BDD}"/>
                </a:ext>
              </a:extLst>
            </p:cNvPr>
            <p:cNvSpPr/>
            <p:nvPr/>
          </p:nvSpPr>
          <p:spPr>
            <a:xfrm>
              <a:off x="11302478" y="10927065"/>
              <a:ext cx="1779145" cy="1045323"/>
            </a:xfrm>
            <a:custGeom>
              <a:avLst/>
              <a:gdLst>
                <a:gd name="csX0" fmla="*/ 399888 w 767810"/>
                <a:gd name="csY0" fmla="*/ 0 h 451121"/>
                <a:gd name="csX1" fmla="*/ 367894 w 767810"/>
                <a:gd name="csY1" fmla="*/ 0 h 451121"/>
                <a:gd name="csX2" fmla="*/ 0 w 767810"/>
                <a:gd name="csY2" fmla="*/ 0 h 451121"/>
                <a:gd name="csX3" fmla="*/ 154905 w 767810"/>
                <a:gd name="csY3" fmla="*/ 445389 h 451121"/>
                <a:gd name="csX4" fmla="*/ 383905 w 767810"/>
                <a:gd name="csY4" fmla="*/ 446656 h 451121"/>
                <a:gd name="csX5" fmla="*/ 612896 w 767810"/>
                <a:gd name="csY5" fmla="*/ 445389 h 451121"/>
                <a:gd name="csX6" fmla="*/ 767810 w 767810"/>
                <a:gd name="csY6" fmla="*/ 0 h 451121"/>
                <a:gd name="csX7" fmla="*/ 399888 w 767810"/>
                <a:gd name="csY7" fmla="*/ 0 h 4511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67810" h="451121">
                  <a:moveTo>
                    <a:pt x="399888" y="0"/>
                  </a:moveTo>
                  <a:lnTo>
                    <a:pt x="367894" y="0"/>
                  </a:ln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237277" y="455685"/>
                    <a:pt x="344033" y="449532"/>
                    <a:pt x="383905" y="446656"/>
                  </a:cubicBezTo>
                  <a:cubicBezTo>
                    <a:pt x="423777" y="449542"/>
                    <a:pt x="530533" y="455685"/>
                    <a:pt x="612896" y="445389"/>
                  </a:cubicBezTo>
                  <a:cubicBezTo>
                    <a:pt x="716185" y="432483"/>
                    <a:pt x="767810" y="0"/>
                    <a:pt x="767810" y="0"/>
                  </a:cubicBezTo>
                  <a:lnTo>
                    <a:pt x="39988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2070FF8B-1E14-0038-1235-8F150FCF6547}"/>
                </a:ext>
              </a:extLst>
            </p:cNvPr>
            <p:cNvSpPr/>
            <p:nvPr/>
          </p:nvSpPr>
          <p:spPr>
            <a:xfrm>
              <a:off x="10058400" y="5735607"/>
              <a:ext cx="1358913" cy="4383216"/>
            </a:xfrm>
            <a:custGeom>
              <a:avLst/>
              <a:gdLst>
                <a:gd name="csX0" fmla="*/ 141713 w 586454"/>
                <a:gd name="csY0" fmla="*/ 340766 h 1891626"/>
                <a:gd name="csX1" fmla="*/ 235430 w 586454"/>
                <a:gd name="csY1" fmla="*/ 0 h 1891626"/>
                <a:gd name="csX2" fmla="*/ 57827 w 586454"/>
                <a:gd name="csY2" fmla="*/ 278321 h 1891626"/>
                <a:gd name="csX3" fmla="*/ 273158 w 586454"/>
                <a:gd name="csY3" fmla="*/ 1377325 h 1891626"/>
                <a:gd name="csX4" fmla="*/ 536934 w 586454"/>
                <a:gd name="csY4" fmla="*/ 1891627 h 1891626"/>
                <a:gd name="csX5" fmla="*/ 586455 w 586454"/>
                <a:gd name="csY5" fmla="*/ 1891627 h 1891626"/>
                <a:gd name="csX6" fmla="*/ 141713 w 586454"/>
                <a:gd name="csY6" fmla="*/ 340766 h 18916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586454" h="1891626">
                  <a:moveTo>
                    <a:pt x="141713" y="340766"/>
                  </a:moveTo>
                  <a:cubicBezTo>
                    <a:pt x="157468" y="209093"/>
                    <a:pt x="191491" y="96241"/>
                    <a:pt x="235430" y="0"/>
                  </a:cubicBezTo>
                  <a:cubicBezTo>
                    <a:pt x="164097" y="72447"/>
                    <a:pt x="102366" y="163659"/>
                    <a:pt x="57827" y="278321"/>
                  </a:cubicBezTo>
                  <a:cubicBezTo>
                    <a:pt x="-100898" y="686829"/>
                    <a:pt x="99099" y="1039397"/>
                    <a:pt x="273158" y="1377325"/>
                  </a:cubicBezTo>
                  <a:cubicBezTo>
                    <a:pt x="447228" y="1715262"/>
                    <a:pt x="536934" y="1891627"/>
                    <a:pt x="536934" y="1891627"/>
                  </a:cubicBezTo>
                  <a:lnTo>
                    <a:pt x="586455" y="1891627"/>
                  </a:lnTo>
                  <a:cubicBezTo>
                    <a:pt x="352883" y="1412224"/>
                    <a:pt x="77229" y="879872"/>
                    <a:pt x="141713" y="340766"/>
                  </a:cubicBezTo>
                  <a:close/>
                </a:path>
              </a:pathLst>
            </a:custGeom>
            <a:solidFill>
              <a:srgbClr val="91A7F9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1C51669C-85F8-2955-DBAA-EE98D819F73B}"/>
                </a:ext>
              </a:extLst>
            </p:cNvPr>
            <p:cNvGrpSpPr/>
            <p:nvPr/>
          </p:nvGrpSpPr>
          <p:grpSpPr>
            <a:xfrm>
              <a:off x="11302323" y="10087235"/>
              <a:ext cx="1779240" cy="1068708"/>
              <a:chOff x="11302323" y="10087235"/>
              <a:chExt cx="1779240" cy="1068708"/>
            </a:xfrm>
          </p:grpSpPr>
          <p:sp>
            <p:nvSpPr>
              <p:cNvPr id="330" name="Freeform: Shape 329">
                <a:extLst>
                  <a:ext uri="{FF2B5EF4-FFF2-40B4-BE49-F238E27FC236}">
                    <a16:creationId xmlns:a16="http://schemas.microsoft.com/office/drawing/2014/main" id="{DC952C14-A565-2EDF-850B-6DA21CFB9C1C}"/>
                  </a:ext>
                </a:extLst>
              </p:cNvPr>
              <p:cNvSpPr/>
              <p:nvPr/>
            </p:nvSpPr>
            <p:spPr>
              <a:xfrm>
                <a:off x="11302323" y="10087235"/>
                <a:ext cx="179321" cy="1068708"/>
              </a:xfrm>
              <a:custGeom>
                <a:avLst/>
                <a:gdLst>
                  <a:gd name="csX0" fmla="*/ 106 w 77388"/>
                  <a:gd name="csY0" fmla="*/ 13623 h 461213"/>
                  <a:gd name="csX1" fmla="*/ 44454 w 77388"/>
                  <a:gd name="csY1" fmla="*/ 447573 h 461213"/>
                  <a:gd name="csX2" fmla="*/ 77296 w 77388"/>
                  <a:gd name="csY2" fmla="*/ 447573 h 461213"/>
                  <a:gd name="csX3" fmla="*/ 28643 w 77388"/>
                  <a:gd name="csY3" fmla="*/ 13623 h 461213"/>
                  <a:gd name="csX4" fmla="*/ 106 w 77388"/>
                  <a:gd name="csY4" fmla="*/ 13623 h 461213"/>
                  <a:gd name="csX5" fmla="*/ 106 w 77388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88" h="461213">
                    <a:moveTo>
                      <a:pt x="106" y="13623"/>
                    </a:moveTo>
                    <a:cubicBezTo>
                      <a:pt x="16327" y="158289"/>
                      <a:pt x="28243" y="302916"/>
                      <a:pt x="44454" y="447573"/>
                    </a:cubicBezTo>
                    <a:cubicBezTo>
                      <a:pt x="46483" y="465661"/>
                      <a:pt x="79344" y="465861"/>
                      <a:pt x="77296" y="447573"/>
                    </a:cubicBezTo>
                    <a:cubicBezTo>
                      <a:pt x="61066" y="302916"/>
                      <a:pt x="44864" y="158289"/>
                      <a:pt x="28643" y="13623"/>
                    </a:cubicBezTo>
                    <a:cubicBezTo>
                      <a:pt x="26605" y="-4446"/>
                      <a:pt x="-1951" y="-4636"/>
                      <a:pt x="106" y="13623"/>
                    </a:cubicBezTo>
                    <a:lnTo>
                      <a:pt x="106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" name="Freeform: Shape 330">
                <a:extLst>
                  <a:ext uri="{FF2B5EF4-FFF2-40B4-BE49-F238E27FC236}">
                    <a16:creationId xmlns:a16="http://schemas.microsoft.com/office/drawing/2014/main" id="{50F5407B-30E1-BDF5-4781-FE8EF89D8017}"/>
                  </a:ext>
                </a:extLst>
              </p:cNvPr>
              <p:cNvSpPr/>
              <p:nvPr/>
            </p:nvSpPr>
            <p:spPr>
              <a:xfrm>
                <a:off x="12902263" y="10087235"/>
                <a:ext cx="179300" cy="1068708"/>
              </a:xfrm>
              <a:custGeom>
                <a:avLst/>
                <a:gdLst>
                  <a:gd name="csX0" fmla="*/ 77273 w 77379"/>
                  <a:gd name="csY0" fmla="*/ 13623 h 461213"/>
                  <a:gd name="csX1" fmla="*/ 32972 w 77379"/>
                  <a:gd name="csY1" fmla="*/ 447573 h 461213"/>
                  <a:gd name="csX2" fmla="*/ 92 w 77379"/>
                  <a:gd name="csY2" fmla="*/ 447573 h 461213"/>
                  <a:gd name="csX3" fmla="*/ 48745 w 77379"/>
                  <a:gd name="csY3" fmla="*/ 13623 h 461213"/>
                  <a:gd name="csX4" fmla="*/ 77273 w 77379"/>
                  <a:gd name="csY4" fmla="*/ 13623 h 461213"/>
                  <a:gd name="csX5" fmla="*/ 77273 w 77379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79" h="461213">
                    <a:moveTo>
                      <a:pt x="77273" y="13623"/>
                    </a:moveTo>
                    <a:cubicBezTo>
                      <a:pt x="61061" y="158289"/>
                      <a:pt x="49203" y="302916"/>
                      <a:pt x="32972" y="447573"/>
                    </a:cubicBezTo>
                    <a:cubicBezTo>
                      <a:pt x="30962" y="465661"/>
                      <a:pt x="-1956" y="465861"/>
                      <a:pt x="92" y="447573"/>
                    </a:cubicBezTo>
                    <a:cubicBezTo>
                      <a:pt x="16322" y="302916"/>
                      <a:pt x="32524" y="158289"/>
                      <a:pt x="48745" y="13623"/>
                    </a:cubicBezTo>
                    <a:cubicBezTo>
                      <a:pt x="50765" y="-4446"/>
                      <a:pt x="79340" y="-4636"/>
                      <a:pt x="77273" y="13623"/>
                    </a:cubicBezTo>
                    <a:lnTo>
                      <a:pt x="77273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71E99F63-0A8C-3204-27B9-CB016A65EE26}"/>
                </a:ext>
              </a:extLst>
            </p:cNvPr>
            <p:cNvSpPr/>
            <p:nvPr/>
          </p:nvSpPr>
          <p:spPr>
            <a:xfrm>
              <a:off x="11302458" y="10927065"/>
              <a:ext cx="680448" cy="1045279"/>
            </a:xfrm>
            <a:custGeom>
              <a:avLst/>
              <a:gdLst>
                <a:gd name="csX0" fmla="*/ 233534 w 293655"/>
                <a:gd name="csY0" fmla="*/ 0 h 451102"/>
                <a:gd name="csX1" fmla="*/ 0 w 293655"/>
                <a:gd name="csY1" fmla="*/ 0 h 451102"/>
                <a:gd name="csX2" fmla="*/ 154905 w 293655"/>
                <a:gd name="csY2" fmla="*/ 445389 h 451102"/>
                <a:gd name="csX3" fmla="*/ 293656 w 293655"/>
                <a:gd name="csY3" fmla="*/ 450799 h 451102"/>
                <a:gd name="csX4" fmla="*/ 233534 w 293655"/>
                <a:gd name="csY4" fmla="*/ 0 h 4511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93655" h="451102">
                  <a:moveTo>
                    <a:pt x="233534" y="0"/>
                  </a:move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198863" y="450885"/>
                    <a:pt x="249688" y="451675"/>
                    <a:pt x="293656" y="450799"/>
                  </a:cubicBezTo>
                  <a:cubicBezTo>
                    <a:pt x="234782" y="308553"/>
                    <a:pt x="232467" y="153210"/>
                    <a:pt x="23353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8742E608-DF11-5939-08E6-9A97E3D181CF}"/>
                </a:ext>
              </a:extLst>
            </p:cNvPr>
            <p:cNvGrpSpPr/>
            <p:nvPr/>
          </p:nvGrpSpPr>
          <p:grpSpPr>
            <a:xfrm>
              <a:off x="10058400" y="5133818"/>
              <a:ext cx="4267200" cy="4985004"/>
              <a:chOff x="10058400" y="5133818"/>
              <a:chExt cx="4267200" cy="4985004"/>
            </a:xfrm>
          </p:grpSpPr>
          <p:sp>
            <p:nvSpPr>
              <p:cNvPr id="324" name="Freeform: Shape 323">
                <a:extLst>
                  <a:ext uri="{FF2B5EF4-FFF2-40B4-BE49-F238E27FC236}">
                    <a16:creationId xmlns:a16="http://schemas.microsoft.com/office/drawing/2014/main" id="{7A00CAD4-AF28-D01B-A4ED-C8C69A9C0791}"/>
                  </a:ext>
                </a:extLst>
              </p:cNvPr>
              <p:cNvSpPr/>
              <p:nvPr/>
            </p:nvSpPr>
            <p:spPr>
              <a:xfrm>
                <a:off x="10058409" y="5133839"/>
                <a:ext cx="4267191" cy="4984982"/>
              </a:xfrm>
              <a:custGeom>
                <a:avLst/>
                <a:gdLst>
                  <a:gd name="csX0" fmla="*/ 1783724 w 1841554"/>
                  <a:gd name="csY0" fmla="*/ 538010 h 2151325"/>
                  <a:gd name="csX1" fmla="*/ 1606921 w 1841554"/>
                  <a:gd name="csY1" fmla="*/ 260518 h 2151325"/>
                  <a:gd name="csX2" fmla="*/ 1606569 w 1841554"/>
                  <a:gd name="csY2" fmla="*/ 259699 h 2151325"/>
                  <a:gd name="csX3" fmla="*/ 1349623 w 1841554"/>
                  <a:gd name="csY3" fmla="*/ 84725 h 2151325"/>
                  <a:gd name="csX4" fmla="*/ 1349527 w 1841554"/>
                  <a:gd name="csY4" fmla="*/ 85496 h 2151325"/>
                  <a:gd name="csX5" fmla="*/ 1349194 w 1841554"/>
                  <a:gd name="csY5" fmla="*/ 84725 h 2151325"/>
                  <a:gd name="csX6" fmla="*/ 991054 w 1841554"/>
                  <a:gd name="csY6" fmla="*/ 0 h 2151325"/>
                  <a:gd name="csX7" fmla="*/ 850522 w 1841554"/>
                  <a:gd name="csY7" fmla="*/ 0 h 2151325"/>
                  <a:gd name="csX8" fmla="*/ 492363 w 1841554"/>
                  <a:gd name="csY8" fmla="*/ 84725 h 2151325"/>
                  <a:gd name="csX9" fmla="*/ 235426 w 1841554"/>
                  <a:gd name="csY9" fmla="*/ 259699 h 2151325"/>
                  <a:gd name="csX10" fmla="*/ 57823 w 1841554"/>
                  <a:gd name="csY10" fmla="*/ 538020 h 2151325"/>
                  <a:gd name="csX11" fmla="*/ 273145 w 1841554"/>
                  <a:gd name="csY11" fmla="*/ 1637024 h 2151325"/>
                  <a:gd name="csX12" fmla="*/ 536921 w 1841554"/>
                  <a:gd name="csY12" fmla="*/ 2151326 h 2151325"/>
                  <a:gd name="csX13" fmla="*/ 556657 w 1841554"/>
                  <a:gd name="csY13" fmla="*/ 2151326 h 2151325"/>
                  <a:gd name="csX14" fmla="*/ 586441 w 1841554"/>
                  <a:gd name="csY14" fmla="*/ 2151326 h 2151325"/>
                  <a:gd name="csX15" fmla="*/ 743509 w 1841554"/>
                  <a:gd name="csY15" fmla="*/ 2151326 h 2151325"/>
                  <a:gd name="csX16" fmla="*/ 804307 w 1841554"/>
                  <a:gd name="csY16" fmla="*/ 2151326 h 2151325"/>
                  <a:gd name="csX17" fmla="*/ 850617 w 1841554"/>
                  <a:gd name="csY17" fmla="*/ 2151326 h 2151325"/>
                  <a:gd name="csX18" fmla="*/ 990930 w 1841554"/>
                  <a:gd name="csY18" fmla="*/ 2151326 h 2151325"/>
                  <a:gd name="csX19" fmla="*/ 1037660 w 1841554"/>
                  <a:gd name="csY19" fmla="*/ 2151326 h 2151325"/>
                  <a:gd name="csX20" fmla="*/ 1098029 w 1841554"/>
                  <a:gd name="csY20" fmla="*/ 2151326 h 2151325"/>
                  <a:gd name="csX21" fmla="*/ 1128147 w 1841554"/>
                  <a:gd name="csY21" fmla="*/ 2151326 h 2151325"/>
                  <a:gd name="csX22" fmla="*/ 1255096 w 1841554"/>
                  <a:gd name="csY22" fmla="*/ 2151326 h 2151325"/>
                  <a:gd name="csX23" fmla="*/ 1285310 w 1841554"/>
                  <a:gd name="csY23" fmla="*/ 2151326 h 2151325"/>
                  <a:gd name="csX24" fmla="*/ 1304598 w 1841554"/>
                  <a:gd name="csY24" fmla="*/ 2151326 h 2151325"/>
                  <a:gd name="csX25" fmla="*/ 1568374 w 1841554"/>
                  <a:gd name="csY25" fmla="*/ 1637024 h 2151325"/>
                  <a:gd name="csX26" fmla="*/ 1783724 w 1841554"/>
                  <a:gd name="csY26" fmla="*/ 538010 h 215132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</a:cxnLst>
                <a:rect l="l" t="t" r="r" b="b"/>
                <a:pathLst>
                  <a:path w="1841554" h="2151325">
                    <a:moveTo>
                      <a:pt x="1783724" y="538010"/>
                    </a:moveTo>
                    <a:cubicBezTo>
                      <a:pt x="1739357" y="423786"/>
                      <a:pt x="1677930" y="332832"/>
                      <a:pt x="1606921" y="260518"/>
                    </a:cubicBezTo>
                    <a:lnTo>
                      <a:pt x="1606569" y="259699"/>
                    </a:lnTo>
                    <a:cubicBezTo>
                      <a:pt x="1517634" y="151267"/>
                      <a:pt x="1349623" y="84725"/>
                      <a:pt x="1349623" y="84725"/>
                    </a:cubicBezTo>
                    <a:lnTo>
                      <a:pt x="1349527" y="85496"/>
                    </a:lnTo>
                    <a:cubicBezTo>
                      <a:pt x="1349413" y="85239"/>
                      <a:pt x="1349308" y="84982"/>
                      <a:pt x="1349194" y="84725"/>
                    </a:cubicBezTo>
                    <a:cubicBezTo>
                      <a:pt x="1225055" y="30242"/>
                      <a:pt x="1097543" y="6868"/>
                      <a:pt x="991054" y="0"/>
                    </a:cubicBezTo>
                    <a:lnTo>
                      <a:pt x="850522" y="0"/>
                    </a:lnTo>
                    <a:cubicBezTo>
                      <a:pt x="744023" y="6858"/>
                      <a:pt x="616512" y="30232"/>
                      <a:pt x="492363" y="84725"/>
                    </a:cubicBezTo>
                    <a:cubicBezTo>
                      <a:pt x="492363" y="84725"/>
                      <a:pt x="324351" y="151267"/>
                      <a:pt x="235426" y="259699"/>
                    </a:cubicBezTo>
                    <a:cubicBezTo>
                      <a:pt x="164093" y="332146"/>
                      <a:pt x="102362" y="423358"/>
                      <a:pt x="57823" y="538020"/>
                    </a:cubicBezTo>
                    <a:cubicBezTo>
                      <a:pt x="-100892" y="946528"/>
                      <a:pt x="99095" y="1299096"/>
                      <a:pt x="273145" y="1637024"/>
                    </a:cubicBezTo>
                    <a:cubicBezTo>
                      <a:pt x="447214" y="1974961"/>
                      <a:pt x="536921" y="2151326"/>
                      <a:pt x="536921" y="2151326"/>
                    </a:cubicBezTo>
                    <a:lnTo>
                      <a:pt x="556657" y="2151326"/>
                    </a:lnTo>
                    <a:lnTo>
                      <a:pt x="586441" y="2151326"/>
                    </a:lnTo>
                    <a:lnTo>
                      <a:pt x="743509" y="2151326"/>
                    </a:lnTo>
                    <a:lnTo>
                      <a:pt x="804307" y="2151326"/>
                    </a:lnTo>
                    <a:lnTo>
                      <a:pt x="850617" y="2151326"/>
                    </a:lnTo>
                    <a:lnTo>
                      <a:pt x="990930" y="2151326"/>
                    </a:lnTo>
                    <a:lnTo>
                      <a:pt x="1037660" y="2151326"/>
                    </a:lnTo>
                    <a:lnTo>
                      <a:pt x="1098029" y="2151326"/>
                    </a:lnTo>
                    <a:lnTo>
                      <a:pt x="1128147" y="2151326"/>
                    </a:lnTo>
                    <a:lnTo>
                      <a:pt x="1255096" y="2151326"/>
                    </a:lnTo>
                    <a:lnTo>
                      <a:pt x="1285310" y="2151326"/>
                    </a:lnTo>
                    <a:lnTo>
                      <a:pt x="1304598" y="2151326"/>
                    </a:lnTo>
                    <a:cubicBezTo>
                      <a:pt x="1304598" y="2151326"/>
                      <a:pt x="1394323" y="1974961"/>
                      <a:pt x="1568374" y="1637024"/>
                    </a:cubicBezTo>
                    <a:cubicBezTo>
                      <a:pt x="1742481" y="1299086"/>
                      <a:pt x="1942449" y="946518"/>
                      <a:pt x="1783724" y="5380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25" name="Group 324">
                <a:extLst>
                  <a:ext uri="{FF2B5EF4-FFF2-40B4-BE49-F238E27FC236}">
                    <a16:creationId xmlns:a16="http://schemas.microsoft.com/office/drawing/2014/main" id="{6AB2CEBD-7720-3E82-D86F-5A0803C3098E}"/>
                  </a:ext>
                </a:extLst>
              </p:cNvPr>
              <p:cNvGrpSpPr/>
              <p:nvPr/>
            </p:nvGrpSpPr>
            <p:grpSpPr>
              <a:xfrm>
                <a:off x="10058400" y="5133818"/>
                <a:ext cx="4267200" cy="4985004"/>
                <a:chOff x="10058400" y="5133818"/>
                <a:chExt cx="4267200" cy="4985004"/>
              </a:xfrm>
            </p:grpSpPr>
            <p:sp>
              <p:nvSpPr>
                <p:cNvPr id="326" name="Freeform: Shape 325">
                  <a:extLst>
                    <a:ext uri="{FF2B5EF4-FFF2-40B4-BE49-F238E27FC236}">
                      <a16:creationId xmlns:a16="http://schemas.microsoft.com/office/drawing/2014/main" id="{D76C77CD-D4CA-B405-4778-40BBF35EDAC2}"/>
                    </a:ext>
                  </a:extLst>
                </p:cNvPr>
                <p:cNvSpPr/>
                <p:nvPr/>
              </p:nvSpPr>
              <p:spPr>
                <a:xfrm>
                  <a:off x="12354540" y="5133839"/>
                  <a:ext cx="1095587" cy="4984982"/>
                </a:xfrm>
                <a:custGeom>
                  <a:avLst/>
                  <a:gdLst>
                    <a:gd name="csX0" fmla="*/ 25346 w 472813"/>
                    <a:gd name="csY0" fmla="*/ 140503 h 2151325"/>
                    <a:gd name="csX1" fmla="*/ 76362 w 472813"/>
                    <a:gd name="csY1" fmla="*/ 575653 h 2151325"/>
                    <a:gd name="csX2" fmla="*/ 95221 w 472813"/>
                    <a:gd name="csY2" fmla="*/ 1074487 h 2151325"/>
                    <a:gd name="csX3" fmla="*/ 76762 w 472813"/>
                    <a:gd name="csY3" fmla="*/ 1573301 h 2151325"/>
                    <a:gd name="csX4" fmla="*/ 25775 w 472813"/>
                    <a:gd name="csY4" fmla="*/ 2008461 h 2151325"/>
                    <a:gd name="csX5" fmla="*/ 0 w 472813"/>
                    <a:gd name="csY5" fmla="*/ 2151326 h 2151325"/>
                    <a:gd name="csX6" fmla="*/ 107099 w 472813"/>
                    <a:gd name="csY6" fmla="*/ 2151326 h 2151325"/>
                    <a:gd name="csX7" fmla="*/ 358245 w 472813"/>
                    <a:gd name="csY7" fmla="*/ 84725 h 2151325"/>
                    <a:gd name="csX8" fmla="*/ 105 w 472813"/>
                    <a:gd name="csY8" fmla="*/ 0 h 2151325"/>
                    <a:gd name="csX9" fmla="*/ 25346 w 472813"/>
                    <a:gd name="csY9" fmla="*/ 140503 h 21513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72813" h="2151325">
                      <a:moveTo>
                        <a:pt x="25346" y="140503"/>
                      </a:moveTo>
                      <a:cubicBezTo>
                        <a:pt x="46006" y="267872"/>
                        <a:pt x="64122" y="416452"/>
                        <a:pt x="76362" y="575653"/>
                      </a:cubicBezTo>
                      <a:cubicBezTo>
                        <a:pt x="88887" y="734854"/>
                        <a:pt x="94897" y="904656"/>
                        <a:pt x="95221" y="1074487"/>
                      </a:cubicBezTo>
                      <a:cubicBezTo>
                        <a:pt x="95126" y="1244308"/>
                        <a:pt x="89192" y="1414110"/>
                        <a:pt x="76762" y="1573301"/>
                      </a:cubicBezTo>
                      <a:cubicBezTo>
                        <a:pt x="64608" y="1732521"/>
                        <a:pt x="46491" y="1881102"/>
                        <a:pt x="25775" y="2008461"/>
                      </a:cubicBezTo>
                      <a:cubicBezTo>
                        <a:pt x="17421" y="2059791"/>
                        <a:pt x="8687" y="2107587"/>
                        <a:pt x="0" y="2151326"/>
                      </a:cubicBezTo>
                      <a:lnTo>
                        <a:pt x="107099" y="2151326"/>
                      </a:lnTo>
                      <a:cubicBezTo>
                        <a:pt x="304047" y="1706756"/>
                        <a:pt x="655044" y="745722"/>
                        <a:pt x="358245" y="84725"/>
                      </a:cubicBezTo>
                      <a:cubicBezTo>
                        <a:pt x="234105" y="30242"/>
                        <a:pt x="106604" y="6868"/>
                        <a:pt x="105" y="0"/>
                      </a:cubicBezTo>
                      <a:cubicBezTo>
                        <a:pt x="8629" y="43091"/>
                        <a:pt x="17164" y="90107"/>
                        <a:pt x="25346" y="14050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7" name="Freeform: Shape 326">
                  <a:extLst>
                    <a:ext uri="{FF2B5EF4-FFF2-40B4-BE49-F238E27FC236}">
                      <a16:creationId xmlns:a16="http://schemas.microsoft.com/office/drawing/2014/main" id="{D6108914-7B97-A417-847D-188D7E80DBB9}"/>
                    </a:ext>
                  </a:extLst>
                </p:cNvPr>
                <p:cNvSpPr/>
                <p:nvPr/>
              </p:nvSpPr>
              <p:spPr>
                <a:xfrm>
                  <a:off x="12966745" y="5735628"/>
                  <a:ext cx="1358855" cy="4383172"/>
                </a:xfrm>
                <a:custGeom>
                  <a:avLst/>
                  <a:gdLst>
                    <a:gd name="csX0" fmla="*/ 528599 w 586429"/>
                    <a:gd name="csY0" fmla="*/ 278301 h 1891607"/>
                    <a:gd name="csX1" fmla="*/ 351016 w 586429"/>
                    <a:gd name="csY1" fmla="*/ 0 h 1891607"/>
                    <a:gd name="csX2" fmla="*/ 444722 w 586429"/>
                    <a:gd name="csY2" fmla="*/ 340757 h 1891607"/>
                    <a:gd name="csX3" fmla="*/ 0 w 586429"/>
                    <a:gd name="csY3" fmla="*/ 1891608 h 1891607"/>
                    <a:gd name="csX4" fmla="*/ 49502 w 586429"/>
                    <a:gd name="csY4" fmla="*/ 1891608 h 1891607"/>
                    <a:gd name="csX5" fmla="*/ 313277 w 586429"/>
                    <a:gd name="csY5" fmla="*/ 1377305 h 1891607"/>
                    <a:gd name="csX6" fmla="*/ 528599 w 586429"/>
                    <a:gd name="csY6" fmla="*/ 278301 h 18916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29" h="1891607">
                      <a:moveTo>
                        <a:pt x="528599" y="278301"/>
                      </a:moveTo>
                      <a:cubicBezTo>
                        <a:pt x="484061" y="163658"/>
                        <a:pt x="422348" y="72447"/>
                        <a:pt x="351016" y="0"/>
                      </a:cubicBezTo>
                      <a:cubicBezTo>
                        <a:pt x="394945" y="96241"/>
                        <a:pt x="428978" y="209083"/>
                        <a:pt x="444722" y="340757"/>
                      </a:cubicBezTo>
                      <a:cubicBezTo>
                        <a:pt x="509216" y="879872"/>
                        <a:pt x="233553" y="1412215"/>
                        <a:pt x="0" y="1891608"/>
                      </a:cubicBezTo>
                      <a:lnTo>
                        <a:pt x="49502" y="1891608"/>
                      </a:lnTo>
                      <a:cubicBezTo>
                        <a:pt x="49502" y="1891608"/>
                        <a:pt x="139227" y="1715243"/>
                        <a:pt x="313277" y="1377305"/>
                      </a:cubicBezTo>
                      <a:cubicBezTo>
                        <a:pt x="487347" y="1039377"/>
                        <a:pt x="687324" y="686810"/>
                        <a:pt x="528599" y="27830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8" name="Freeform: Shape 327">
                  <a:extLst>
                    <a:ext uri="{FF2B5EF4-FFF2-40B4-BE49-F238E27FC236}">
                      <a16:creationId xmlns:a16="http://schemas.microsoft.com/office/drawing/2014/main" id="{5C93A5AE-27C0-8060-0D53-9043DF611D0B}"/>
                    </a:ext>
                  </a:extLst>
                </p:cNvPr>
                <p:cNvSpPr/>
                <p:nvPr/>
              </p:nvSpPr>
              <p:spPr>
                <a:xfrm>
                  <a:off x="10933796" y="5133818"/>
                  <a:ext cx="1095661" cy="4984984"/>
                </a:xfrm>
                <a:custGeom>
                  <a:avLst/>
                  <a:gdLst>
                    <a:gd name="csX0" fmla="*/ 1095395 w 1095661"/>
                    <a:gd name="csY0" fmla="*/ 0 h 4984984"/>
                    <a:gd name="csX1" fmla="*/ 1036951 w 1095661"/>
                    <a:gd name="csY1" fmla="*/ 325569 h 4984984"/>
                    <a:gd name="csX2" fmla="*/ 918718 w 1095661"/>
                    <a:gd name="csY2" fmla="*/ 1333885 h 4984984"/>
                    <a:gd name="csX3" fmla="*/ 875016 w 1095661"/>
                    <a:gd name="csY3" fmla="*/ 2489767 h 4984984"/>
                    <a:gd name="csX4" fmla="*/ 917768 w 1095661"/>
                    <a:gd name="csY4" fmla="*/ 3645605 h 4984984"/>
                    <a:gd name="csX5" fmla="*/ 1035960 w 1095661"/>
                    <a:gd name="csY5" fmla="*/ 4653940 h 4984984"/>
                    <a:gd name="csX6" fmla="*/ 1095661 w 1095661"/>
                    <a:gd name="csY6" fmla="*/ 4984984 h 4984984"/>
                    <a:gd name="csX7" fmla="*/ 847428 w 1095661"/>
                    <a:gd name="csY7" fmla="*/ 4984984 h 4984984"/>
                    <a:gd name="csX8" fmla="*/ 265480 w 1095661"/>
                    <a:gd name="csY8" fmla="*/ 196322 h 4984984"/>
                    <a:gd name="csX9" fmla="*/ 265495 w 1095661"/>
                    <a:gd name="csY9" fmla="*/ 196317 h 4984984"/>
                    <a:gd name="csX10" fmla="*/ 265501 w 1095661"/>
                    <a:gd name="csY10" fmla="*/ 196301 h 4984984"/>
                    <a:gd name="csX11" fmla="*/ 265977 w 1095661"/>
                    <a:gd name="csY11" fmla="*/ 196135 h 4984984"/>
                    <a:gd name="csX12" fmla="*/ 481814 w 1095661"/>
                    <a:gd name="csY12" fmla="*/ 114612 h 4984984"/>
                    <a:gd name="csX13" fmla="*/ 556096 w 1095661"/>
                    <a:gd name="csY13" fmla="*/ 94530 h 4984984"/>
                    <a:gd name="csX14" fmla="*/ 588864 w 1095661"/>
                    <a:gd name="csY14" fmla="*/ 83054 h 4984984"/>
                    <a:gd name="csX15" fmla="*/ 588155 w 1095661"/>
                    <a:gd name="csY15" fmla="*/ 85863 h 4984984"/>
                    <a:gd name="csX16" fmla="*/ 695774 w 1095661"/>
                    <a:gd name="csY16" fmla="*/ 56769 h 4984984"/>
                    <a:gd name="csX17" fmla="*/ 1095395 w 1095661"/>
                    <a:gd name="csY17" fmla="*/ 0 h 49849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95661" h="4984984">
                      <a:moveTo>
                        <a:pt x="1095395" y="0"/>
                      </a:moveTo>
                      <a:cubicBezTo>
                        <a:pt x="1075708" y="99849"/>
                        <a:pt x="1055910" y="208791"/>
                        <a:pt x="1036951" y="325569"/>
                      </a:cubicBezTo>
                      <a:cubicBezTo>
                        <a:pt x="989102" y="620705"/>
                        <a:pt x="947078" y="964990"/>
                        <a:pt x="918718" y="1333885"/>
                      </a:cubicBezTo>
                      <a:cubicBezTo>
                        <a:pt x="889693" y="1702780"/>
                        <a:pt x="875723" y="2096261"/>
                        <a:pt x="875016" y="2489767"/>
                      </a:cubicBezTo>
                      <a:cubicBezTo>
                        <a:pt x="875192" y="2883271"/>
                        <a:pt x="888988" y="3276730"/>
                        <a:pt x="917768" y="3645605"/>
                      </a:cubicBezTo>
                      <a:cubicBezTo>
                        <a:pt x="945998" y="4014542"/>
                        <a:pt x="987932" y="4358830"/>
                        <a:pt x="1035960" y="4653940"/>
                      </a:cubicBezTo>
                      <a:cubicBezTo>
                        <a:pt x="1055292" y="4772882"/>
                        <a:pt x="1075532" y="4883634"/>
                        <a:pt x="1095661" y="4984984"/>
                      </a:cubicBezTo>
                      <a:lnTo>
                        <a:pt x="847428" y="4984984"/>
                      </a:lnTo>
                      <a:cubicBezTo>
                        <a:pt x="391087" y="3954840"/>
                        <a:pt x="-422274" y="1727940"/>
                        <a:pt x="265480" y="196322"/>
                      </a:cubicBezTo>
                      <a:lnTo>
                        <a:pt x="265495" y="196317"/>
                      </a:lnTo>
                      <a:lnTo>
                        <a:pt x="265501" y="196301"/>
                      </a:lnTo>
                      <a:lnTo>
                        <a:pt x="265977" y="196135"/>
                      </a:lnTo>
                      <a:lnTo>
                        <a:pt x="481814" y="114612"/>
                      </a:lnTo>
                      <a:lnTo>
                        <a:pt x="556096" y="94530"/>
                      </a:lnTo>
                      <a:lnTo>
                        <a:pt x="588864" y="83054"/>
                      </a:lnTo>
                      <a:lnTo>
                        <a:pt x="588155" y="85863"/>
                      </a:lnTo>
                      <a:lnTo>
                        <a:pt x="695774" y="56769"/>
                      </a:lnTo>
                      <a:cubicBezTo>
                        <a:pt x="836447" y="25458"/>
                        <a:pt x="972007" y="7945"/>
                        <a:pt x="109539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5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 wrap="square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Freeform: Shape 328">
                  <a:extLst>
                    <a:ext uri="{FF2B5EF4-FFF2-40B4-BE49-F238E27FC236}">
                      <a16:creationId xmlns:a16="http://schemas.microsoft.com/office/drawing/2014/main" id="{6EC14A38-E8EB-A582-A80F-4724C8A95318}"/>
                    </a:ext>
                  </a:extLst>
                </p:cNvPr>
                <p:cNvSpPr/>
                <p:nvPr/>
              </p:nvSpPr>
              <p:spPr>
                <a:xfrm>
                  <a:off x="10058400" y="5735607"/>
                  <a:ext cx="1358912" cy="4383215"/>
                </a:xfrm>
                <a:custGeom>
                  <a:avLst/>
                  <a:gdLst>
                    <a:gd name="csX0" fmla="*/ 141713 w 586454"/>
                    <a:gd name="csY0" fmla="*/ 340766 h 1891626"/>
                    <a:gd name="csX1" fmla="*/ 235430 w 586454"/>
                    <a:gd name="csY1" fmla="*/ 0 h 1891626"/>
                    <a:gd name="csX2" fmla="*/ 57827 w 586454"/>
                    <a:gd name="csY2" fmla="*/ 278321 h 1891626"/>
                    <a:gd name="csX3" fmla="*/ 273158 w 586454"/>
                    <a:gd name="csY3" fmla="*/ 1377325 h 1891626"/>
                    <a:gd name="csX4" fmla="*/ 536934 w 586454"/>
                    <a:gd name="csY4" fmla="*/ 1891627 h 1891626"/>
                    <a:gd name="csX5" fmla="*/ 586455 w 586454"/>
                    <a:gd name="csY5" fmla="*/ 1891627 h 1891626"/>
                    <a:gd name="csX6" fmla="*/ 141713 w 586454"/>
                    <a:gd name="csY6" fmla="*/ 340766 h 189162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54" h="1891626">
                      <a:moveTo>
                        <a:pt x="141713" y="340766"/>
                      </a:moveTo>
                      <a:cubicBezTo>
                        <a:pt x="157468" y="209093"/>
                        <a:pt x="191491" y="96241"/>
                        <a:pt x="235430" y="0"/>
                      </a:cubicBezTo>
                      <a:cubicBezTo>
                        <a:pt x="164097" y="72447"/>
                        <a:pt x="102366" y="163659"/>
                        <a:pt x="57827" y="278321"/>
                      </a:cubicBezTo>
                      <a:cubicBezTo>
                        <a:pt x="-100898" y="686829"/>
                        <a:pt x="99099" y="1039397"/>
                        <a:pt x="273158" y="1377325"/>
                      </a:cubicBezTo>
                      <a:cubicBezTo>
                        <a:pt x="447228" y="1715262"/>
                        <a:pt x="536934" y="1891627"/>
                        <a:pt x="536934" y="1891627"/>
                      </a:cubicBezTo>
                      <a:lnTo>
                        <a:pt x="586455" y="1891627"/>
                      </a:lnTo>
                      <a:cubicBezTo>
                        <a:pt x="352883" y="1412224"/>
                        <a:pt x="77229" y="879872"/>
                        <a:pt x="141713" y="34076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332" name="Group 331">
            <a:extLst>
              <a:ext uri="{FF2B5EF4-FFF2-40B4-BE49-F238E27FC236}">
                <a16:creationId xmlns:a16="http://schemas.microsoft.com/office/drawing/2014/main" id="{6F318037-590A-31AE-3C19-C287DC8EC8DE}"/>
              </a:ext>
            </a:extLst>
          </p:cNvPr>
          <p:cNvGrpSpPr/>
          <p:nvPr/>
        </p:nvGrpSpPr>
        <p:grpSpPr>
          <a:xfrm>
            <a:off x="3818235" y="6906256"/>
            <a:ext cx="5233002" cy="1647580"/>
            <a:chOff x="3818235" y="6906256"/>
            <a:chExt cx="5233002" cy="1647580"/>
          </a:xfrm>
        </p:grpSpPr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EF4582D0-587B-11C0-C949-19D2BB54C8BA}"/>
                </a:ext>
              </a:extLst>
            </p:cNvPr>
            <p:cNvSpPr/>
            <p:nvPr/>
          </p:nvSpPr>
          <p:spPr>
            <a:xfrm>
              <a:off x="4693708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34" name="Group 333">
              <a:extLst>
                <a:ext uri="{FF2B5EF4-FFF2-40B4-BE49-F238E27FC236}">
                  <a16:creationId xmlns:a16="http://schemas.microsoft.com/office/drawing/2014/main" id="{C5EC2C18-095D-B3D2-7B7E-946B43742E66}"/>
                </a:ext>
              </a:extLst>
            </p:cNvPr>
            <p:cNvGrpSpPr/>
            <p:nvPr/>
          </p:nvGrpSpPr>
          <p:grpSpPr>
            <a:xfrm>
              <a:off x="5410594" y="7243938"/>
              <a:ext cx="2669276" cy="972217"/>
              <a:chOff x="6557445" y="4827677"/>
              <a:chExt cx="2669276" cy="972217"/>
            </a:xfrm>
          </p:grpSpPr>
          <p:sp>
            <p:nvSpPr>
              <p:cNvPr id="337" name="TextBox 336">
                <a:extLst>
                  <a:ext uri="{FF2B5EF4-FFF2-40B4-BE49-F238E27FC236}">
                    <a16:creationId xmlns:a16="http://schemas.microsoft.com/office/drawing/2014/main" id="{1047F219-6CE9-0736-DA34-6977CE3A30C7}"/>
                  </a:ext>
                </a:extLst>
              </p:cNvPr>
              <p:cNvSpPr txBox="1"/>
              <p:nvPr/>
            </p:nvSpPr>
            <p:spPr>
              <a:xfrm>
                <a:off x="7359221" y="4827677"/>
                <a:ext cx="1867499" cy="467867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FUEL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Nhiên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liệu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338" name="TextBox 337">
                <a:extLst>
                  <a:ext uri="{FF2B5EF4-FFF2-40B4-BE49-F238E27FC236}">
                    <a16:creationId xmlns:a16="http://schemas.microsoft.com/office/drawing/2014/main" id="{3C221758-BE5E-AD7C-2E4E-90242F3C8C7B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Nạp năng lượng bằng tầm nhìn, động lực và mục tiêu rõ ràng.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335" name="Oval 334">
              <a:extLst>
                <a:ext uri="{FF2B5EF4-FFF2-40B4-BE49-F238E27FC236}">
                  <a16:creationId xmlns:a16="http://schemas.microsoft.com/office/drawing/2014/main" id="{79EF601F-46B8-0E24-009E-B09F18C46E47}"/>
                </a:ext>
              </a:extLst>
            </p:cNvPr>
            <p:cNvSpPr/>
            <p:nvPr/>
          </p:nvSpPr>
          <p:spPr>
            <a:xfrm>
              <a:off x="3818235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6" name="Oval 335">
              <a:extLst>
                <a:ext uri="{FF2B5EF4-FFF2-40B4-BE49-F238E27FC236}">
                  <a16:creationId xmlns:a16="http://schemas.microsoft.com/office/drawing/2014/main" id="{B54C2D83-A996-B40A-AD9E-9231FA3ED4E7}"/>
                </a:ext>
              </a:extLst>
            </p:cNvPr>
            <p:cNvSpPr/>
            <p:nvPr/>
          </p:nvSpPr>
          <p:spPr>
            <a:xfrm>
              <a:off x="4041263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DED2EAD6-A7B1-E64F-C61F-249E89A2F406}"/>
              </a:ext>
            </a:extLst>
          </p:cNvPr>
          <p:cNvGrpSpPr/>
          <p:nvPr/>
        </p:nvGrpSpPr>
        <p:grpSpPr>
          <a:xfrm>
            <a:off x="8751719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40" name="Oval 339">
              <a:extLst>
                <a:ext uri="{FF2B5EF4-FFF2-40B4-BE49-F238E27FC236}">
                  <a16:creationId xmlns:a16="http://schemas.microsoft.com/office/drawing/2014/main" id="{A612A87C-C71F-204D-9715-B899558BFF51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1" name="Oval 340">
              <a:extLst>
                <a:ext uri="{FF2B5EF4-FFF2-40B4-BE49-F238E27FC236}">
                  <a16:creationId xmlns:a16="http://schemas.microsoft.com/office/drawing/2014/main" id="{574DB431-FE99-AEAA-F0FB-0A51961495BB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D95AAB1F-96D8-1EC7-0C4E-48817D611684}"/>
              </a:ext>
            </a:extLst>
          </p:cNvPr>
          <p:cNvGrpSpPr/>
          <p:nvPr/>
        </p:nvGrpSpPr>
        <p:grpSpPr>
          <a:xfrm>
            <a:off x="4954499" y="4480939"/>
            <a:ext cx="5233002" cy="1647580"/>
            <a:chOff x="4954499" y="4480939"/>
            <a:chExt cx="5233002" cy="1647580"/>
          </a:xfrm>
        </p:grpSpPr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64B81FDF-2B87-BC1A-68C4-3CB7A7FD64ED}"/>
                </a:ext>
              </a:extLst>
            </p:cNvPr>
            <p:cNvSpPr/>
            <p:nvPr/>
          </p:nvSpPr>
          <p:spPr>
            <a:xfrm>
              <a:off x="5829972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44" name="Group 343">
              <a:extLst>
                <a:ext uri="{FF2B5EF4-FFF2-40B4-BE49-F238E27FC236}">
                  <a16:creationId xmlns:a16="http://schemas.microsoft.com/office/drawing/2014/main" id="{F282D055-D87B-EE59-89A9-03E722C58C7C}"/>
                </a:ext>
              </a:extLst>
            </p:cNvPr>
            <p:cNvGrpSpPr/>
            <p:nvPr/>
          </p:nvGrpSpPr>
          <p:grpSpPr>
            <a:xfrm>
              <a:off x="6546858" y="4818621"/>
              <a:ext cx="2669276" cy="972217"/>
              <a:chOff x="6557445" y="4827677"/>
              <a:chExt cx="2669276" cy="972217"/>
            </a:xfrm>
          </p:grpSpPr>
          <p:sp>
            <p:nvSpPr>
              <p:cNvPr id="347" name="TextBox 346">
                <a:extLst>
                  <a:ext uri="{FF2B5EF4-FFF2-40B4-BE49-F238E27FC236}">
                    <a16:creationId xmlns:a16="http://schemas.microsoft.com/office/drawing/2014/main" id="{BB172D3A-C705-62B9-1137-71D63C5C514C}"/>
                  </a:ext>
                </a:extLst>
              </p:cNvPr>
              <p:cNvSpPr txBox="1"/>
              <p:nvPr/>
            </p:nvSpPr>
            <p:spPr>
              <a:xfrm>
                <a:off x="6831833" y="4827677"/>
                <a:ext cx="239488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GROUND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Nền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tảng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348" name="TextBox 347">
                <a:extLst>
                  <a:ext uri="{FF2B5EF4-FFF2-40B4-BE49-F238E27FC236}">
                    <a16:creationId xmlns:a16="http://schemas.microsoft.com/office/drawing/2014/main" id="{F400E08B-38D4-C7B8-75C7-BCEF3E015AB8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Xác định nền tảng, nguồn lực và điều kiện cần trước khi khởi hành.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51CC4738-9DD5-38FD-8CD8-7DFD7538FE2A}"/>
                </a:ext>
              </a:extLst>
            </p:cNvPr>
            <p:cNvSpPr/>
            <p:nvPr/>
          </p:nvSpPr>
          <p:spPr>
            <a:xfrm>
              <a:off x="4954499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46" name="Oval 345">
              <a:extLst>
                <a:ext uri="{FF2B5EF4-FFF2-40B4-BE49-F238E27FC236}">
                  <a16:creationId xmlns:a16="http://schemas.microsoft.com/office/drawing/2014/main" id="{670BE943-2FCB-65CF-5EE2-4EFD6363FA34}"/>
                </a:ext>
              </a:extLst>
            </p:cNvPr>
            <p:cNvSpPr/>
            <p:nvPr/>
          </p:nvSpPr>
          <p:spPr>
            <a:xfrm>
              <a:off x="5177527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49" name="Group 348">
            <a:extLst>
              <a:ext uri="{FF2B5EF4-FFF2-40B4-BE49-F238E27FC236}">
                <a16:creationId xmlns:a16="http://schemas.microsoft.com/office/drawing/2014/main" id="{B07E7BA8-367B-3F2A-7FC6-161E4388B3E1}"/>
              </a:ext>
            </a:extLst>
          </p:cNvPr>
          <p:cNvGrpSpPr/>
          <p:nvPr/>
        </p:nvGrpSpPr>
        <p:grpSpPr>
          <a:xfrm>
            <a:off x="9887983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50" name="Oval 349">
              <a:extLst>
                <a:ext uri="{FF2B5EF4-FFF2-40B4-BE49-F238E27FC236}">
                  <a16:creationId xmlns:a16="http://schemas.microsoft.com/office/drawing/2014/main" id="{CFB3639E-38FA-6331-7BE6-E419937B2B32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35B5FF2D-40E2-C449-7964-9C1E23391918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8AAD40B6-B5BB-DDDA-1A7F-394064640666}"/>
              </a:ext>
            </a:extLst>
          </p:cNvPr>
          <p:cNvGrpSpPr/>
          <p:nvPr/>
        </p:nvGrpSpPr>
        <p:grpSpPr>
          <a:xfrm>
            <a:off x="4954499" y="9331573"/>
            <a:ext cx="5233002" cy="1647580"/>
            <a:chOff x="4954499" y="9331573"/>
            <a:chExt cx="5233002" cy="1647580"/>
          </a:xfrm>
        </p:grpSpPr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B78A368C-8B29-F05A-85F9-B3EC661DBCFB}"/>
                </a:ext>
              </a:extLst>
            </p:cNvPr>
            <p:cNvSpPr/>
            <p:nvPr/>
          </p:nvSpPr>
          <p:spPr>
            <a:xfrm>
              <a:off x="5829972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54" name="Group 353">
              <a:extLst>
                <a:ext uri="{FF2B5EF4-FFF2-40B4-BE49-F238E27FC236}">
                  <a16:creationId xmlns:a16="http://schemas.microsoft.com/office/drawing/2014/main" id="{86D4C81E-FA96-7AD5-4008-254A65C533CD}"/>
                </a:ext>
              </a:extLst>
            </p:cNvPr>
            <p:cNvGrpSpPr/>
            <p:nvPr/>
          </p:nvGrpSpPr>
          <p:grpSpPr>
            <a:xfrm>
              <a:off x="6546858" y="9669255"/>
              <a:ext cx="2669276" cy="1232288"/>
              <a:chOff x="6557445" y="4827677"/>
              <a:chExt cx="2669276" cy="1232288"/>
            </a:xfrm>
          </p:grpSpPr>
          <p:sp>
            <p:nvSpPr>
              <p:cNvPr id="357" name="TextBox 356">
                <a:extLst>
                  <a:ext uri="{FF2B5EF4-FFF2-40B4-BE49-F238E27FC236}">
                    <a16:creationId xmlns:a16="http://schemas.microsoft.com/office/drawing/2014/main" id="{873486BB-3349-984D-6DE1-41879847B7D6}"/>
                  </a:ext>
                </a:extLst>
              </p:cNvPr>
              <p:cNvSpPr txBox="1"/>
              <p:nvPr/>
            </p:nvSpPr>
            <p:spPr>
              <a:xfrm>
                <a:off x="7104343" y="4827677"/>
                <a:ext cx="212237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IGNITE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Cất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cánh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358" name="TextBox 357">
                <a:extLst>
                  <a:ext uri="{FF2B5EF4-FFF2-40B4-BE49-F238E27FC236}">
                    <a16:creationId xmlns:a16="http://schemas.microsoft.com/office/drawing/2014/main" id="{DF5F5DF0-849D-AB0E-EF46-A7FF3102E45A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903627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Kích hoạt hành động đầu tiên, chuyển ý tưởng thành chuyển động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355" name="Oval 354">
              <a:extLst>
                <a:ext uri="{FF2B5EF4-FFF2-40B4-BE49-F238E27FC236}">
                  <a16:creationId xmlns:a16="http://schemas.microsoft.com/office/drawing/2014/main" id="{A8A8C98A-594A-DED8-A711-BE38BC3638AE}"/>
                </a:ext>
              </a:extLst>
            </p:cNvPr>
            <p:cNvSpPr/>
            <p:nvPr/>
          </p:nvSpPr>
          <p:spPr>
            <a:xfrm>
              <a:off x="4954499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56" name="Oval 355">
              <a:extLst>
                <a:ext uri="{FF2B5EF4-FFF2-40B4-BE49-F238E27FC236}">
                  <a16:creationId xmlns:a16="http://schemas.microsoft.com/office/drawing/2014/main" id="{D12837A3-A915-738B-A49B-4D2F67758D33}"/>
                </a:ext>
              </a:extLst>
            </p:cNvPr>
            <p:cNvSpPr/>
            <p:nvPr/>
          </p:nvSpPr>
          <p:spPr>
            <a:xfrm>
              <a:off x="5177527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59" name="Group 358">
            <a:extLst>
              <a:ext uri="{FF2B5EF4-FFF2-40B4-BE49-F238E27FC236}">
                <a16:creationId xmlns:a16="http://schemas.microsoft.com/office/drawing/2014/main" id="{3CEEDCA8-D7EB-A313-9DEB-969BC4BD2465}"/>
              </a:ext>
            </a:extLst>
          </p:cNvPr>
          <p:cNvGrpSpPr/>
          <p:nvPr/>
        </p:nvGrpSpPr>
        <p:grpSpPr>
          <a:xfrm>
            <a:off x="9887983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60" name="Oval 359">
              <a:extLst>
                <a:ext uri="{FF2B5EF4-FFF2-40B4-BE49-F238E27FC236}">
                  <a16:creationId xmlns:a16="http://schemas.microsoft.com/office/drawing/2014/main" id="{EE4F527C-CEB9-E82A-430F-3A6935F61A3A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336B3232-B7AC-8D63-FA85-976083790963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62" name="Group 361">
            <a:extLst>
              <a:ext uri="{FF2B5EF4-FFF2-40B4-BE49-F238E27FC236}">
                <a16:creationId xmlns:a16="http://schemas.microsoft.com/office/drawing/2014/main" id="{EE3BA0BC-5175-C410-B53B-0DEBAF61E175}"/>
              </a:ext>
            </a:extLst>
          </p:cNvPr>
          <p:cNvGrpSpPr/>
          <p:nvPr/>
        </p:nvGrpSpPr>
        <p:grpSpPr>
          <a:xfrm>
            <a:off x="15332764" y="6906256"/>
            <a:ext cx="5233002" cy="1647580"/>
            <a:chOff x="15332764" y="6906256"/>
            <a:chExt cx="5233002" cy="1647580"/>
          </a:xfrm>
        </p:grpSpPr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4916CFCD-9EDD-C68D-DE98-801BB5541DC7}"/>
                </a:ext>
              </a:extLst>
            </p:cNvPr>
            <p:cNvSpPr/>
            <p:nvPr/>
          </p:nvSpPr>
          <p:spPr>
            <a:xfrm flipH="1">
              <a:off x="15332764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64" name="Group 363">
              <a:extLst>
                <a:ext uri="{FF2B5EF4-FFF2-40B4-BE49-F238E27FC236}">
                  <a16:creationId xmlns:a16="http://schemas.microsoft.com/office/drawing/2014/main" id="{C26FD479-3A31-BE76-147C-6CB14402BFA2}"/>
                </a:ext>
              </a:extLst>
            </p:cNvPr>
            <p:cNvGrpSpPr/>
            <p:nvPr/>
          </p:nvGrpSpPr>
          <p:grpSpPr>
            <a:xfrm flipH="1">
              <a:off x="16304131" y="7243938"/>
              <a:ext cx="2778647" cy="972217"/>
              <a:chOff x="6448074" y="4827677"/>
              <a:chExt cx="2778647" cy="972217"/>
            </a:xfrm>
          </p:grpSpPr>
          <p:sp>
            <p:nvSpPr>
              <p:cNvPr id="367" name="TextBox 366">
                <a:extLst>
                  <a:ext uri="{FF2B5EF4-FFF2-40B4-BE49-F238E27FC236}">
                    <a16:creationId xmlns:a16="http://schemas.microsoft.com/office/drawing/2014/main" id="{C77D671C-4D7D-CAF3-8D14-58265E583726}"/>
                  </a:ext>
                </a:extLst>
              </p:cNvPr>
              <p:cNvSpPr txBox="1"/>
              <p:nvPr/>
            </p:nvSpPr>
            <p:spPr>
              <a:xfrm>
                <a:off x="6448074" y="4827677"/>
                <a:ext cx="2778646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NAVIGATE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Điều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hướng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368" name="TextBox 367">
                <a:extLst>
                  <a:ext uri="{FF2B5EF4-FFF2-40B4-BE49-F238E27FC236}">
                    <a16:creationId xmlns:a16="http://schemas.microsoft.com/office/drawing/2014/main" id="{C2A7F627-565F-1DD6-D956-DBEE191E392D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Điều chỉnh hướng bay linh hoạt theo môi trường và tín hiệu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365" name="Oval 364">
              <a:extLst>
                <a:ext uri="{FF2B5EF4-FFF2-40B4-BE49-F238E27FC236}">
                  <a16:creationId xmlns:a16="http://schemas.microsoft.com/office/drawing/2014/main" id="{73EF4DFD-CAEB-AC25-2DBE-1DC8B510400B}"/>
                </a:ext>
              </a:extLst>
            </p:cNvPr>
            <p:cNvSpPr/>
            <p:nvPr/>
          </p:nvSpPr>
          <p:spPr>
            <a:xfrm flipH="1">
              <a:off x="19288024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6" name="Oval 365">
              <a:extLst>
                <a:ext uri="{FF2B5EF4-FFF2-40B4-BE49-F238E27FC236}">
                  <a16:creationId xmlns:a16="http://schemas.microsoft.com/office/drawing/2014/main" id="{22438666-8F8E-5F7E-D048-25ABDD8E93CE}"/>
                </a:ext>
              </a:extLst>
            </p:cNvPr>
            <p:cNvSpPr/>
            <p:nvPr/>
          </p:nvSpPr>
          <p:spPr>
            <a:xfrm flipH="1">
              <a:off x="19511052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69" name="Group 368">
            <a:extLst>
              <a:ext uri="{FF2B5EF4-FFF2-40B4-BE49-F238E27FC236}">
                <a16:creationId xmlns:a16="http://schemas.microsoft.com/office/drawing/2014/main" id="{D18F2FE5-F157-1C4A-E6A0-11EF6B596412}"/>
              </a:ext>
            </a:extLst>
          </p:cNvPr>
          <p:cNvGrpSpPr/>
          <p:nvPr/>
        </p:nvGrpSpPr>
        <p:grpSpPr>
          <a:xfrm flipH="1">
            <a:off x="15034750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70" name="Oval 369">
              <a:extLst>
                <a:ext uri="{FF2B5EF4-FFF2-40B4-BE49-F238E27FC236}">
                  <a16:creationId xmlns:a16="http://schemas.microsoft.com/office/drawing/2014/main" id="{90F2D6C7-CB81-35B4-24D2-DDC7EAFDED19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1" name="Oval 370">
              <a:extLst>
                <a:ext uri="{FF2B5EF4-FFF2-40B4-BE49-F238E27FC236}">
                  <a16:creationId xmlns:a16="http://schemas.microsoft.com/office/drawing/2014/main" id="{AFF772DB-A271-7A47-C292-AF086E378E4F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72" name="Group 371">
            <a:extLst>
              <a:ext uri="{FF2B5EF4-FFF2-40B4-BE49-F238E27FC236}">
                <a16:creationId xmlns:a16="http://schemas.microsoft.com/office/drawing/2014/main" id="{7F652ACF-AD0B-1DB1-D0F7-87000EE9E7F8}"/>
              </a:ext>
            </a:extLst>
          </p:cNvPr>
          <p:cNvGrpSpPr/>
          <p:nvPr/>
        </p:nvGrpSpPr>
        <p:grpSpPr>
          <a:xfrm>
            <a:off x="14196500" y="4480939"/>
            <a:ext cx="5233002" cy="1647580"/>
            <a:chOff x="14196500" y="4480939"/>
            <a:chExt cx="5233002" cy="1647580"/>
          </a:xfrm>
        </p:grpSpPr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F09C8DE1-8839-51EF-7DAB-5669FAA8FAEE}"/>
                </a:ext>
              </a:extLst>
            </p:cNvPr>
            <p:cNvSpPr/>
            <p:nvPr/>
          </p:nvSpPr>
          <p:spPr>
            <a:xfrm flipH="1">
              <a:off x="14196500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74" name="Group 373">
              <a:extLst>
                <a:ext uri="{FF2B5EF4-FFF2-40B4-BE49-F238E27FC236}">
                  <a16:creationId xmlns:a16="http://schemas.microsoft.com/office/drawing/2014/main" id="{65686E4A-5F0C-EE28-C192-06E16F9E7728}"/>
                </a:ext>
              </a:extLst>
            </p:cNvPr>
            <p:cNvGrpSpPr/>
            <p:nvPr/>
          </p:nvGrpSpPr>
          <p:grpSpPr>
            <a:xfrm flipH="1">
              <a:off x="15167867" y="4818621"/>
              <a:ext cx="2669276" cy="972217"/>
              <a:chOff x="6557445" y="4827677"/>
              <a:chExt cx="2669276" cy="972217"/>
            </a:xfrm>
          </p:grpSpPr>
          <p:sp>
            <p:nvSpPr>
              <p:cNvPr id="377" name="TextBox 376">
                <a:extLst>
                  <a:ext uri="{FF2B5EF4-FFF2-40B4-BE49-F238E27FC236}">
                    <a16:creationId xmlns:a16="http://schemas.microsoft.com/office/drawing/2014/main" id="{990E754B-F408-DFAB-C0F3-C1EB89B190E2}"/>
                  </a:ext>
                </a:extLst>
              </p:cNvPr>
              <p:cNvSpPr txBox="1"/>
              <p:nvPr/>
            </p:nvSpPr>
            <p:spPr>
              <a:xfrm>
                <a:off x="6741809" y="4827677"/>
                <a:ext cx="2484911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ASCEND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Thăng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hoa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378" name="TextBox 377">
                <a:extLst>
                  <a:ext uri="{FF2B5EF4-FFF2-40B4-BE49-F238E27FC236}">
                    <a16:creationId xmlns:a16="http://schemas.microsoft.com/office/drawing/2014/main" id="{4ACDE0E0-1CDB-CBBD-2A28-489D323B923C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Vươn cao bền vững, đạt tầm nhìn mới và giá trị vượt trội.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B749F2BF-E429-EC39-88DC-F35907F7D9AE}"/>
                </a:ext>
              </a:extLst>
            </p:cNvPr>
            <p:cNvSpPr/>
            <p:nvPr/>
          </p:nvSpPr>
          <p:spPr>
            <a:xfrm flipH="1">
              <a:off x="18151760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76" name="Oval 375">
              <a:extLst>
                <a:ext uri="{FF2B5EF4-FFF2-40B4-BE49-F238E27FC236}">
                  <a16:creationId xmlns:a16="http://schemas.microsoft.com/office/drawing/2014/main" id="{3E4D419A-2076-2396-4E07-70635F6A2B24}"/>
                </a:ext>
              </a:extLst>
            </p:cNvPr>
            <p:cNvSpPr/>
            <p:nvPr/>
          </p:nvSpPr>
          <p:spPr>
            <a:xfrm flipH="1">
              <a:off x="18374788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6E94AEEE-7363-3436-444D-8B1DBAC99154}"/>
              </a:ext>
            </a:extLst>
          </p:cNvPr>
          <p:cNvGrpSpPr/>
          <p:nvPr/>
        </p:nvGrpSpPr>
        <p:grpSpPr>
          <a:xfrm flipH="1">
            <a:off x="13898486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80" name="Oval 379">
              <a:extLst>
                <a:ext uri="{FF2B5EF4-FFF2-40B4-BE49-F238E27FC236}">
                  <a16:creationId xmlns:a16="http://schemas.microsoft.com/office/drawing/2014/main" id="{1E202DB3-59EF-1087-322A-94D85C988CB3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1" name="Oval 380">
              <a:extLst>
                <a:ext uri="{FF2B5EF4-FFF2-40B4-BE49-F238E27FC236}">
                  <a16:creationId xmlns:a16="http://schemas.microsoft.com/office/drawing/2014/main" id="{B1248AD5-2D35-79BC-B1AF-C5F037B670E9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E1ABA3CB-F468-34F9-425C-0A32626FDA64}"/>
              </a:ext>
            </a:extLst>
          </p:cNvPr>
          <p:cNvGrpSpPr/>
          <p:nvPr/>
        </p:nvGrpSpPr>
        <p:grpSpPr>
          <a:xfrm>
            <a:off x="14196500" y="9331573"/>
            <a:ext cx="5233002" cy="1647580"/>
            <a:chOff x="14196500" y="9331573"/>
            <a:chExt cx="5233002" cy="1647580"/>
          </a:xfrm>
        </p:grpSpPr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0D10546D-457F-4B8D-DCDB-84B7E8BF99C9}"/>
                </a:ext>
              </a:extLst>
            </p:cNvPr>
            <p:cNvSpPr/>
            <p:nvPr/>
          </p:nvSpPr>
          <p:spPr>
            <a:xfrm flipH="1">
              <a:off x="14196500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384" name="Group 383">
              <a:extLst>
                <a:ext uri="{FF2B5EF4-FFF2-40B4-BE49-F238E27FC236}">
                  <a16:creationId xmlns:a16="http://schemas.microsoft.com/office/drawing/2014/main" id="{03AFCB32-2069-3212-2B8D-95D0A3C88F18}"/>
                </a:ext>
              </a:extLst>
            </p:cNvPr>
            <p:cNvGrpSpPr/>
            <p:nvPr/>
          </p:nvGrpSpPr>
          <p:grpSpPr>
            <a:xfrm flipH="1">
              <a:off x="15167867" y="9669255"/>
              <a:ext cx="2669276" cy="972217"/>
              <a:chOff x="6557445" y="4827677"/>
              <a:chExt cx="2669276" cy="972217"/>
            </a:xfrm>
          </p:grpSpPr>
          <p:sp>
            <p:nvSpPr>
              <p:cNvPr id="387" name="TextBox 386">
                <a:extLst>
                  <a:ext uri="{FF2B5EF4-FFF2-40B4-BE49-F238E27FC236}">
                    <a16:creationId xmlns:a16="http://schemas.microsoft.com/office/drawing/2014/main" id="{717A1CC4-7D07-E6D0-908D-C9B0CF25E7A4}"/>
                  </a:ext>
                </a:extLst>
              </p:cNvPr>
              <p:cNvSpPr txBox="1"/>
              <p:nvPr/>
            </p:nvSpPr>
            <p:spPr>
              <a:xfrm>
                <a:off x="7473163" y="4827677"/>
                <a:ext cx="175355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LIFT – 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Tung bay</a:t>
                </a:r>
              </a:p>
            </p:txBody>
          </p:sp>
          <p:sp>
            <p:nvSpPr>
              <p:cNvPr id="388" name="TextBox 387">
                <a:extLst>
                  <a:ext uri="{FF2B5EF4-FFF2-40B4-BE49-F238E27FC236}">
                    <a16:creationId xmlns:a16="http://schemas.microsoft.com/office/drawing/2014/main" id="{D793A7A7-4E99-386B-59A0-8F520EDDBD92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Tăng lực đẩy, mở rộng nỗ lực để vượt qua lực cản ban đầu.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385" name="Oval 384">
              <a:extLst>
                <a:ext uri="{FF2B5EF4-FFF2-40B4-BE49-F238E27FC236}">
                  <a16:creationId xmlns:a16="http://schemas.microsoft.com/office/drawing/2014/main" id="{2CC3BBCB-4C87-1C1E-E848-BE82081E7BF7}"/>
                </a:ext>
              </a:extLst>
            </p:cNvPr>
            <p:cNvSpPr/>
            <p:nvPr/>
          </p:nvSpPr>
          <p:spPr>
            <a:xfrm flipH="1">
              <a:off x="18151760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86" name="Oval 385">
              <a:extLst>
                <a:ext uri="{FF2B5EF4-FFF2-40B4-BE49-F238E27FC236}">
                  <a16:creationId xmlns:a16="http://schemas.microsoft.com/office/drawing/2014/main" id="{CDDEE1D3-E2FE-9DF4-BCE3-98AE4FD378F5}"/>
                </a:ext>
              </a:extLst>
            </p:cNvPr>
            <p:cNvSpPr/>
            <p:nvPr/>
          </p:nvSpPr>
          <p:spPr>
            <a:xfrm flipH="1">
              <a:off x="18374788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89" name="Group 388">
            <a:extLst>
              <a:ext uri="{FF2B5EF4-FFF2-40B4-BE49-F238E27FC236}">
                <a16:creationId xmlns:a16="http://schemas.microsoft.com/office/drawing/2014/main" id="{10987FEB-1608-839D-F956-6A10BB887949}"/>
              </a:ext>
            </a:extLst>
          </p:cNvPr>
          <p:cNvGrpSpPr/>
          <p:nvPr/>
        </p:nvGrpSpPr>
        <p:grpSpPr>
          <a:xfrm flipH="1">
            <a:off x="13898486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90" name="Oval 389">
              <a:extLst>
                <a:ext uri="{FF2B5EF4-FFF2-40B4-BE49-F238E27FC236}">
                  <a16:creationId xmlns:a16="http://schemas.microsoft.com/office/drawing/2014/main" id="{2A08D930-757B-E82E-0E8D-C37555886E37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1" name="Oval 390">
              <a:extLst>
                <a:ext uri="{FF2B5EF4-FFF2-40B4-BE49-F238E27FC236}">
                  <a16:creationId xmlns:a16="http://schemas.microsoft.com/office/drawing/2014/main" id="{AFEAB31F-4028-D406-CE7B-453C5208427E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392" name="Group 391">
            <a:extLst>
              <a:ext uri="{FF2B5EF4-FFF2-40B4-BE49-F238E27FC236}">
                <a16:creationId xmlns:a16="http://schemas.microsoft.com/office/drawing/2014/main" id="{E9A4DE3E-DBB7-2B37-EF3B-525A8E7DD05A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52CB3555-339B-EB29-96E0-ADE252BC4A1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806CE255-DDEB-FAEF-6018-9B5A4B21D28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79465AA2-06A3-1BBA-5C61-33B3980CF80E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gallery dir="l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6" grpId="0" animBg="1"/>
          <p:bldP spid="310" grpId="0"/>
          <p:bldP spid="311" grpId="0"/>
          <p:bldP spid="312" grpId="0" animBg="1"/>
          <p:bldP spid="313" grpId="0" animBg="1"/>
          <p:bldP spid="314" grpId="0" animBg="1"/>
          <p:bldP spid="3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6" grpId="0" animBg="1"/>
          <p:bldP spid="310" grpId="0"/>
          <p:bldP spid="311" grpId="0"/>
          <p:bldP spid="312" grpId="0" animBg="1"/>
          <p:bldP spid="313" grpId="0" animBg="1"/>
          <p:bldP spid="314" grpId="0" animBg="1"/>
          <p:bldP spid="31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" name="Group 197">
            <a:extLst>
              <a:ext uri="{FF2B5EF4-FFF2-40B4-BE49-F238E27FC236}">
                <a16:creationId xmlns:a16="http://schemas.microsoft.com/office/drawing/2014/main" id="{CE747A76-28E5-EB70-CC06-29A2A84EBAF3}"/>
              </a:ext>
            </a:extLst>
          </p:cNvPr>
          <p:cNvGrpSpPr/>
          <p:nvPr/>
        </p:nvGrpSpPr>
        <p:grpSpPr>
          <a:xfrm>
            <a:off x="24137" y="9114184"/>
            <a:ext cx="24431527" cy="3052123"/>
            <a:chOff x="24137" y="9114184"/>
            <a:chExt cx="24431527" cy="3052123"/>
          </a:xfrm>
        </p:grpSpPr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7DC149C6-857B-9C70-43CD-350214635C20}"/>
                </a:ext>
              </a:extLst>
            </p:cNvPr>
            <p:cNvSpPr/>
            <p:nvPr/>
          </p:nvSpPr>
          <p:spPr>
            <a:xfrm>
              <a:off x="24137" y="9117376"/>
              <a:ext cx="13743927" cy="3048931"/>
            </a:xfrm>
            <a:custGeom>
              <a:avLst/>
              <a:gdLst>
                <a:gd name="csX0" fmla="*/ 13743927 w 13743927"/>
                <a:gd name="csY0" fmla="*/ 0 h 3048931"/>
                <a:gd name="csX1" fmla="*/ 12239309 w 13743927"/>
                <a:gd name="csY1" fmla="*/ 730132 h 3048931"/>
                <a:gd name="csX2" fmla="*/ 11869733 w 13743927"/>
                <a:gd name="csY2" fmla="*/ 685831 h 3048931"/>
                <a:gd name="csX3" fmla="*/ 10328731 w 13743927"/>
                <a:gd name="csY3" fmla="*/ 2006490 h 3048931"/>
                <a:gd name="csX4" fmla="*/ 10199635 w 13743927"/>
                <a:gd name="csY4" fmla="*/ 1998462 h 3048931"/>
                <a:gd name="csX5" fmla="*/ 9635314 w 13743927"/>
                <a:gd name="csY5" fmla="*/ 2159914 h 3048931"/>
                <a:gd name="csX6" fmla="*/ 8400029 w 13743927"/>
                <a:gd name="csY6" fmla="*/ 1231809 h 3048931"/>
                <a:gd name="csX7" fmla="*/ 7194950 w 13743927"/>
                <a:gd name="csY7" fmla="*/ 2068168 h 3048931"/>
                <a:gd name="csX8" fmla="*/ 6775280 w 13743927"/>
                <a:gd name="csY8" fmla="*/ 1998435 h 3048931"/>
                <a:gd name="csX9" fmla="*/ 6001621 w 13743927"/>
                <a:gd name="csY9" fmla="*/ 2254308 h 3048931"/>
                <a:gd name="csX10" fmla="*/ 4612884 w 13743927"/>
                <a:gd name="csY10" fmla="*/ 1386861 h 3048931"/>
                <a:gd name="csX11" fmla="*/ 3474366 w 13743927"/>
                <a:gd name="csY11" fmla="*/ 1887656 h 3048931"/>
                <a:gd name="csX12" fmla="*/ 2588686 w 13743927"/>
                <a:gd name="csY12" fmla="*/ 1537914 h 3048931"/>
                <a:gd name="csX13" fmla="*/ 2564356 w 13743927"/>
                <a:gd name="csY13" fmla="*/ 1538521 h 3048931"/>
                <a:gd name="csX14" fmla="*/ 827504 w 13743927"/>
                <a:gd name="csY14" fmla="*/ 370017 h 3048931"/>
                <a:gd name="csX15" fmla="*/ 0 w 13743927"/>
                <a:gd name="csY15" fmla="*/ 562419 h 3048931"/>
                <a:gd name="csX16" fmla="*/ 0 w 13743927"/>
                <a:gd name="csY16" fmla="*/ 3048932 h 3048931"/>
                <a:gd name="csX17" fmla="*/ 7851210 w 13743927"/>
                <a:gd name="csY17" fmla="*/ 3048932 h 3048931"/>
                <a:gd name="csX18" fmla="*/ 12157300 w 13743927"/>
                <a:gd name="csY18" fmla="*/ 3048932 h 3048931"/>
                <a:gd name="csX19" fmla="*/ 13743927 w 13743927"/>
                <a:gd name="csY19" fmla="*/ 3048932 h 3048931"/>
                <a:gd name="csX20" fmla="*/ 13743927 w 13743927"/>
                <a:gd name="csY20" fmla="*/ 0 h 3048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3743927" h="3048931">
                  <a:moveTo>
                    <a:pt x="13743927" y="0"/>
                  </a:moveTo>
                  <a:cubicBezTo>
                    <a:pt x="13135085" y="4249"/>
                    <a:pt x="12593024" y="288450"/>
                    <a:pt x="12239309" y="730132"/>
                  </a:cubicBezTo>
                  <a:cubicBezTo>
                    <a:pt x="12120806" y="701306"/>
                    <a:pt x="11997118" y="685831"/>
                    <a:pt x="11869733" y="685831"/>
                  </a:cubicBezTo>
                  <a:cubicBezTo>
                    <a:pt x="11089784" y="685831"/>
                    <a:pt x="10443537" y="1258649"/>
                    <a:pt x="10328731" y="2006490"/>
                  </a:cubicBezTo>
                  <a:cubicBezTo>
                    <a:pt x="10286388" y="2001387"/>
                    <a:pt x="10243357" y="1998462"/>
                    <a:pt x="10199635" y="1998462"/>
                  </a:cubicBezTo>
                  <a:cubicBezTo>
                    <a:pt x="9992366" y="1998462"/>
                    <a:pt x="9799082" y="2057714"/>
                    <a:pt x="9635314" y="2159914"/>
                  </a:cubicBezTo>
                  <a:cubicBezTo>
                    <a:pt x="9480179" y="1623894"/>
                    <a:pt x="8986087" y="1231809"/>
                    <a:pt x="8400029" y="1231809"/>
                  </a:cubicBezTo>
                  <a:cubicBezTo>
                    <a:pt x="7847955" y="1231809"/>
                    <a:pt x="7377310" y="1579731"/>
                    <a:pt x="7194950" y="2068168"/>
                  </a:cubicBezTo>
                  <a:cubicBezTo>
                    <a:pt x="7063262" y="2023178"/>
                    <a:pt x="6922195" y="1998435"/>
                    <a:pt x="6775280" y="1998435"/>
                  </a:cubicBezTo>
                  <a:cubicBezTo>
                    <a:pt x="6485313" y="1998435"/>
                    <a:pt x="6217635" y="2093601"/>
                    <a:pt x="6001621" y="2254308"/>
                  </a:cubicBezTo>
                  <a:cubicBezTo>
                    <a:pt x="5750520" y="1740714"/>
                    <a:pt x="5223107" y="1386861"/>
                    <a:pt x="4612884" y="1386861"/>
                  </a:cubicBezTo>
                  <a:cubicBezTo>
                    <a:pt x="4162265" y="1386861"/>
                    <a:pt x="3756802" y="1579897"/>
                    <a:pt x="3474366" y="1887656"/>
                  </a:cubicBezTo>
                  <a:cubicBezTo>
                    <a:pt x="3242464" y="1670870"/>
                    <a:pt x="2931174" y="1537914"/>
                    <a:pt x="2588686" y="1537914"/>
                  </a:cubicBezTo>
                  <a:cubicBezTo>
                    <a:pt x="2580493" y="1537914"/>
                    <a:pt x="2572466" y="1538383"/>
                    <a:pt x="2564356" y="1538521"/>
                  </a:cubicBezTo>
                  <a:cubicBezTo>
                    <a:pt x="2285340" y="853241"/>
                    <a:pt x="1613081" y="370017"/>
                    <a:pt x="827504" y="370017"/>
                  </a:cubicBezTo>
                  <a:cubicBezTo>
                    <a:pt x="530393" y="370017"/>
                    <a:pt x="249611" y="439420"/>
                    <a:pt x="0" y="562419"/>
                  </a:cubicBezTo>
                  <a:lnTo>
                    <a:pt x="0" y="3048932"/>
                  </a:lnTo>
                  <a:lnTo>
                    <a:pt x="7851210" y="3048932"/>
                  </a:lnTo>
                  <a:lnTo>
                    <a:pt x="12157300" y="3048932"/>
                  </a:lnTo>
                  <a:lnTo>
                    <a:pt x="13743927" y="3048932"/>
                  </a:lnTo>
                  <a:lnTo>
                    <a:pt x="13743927" y="0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A8F6FB72-AFC0-33BC-D89A-EEC3AC8F95C3}"/>
                </a:ext>
              </a:extLst>
            </p:cNvPr>
            <p:cNvSpPr/>
            <p:nvPr/>
          </p:nvSpPr>
          <p:spPr>
            <a:xfrm>
              <a:off x="13773627" y="9114184"/>
              <a:ext cx="10682037" cy="3002594"/>
            </a:xfrm>
            <a:custGeom>
              <a:avLst/>
              <a:gdLst>
                <a:gd name="csX0" fmla="*/ 0 w 10682037"/>
                <a:gd name="csY0" fmla="*/ 0 h 3002594"/>
                <a:gd name="csX1" fmla="*/ 128786 w 10682037"/>
                <a:gd name="csY1" fmla="*/ 5536 h 3002594"/>
                <a:gd name="csX2" fmla="*/ 1719738 w 10682037"/>
                <a:gd name="csY2" fmla="*/ 1309273 h 3002594"/>
                <a:gd name="csX3" fmla="*/ 1744068 w 10682037"/>
                <a:gd name="csY3" fmla="*/ 1308593 h 3002594"/>
                <a:gd name="csX4" fmla="*/ 2629748 w 10682037"/>
                <a:gd name="csY4" fmla="*/ 1700688 h 3002594"/>
                <a:gd name="csX5" fmla="*/ 3768265 w 10682037"/>
                <a:gd name="csY5" fmla="*/ 1139247 h 3002594"/>
                <a:gd name="csX6" fmla="*/ 5157003 w 10682037"/>
                <a:gd name="csY6" fmla="*/ 2111742 h 3002594"/>
                <a:gd name="csX7" fmla="*/ 5930661 w 10682037"/>
                <a:gd name="csY7" fmla="*/ 1824882 h 3002594"/>
                <a:gd name="csX8" fmla="*/ 6350333 w 10682037"/>
                <a:gd name="csY8" fmla="*/ 1903060 h 3002594"/>
                <a:gd name="csX9" fmla="*/ 7555411 w 10682037"/>
                <a:gd name="csY9" fmla="*/ 965418 h 3002594"/>
                <a:gd name="csX10" fmla="*/ 8790697 w 10682037"/>
                <a:gd name="csY10" fmla="*/ 2005916 h 3002594"/>
                <a:gd name="csX11" fmla="*/ 9355017 w 10682037"/>
                <a:gd name="csY11" fmla="*/ 1824913 h 3002594"/>
                <a:gd name="csX12" fmla="*/ 9484113 w 10682037"/>
                <a:gd name="csY12" fmla="*/ 1833913 h 3002594"/>
                <a:gd name="csX13" fmla="*/ 10603117 w 10682037"/>
                <a:gd name="csY13" fmla="*/ 418114 h 3002594"/>
                <a:gd name="csX14" fmla="*/ 10682037 w 10682037"/>
                <a:gd name="csY14" fmla="*/ 397564 h 3002594"/>
                <a:gd name="csX15" fmla="*/ 10682037 w 10682037"/>
                <a:gd name="csY15" fmla="*/ 3002594 h 3002594"/>
                <a:gd name="csX16" fmla="*/ 7006593 w 10682037"/>
                <a:gd name="csY16" fmla="*/ 3002594 h 3002594"/>
                <a:gd name="csX17" fmla="*/ 0 w 10682037"/>
                <a:gd name="csY17" fmla="*/ 3002594 h 30025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682037" h="3002594">
                  <a:moveTo>
                    <a:pt x="0" y="0"/>
                  </a:moveTo>
                  <a:lnTo>
                    <a:pt x="128786" y="5536"/>
                  </a:lnTo>
                  <a:cubicBezTo>
                    <a:pt x="850960" y="67867"/>
                    <a:pt x="1458161" y="589023"/>
                    <a:pt x="1719738" y="1309273"/>
                  </a:cubicBezTo>
                  <a:cubicBezTo>
                    <a:pt x="1727848" y="1309118"/>
                    <a:pt x="1735875" y="1308593"/>
                    <a:pt x="1744068" y="1308593"/>
                  </a:cubicBezTo>
                  <a:cubicBezTo>
                    <a:pt x="2086556" y="1308593"/>
                    <a:pt x="2397846" y="1457650"/>
                    <a:pt x="2629748" y="1700688"/>
                  </a:cubicBezTo>
                  <a:cubicBezTo>
                    <a:pt x="2912184" y="1355660"/>
                    <a:pt x="3317647" y="1139247"/>
                    <a:pt x="3768265" y="1139247"/>
                  </a:cubicBezTo>
                  <a:cubicBezTo>
                    <a:pt x="4378489" y="1139247"/>
                    <a:pt x="4905901" y="1535952"/>
                    <a:pt x="5157003" y="2111742"/>
                  </a:cubicBezTo>
                  <a:cubicBezTo>
                    <a:pt x="5373017" y="1931573"/>
                    <a:pt x="5640695" y="1824882"/>
                    <a:pt x="5930661" y="1824882"/>
                  </a:cubicBezTo>
                  <a:cubicBezTo>
                    <a:pt x="6077577" y="1824882"/>
                    <a:pt x="6218645" y="1852622"/>
                    <a:pt x="6350333" y="1903060"/>
                  </a:cubicBezTo>
                  <a:cubicBezTo>
                    <a:pt x="6532693" y="1355474"/>
                    <a:pt x="7003337" y="965418"/>
                    <a:pt x="7555411" y="965418"/>
                  </a:cubicBezTo>
                  <a:cubicBezTo>
                    <a:pt x="8141469" y="965418"/>
                    <a:pt x="8635561" y="1404985"/>
                    <a:pt x="8790697" y="2005916"/>
                  </a:cubicBezTo>
                  <a:cubicBezTo>
                    <a:pt x="8954465" y="1891340"/>
                    <a:pt x="9147749" y="1824913"/>
                    <a:pt x="9355017" y="1824913"/>
                  </a:cubicBezTo>
                  <a:cubicBezTo>
                    <a:pt x="9398739" y="1824913"/>
                    <a:pt x="9441769" y="1828192"/>
                    <a:pt x="9484113" y="1833913"/>
                  </a:cubicBezTo>
                  <a:cubicBezTo>
                    <a:pt x="9577393" y="1152710"/>
                    <a:pt x="10021507" y="601041"/>
                    <a:pt x="10603117" y="418114"/>
                  </a:cubicBezTo>
                  <a:lnTo>
                    <a:pt x="10682037" y="397564"/>
                  </a:lnTo>
                  <a:lnTo>
                    <a:pt x="10682037" y="3002594"/>
                  </a:lnTo>
                  <a:lnTo>
                    <a:pt x="7006593" y="3002594"/>
                  </a:lnTo>
                  <a:lnTo>
                    <a:pt x="0" y="3002594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D27C44A1-B8F7-B74F-4BCA-584D8B81EEE2}"/>
              </a:ext>
            </a:extLst>
          </p:cNvPr>
          <p:cNvGrpSpPr/>
          <p:nvPr/>
        </p:nvGrpSpPr>
        <p:grpSpPr>
          <a:xfrm>
            <a:off x="0" y="10004616"/>
            <a:ext cx="24384000" cy="3711384"/>
            <a:chOff x="0" y="10004616"/>
            <a:chExt cx="24384000" cy="3711384"/>
          </a:xfrm>
        </p:grpSpPr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371DCA3C-2E70-DB0C-ED90-8311E59DB8BA}"/>
                </a:ext>
              </a:extLst>
            </p:cNvPr>
            <p:cNvSpPr/>
            <p:nvPr/>
          </p:nvSpPr>
          <p:spPr>
            <a:xfrm>
              <a:off x="0" y="10193748"/>
              <a:ext cx="13792200" cy="3522252"/>
            </a:xfrm>
            <a:custGeom>
              <a:avLst/>
              <a:gdLst>
                <a:gd name="csX0" fmla="*/ 13792200 w 13792200"/>
                <a:gd name="csY0" fmla="*/ 192401 h 3522252"/>
                <a:gd name="csX1" fmla="*/ 12964696 w 13792200"/>
                <a:gd name="csY1" fmla="*/ 0 h 3522252"/>
                <a:gd name="csX2" fmla="*/ 11227844 w 13792200"/>
                <a:gd name="csY2" fmla="*/ 1168503 h 3522252"/>
                <a:gd name="csX3" fmla="*/ 11203514 w 13792200"/>
                <a:gd name="csY3" fmla="*/ 1167896 h 3522252"/>
                <a:gd name="csX4" fmla="*/ 10317834 w 13792200"/>
                <a:gd name="csY4" fmla="*/ 1517638 h 3522252"/>
                <a:gd name="csX5" fmla="*/ 9179316 w 13792200"/>
                <a:gd name="csY5" fmla="*/ 1016843 h 3522252"/>
                <a:gd name="csX6" fmla="*/ 7790580 w 13792200"/>
                <a:gd name="csY6" fmla="*/ 1884290 h 3522252"/>
                <a:gd name="csX7" fmla="*/ 7016920 w 13792200"/>
                <a:gd name="csY7" fmla="*/ 1628417 h 3522252"/>
                <a:gd name="csX8" fmla="*/ 6597251 w 13792200"/>
                <a:gd name="csY8" fmla="*/ 1698150 h 3522252"/>
                <a:gd name="csX9" fmla="*/ 5392144 w 13792200"/>
                <a:gd name="csY9" fmla="*/ 861791 h 3522252"/>
                <a:gd name="csX10" fmla="*/ 4156859 w 13792200"/>
                <a:gd name="csY10" fmla="*/ 1789896 h 3522252"/>
                <a:gd name="csX11" fmla="*/ 3592537 w 13792200"/>
                <a:gd name="csY11" fmla="*/ 1628417 h 3522252"/>
                <a:gd name="csX12" fmla="*/ 3463442 w 13792200"/>
                <a:gd name="csY12" fmla="*/ 1636444 h 3522252"/>
                <a:gd name="csX13" fmla="*/ 1922467 w 13792200"/>
                <a:gd name="csY13" fmla="*/ 315786 h 3522252"/>
                <a:gd name="csX14" fmla="*/ 518587 w 13792200"/>
                <a:gd name="csY14" fmla="*/ 1195866 h 3522252"/>
                <a:gd name="csX15" fmla="*/ 250135 w 13792200"/>
                <a:gd name="csY15" fmla="*/ 1167896 h 3522252"/>
                <a:gd name="csX16" fmla="*/ 0 w 13792200"/>
                <a:gd name="csY16" fmla="*/ 1192225 h 3522252"/>
                <a:gd name="csX17" fmla="*/ 0 w 13792200"/>
                <a:gd name="csY17" fmla="*/ 3522252 h 3522252"/>
                <a:gd name="csX18" fmla="*/ 13792200 w 13792200"/>
                <a:gd name="csY18" fmla="*/ 3522252 h 3522252"/>
                <a:gd name="csX19" fmla="*/ 13792200 w 13792200"/>
                <a:gd name="csY19" fmla="*/ 192401 h 35222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3522252">
                  <a:moveTo>
                    <a:pt x="13792200" y="192401"/>
                  </a:moveTo>
                  <a:cubicBezTo>
                    <a:pt x="13542588" y="69402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7"/>
                    <a:pt x="11211707" y="1167896"/>
                    <a:pt x="11203514" y="1167896"/>
                  </a:cubicBezTo>
                  <a:cubicBezTo>
                    <a:pt x="10861027" y="1167896"/>
                    <a:pt x="10549737" y="1300825"/>
                    <a:pt x="10317834" y="1517638"/>
                  </a:cubicBezTo>
                  <a:cubicBezTo>
                    <a:pt x="10035398" y="1209879"/>
                    <a:pt x="9629907" y="1016843"/>
                    <a:pt x="9179316" y="1016843"/>
                  </a:cubicBezTo>
                  <a:cubicBezTo>
                    <a:pt x="8569094" y="1016843"/>
                    <a:pt x="8041680" y="1370696"/>
                    <a:pt x="7790580" y="1884290"/>
                  </a:cubicBezTo>
                  <a:cubicBezTo>
                    <a:pt x="7574566" y="1723583"/>
                    <a:pt x="7306887" y="1628417"/>
                    <a:pt x="7016920" y="1628417"/>
                  </a:cubicBezTo>
                  <a:cubicBezTo>
                    <a:pt x="6870005" y="1628417"/>
                    <a:pt x="6728939" y="1653188"/>
                    <a:pt x="6597251" y="1698150"/>
                  </a:cubicBezTo>
                  <a:cubicBezTo>
                    <a:pt x="6414890" y="1209713"/>
                    <a:pt x="5944218" y="861791"/>
                    <a:pt x="5392144" y="861791"/>
                  </a:cubicBezTo>
                  <a:cubicBezTo>
                    <a:pt x="4806085" y="861791"/>
                    <a:pt x="4311994" y="1253876"/>
                    <a:pt x="4156859" y="1789896"/>
                  </a:cubicBezTo>
                  <a:cubicBezTo>
                    <a:pt x="3993118" y="1687696"/>
                    <a:pt x="3799806" y="1628417"/>
                    <a:pt x="3592537" y="1628417"/>
                  </a:cubicBezTo>
                  <a:cubicBezTo>
                    <a:pt x="3548816" y="1628417"/>
                    <a:pt x="3505784" y="1631369"/>
                    <a:pt x="3463442" y="1636444"/>
                  </a:cubicBezTo>
                  <a:cubicBezTo>
                    <a:pt x="3348664" y="888604"/>
                    <a:pt x="2702416" y="315786"/>
                    <a:pt x="1922467" y="315786"/>
                  </a:cubicBezTo>
                  <a:cubicBezTo>
                    <a:pt x="1304770" y="315786"/>
                    <a:pt x="771039" y="674989"/>
                    <a:pt x="518587" y="1195866"/>
                  </a:cubicBezTo>
                  <a:cubicBezTo>
                    <a:pt x="431944" y="1177633"/>
                    <a:pt x="342184" y="1167896"/>
                    <a:pt x="250135" y="1167896"/>
                  </a:cubicBezTo>
                  <a:cubicBezTo>
                    <a:pt x="164541" y="1167896"/>
                    <a:pt x="80960" y="1176419"/>
                    <a:pt x="0" y="1192225"/>
                  </a:cubicBezTo>
                  <a:lnTo>
                    <a:pt x="0" y="3522252"/>
                  </a:lnTo>
                  <a:lnTo>
                    <a:pt x="13792200" y="3522252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DEA67DB7-051D-11ED-DD84-98A4B3041090}"/>
                </a:ext>
              </a:extLst>
            </p:cNvPr>
            <p:cNvSpPr/>
            <p:nvPr/>
          </p:nvSpPr>
          <p:spPr>
            <a:xfrm>
              <a:off x="11380460" y="10004616"/>
              <a:ext cx="13003540" cy="3711384"/>
            </a:xfrm>
            <a:custGeom>
              <a:avLst/>
              <a:gdLst>
                <a:gd name="csX0" fmla="*/ 13003540 w 13003540"/>
                <a:gd name="csY0" fmla="*/ 0 h 3711384"/>
                <a:gd name="csX1" fmla="*/ 13003540 w 13003540"/>
                <a:gd name="csY1" fmla="*/ 3711384 h 3711384"/>
                <a:gd name="csX2" fmla="*/ 0 w 13003540"/>
                <a:gd name="csY2" fmla="*/ 3711384 h 3711384"/>
                <a:gd name="csX3" fmla="*/ 0 w 13003540"/>
                <a:gd name="csY3" fmla="*/ 1248705 h 3711384"/>
                <a:gd name="csX4" fmla="*/ 254631 w 13003540"/>
                <a:gd name="csY4" fmla="*/ 1222991 h 3711384"/>
                <a:gd name="csX5" fmla="*/ 527909 w 13003540"/>
                <a:gd name="csY5" fmla="*/ 1252553 h 3711384"/>
                <a:gd name="csX6" fmla="*/ 1957024 w 13003540"/>
                <a:gd name="csY6" fmla="*/ 322369 h 3711384"/>
                <a:gd name="csX7" fmla="*/ 3525698 w 13003540"/>
                <a:gd name="csY7" fmla="*/ 1718214 h 3711384"/>
                <a:gd name="csX8" fmla="*/ 3657114 w 13003540"/>
                <a:gd name="csY8" fmla="*/ 1709730 h 3711384"/>
                <a:gd name="csX9" fmla="*/ 4231580 w 13003540"/>
                <a:gd name="csY9" fmla="*/ 1880402 h 3711384"/>
                <a:gd name="csX10" fmla="*/ 5489068 w 13003540"/>
                <a:gd name="csY10" fmla="*/ 899459 h 3711384"/>
                <a:gd name="csX11" fmla="*/ 6715838 w 13003540"/>
                <a:gd name="csY11" fmla="*/ 1783433 h 3711384"/>
                <a:gd name="csX12" fmla="*/ 7143052 w 13003540"/>
                <a:gd name="csY12" fmla="*/ 1709730 h 3711384"/>
                <a:gd name="csX13" fmla="*/ 7930618 w 13003540"/>
                <a:gd name="csY13" fmla="*/ 1980170 h 3711384"/>
                <a:gd name="csX14" fmla="*/ 9344316 w 13003540"/>
                <a:gd name="csY14" fmla="*/ 1063338 h 3711384"/>
                <a:gd name="csX15" fmla="*/ 10503300 w 13003540"/>
                <a:gd name="csY15" fmla="*/ 1592644 h 3711384"/>
                <a:gd name="csX16" fmla="*/ 11404900 w 13003540"/>
                <a:gd name="csY16" fmla="*/ 1222991 h 3711384"/>
                <a:gd name="csX17" fmla="*/ 11429668 w 13003540"/>
                <a:gd name="csY17" fmla="*/ 1223633 h 3711384"/>
                <a:gd name="csX18" fmla="*/ 12903818 w 13003540"/>
                <a:gd name="csY18" fmla="*/ 11966 h 37113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003540" h="3711384">
                  <a:moveTo>
                    <a:pt x="13003540" y="0"/>
                  </a:moveTo>
                  <a:lnTo>
                    <a:pt x="13003540" y="3711384"/>
                  </a:lnTo>
                  <a:lnTo>
                    <a:pt x="0" y="3711384"/>
                  </a:lnTo>
                  <a:lnTo>
                    <a:pt x="0" y="1248705"/>
                  </a:lnTo>
                  <a:cubicBezTo>
                    <a:pt x="82415" y="1231999"/>
                    <a:pt x="167499" y="1222991"/>
                    <a:pt x="254631" y="1222991"/>
                  </a:cubicBezTo>
                  <a:cubicBezTo>
                    <a:pt x="348335" y="1222991"/>
                    <a:pt x="439708" y="1233282"/>
                    <a:pt x="527909" y="1252553"/>
                  </a:cubicBezTo>
                  <a:cubicBezTo>
                    <a:pt x="784899" y="702022"/>
                    <a:pt x="1328224" y="322369"/>
                    <a:pt x="1957024" y="322369"/>
                  </a:cubicBezTo>
                  <a:cubicBezTo>
                    <a:pt x="2750992" y="322369"/>
                    <a:pt x="3408857" y="927799"/>
                    <a:pt x="3525698" y="1718214"/>
                  </a:cubicBezTo>
                  <a:cubicBezTo>
                    <a:pt x="3568801" y="1712850"/>
                    <a:pt x="3612607" y="1709730"/>
                    <a:pt x="3657114" y="1709730"/>
                  </a:cubicBezTo>
                  <a:cubicBezTo>
                    <a:pt x="3868108" y="1709730"/>
                    <a:pt x="4064895" y="1772384"/>
                    <a:pt x="4231580" y="1880402"/>
                  </a:cubicBezTo>
                  <a:cubicBezTo>
                    <a:pt x="4389503" y="1313866"/>
                    <a:pt x="4892476" y="899459"/>
                    <a:pt x="5489068" y="899459"/>
                  </a:cubicBezTo>
                  <a:cubicBezTo>
                    <a:pt x="6051066" y="899459"/>
                    <a:pt x="6530200" y="1267189"/>
                    <a:pt x="6715838" y="1783433"/>
                  </a:cubicBezTo>
                  <a:cubicBezTo>
                    <a:pt x="6849892" y="1735911"/>
                    <a:pt x="6993496" y="1709730"/>
                    <a:pt x="7143052" y="1709730"/>
                  </a:cubicBezTo>
                  <a:cubicBezTo>
                    <a:pt x="7438230" y="1709730"/>
                    <a:pt x="7710720" y="1810314"/>
                    <a:pt x="7930618" y="1980170"/>
                  </a:cubicBezTo>
                  <a:cubicBezTo>
                    <a:pt x="8186232" y="1437337"/>
                    <a:pt x="8723124" y="1063338"/>
                    <a:pt x="9344316" y="1063338"/>
                  </a:cubicBezTo>
                  <a:cubicBezTo>
                    <a:pt x="9803008" y="1063338"/>
                    <a:pt x="10215788" y="1267364"/>
                    <a:pt x="10503300" y="1592644"/>
                  </a:cubicBezTo>
                  <a:cubicBezTo>
                    <a:pt x="10739372" y="1363488"/>
                    <a:pt x="11056256" y="1222991"/>
                    <a:pt x="11404900" y="1222991"/>
                  </a:cubicBezTo>
                  <a:cubicBezTo>
                    <a:pt x="11413240" y="1222991"/>
                    <a:pt x="11421412" y="1223457"/>
                    <a:pt x="11429668" y="1223633"/>
                  </a:cubicBezTo>
                  <a:cubicBezTo>
                    <a:pt x="11678194" y="589901"/>
                    <a:pt x="12233212" y="119632"/>
                    <a:pt x="12903818" y="11966"/>
                  </a:cubicBez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9489B1FB-8758-9B40-4416-0CD727398374}"/>
              </a:ext>
            </a:extLst>
          </p:cNvPr>
          <p:cNvGrpSpPr/>
          <p:nvPr/>
        </p:nvGrpSpPr>
        <p:grpSpPr>
          <a:xfrm>
            <a:off x="0" y="7165849"/>
            <a:ext cx="24384000" cy="5564891"/>
            <a:chOff x="0" y="7165849"/>
            <a:chExt cx="24384000" cy="5564891"/>
          </a:xfrm>
        </p:grpSpPr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F9E618A6-C090-9E32-ABCE-6803561471E5}"/>
                </a:ext>
              </a:extLst>
            </p:cNvPr>
            <p:cNvSpPr/>
            <p:nvPr/>
          </p:nvSpPr>
          <p:spPr>
            <a:xfrm>
              <a:off x="0" y="7397627"/>
              <a:ext cx="13792200" cy="5333113"/>
            </a:xfrm>
            <a:custGeom>
              <a:avLst/>
              <a:gdLst>
                <a:gd name="csX0" fmla="*/ 13792200 w 13792200"/>
                <a:gd name="csY0" fmla="*/ 192401 h 5333113"/>
                <a:gd name="csX1" fmla="*/ 12964696 w 13792200"/>
                <a:gd name="csY1" fmla="*/ 0 h 5333113"/>
                <a:gd name="csX2" fmla="*/ 11227844 w 13792200"/>
                <a:gd name="csY2" fmla="*/ 1168503 h 5333113"/>
                <a:gd name="csX3" fmla="*/ 11203514 w 13792200"/>
                <a:gd name="csY3" fmla="*/ 1167897 h 5333113"/>
                <a:gd name="csX4" fmla="*/ 10317834 w 13792200"/>
                <a:gd name="csY4" fmla="*/ 1517639 h 5333113"/>
                <a:gd name="csX5" fmla="*/ 9179316 w 13792200"/>
                <a:gd name="csY5" fmla="*/ 1016844 h 5333113"/>
                <a:gd name="csX6" fmla="*/ 7790580 w 13792200"/>
                <a:gd name="csY6" fmla="*/ 1884290 h 5333113"/>
                <a:gd name="csX7" fmla="*/ 7016920 w 13792200"/>
                <a:gd name="csY7" fmla="*/ 1628418 h 5333113"/>
                <a:gd name="csX8" fmla="*/ 6597251 w 13792200"/>
                <a:gd name="csY8" fmla="*/ 1698151 h 5333113"/>
                <a:gd name="csX9" fmla="*/ 5392144 w 13792200"/>
                <a:gd name="csY9" fmla="*/ 861792 h 5333113"/>
                <a:gd name="csX10" fmla="*/ 4156859 w 13792200"/>
                <a:gd name="csY10" fmla="*/ 1789897 h 5333113"/>
                <a:gd name="csX11" fmla="*/ 3592537 w 13792200"/>
                <a:gd name="csY11" fmla="*/ 1628445 h 5333113"/>
                <a:gd name="csX12" fmla="*/ 3463442 w 13792200"/>
                <a:gd name="csY12" fmla="*/ 1636473 h 5333113"/>
                <a:gd name="csX13" fmla="*/ 1922467 w 13792200"/>
                <a:gd name="csY13" fmla="*/ 315814 h 5333113"/>
                <a:gd name="csX14" fmla="*/ 518587 w 13792200"/>
                <a:gd name="csY14" fmla="*/ 1195894 h 5333113"/>
                <a:gd name="csX15" fmla="*/ 250135 w 13792200"/>
                <a:gd name="csY15" fmla="*/ 1167924 h 5333113"/>
                <a:gd name="csX16" fmla="*/ 0 w 13792200"/>
                <a:gd name="csY16" fmla="*/ 1192253 h 5333113"/>
                <a:gd name="csX17" fmla="*/ 0 w 13792200"/>
                <a:gd name="csY17" fmla="*/ 5333113 h 5333113"/>
                <a:gd name="csX18" fmla="*/ 13792200 w 13792200"/>
                <a:gd name="csY18" fmla="*/ 5333113 h 5333113"/>
                <a:gd name="csX19" fmla="*/ 13792200 w 13792200"/>
                <a:gd name="csY19" fmla="*/ 192401 h 5333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5333113">
                  <a:moveTo>
                    <a:pt x="13792200" y="192401"/>
                  </a:moveTo>
                  <a:cubicBezTo>
                    <a:pt x="13542588" y="69403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8"/>
                    <a:pt x="11211707" y="1167897"/>
                    <a:pt x="11203514" y="1167897"/>
                  </a:cubicBezTo>
                  <a:cubicBezTo>
                    <a:pt x="10861027" y="1167897"/>
                    <a:pt x="10549737" y="1300826"/>
                    <a:pt x="10317834" y="1517639"/>
                  </a:cubicBezTo>
                  <a:cubicBezTo>
                    <a:pt x="10035398" y="1209880"/>
                    <a:pt x="9629907" y="1016844"/>
                    <a:pt x="9179316" y="1016844"/>
                  </a:cubicBezTo>
                  <a:cubicBezTo>
                    <a:pt x="8569094" y="1016844"/>
                    <a:pt x="8041680" y="1370697"/>
                    <a:pt x="7790580" y="1884290"/>
                  </a:cubicBezTo>
                  <a:cubicBezTo>
                    <a:pt x="7574566" y="1723584"/>
                    <a:pt x="7306887" y="1628418"/>
                    <a:pt x="7016920" y="1628418"/>
                  </a:cubicBezTo>
                  <a:cubicBezTo>
                    <a:pt x="6870005" y="1628418"/>
                    <a:pt x="6728939" y="1653161"/>
                    <a:pt x="6597251" y="1698151"/>
                  </a:cubicBezTo>
                  <a:cubicBezTo>
                    <a:pt x="6414890" y="1209714"/>
                    <a:pt x="5944218" y="861792"/>
                    <a:pt x="5392144" y="861792"/>
                  </a:cubicBezTo>
                  <a:cubicBezTo>
                    <a:pt x="4806085" y="861792"/>
                    <a:pt x="4311994" y="1253877"/>
                    <a:pt x="4156859" y="1789897"/>
                  </a:cubicBezTo>
                  <a:cubicBezTo>
                    <a:pt x="3993118" y="1687697"/>
                    <a:pt x="3799806" y="1628445"/>
                    <a:pt x="3592537" y="1628445"/>
                  </a:cubicBezTo>
                  <a:cubicBezTo>
                    <a:pt x="3548816" y="1628445"/>
                    <a:pt x="3505784" y="1631370"/>
                    <a:pt x="3463442" y="1636473"/>
                  </a:cubicBezTo>
                  <a:cubicBezTo>
                    <a:pt x="3348664" y="888632"/>
                    <a:pt x="2702416" y="315814"/>
                    <a:pt x="1922467" y="315814"/>
                  </a:cubicBezTo>
                  <a:cubicBezTo>
                    <a:pt x="1304770" y="315814"/>
                    <a:pt x="771039" y="675018"/>
                    <a:pt x="518587" y="1195894"/>
                  </a:cubicBezTo>
                  <a:cubicBezTo>
                    <a:pt x="431944" y="1177662"/>
                    <a:pt x="342184" y="1167924"/>
                    <a:pt x="250135" y="1167924"/>
                  </a:cubicBezTo>
                  <a:cubicBezTo>
                    <a:pt x="164541" y="1167924"/>
                    <a:pt x="80960" y="1176448"/>
                    <a:pt x="0" y="1192253"/>
                  </a:cubicBezTo>
                  <a:lnTo>
                    <a:pt x="0" y="5333113"/>
                  </a:lnTo>
                  <a:lnTo>
                    <a:pt x="13792200" y="5333113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970C9B78-86B0-F942-3D8C-EC3B67814AC8}"/>
                </a:ext>
              </a:extLst>
            </p:cNvPr>
            <p:cNvSpPr/>
            <p:nvPr/>
          </p:nvSpPr>
          <p:spPr>
            <a:xfrm>
              <a:off x="13792200" y="7165849"/>
              <a:ext cx="10591800" cy="5488692"/>
            </a:xfrm>
            <a:custGeom>
              <a:avLst/>
              <a:gdLst>
                <a:gd name="csX0" fmla="*/ 10454790 w 10591800"/>
                <a:gd name="csY0" fmla="*/ 0 h 5488692"/>
                <a:gd name="csX1" fmla="*/ 10591800 w 10591800"/>
                <a:gd name="csY1" fmla="*/ 8200 h 5488692"/>
                <a:gd name="csX2" fmla="*/ 10591800 w 10591800"/>
                <a:gd name="csY2" fmla="*/ 5488692 h 5488692"/>
                <a:gd name="csX3" fmla="*/ 0 w 10591800"/>
                <a:gd name="csY3" fmla="*/ 5488692 h 5488692"/>
                <a:gd name="csX4" fmla="*/ 0 w 10591800"/>
                <a:gd name="csY4" fmla="*/ 444168 h 5488692"/>
                <a:gd name="csX5" fmla="*/ 92454 w 10591800"/>
                <a:gd name="csY5" fmla="*/ 485247 h 5488692"/>
                <a:gd name="csX6" fmla="*/ 953536 w 10591800"/>
                <a:gd name="csY6" fmla="*/ 1684213 h 5488692"/>
                <a:gd name="csX7" fmla="*/ 1082631 w 10591800"/>
                <a:gd name="csY7" fmla="*/ 1675950 h 5488692"/>
                <a:gd name="csX8" fmla="*/ 1646953 w 10591800"/>
                <a:gd name="csY8" fmla="*/ 1842112 h 5488692"/>
                <a:gd name="csX9" fmla="*/ 2882238 w 10591800"/>
                <a:gd name="csY9" fmla="*/ 886933 h 5488692"/>
                <a:gd name="csX10" fmla="*/ 4087344 w 10591800"/>
                <a:gd name="csY10" fmla="*/ 1747690 h 5488692"/>
                <a:gd name="csX11" fmla="*/ 4507014 w 10591800"/>
                <a:gd name="csY11" fmla="*/ 1675923 h 5488692"/>
                <a:gd name="csX12" fmla="*/ 5280674 w 10591800"/>
                <a:gd name="csY12" fmla="*/ 1939259 h 5488692"/>
                <a:gd name="csX13" fmla="*/ 6669410 w 10591800"/>
                <a:gd name="csY13" fmla="*/ 1046508 h 5488692"/>
                <a:gd name="csX14" fmla="*/ 7807928 w 10591800"/>
                <a:gd name="csY14" fmla="*/ 1561912 h 5488692"/>
                <a:gd name="csX15" fmla="*/ 8693608 w 10591800"/>
                <a:gd name="csY15" fmla="*/ 1201967 h 5488692"/>
                <a:gd name="csX16" fmla="*/ 8717938 w 10591800"/>
                <a:gd name="csY16" fmla="*/ 1202591 h 5488692"/>
                <a:gd name="csX17" fmla="*/ 10454790 w 10591800"/>
                <a:gd name="csY17" fmla="*/ 0 h 54886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591800" h="5488692">
                  <a:moveTo>
                    <a:pt x="10454790" y="0"/>
                  </a:moveTo>
                  <a:lnTo>
                    <a:pt x="10591800" y="8200"/>
                  </a:lnTo>
                  <a:lnTo>
                    <a:pt x="10591800" y="5488692"/>
                  </a:lnTo>
                  <a:lnTo>
                    <a:pt x="0" y="5488692"/>
                  </a:lnTo>
                  <a:lnTo>
                    <a:pt x="0" y="444168"/>
                  </a:lnTo>
                  <a:lnTo>
                    <a:pt x="92454" y="485247"/>
                  </a:lnTo>
                  <a:cubicBezTo>
                    <a:pt x="544514" y="711073"/>
                    <a:pt x="874626" y="1155074"/>
                    <a:pt x="953536" y="1684213"/>
                  </a:cubicBezTo>
                  <a:cubicBezTo>
                    <a:pt x="995878" y="1678961"/>
                    <a:pt x="1038910" y="1675950"/>
                    <a:pt x="1082631" y="1675950"/>
                  </a:cubicBezTo>
                  <a:cubicBezTo>
                    <a:pt x="1289900" y="1675950"/>
                    <a:pt x="1483212" y="1736931"/>
                    <a:pt x="1646953" y="1842112"/>
                  </a:cubicBezTo>
                  <a:cubicBezTo>
                    <a:pt x="1802088" y="1290455"/>
                    <a:pt x="2296179" y="886933"/>
                    <a:pt x="2882238" y="886933"/>
                  </a:cubicBezTo>
                  <a:cubicBezTo>
                    <a:pt x="3434312" y="886933"/>
                    <a:pt x="3904984" y="1245004"/>
                    <a:pt x="4087344" y="1747690"/>
                  </a:cubicBezTo>
                  <a:cubicBezTo>
                    <a:pt x="4219032" y="1701387"/>
                    <a:pt x="4360100" y="1675923"/>
                    <a:pt x="4507014" y="1675923"/>
                  </a:cubicBezTo>
                  <a:cubicBezTo>
                    <a:pt x="4796980" y="1675923"/>
                    <a:pt x="5064660" y="1773865"/>
                    <a:pt x="5280674" y="1939259"/>
                  </a:cubicBezTo>
                  <a:cubicBezTo>
                    <a:pt x="5531774" y="1410683"/>
                    <a:pt x="6059188" y="1046508"/>
                    <a:pt x="6669410" y="1046508"/>
                  </a:cubicBezTo>
                  <a:cubicBezTo>
                    <a:pt x="7120000" y="1046508"/>
                    <a:pt x="7525492" y="1245175"/>
                    <a:pt x="7807928" y="1561912"/>
                  </a:cubicBezTo>
                  <a:cubicBezTo>
                    <a:pt x="8039832" y="1338774"/>
                    <a:pt x="8351120" y="1201967"/>
                    <a:pt x="8693608" y="1201967"/>
                  </a:cubicBezTo>
                  <a:cubicBezTo>
                    <a:pt x="8701800" y="1201967"/>
                    <a:pt x="8709828" y="1202421"/>
                    <a:pt x="8717938" y="1202591"/>
                  </a:cubicBezTo>
                  <a:cubicBezTo>
                    <a:pt x="8996954" y="497349"/>
                    <a:pt x="9669214" y="0"/>
                    <a:pt x="10454790" y="0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sp>
        <p:nvSpPr>
          <p:cNvPr id="207" name="Oval 206">
            <a:extLst>
              <a:ext uri="{FF2B5EF4-FFF2-40B4-BE49-F238E27FC236}">
                <a16:creationId xmlns:a16="http://schemas.microsoft.com/office/drawing/2014/main" id="{22239A8C-D474-EC7B-4F8F-4F6A69FF76E1}"/>
              </a:ext>
            </a:extLst>
          </p:cNvPr>
          <p:cNvSpPr/>
          <p:nvPr/>
        </p:nvSpPr>
        <p:spPr>
          <a:xfrm>
            <a:off x="9056036" y="4594082"/>
            <a:ext cx="6271928" cy="6271928"/>
          </a:xfrm>
          <a:prstGeom prst="ellipse">
            <a:avLst/>
          </a:prstGeom>
          <a:solidFill>
            <a:schemeClr val="tx1">
              <a:lumMod val="25000"/>
              <a:lumOff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9969EB44-4770-5129-C48B-6C989FEC59B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#137</a:t>
            </a:r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5AFBF28A-9515-FE7B-EBAA-322FF68B39C5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9A66999B-FBD4-4AC3-5CA5-E83AD9466AFA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211" name="!!MainTitle1">
            <a:extLst>
              <a:ext uri="{FF2B5EF4-FFF2-40B4-BE49-F238E27FC236}">
                <a16:creationId xmlns:a16="http://schemas.microsoft.com/office/drawing/2014/main" id="{9F7EAA49-25C0-2E3E-AE95-C1B8F8CAE40D}"/>
              </a:ext>
            </a:extLst>
          </p:cNvPr>
          <p:cNvSpPr txBox="1"/>
          <p:nvPr/>
        </p:nvSpPr>
        <p:spPr>
          <a:xfrm>
            <a:off x="5898473" y="1190307"/>
            <a:ext cx="12587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 Balloon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2" name="!!SubTitle">
            <a:extLst>
              <a:ext uri="{FF2B5EF4-FFF2-40B4-BE49-F238E27FC236}">
                <a16:creationId xmlns:a16="http://schemas.microsoft.com/office/drawing/2014/main" id="{012F274E-8D6B-D747-1EE7-5AA2B68E5103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213" name="Oval 212">
            <a:extLst>
              <a:ext uri="{FF2B5EF4-FFF2-40B4-BE49-F238E27FC236}">
                <a16:creationId xmlns:a16="http://schemas.microsoft.com/office/drawing/2014/main" id="{05AB9E38-F264-EA5F-88AE-BC9737D8FA7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4" name="Oval 213">
            <a:extLst>
              <a:ext uri="{FF2B5EF4-FFF2-40B4-BE49-F238E27FC236}">
                <a16:creationId xmlns:a16="http://schemas.microsoft.com/office/drawing/2014/main" id="{8BFA986A-FC80-40ED-A494-DCDA6A2CFAAE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5" name="Oval 214">
            <a:extLst>
              <a:ext uri="{FF2B5EF4-FFF2-40B4-BE49-F238E27FC236}">
                <a16:creationId xmlns:a16="http://schemas.microsoft.com/office/drawing/2014/main" id="{36BEB1F9-50B1-737B-EC94-DB383F9D0279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83BE7119-5764-A855-D2A9-FDB4DBA74E5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E03B4544-68ED-6E86-7097-E8F7A42D03FE}"/>
              </a:ext>
            </a:extLst>
          </p:cNvPr>
          <p:cNvGrpSpPr/>
          <p:nvPr/>
        </p:nvGrpSpPr>
        <p:grpSpPr>
          <a:xfrm>
            <a:off x="10058400" y="5133818"/>
            <a:ext cx="4267200" cy="6838570"/>
            <a:chOff x="10058400" y="5133818"/>
            <a:chExt cx="4267200" cy="6838570"/>
          </a:xfrm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0404BE62-97EE-B798-169D-F3E02234873E}"/>
                </a:ext>
              </a:extLst>
            </p:cNvPr>
            <p:cNvSpPr/>
            <p:nvPr/>
          </p:nvSpPr>
          <p:spPr>
            <a:xfrm>
              <a:off x="11302323" y="10087235"/>
              <a:ext cx="179321" cy="1068708"/>
            </a:xfrm>
            <a:custGeom>
              <a:avLst/>
              <a:gdLst>
                <a:gd name="csX0" fmla="*/ 106 w 77388"/>
                <a:gd name="csY0" fmla="*/ 13623 h 461213"/>
                <a:gd name="csX1" fmla="*/ 44454 w 77388"/>
                <a:gd name="csY1" fmla="*/ 447573 h 461213"/>
                <a:gd name="csX2" fmla="*/ 77296 w 77388"/>
                <a:gd name="csY2" fmla="*/ 447573 h 461213"/>
                <a:gd name="csX3" fmla="*/ 28643 w 77388"/>
                <a:gd name="csY3" fmla="*/ 13623 h 461213"/>
                <a:gd name="csX4" fmla="*/ 106 w 77388"/>
                <a:gd name="csY4" fmla="*/ 13623 h 461213"/>
                <a:gd name="csX5" fmla="*/ 106 w 77388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88" h="461213">
                  <a:moveTo>
                    <a:pt x="106" y="13623"/>
                  </a:moveTo>
                  <a:cubicBezTo>
                    <a:pt x="16327" y="158289"/>
                    <a:pt x="28243" y="302916"/>
                    <a:pt x="44454" y="447573"/>
                  </a:cubicBezTo>
                  <a:cubicBezTo>
                    <a:pt x="46483" y="465661"/>
                    <a:pt x="79344" y="465861"/>
                    <a:pt x="77296" y="447573"/>
                  </a:cubicBezTo>
                  <a:cubicBezTo>
                    <a:pt x="61066" y="302916"/>
                    <a:pt x="44864" y="158289"/>
                    <a:pt x="28643" y="13623"/>
                  </a:cubicBezTo>
                  <a:cubicBezTo>
                    <a:pt x="26605" y="-4446"/>
                    <a:pt x="-1951" y="-4636"/>
                    <a:pt x="106" y="13623"/>
                  </a:cubicBezTo>
                  <a:lnTo>
                    <a:pt x="106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84AE9235-E2C3-E241-4952-64D391318E5B}"/>
                </a:ext>
              </a:extLst>
            </p:cNvPr>
            <p:cNvSpPr/>
            <p:nvPr/>
          </p:nvSpPr>
          <p:spPr>
            <a:xfrm>
              <a:off x="12902263" y="10087235"/>
              <a:ext cx="179300" cy="1068708"/>
            </a:xfrm>
            <a:custGeom>
              <a:avLst/>
              <a:gdLst>
                <a:gd name="csX0" fmla="*/ 77273 w 77379"/>
                <a:gd name="csY0" fmla="*/ 13623 h 461213"/>
                <a:gd name="csX1" fmla="*/ 32972 w 77379"/>
                <a:gd name="csY1" fmla="*/ 447573 h 461213"/>
                <a:gd name="csX2" fmla="*/ 92 w 77379"/>
                <a:gd name="csY2" fmla="*/ 447573 h 461213"/>
                <a:gd name="csX3" fmla="*/ 48745 w 77379"/>
                <a:gd name="csY3" fmla="*/ 13623 h 461213"/>
                <a:gd name="csX4" fmla="*/ 77273 w 77379"/>
                <a:gd name="csY4" fmla="*/ 13623 h 461213"/>
                <a:gd name="csX5" fmla="*/ 77273 w 77379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79" h="461213">
                  <a:moveTo>
                    <a:pt x="77273" y="13623"/>
                  </a:moveTo>
                  <a:cubicBezTo>
                    <a:pt x="61061" y="158289"/>
                    <a:pt x="49203" y="302916"/>
                    <a:pt x="32972" y="447573"/>
                  </a:cubicBezTo>
                  <a:cubicBezTo>
                    <a:pt x="30962" y="465661"/>
                    <a:pt x="-1956" y="465861"/>
                    <a:pt x="92" y="447573"/>
                  </a:cubicBezTo>
                  <a:cubicBezTo>
                    <a:pt x="16322" y="302916"/>
                    <a:pt x="32524" y="158289"/>
                    <a:pt x="48745" y="13623"/>
                  </a:cubicBezTo>
                  <a:cubicBezTo>
                    <a:pt x="50765" y="-4446"/>
                    <a:pt x="79340" y="-4636"/>
                    <a:pt x="77273" y="13623"/>
                  </a:cubicBezTo>
                  <a:lnTo>
                    <a:pt x="77273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69CAF6E9-4C38-766E-9E33-E98EE974A8AF}"/>
                </a:ext>
              </a:extLst>
            </p:cNvPr>
            <p:cNvSpPr/>
            <p:nvPr/>
          </p:nvSpPr>
          <p:spPr>
            <a:xfrm>
              <a:off x="11302478" y="10927065"/>
              <a:ext cx="1779145" cy="1045323"/>
            </a:xfrm>
            <a:custGeom>
              <a:avLst/>
              <a:gdLst>
                <a:gd name="csX0" fmla="*/ 399888 w 767810"/>
                <a:gd name="csY0" fmla="*/ 0 h 451121"/>
                <a:gd name="csX1" fmla="*/ 367894 w 767810"/>
                <a:gd name="csY1" fmla="*/ 0 h 451121"/>
                <a:gd name="csX2" fmla="*/ 0 w 767810"/>
                <a:gd name="csY2" fmla="*/ 0 h 451121"/>
                <a:gd name="csX3" fmla="*/ 154905 w 767810"/>
                <a:gd name="csY3" fmla="*/ 445389 h 451121"/>
                <a:gd name="csX4" fmla="*/ 383905 w 767810"/>
                <a:gd name="csY4" fmla="*/ 446656 h 451121"/>
                <a:gd name="csX5" fmla="*/ 612896 w 767810"/>
                <a:gd name="csY5" fmla="*/ 445389 h 451121"/>
                <a:gd name="csX6" fmla="*/ 767810 w 767810"/>
                <a:gd name="csY6" fmla="*/ 0 h 451121"/>
                <a:gd name="csX7" fmla="*/ 399888 w 767810"/>
                <a:gd name="csY7" fmla="*/ 0 h 4511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67810" h="451121">
                  <a:moveTo>
                    <a:pt x="399888" y="0"/>
                  </a:moveTo>
                  <a:lnTo>
                    <a:pt x="367894" y="0"/>
                  </a:ln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237277" y="455685"/>
                    <a:pt x="344033" y="449532"/>
                    <a:pt x="383905" y="446656"/>
                  </a:cubicBezTo>
                  <a:cubicBezTo>
                    <a:pt x="423777" y="449542"/>
                    <a:pt x="530533" y="455685"/>
                    <a:pt x="612896" y="445389"/>
                  </a:cubicBezTo>
                  <a:cubicBezTo>
                    <a:pt x="716185" y="432483"/>
                    <a:pt x="767810" y="0"/>
                    <a:pt x="767810" y="0"/>
                  </a:cubicBezTo>
                  <a:lnTo>
                    <a:pt x="39988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820A3B-5ADD-D463-0308-5D1655A46EDA}"/>
                </a:ext>
              </a:extLst>
            </p:cNvPr>
            <p:cNvSpPr/>
            <p:nvPr/>
          </p:nvSpPr>
          <p:spPr>
            <a:xfrm>
              <a:off x="10058400" y="5735607"/>
              <a:ext cx="1358913" cy="4383216"/>
            </a:xfrm>
            <a:custGeom>
              <a:avLst/>
              <a:gdLst>
                <a:gd name="csX0" fmla="*/ 141713 w 586454"/>
                <a:gd name="csY0" fmla="*/ 340766 h 1891626"/>
                <a:gd name="csX1" fmla="*/ 235430 w 586454"/>
                <a:gd name="csY1" fmla="*/ 0 h 1891626"/>
                <a:gd name="csX2" fmla="*/ 57827 w 586454"/>
                <a:gd name="csY2" fmla="*/ 278321 h 1891626"/>
                <a:gd name="csX3" fmla="*/ 273158 w 586454"/>
                <a:gd name="csY3" fmla="*/ 1377325 h 1891626"/>
                <a:gd name="csX4" fmla="*/ 536934 w 586454"/>
                <a:gd name="csY4" fmla="*/ 1891627 h 1891626"/>
                <a:gd name="csX5" fmla="*/ 586455 w 586454"/>
                <a:gd name="csY5" fmla="*/ 1891627 h 1891626"/>
                <a:gd name="csX6" fmla="*/ 141713 w 586454"/>
                <a:gd name="csY6" fmla="*/ 340766 h 18916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586454" h="1891626">
                  <a:moveTo>
                    <a:pt x="141713" y="340766"/>
                  </a:moveTo>
                  <a:cubicBezTo>
                    <a:pt x="157468" y="209093"/>
                    <a:pt x="191491" y="96241"/>
                    <a:pt x="235430" y="0"/>
                  </a:cubicBezTo>
                  <a:cubicBezTo>
                    <a:pt x="164097" y="72447"/>
                    <a:pt x="102366" y="163659"/>
                    <a:pt x="57827" y="278321"/>
                  </a:cubicBezTo>
                  <a:cubicBezTo>
                    <a:pt x="-100898" y="686829"/>
                    <a:pt x="99099" y="1039397"/>
                    <a:pt x="273158" y="1377325"/>
                  </a:cubicBezTo>
                  <a:cubicBezTo>
                    <a:pt x="447228" y="1715262"/>
                    <a:pt x="536934" y="1891627"/>
                    <a:pt x="536934" y="1891627"/>
                  </a:cubicBezTo>
                  <a:lnTo>
                    <a:pt x="586455" y="1891627"/>
                  </a:lnTo>
                  <a:cubicBezTo>
                    <a:pt x="352883" y="1412224"/>
                    <a:pt x="77229" y="879872"/>
                    <a:pt x="141713" y="340766"/>
                  </a:cubicBezTo>
                  <a:close/>
                </a:path>
              </a:pathLst>
            </a:custGeom>
            <a:solidFill>
              <a:srgbClr val="91A7F9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950E942A-5D04-C1AB-0A4C-0495BA3C16FF}"/>
                </a:ext>
              </a:extLst>
            </p:cNvPr>
            <p:cNvGrpSpPr/>
            <p:nvPr/>
          </p:nvGrpSpPr>
          <p:grpSpPr>
            <a:xfrm>
              <a:off x="11302323" y="10087235"/>
              <a:ext cx="1779240" cy="1068708"/>
              <a:chOff x="11302323" y="10087235"/>
              <a:chExt cx="1779240" cy="1068708"/>
            </a:xfrm>
          </p:grpSpPr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0504DE49-3C8C-9116-0A0D-CCA3C0E30806}"/>
                  </a:ext>
                </a:extLst>
              </p:cNvPr>
              <p:cNvSpPr/>
              <p:nvPr/>
            </p:nvSpPr>
            <p:spPr>
              <a:xfrm>
                <a:off x="11302323" y="10087235"/>
                <a:ext cx="179321" cy="1068708"/>
              </a:xfrm>
              <a:custGeom>
                <a:avLst/>
                <a:gdLst>
                  <a:gd name="csX0" fmla="*/ 106 w 77388"/>
                  <a:gd name="csY0" fmla="*/ 13623 h 461213"/>
                  <a:gd name="csX1" fmla="*/ 44454 w 77388"/>
                  <a:gd name="csY1" fmla="*/ 447573 h 461213"/>
                  <a:gd name="csX2" fmla="*/ 77296 w 77388"/>
                  <a:gd name="csY2" fmla="*/ 447573 h 461213"/>
                  <a:gd name="csX3" fmla="*/ 28643 w 77388"/>
                  <a:gd name="csY3" fmla="*/ 13623 h 461213"/>
                  <a:gd name="csX4" fmla="*/ 106 w 77388"/>
                  <a:gd name="csY4" fmla="*/ 13623 h 461213"/>
                  <a:gd name="csX5" fmla="*/ 106 w 77388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88" h="461213">
                    <a:moveTo>
                      <a:pt x="106" y="13623"/>
                    </a:moveTo>
                    <a:cubicBezTo>
                      <a:pt x="16327" y="158289"/>
                      <a:pt x="28243" y="302916"/>
                      <a:pt x="44454" y="447573"/>
                    </a:cubicBezTo>
                    <a:cubicBezTo>
                      <a:pt x="46483" y="465661"/>
                      <a:pt x="79344" y="465861"/>
                      <a:pt x="77296" y="447573"/>
                    </a:cubicBezTo>
                    <a:cubicBezTo>
                      <a:pt x="61066" y="302916"/>
                      <a:pt x="44864" y="158289"/>
                      <a:pt x="28643" y="13623"/>
                    </a:cubicBezTo>
                    <a:cubicBezTo>
                      <a:pt x="26605" y="-4446"/>
                      <a:pt x="-1951" y="-4636"/>
                      <a:pt x="106" y="13623"/>
                    </a:cubicBezTo>
                    <a:lnTo>
                      <a:pt x="106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id="{F141DC32-FA50-551A-6F61-4C0AB676DBE7}"/>
                  </a:ext>
                </a:extLst>
              </p:cNvPr>
              <p:cNvSpPr/>
              <p:nvPr/>
            </p:nvSpPr>
            <p:spPr>
              <a:xfrm>
                <a:off x="12902263" y="10087235"/>
                <a:ext cx="179300" cy="1068708"/>
              </a:xfrm>
              <a:custGeom>
                <a:avLst/>
                <a:gdLst>
                  <a:gd name="csX0" fmla="*/ 77273 w 77379"/>
                  <a:gd name="csY0" fmla="*/ 13623 h 461213"/>
                  <a:gd name="csX1" fmla="*/ 32972 w 77379"/>
                  <a:gd name="csY1" fmla="*/ 447573 h 461213"/>
                  <a:gd name="csX2" fmla="*/ 92 w 77379"/>
                  <a:gd name="csY2" fmla="*/ 447573 h 461213"/>
                  <a:gd name="csX3" fmla="*/ 48745 w 77379"/>
                  <a:gd name="csY3" fmla="*/ 13623 h 461213"/>
                  <a:gd name="csX4" fmla="*/ 77273 w 77379"/>
                  <a:gd name="csY4" fmla="*/ 13623 h 461213"/>
                  <a:gd name="csX5" fmla="*/ 77273 w 77379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79" h="461213">
                    <a:moveTo>
                      <a:pt x="77273" y="13623"/>
                    </a:moveTo>
                    <a:cubicBezTo>
                      <a:pt x="61061" y="158289"/>
                      <a:pt x="49203" y="302916"/>
                      <a:pt x="32972" y="447573"/>
                    </a:cubicBezTo>
                    <a:cubicBezTo>
                      <a:pt x="30962" y="465661"/>
                      <a:pt x="-1956" y="465861"/>
                      <a:pt x="92" y="447573"/>
                    </a:cubicBezTo>
                    <a:cubicBezTo>
                      <a:pt x="16322" y="302916"/>
                      <a:pt x="32524" y="158289"/>
                      <a:pt x="48745" y="13623"/>
                    </a:cubicBezTo>
                    <a:cubicBezTo>
                      <a:pt x="50765" y="-4446"/>
                      <a:pt x="79340" y="-4636"/>
                      <a:pt x="77273" y="13623"/>
                    </a:cubicBezTo>
                    <a:lnTo>
                      <a:pt x="77273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13179698-3A14-6094-D45A-771DC46D828D}"/>
                </a:ext>
              </a:extLst>
            </p:cNvPr>
            <p:cNvSpPr/>
            <p:nvPr/>
          </p:nvSpPr>
          <p:spPr>
            <a:xfrm>
              <a:off x="11302458" y="10927065"/>
              <a:ext cx="680448" cy="1045279"/>
            </a:xfrm>
            <a:custGeom>
              <a:avLst/>
              <a:gdLst>
                <a:gd name="csX0" fmla="*/ 233534 w 293655"/>
                <a:gd name="csY0" fmla="*/ 0 h 451102"/>
                <a:gd name="csX1" fmla="*/ 0 w 293655"/>
                <a:gd name="csY1" fmla="*/ 0 h 451102"/>
                <a:gd name="csX2" fmla="*/ 154905 w 293655"/>
                <a:gd name="csY2" fmla="*/ 445389 h 451102"/>
                <a:gd name="csX3" fmla="*/ 293656 w 293655"/>
                <a:gd name="csY3" fmla="*/ 450799 h 451102"/>
                <a:gd name="csX4" fmla="*/ 233534 w 293655"/>
                <a:gd name="csY4" fmla="*/ 0 h 4511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93655" h="451102">
                  <a:moveTo>
                    <a:pt x="233534" y="0"/>
                  </a:move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198863" y="450885"/>
                    <a:pt x="249688" y="451675"/>
                    <a:pt x="293656" y="450799"/>
                  </a:cubicBezTo>
                  <a:cubicBezTo>
                    <a:pt x="234782" y="308553"/>
                    <a:pt x="232467" y="153210"/>
                    <a:pt x="23353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64485530-2DAE-BEB9-13BF-C91482D5C618}"/>
                </a:ext>
              </a:extLst>
            </p:cNvPr>
            <p:cNvGrpSpPr/>
            <p:nvPr/>
          </p:nvGrpSpPr>
          <p:grpSpPr>
            <a:xfrm>
              <a:off x="10058400" y="5133818"/>
              <a:ext cx="4267200" cy="4985004"/>
              <a:chOff x="10058400" y="5133818"/>
              <a:chExt cx="4267200" cy="4985004"/>
            </a:xfrm>
          </p:grpSpPr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id="{71FF71E0-2D6D-2C65-8BA0-D47510DD5EA0}"/>
                  </a:ext>
                </a:extLst>
              </p:cNvPr>
              <p:cNvSpPr/>
              <p:nvPr/>
            </p:nvSpPr>
            <p:spPr>
              <a:xfrm>
                <a:off x="10058409" y="5133839"/>
                <a:ext cx="4267191" cy="4984982"/>
              </a:xfrm>
              <a:custGeom>
                <a:avLst/>
                <a:gdLst>
                  <a:gd name="csX0" fmla="*/ 1783724 w 1841554"/>
                  <a:gd name="csY0" fmla="*/ 538010 h 2151325"/>
                  <a:gd name="csX1" fmla="*/ 1606921 w 1841554"/>
                  <a:gd name="csY1" fmla="*/ 260518 h 2151325"/>
                  <a:gd name="csX2" fmla="*/ 1606569 w 1841554"/>
                  <a:gd name="csY2" fmla="*/ 259699 h 2151325"/>
                  <a:gd name="csX3" fmla="*/ 1349623 w 1841554"/>
                  <a:gd name="csY3" fmla="*/ 84725 h 2151325"/>
                  <a:gd name="csX4" fmla="*/ 1349527 w 1841554"/>
                  <a:gd name="csY4" fmla="*/ 85496 h 2151325"/>
                  <a:gd name="csX5" fmla="*/ 1349194 w 1841554"/>
                  <a:gd name="csY5" fmla="*/ 84725 h 2151325"/>
                  <a:gd name="csX6" fmla="*/ 991054 w 1841554"/>
                  <a:gd name="csY6" fmla="*/ 0 h 2151325"/>
                  <a:gd name="csX7" fmla="*/ 850522 w 1841554"/>
                  <a:gd name="csY7" fmla="*/ 0 h 2151325"/>
                  <a:gd name="csX8" fmla="*/ 492363 w 1841554"/>
                  <a:gd name="csY8" fmla="*/ 84725 h 2151325"/>
                  <a:gd name="csX9" fmla="*/ 235426 w 1841554"/>
                  <a:gd name="csY9" fmla="*/ 259699 h 2151325"/>
                  <a:gd name="csX10" fmla="*/ 57823 w 1841554"/>
                  <a:gd name="csY10" fmla="*/ 538020 h 2151325"/>
                  <a:gd name="csX11" fmla="*/ 273145 w 1841554"/>
                  <a:gd name="csY11" fmla="*/ 1637024 h 2151325"/>
                  <a:gd name="csX12" fmla="*/ 536921 w 1841554"/>
                  <a:gd name="csY12" fmla="*/ 2151326 h 2151325"/>
                  <a:gd name="csX13" fmla="*/ 556657 w 1841554"/>
                  <a:gd name="csY13" fmla="*/ 2151326 h 2151325"/>
                  <a:gd name="csX14" fmla="*/ 586441 w 1841554"/>
                  <a:gd name="csY14" fmla="*/ 2151326 h 2151325"/>
                  <a:gd name="csX15" fmla="*/ 743509 w 1841554"/>
                  <a:gd name="csY15" fmla="*/ 2151326 h 2151325"/>
                  <a:gd name="csX16" fmla="*/ 804307 w 1841554"/>
                  <a:gd name="csY16" fmla="*/ 2151326 h 2151325"/>
                  <a:gd name="csX17" fmla="*/ 850617 w 1841554"/>
                  <a:gd name="csY17" fmla="*/ 2151326 h 2151325"/>
                  <a:gd name="csX18" fmla="*/ 990930 w 1841554"/>
                  <a:gd name="csY18" fmla="*/ 2151326 h 2151325"/>
                  <a:gd name="csX19" fmla="*/ 1037660 w 1841554"/>
                  <a:gd name="csY19" fmla="*/ 2151326 h 2151325"/>
                  <a:gd name="csX20" fmla="*/ 1098029 w 1841554"/>
                  <a:gd name="csY20" fmla="*/ 2151326 h 2151325"/>
                  <a:gd name="csX21" fmla="*/ 1128147 w 1841554"/>
                  <a:gd name="csY21" fmla="*/ 2151326 h 2151325"/>
                  <a:gd name="csX22" fmla="*/ 1255096 w 1841554"/>
                  <a:gd name="csY22" fmla="*/ 2151326 h 2151325"/>
                  <a:gd name="csX23" fmla="*/ 1285310 w 1841554"/>
                  <a:gd name="csY23" fmla="*/ 2151326 h 2151325"/>
                  <a:gd name="csX24" fmla="*/ 1304598 w 1841554"/>
                  <a:gd name="csY24" fmla="*/ 2151326 h 2151325"/>
                  <a:gd name="csX25" fmla="*/ 1568374 w 1841554"/>
                  <a:gd name="csY25" fmla="*/ 1637024 h 2151325"/>
                  <a:gd name="csX26" fmla="*/ 1783724 w 1841554"/>
                  <a:gd name="csY26" fmla="*/ 538010 h 215132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</a:cxnLst>
                <a:rect l="l" t="t" r="r" b="b"/>
                <a:pathLst>
                  <a:path w="1841554" h="2151325">
                    <a:moveTo>
                      <a:pt x="1783724" y="538010"/>
                    </a:moveTo>
                    <a:cubicBezTo>
                      <a:pt x="1739357" y="423786"/>
                      <a:pt x="1677930" y="332832"/>
                      <a:pt x="1606921" y="260518"/>
                    </a:cubicBezTo>
                    <a:lnTo>
                      <a:pt x="1606569" y="259699"/>
                    </a:lnTo>
                    <a:cubicBezTo>
                      <a:pt x="1517634" y="151267"/>
                      <a:pt x="1349623" y="84725"/>
                      <a:pt x="1349623" y="84725"/>
                    </a:cubicBezTo>
                    <a:lnTo>
                      <a:pt x="1349527" y="85496"/>
                    </a:lnTo>
                    <a:cubicBezTo>
                      <a:pt x="1349413" y="85239"/>
                      <a:pt x="1349308" y="84982"/>
                      <a:pt x="1349194" y="84725"/>
                    </a:cubicBezTo>
                    <a:cubicBezTo>
                      <a:pt x="1225055" y="30242"/>
                      <a:pt x="1097543" y="6868"/>
                      <a:pt x="991054" y="0"/>
                    </a:cubicBezTo>
                    <a:lnTo>
                      <a:pt x="850522" y="0"/>
                    </a:lnTo>
                    <a:cubicBezTo>
                      <a:pt x="744023" y="6858"/>
                      <a:pt x="616512" y="30232"/>
                      <a:pt x="492363" y="84725"/>
                    </a:cubicBezTo>
                    <a:cubicBezTo>
                      <a:pt x="492363" y="84725"/>
                      <a:pt x="324351" y="151267"/>
                      <a:pt x="235426" y="259699"/>
                    </a:cubicBezTo>
                    <a:cubicBezTo>
                      <a:pt x="164093" y="332146"/>
                      <a:pt x="102362" y="423358"/>
                      <a:pt x="57823" y="538020"/>
                    </a:cubicBezTo>
                    <a:cubicBezTo>
                      <a:pt x="-100892" y="946528"/>
                      <a:pt x="99095" y="1299096"/>
                      <a:pt x="273145" y="1637024"/>
                    </a:cubicBezTo>
                    <a:cubicBezTo>
                      <a:pt x="447214" y="1974961"/>
                      <a:pt x="536921" y="2151326"/>
                      <a:pt x="536921" y="2151326"/>
                    </a:cubicBezTo>
                    <a:lnTo>
                      <a:pt x="556657" y="2151326"/>
                    </a:lnTo>
                    <a:lnTo>
                      <a:pt x="586441" y="2151326"/>
                    </a:lnTo>
                    <a:lnTo>
                      <a:pt x="743509" y="2151326"/>
                    </a:lnTo>
                    <a:lnTo>
                      <a:pt x="804307" y="2151326"/>
                    </a:lnTo>
                    <a:lnTo>
                      <a:pt x="850617" y="2151326"/>
                    </a:lnTo>
                    <a:lnTo>
                      <a:pt x="990930" y="2151326"/>
                    </a:lnTo>
                    <a:lnTo>
                      <a:pt x="1037660" y="2151326"/>
                    </a:lnTo>
                    <a:lnTo>
                      <a:pt x="1098029" y="2151326"/>
                    </a:lnTo>
                    <a:lnTo>
                      <a:pt x="1128147" y="2151326"/>
                    </a:lnTo>
                    <a:lnTo>
                      <a:pt x="1255096" y="2151326"/>
                    </a:lnTo>
                    <a:lnTo>
                      <a:pt x="1285310" y="2151326"/>
                    </a:lnTo>
                    <a:lnTo>
                      <a:pt x="1304598" y="2151326"/>
                    </a:lnTo>
                    <a:cubicBezTo>
                      <a:pt x="1304598" y="2151326"/>
                      <a:pt x="1394323" y="1974961"/>
                      <a:pt x="1568374" y="1637024"/>
                    </a:cubicBezTo>
                    <a:cubicBezTo>
                      <a:pt x="1742481" y="1299086"/>
                      <a:pt x="1942449" y="946518"/>
                      <a:pt x="1783724" y="5380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26" name="Group 225">
                <a:extLst>
                  <a:ext uri="{FF2B5EF4-FFF2-40B4-BE49-F238E27FC236}">
                    <a16:creationId xmlns:a16="http://schemas.microsoft.com/office/drawing/2014/main" id="{F0377C21-3467-738D-F600-9CD6DD57C08B}"/>
                  </a:ext>
                </a:extLst>
              </p:cNvPr>
              <p:cNvGrpSpPr/>
              <p:nvPr/>
            </p:nvGrpSpPr>
            <p:grpSpPr>
              <a:xfrm>
                <a:off x="10058400" y="5133818"/>
                <a:ext cx="4267200" cy="4985004"/>
                <a:chOff x="10058400" y="5133818"/>
                <a:chExt cx="4267200" cy="4985004"/>
              </a:xfrm>
            </p:grpSpPr>
            <p:sp>
              <p:nvSpPr>
                <p:cNvPr id="227" name="Freeform: Shape 226">
                  <a:extLst>
                    <a:ext uri="{FF2B5EF4-FFF2-40B4-BE49-F238E27FC236}">
                      <a16:creationId xmlns:a16="http://schemas.microsoft.com/office/drawing/2014/main" id="{B446BEED-9A6F-26ED-334B-3189CC424634}"/>
                    </a:ext>
                  </a:extLst>
                </p:cNvPr>
                <p:cNvSpPr/>
                <p:nvPr/>
              </p:nvSpPr>
              <p:spPr>
                <a:xfrm>
                  <a:off x="12354540" y="5133839"/>
                  <a:ext cx="1095587" cy="4984982"/>
                </a:xfrm>
                <a:custGeom>
                  <a:avLst/>
                  <a:gdLst>
                    <a:gd name="csX0" fmla="*/ 25346 w 472813"/>
                    <a:gd name="csY0" fmla="*/ 140503 h 2151325"/>
                    <a:gd name="csX1" fmla="*/ 76362 w 472813"/>
                    <a:gd name="csY1" fmla="*/ 575653 h 2151325"/>
                    <a:gd name="csX2" fmla="*/ 95221 w 472813"/>
                    <a:gd name="csY2" fmla="*/ 1074487 h 2151325"/>
                    <a:gd name="csX3" fmla="*/ 76762 w 472813"/>
                    <a:gd name="csY3" fmla="*/ 1573301 h 2151325"/>
                    <a:gd name="csX4" fmla="*/ 25775 w 472813"/>
                    <a:gd name="csY4" fmla="*/ 2008461 h 2151325"/>
                    <a:gd name="csX5" fmla="*/ 0 w 472813"/>
                    <a:gd name="csY5" fmla="*/ 2151326 h 2151325"/>
                    <a:gd name="csX6" fmla="*/ 107099 w 472813"/>
                    <a:gd name="csY6" fmla="*/ 2151326 h 2151325"/>
                    <a:gd name="csX7" fmla="*/ 358245 w 472813"/>
                    <a:gd name="csY7" fmla="*/ 84725 h 2151325"/>
                    <a:gd name="csX8" fmla="*/ 105 w 472813"/>
                    <a:gd name="csY8" fmla="*/ 0 h 2151325"/>
                    <a:gd name="csX9" fmla="*/ 25346 w 472813"/>
                    <a:gd name="csY9" fmla="*/ 140503 h 21513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72813" h="2151325">
                      <a:moveTo>
                        <a:pt x="25346" y="140503"/>
                      </a:moveTo>
                      <a:cubicBezTo>
                        <a:pt x="46006" y="267872"/>
                        <a:pt x="64122" y="416452"/>
                        <a:pt x="76362" y="575653"/>
                      </a:cubicBezTo>
                      <a:cubicBezTo>
                        <a:pt x="88887" y="734854"/>
                        <a:pt x="94897" y="904656"/>
                        <a:pt x="95221" y="1074487"/>
                      </a:cubicBezTo>
                      <a:cubicBezTo>
                        <a:pt x="95126" y="1244308"/>
                        <a:pt x="89192" y="1414110"/>
                        <a:pt x="76762" y="1573301"/>
                      </a:cubicBezTo>
                      <a:cubicBezTo>
                        <a:pt x="64608" y="1732521"/>
                        <a:pt x="46491" y="1881102"/>
                        <a:pt x="25775" y="2008461"/>
                      </a:cubicBezTo>
                      <a:cubicBezTo>
                        <a:pt x="17421" y="2059791"/>
                        <a:pt x="8687" y="2107587"/>
                        <a:pt x="0" y="2151326"/>
                      </a:cubicBezTo>
                      <a:lnTo>
                        <a:pt x="107099" y="2151326"/>
                      </a:lnTo>
                      <a:cubicBezTo>
                        <a:pt x="304047" y="1706756"/>
                        <a:pt x="655044" y="745722"/>
                        <a:pt x="358245" y="84725"/>
                      </a:cubicBezTo>
                      <a:cubicBezTo>
                        <a:pt x="234105" y="30242"/>
                        <a:pt x="106604" y="6868"/>
                        <a:pt x="105" y="0"/>
                      </a:cubicBezTo>
                      <a:cubicBezTo>
                        <a:pt x="8629" y="43091"/>
                        <a:pt x="17164" y="90107"/>
                        <a:pt x="25346" y="14050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8" name="Freeform: Shape 227">
                  <a:extLst>
                    <a:ext uri="{FF2B5EF4-FFF2-40B4-BE49-F238E27FC236}">
                      <a16:creationId xmlns:a16="http://schemas.microsoft.com/office/drawing/2014/main" id="{C6F47D3A-2CE3-1C7D-1469-5AB650C7DA33}"/>
                    </a:ext>
                  </a:extLst>
                </p:cNvPr>
                <p:cNvSpPr/>
                <p:nvPr/>
              </p:nvSpPr>
              <p:spPr>
                <a:xfrm>
                  <a:off x="12966745" y="5735628"/>
                  <a:ext cx="1358855" cy="4383172"/>
                </a:xfrm>
                <a:custGeom>
                  <a:avLst/>
                  <a:gdLst>
                    <a:gd name="csX0" fmla="*/ 528599 w 586429"/>
                    <a:gd name="csY0" fmla="*/ 278301 h 1891607"/>
                    <a:gd name="csX1" fmla="*/ 351016 w 586429"/>
                    <a:gd name="csY1" fmla="*/ 0 h 1891607"/>
                    <a:gd name="csX2" fmla="*/ 444722 w 586429"/>
                    <a:gd name="csY2" fmla="*/ 340757 h 1891607"/>
                    <a:gd name="csX3" fmla="*/ 0 w 586429"/>
                    <a:gd name="csY3" fmla="*/ 1891608 h 1891607"/>
                    <a:gd name="csX4" fmla="*/ 49502 w 586429"/>
                    <a:gd name="csY4" fmla="*/ 1891608 h 1891607"/>
                    <a:gd name="csX5" fmla="*/ 313277 w 586429"/>
                    <a:gd name="csY5" fmla="*/ 1377305 h 1891607"/>
                    <a:gd name="csX6" fmla="*/ 528599 w 586429"/>
                    <a:gd name="csY6" fmla="*/ 278301 h 18916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29" h="1891607">
                      <a:moveTo>
                        <a:pt x="528599" y="278301"/>
                      </a:moveTo>
                      <a:cubicBezTo>
                        <a:pt x="484061" y="163658"/>
                        <a:pt x="422348" y="72447"/>
                        <a:pt x="351016" y="0"/>
                      </a:cubicBezTo>
                      <a:cubicBezTo>
                        <a:pt x="394945" y="96241"/>
                        <a:pt x="428978" y="209083"/>
                        <a:pt x="444722" y="340757"/>
                      </a:cubicBezTo>
                      <a:cubicBezTo>
                        <a:pt x="509216" y="879872"/>
                        <a:pt x="233553" y="1412215"/>
                        <a:pt x="0" y="1891608"/>
                      </a:cubicBezTo>
                      <a:lnTo>
                        <a:pt x="49502" y="1891608"/>
                      </a:lnTo>
                      <a:cubicBezTo>
                        <a:pt x="49502" y="1891608"/>
                        <a:pt x="139227" y="1715243"/>
                        <a:pt x="313277" y="1377305"/>
                      </a:cubicBezTo>
                      <a:cubicBezTo>
                        <a:pt x="487347" y="1039377"/>
                        <a:pt x="687324" y="686810"/>
                        <a:pt x="528599" y="27830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29" name="Freeform: Shape 228">
                  <a:extLst>
                    <a:ext uri="{FF2B5EF4-FFF2-40B4-BE49-F238E27FC236}">
                      <a16:creationId xmlns:a16="http://schemas.microsoft.com/office/drawing/2014/main" id="{BA4C5060-EBF4-C0F7-80D3-E534E5B1A22F}"/>
                    </a:ext>
                  </a:extLst>
                </p:cNvPr>
                <p:cNvSpPr/>
                <p:nvPr/>
              </p:nvSpPr>
              <p:spPr>
                <a:xfrm>
                  <a:off x="10933796" y="5133818"/>
                  <a:ext cx="1095661" cy="4984984"/>
                </a:xfrm>
                <a:custGeom>
                  <a:avLst/>
                  <a:gdLst>
                    <a:gd name="csX0" fmla="*/ 1095395 w 1095661"/>
                    <a:gd name="csY0" fmla="*/ 0 h 4984984"/>
                    <a:gd name="csX1" fmla="*/ 1036951 w 1095661"/>
                    <a:gd name="csY1" fmla="*/ 325569 h 4984984"/>
                    <a:gd name="csX2" fmla="*/ 918718 w 1095661"/>
                    <a:gd name="csY2" fmla="*/ 1333885 h 4984984"/>
                    <a:gd name="csX3" fmla="*/ 875016 w 1095661"/>
                    <a:gd name="csY3" fmla="*/ 2489767 h 4984984"/>
                    <a:gd name="csX4" fmla="*/ 917768 w 1095661"/>
                    <a:gd name="csY4" fmla="*/ 3645605 h 4984984"/>
                    <a:gd name="csX5" fmla="*/ 1035960 w 1095661"/>
                    <a:gd name="csY5" fmla="*/ 4653940 h 4984984"/>
                    <a:gd name="csX6" fmla="*/ 1095661 w 1095661"/>
                    <a:gd name="csY6" fmla="*/ 4984984 h 4984984"/>
                    <a:gd name="csX7" fmla="*/ 847428 w 1095661"/>
                    <a:gd name="csY7" fmla="*/ 4984984 h 4984984"/>
                    <a:gd name="csX8" fmla="*/ 265480 w 1095661"/>
                    <a:gd name="csY8" fmla="*/ 196322 h 4984984"/>
                    <a:gd name="csX9" fmla="*/ 265495 w 1095661"/>
                    <a:gd name="csY9" fmla="*/ 196317 h 4984984"/>
                    <a:gd name="csX10" fmla="*/ 265501 w 1095661"/>
                    <a:gd name="csY10" fmla="*/ 196301 h 4984984"/>
                    <a:gd name="csX11" fmla="*/ 265977 w 1095661"/>
                    <a:gd name="csY11" fmla="*/ 196135 h 4984984"/>
                    <a:gd name="csX12" fmla="*/ 481814 w 1095661"/>
                    <a:gd name="csY12" fmla="*/ 114612 h 4984984"/>
                    <a:gd name="csX13" fmla="*/ 556096 w 1095661"/>
                    <a:gd name="csY13" fmla="*/ 94530 h 4984984"/>
                    <a:gd name="csX14" fmla="*/ 588864 w 1095661"/>
                    <a:gd name="csY14" fmla="*/ 83054 h 4984984"/>
                    <a:gd name="csX15" fmla="*/ 588155 w 1095661"/>
                    <a:gd name="csY15" fmla="*/ 85863 h 4984984"/>
                    <a:gd name="csX16" fmla="*/ 695774 w 1095661"/>
                    <a:gd name="csY16" fmla="*/ 56769 h 4984984"/>
                    <a:gd name="csX17" fmla="*/ 1095395 w 1095661"/>
                    <a:gd name="csY17" fmla="*/ 0 h 49849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95661" h="4984984">
                      <a:moveTo>
                        <a:pt x="1095395" y="0"/>
                      </a:moveTo>
                      <a:cubicBezTo>
                        <a:pt x="1075708" y="99849"/>
                        <a:pt x="1055910" y="208791"/>
                        <a:pt x="1036951" y="325569"/>
                      </a:cubicBezTo>
                      <a:cubicBezTo>
                        <a:pt x="989102" y="620705"/>
                        <a:pt x="947078" y="964990"/>
                        <a:pt x="918718" y="1333885"/>
                      </a:cubicBezTo>
                      <a:cubicBezTo>
                        <a:pt x="889693" y="1702780"/>
                        <a:pt x="875723" y="2096261"/>
                        <a:pt x="875016" y="2489767"/>
                      </a:cubicBezTo>
                      <a:cubicBezTo>
                        <a:pt x="875192" y="2883271"/>
                        <a:pt x="888988" y="3276730"/>
                        <a:pt x="917768" y="3645605"/>
                      </a:cubicBezTo>
                      <a:cubicBezTo>
                        <a:pt x="945998" y="4014542"/>
                        <a:pt x="987932" y="4358830"/>
                        <a:pt x="1035960" y="4653940"/>
                      </a:cubicBezTo>
                      <a:cubicBezTo>
                        <a:pt x="1055292" y="4772882"/>
                        <a:pt x="1075532" y="4883634"/>
                        <a:pt x="1095661" y="4984984"/>
                      </a:cubicBezTo>
                      <a:lnTo>
                        <a:pt x="847428" y="4984984"/>
                      </a:lnTo>
                      <a:cubicBezTo>
                        <a:pt x="391087" y="3954840"/>
                        <a:pt x="-422274" y="1727940"/>
                        <a:pt x="265480" y="196322"/>
                      </a:cubicBezTo>
                      <a:lnTo>
                        <a:pt x="265495" y="196317"/>
                      </a:lnTo>
                      <a:lnTo>
                        <a:pt x="265501" y="196301"/>
                      </a:lnTo>
                      <a:lnTo>
                        <a:pt x="265977" y="196135"/>
                      </a:lnTo>
                      <a:lnTo>
                        <a:pt x="481814" y="114612"/>
                      </a:lnTo>
                      <a:lnTo>
                        <a:pt x="556096" y="94530"/>
                      </a:lnTo>
                      <a:lnTo>
                        <a:pt x="588864" y="83054"/>
                      </a:lnTo>
                      <a:lnTo>
                        <a:pt x="588155" y="85863"/>
                      </a:lnTo>
                      <a:lnTo>
                        <a:pt x="695774" y="56769"/>
                      </a:lnTo>
                      <a:cubicBezTo>
                        <a:pt x="836447" y="25458"/>
                        <a:pt x="972007" y="7945"/>
                        <a:pt x="109539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5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 wrap="square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: Shape 229">
                  <a:extLst>
                    <a:ext uri="{FF2B5EF4-FFF2-40B4-BE49-F238E27FC236}">
                      <a16:creationId xmlns:a16="http://schemas.microsoft.com/office/drawing/2014/main" id="{608A6E2D-8CBA-A396-5CE9-3D2C26FBD152}"/>
                    </a:ext>
                  </a:extLst>
                </p:cNvPr>
                <p:cNvSpPr/>
                <p:nvPr/>
              </p:nvSpPr>
              <p:spPr>
                <a:xfrm>
                  <a:off x="10058400" y="5735607"/>
                  <a:ext cx="1358912" cy="4383215"/>
                </a:xfrm>
                <a:custGeom>
                  <a:avLst/>
                  <a:gdLst>
                    <a:gd name="csX0" fmla="*/ 141713 w 586454"/>
                    <a:gd name="csY0" fmla="*/ 340766 h 1891626"/>
                    <a:gd name="csX1" fmla="*/ 235430 w 586454"/>
                    <a:gd name="csY1" fmla="*/ 0 h 1891626"/>
                    <a:gd name="csX2" fmla="*/ 57827 w 586454"/>
                    <a:gd name="csY2" fmla="*/ 278321 h 1891626"/>
                    <a:gd name="csX3" fmla="*/ 273158 w 586454"/>
                    <a:gd name="csY3" fmla="*/ 1377325 h 1891626"/>
                    <a:gd name="csX4" fmla="*/ 536934 w 586454"/>
                    <a:gd name="csY4" fmla="*/ 1891627 h 1891626"/>
                    <a:gd name="csX5" fmla="*/ 586455 w 586454"/>
                    <a:gd name="csY5" fmla="*/ 1891627 h 1891626"/>
                    <a:gd name="csX6" fmla="*/ 141713 w 586454"/>
                    <a:gd name="csY6" fmla="*/ 340766 h 189162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54" h="1891626">
                      <a:moveTo>
                        <a:pt x="141713" y="340766"/>
                      </a:moveTo>
                      <a:cubicBezTo>
                        <a:pt x="157468" y="209093"/>
                        <a:pt x="191491" y="96241"/>
                        <a:pt x="235430" y="0"/>
                      </a:cubicBezTo>
                      <a:cubicBezTo>
                        <a:pt x="164097" y="72447"/>
                        <a:pt x="102366" y="163659"/>
                        <a:pt x="57827" y="278321"/>
                      </a:cubicBezTo>
                      <a:cubicBezTo>
                        <a:pt x="-100898" y="686829"/>
                        <a:pt x="99099" y="1039397"/>
                        <a:pt x="273158" y="1377325"/>
                      </a:cubicBezTo>
                      <a:cubicBezTo>
                        <a:pt x="447228" y="1715262"/>
                        <a:pt x="536934" y="1891627"/>
                        <a:pt x="536934" y="1891627"/>
                      </a:cubicBezTo>
                      <a:lnTo>
                        <a:pt x="586455" y="1891627"/>
                      </a:lnTo>
                      <a:cubicBezTo>
                        <a:pt x="352883" y="1412224"/>
                        <a:pt x="77229" y="879872"/>
                        <a:pt x="141713" y="34076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0BE6D539-1E73-CFBE-ADB7-A752D1654F86}"/>
              </a:ext>
            </a:extLst>
          </p:cNvPr>
          <p:cNvGrpSpPr/>
          <p:nvPr/>
        </p:nvGrpSpPr>
        <p:grpSpPr>
          <a:xfrm>
            <a:off x="3818235" y="6906256"/>
            <a:ext cx="5233002" cy="1647580"/>
            <a:chOff x="3818235" y="6906256"/>
            <a:chExt cx="5233002" cy="1647580"/>
          </a:xfrm>
        </p:grpSpPr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BD776F7B-8183-3A07-8FFA-8D0A5D043AB0}"/>
                </a:ext>
              </a:extLst>
            </p:cNvPr>
            <p:cNvSpPr/>
            <p:nvPr/>
          </p:nvSpPr>
          <p:spPr>
            <a:xfrm>
              <a:off x="4693708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35" name="Group 234">
              <a:extLst>
                <a:ext uri="{FF2B5EF4-FFF2-40B4-BE49-F238E27FC236}">
                  <a16:creationId xmlns:a16="http://schemas.microsoft.com/office/drawing/2014/main" id="{C373598E-FC5A-DFAC-2F67-A3D9F8F86825}"/>
                </a:ext>
              </a:extLst>
            </p:cNvPr>
            <p:cNvGrpSpPr/>
            <p:nvPr/>
          </p:nvGrpSpPr>
          <p:grpSpPr>
            <a:xfrm>
              <a:off x="5410594" y="7243938"/>
              <a:ext cx="2669276" cy="972217"/>
              <a:chOff x="6557445" y="4827677"/>
              <a:chExt cx="2669276" cy="972217"/>
            </a:xfrm>
          </p:grpSpPr>
          <p:sp>
            <p:nvSpPr>
              <p:cNvPr id="238" name="TextBox 237">
                <a:extLst>
                  <a:ext uri="{FF2B5EF4-FFF2-40B4-BE49-F238E27FC236}">
                    <a16:creationId xmlns:a16="http://schemas.microsoft.com/office/drawing/2014/main" id="{CCFD1F3D-45F3-71E0-8E14-D3DFEF5827BD}"/>
                  </a:ext>
                </a:extLst>
              </p:cNvPr>
              <p:cNvSpPr txBox="1"/>
              <p:nvPr/>
            </p:nvSpPr>
            <p:spPr>
              <a:xfrm>
                <a:off x="7359221" y="4827677"/>
                <a:ext cx="1867499" cy="467867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FUEL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Nhiên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liệu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335D56AF-679D-CFA8-BF32-1770C82B36A9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Nạp năng lượng bằng tầm nhìn, động lực và mục tiêu rõ ràng.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36" name="Oval 235">
              <a:extLst>
                <a:ext uri="{FF2B5EF4-FFF2-40B4-BE49-F238E27FC236}">
                  <a16:creationId xmlns:a16="http://schemas.microsoft.com/office/drawing/2014/main" id="{F6B5195C-6415-AB4D-DD94-79B0EE2496CA}"/>
                </a:ext>
              </a:extLst>
            </p:cNvPr>
            <p:cNvSpPr/>
            <p:nvPr/>
          </p:nvSpPr>
          <p:spPr>
            <a:xfrm>
              <a:off x="3818235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D6813145-1C3F-4DFB-B30C-7D17F810F15E}"/>
                </a:ext>
              </a:extLst>
            </p:cNvPr>
            <p:cNvSpPr/>
            <p:nvPr/>
          </p:nvSpPr>
          <p:spPr>
            <a:xfrm>
              <a:off x="4041263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34A52B06-261B-A6AB-F79D-A88B5E999F7D}"/>
              </a:ext>
            </a:extLst>
          </p:cNvPr>
          <p:cNvGrpSpPr/>
          <p:nvPr/>
        </p:nvGrpSpPr>
        <p:grpSpPr>
          <a:xfrm>
            <a:off x="8751719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204A57C1-A940-ABCE-35CF-0EBA5396D469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2" name="Oval 241">
              <a:extLst>
                <a:ext uri="{FF2B5EF4-FFF2-40B4-BE49-F238E27FC236}">
                  <a16:creationId xmlns:a16="http://schemas.microsoft.com/office/drawing/2014/main" id="{6BF38A9D-F58C-DD0E-7DDD-1DD23FC68C97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354812A2-D702-7B42-5D67-45FDFFA44934}"/>
              </a:ext>
            </a:extLst>
          </p:cNvPr>
          <p:cNvGrpSpPr/>
          <p:nvPr/>
        </p:nvGrpSpPr>
        <p:grpSpPr>
          <a:xfrm>
            <a:off x="4954499" y="4480939"/>
            <a:ext cx="5233002" cy="1647580"/>
            <a:chOff x="4954499" y="4480939"/>
            <a:chExt cx="5233002" cy="1647580"/>
          </a:xfrm>
        </p:grpSpPr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75E4BD5A-D978-DF3B-FC15-9E2A5E90D6DB}"/>
                </a:ext>
              </a:extLst>
            </p:cNvPr>
            <p:cNvSpPr/>
            <p:nvPr/>
          </p:nvSpPr>
          <p:spPr>
            <a:xfrm>
              <a:off x="5829972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5587786A-BAED-71A6-7D89-FC69A974718E}"/>
                </a:ext>
              </a:extLst>
            </p:cNvPr>
            <p:cNvGrpSpPr/>
            <p:nvPr/>
          </p:nvGrpSpPr>
          <p:grpSpPr>
            <a:xfrm>
              <a:off x="6546858" y="4818621"/>
              <a:ext cx="2669276" cy="972217"/>
              <a:chOff x="6557445" y="4827677"/>
              <a:chExt cx="2669276" cy="972217"/>
            </a:xfrm>
          </p:grpSpPr>
          <p:sp>
            <p:nvSpPr>
              <p:cNvPr id="248" name="TextBox 247">
                <a:extLst>
                  <a:ext uri="{FF2B5EF4-FFF2-40B4-BE49-F238E27FC236}">
                    <a16:creationId xmlns:a16="http://schemas.microsoft.com/office/drawing/2014/main" id="{845353C6-1003-0A57-C817-8EC9656D7D7C}"/>
                  </a:ext>
                </a:extLst>
              </p:cNvPr>
              <p:cNvSpPr txBox="1"/>
              <p:nvPr/>
            </p:nvSpPr>
            <p:spPr>
              <a:xfrm>
                <a:off x="6831833" y="4827677"/>
                <a:ext cx="239488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GROUND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Nền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tảng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249" name="TextBox 248">
                <a:extLst>
                  <a:ext uri="{FF2B5EF4-FFF2-40B4-BE49-F238E27FC236}">
                    <a16:creationId xmlns:a16="http://schemas.microsoft.com/office/drawing/2014/main" id="{FCEF5F5A-BD7D-CD8F-6F37-73B6003C2660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Xác định nền tảng, nguồn lực và điều kiện cần trước khi khởi hành.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C65E1E25-0696-6B44-A76B-B3E024068AEC}"/>
                </a:ext>
              </a:extLst>
            </p:cNvPr>
            <p:cNvSpPr/>
            <p:nvPr/>
          </p:nvSpPr>
          <p:spPr>
            <a:xfrm>
              <a:off x="4954499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9E8BC107-528A-C915-C509-FC34BA0F43FA}"/>
                </a:ext>
              </a:extLst>
            </p:cNvPr>
            <p:cNvSpPr/>
            <p:nvPr/>
          </p:nvSpPr>
          <p:spPr>
            <a:xfrm>
              <a:off x="5177527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3473CBF3-1BA8-3B83-9EB8-644A9A9DE43A}"/>
              </a:ext>
            </a:extLst>
          </p:cNvPr>
          <p:cNvGrpSpPr/>
          <p:nvPr/>
        </p:nvGrpSpPr>
        <p:grpSpPr>
          <a:xfrm>
            <a:off x="9887983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6850FBC6-AB30-DBCC-8C73-0DA170A6C14F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E5FCA886-E4DB-B3CF-03F6-2F84CE7B23B3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3D72FF77-AAFB-A344-8ECB-78FF9E716823}"/>
              </a:ext>
            </a:extLst>
          </p:cNvPr>
          <p:cNvGrpSpPr/>
          <p:nvPr/>
        </p:nvGrpSpPr>
        <p:grpSpPr>
          <a:xfrm>
            <a:off x="4954499" y="9331573"/>
            <a:ext cx="5233002" cy="1647580"/>
            <a:chOff x="4954499" y="9331573"/>
            <a:chExt cx="5233002" cy="1647580"/>
          </a:xfrm>
        </p:grpSpPr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0BA03F6C-5490-8BA6-EA43-57678A9BBDEB}"/>
                </a:ext>
              </a:extLst>
            </p:cNvPr>
            <p:cNvSpPr/>
            <p:nvPr/>
          </p:nvSpPr>
          <p:spPr>
            <a:xfrm>
              <a:off x="5829972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A8825A61-CD91-72CB-DDFD-B9ABE2CF523F}"/>
                </a:ext>
              </a:extLst>
            </p:cNvPr>
            <p:cNvGrpSpPr/>
            <p:nvPr/>
          </p:nvGrpSpPr>
          <p:grpSpPr>
            <a:xfrm>
              <a:off x="6546858" y="9669255"/>
              <a:ext cx="2669276" cy="1232288"/>
              <a:chOff x="6557445" y="4827677"/>
              <a:chExt cx="2669276" cy="1232288"/>
            </a:xfrm>
          </p:grpSpPr>
          <p:sp>
            <p:nvSpPr>
              <p:cNvPr id="258" name="TextBox 257">
                <a:extLst>
                  <a:ext uri="{FF2B5EF4-FFF2-40B4-BE49-F238E27FC236}">
                    <a16:creationId xmlns:a16="http://schemas.microsoft.com/office/drawing/2014/main" id="{C371AB09-06AE-EB77-FD61-89A5F1450B6F}"/>
                  </a:ext>
                </a:extLst>
              </p:cNvPr>
              <p:cNvSpPr txBox="1"/>
              <p:nvPr/>
            </p:nvSpPr>
            <p:spPr>
              <a:xfrm>
                <a:off x="7104343" y="4827677"/>
                <a:ext cx="212237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IGNITE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Cất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cánh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259" name="TextBox 258">
                <a:extLst>
                  <a:ext uri="{FF2B5EF4-FFF2-40B4-BE49-F238E27FC236}">
                    <a16:creationId xmlns:a16="http://schemas.microsoft.com/office/drawing/2014/main" id="{6573DFD4-4682-7ACA-ADCF-DF9A056BC3F9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903627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Kích hoạt hành động đầu tiên, chuyển ý tưởng thành chuyển động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56" name="Oval 255">
              <a:extLst>
                <a:ext uri="{FF2B5EF4-FFF2-40B4-BE49-F238E27FC236}">
                  <a16:creationId xmlns:a16="http://schemas.microsoft.com/office/drawing/2014/main" id="{94D5CBF0-4522-F995-3DA4-3480747C7049}"/>
                </a:ext>
              </a:extLst>
            </p:cNvPr>
            <p:cNvSpPr/>
            <p:nvPr/>
          </p:nvSpPr>
          <p:spPr>
            <a:xfrm>
              <a:off x="4954499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7" name="Oval 256">
              <a:extLst>
                <a:ext uri="{FF2B5EF4-FFF2-40B4-BE49-F238E27FC236}">
                  <a16:creationId xmlns:a16="http://schemas.microsoft.com/office/drawing/2014/main" id="{B0279638-E11A-23BF-C83C-F6B09051CC04}"/>
                </a:ext>
              </a:extLst>
            </p:cNvPr>
            <p:cNvSpPr/>
            <p:nvPr/>
          </p:nvSpPr>
          <p:spPr>
            <a:xfrm>
              <a:off x="5177527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1D703DC8-0408-BB1C-6EE7-D94EC7214B1E}"/>
              </a:ext>
            </a:extLst>
          </p:cNvPr>
          <p:cNvGrpSpPr/>
          <p:nvPr/>
        </p:nvGrpSpPr>
        <p:grpSpPr>
          <a:xfrm>
            <a:off x="9887983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E51A8B39-EC74-0E55-8365-0A27EBA3E552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B9A213B6-5FBB-DC15-3275-356C92CCCE64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B836D520-414B-D31C-101D-2EB191ABCB92}"/>
              </a:ext>
            </a:extLst>
          </p:cNvPr>
          <p:cNvGrpSpPr/>
          <p:nvPr/>
        </p:nvGrpSpPr>
        <p:grpSpPr>
          <a:xfrm>
            <a:off x="15332764" y="6906256"/>
            <a:ext cx="5233002" cy="1647580"/>
            <a:chOff x="15332764" y="6906256"/>
            <a:chExt cx="5233002" cy="1647580"/>
          </a:xfrm>
        </p:grpSpPr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98E300FC-86C2-F9FA-810B-863095D16209}"/>
                </a:ext>
              </a:extLst>
            </p:cNvPr>
            <p:cNvSpPr/>
            <p:nvPr/>
          </p:nvSpPr>
          <p:spPr>
            <a:xfrm flipH="1">
              <a:off x="15332764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65" name="Group 264">
              <a:extLst>
                <a:ext uri="{FF2B5EF4-FFF2-40B4-BE49-F238E27FC236}">
                  <a16:creationId xmlns:a16="http://schemas.microsoft.com/office/drawing/2014/main" id="{FBBADD0E-9765-8ED9-A8A0-1367DC92FEBD}"/>
                </a:ext>
              </a:extLst>
            </p:cNvPr>
            <p:cNvGrpSpPr/>
            <p:nvPr/>
          </p:nvGrpSpPr>
          <p:grpSpPr>
            <a:xfrm flipH="1">
              <a:off x="16304131" y="7243938"/>
              <a:ext cx="2778647" cy="972217"/>
              <a:chOff x="6448074" y="4827677"/>
              <a:chExt cx="2778647" cy="972217"/>
            </a:xfrm>
          </p:grpSpPr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FA66503F-6333-947F-FB80-5AC1D8EDBB00}"/>
                  </a:ext>
                </a:extLst>
              </p:cNvPr>
              <p:cNvSpPr txBox="1"/>
              <p:nvPr/>
            </p:nvSpPr>
            <p:spPr>
              <a:xfrm>
                <a:off x="6448074" y="4827677"/>
                <a:ext cx="2778646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NAVIGATE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Điều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hướng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269" name="TextBox 268">
                <a:extLst>
                  <a:ext uri="{FF2B5EF4-FFF2-40B4-BE49-F238E27FC236}">
                    <a16:creationId xmlns:a16="http://schemas.microsoft.com/office/drawing/2014/main" id="{E968FF11-9FD2-132A-6ED0-4423695658E0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Điều chỉnh hướng bay linh hoạt theo môi trường và tín hiệu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98F8CADF-DD0A-4742-84A6-D1BB6057DE55}"/>
                </a:ext>
              </a:extLst>
            </p:cNvPr>
            <p:cNvSpPr/>
            <p:nvPr/>
          </p:nvSpPr>
          <p:spPr>
            <a:xfrm flipH="1">
              <a:off x="19288024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85BB9689-20C5-3371-C1FB-E6334A43CDB1}"/>
                </a:ext>
              </a:extLst>
            </p:cNvPr>
            <p:cNvSpPr/>
            <p:nvPr/>
          </p:nvSpPr>
          <p:spPr>
            <a:xfrm flipH="1">
              <a:off x="19511052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FB504DF9-D24E-9D40-42F0-C4D5462B317D}"/>
              </a:ext>
            </a:extLst>
          </p:cNvPr>
          <p:cNvGrpSpPr/>
          <p:nvPr/>
        </p:nvGrpSpPr>
        <p:grpSpPr>
          <a:xfrm flipH="1">
            <a:off x="15034750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8F1F00EE-F1DD-5110-415A-1CB02E424BB6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2" name="Oval 271">
              <a:extLst>
                <a:ext uri="{FF2B5EF4-FFF2-40B4-BE49-F238E27FC236}">
                  <a16:creationId xmlns:a16="http://schemas.microsoft.com/office/drawing/2014/main" id="{48C221A9-F81D-803D-BCCD-0E53A83658F4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73" name="Group 272">
            <a:extLst>
              <a:ext uri="{FF2B5EF4-FFF2-40B4-BE49-F238E27FC236}">
                <a16:creationId xmlns:a16="http://schemas.microsoft.com/office/drawing/2014/main" id="{C39C7836-402D-EFC0-DC2C-0AEE14D9FC0F}"/>
              </a:ext>
            </a:extLst>
          </p:cNvPr>
          <p:cNvGrpSpPr/>
          <p:nvPr/>
        </p:nvGrpSpPr>
        <p:grpSpPr>
          <a:xfrm>
            <a:off x="14196500" y="4480939"/>
            <a:ext cx="5233002" cy="1647580"/>
            <a:chOff x="14196500" y="4480939"/>
            <a:chExt cx="5233002" cy="1647580"/>
          </a:xfrm>
        </p:grpSpPr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EDD4F5CF-0727-E8E3-65C3-4549B9B90F0B}"/>
                </a:ext>
              </a:extLst>
            </p:cNvPr>
            <p:cNvSpPr/>
            <p:nvPr/>
          </p:nvSpPr>
          <p:spPr>
            <a:xfrm flipH="1">
              <a:off x="14196500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475E3A49-753E-E4B9-FAD6-3B650AD3AC8A}"/>
                </a:ext>
              </a:extLst>
            </p:cNvPr>
            <p:cNvGrpSpPr/>
            <p:nvPr/>
          </p:nvGrpSpPr>
          <p:grpSpPr>
            <a:xfrm flipH="1">
              <a:off x="15167867" y="4818621"/>
              <a:ext cx="2669276" cy="972217"/>
              <a:chOff x="6557445" y="4827677"/>
              <a:chExt cx="2669276" cy="972217"/>
            </a:xfrm>
          </p:grpSpPr>
          <p:sp>
            <p:nvSpPr>
              <p:cNvPr id="278" name="TextBox 277">
                <a:extLst>
                  <a:ext uri="{FF2B5EF4-FFF2-40B4-BE49-F238E27FC236}">
                    <a16:creationId xmlns:a16="http://schemas.microsoft.com/office/drawing/2014/main" id="{6B885203-3E7C-8340-ABFE-6EA933FFCD86}"/>
                  </a:ext>
                </a:extLst>
              </p:cNvPr>
              <p:cNvSpPr txBox="1"/>
              <p:nvPr/>
            </p:nvSpPr>
            <p:spPr>
              <a:xfrm>
                <a:off x="6741809" y="4827677"/>
                <a:ext cx="2484911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ASCEND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Thăng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hoa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B43BE011-EEA5-23E1-635B-6AE1733D6B5A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Vươn cao bền vững, đạt tầm nhìn mới và giá trị vượt trội.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A11F66DB-D963-A359-E1B0-2852D84CFC2B}"/>
                </a:ext>
              </a:extLst>
            </p:cNvPr>
            <p:cNvSpPr/>
            <p:nvPr/>
          </p:nvSpPr>
          <p:spPr>
            <a:xfrm flipH="1">
              <a:off x="18151760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03B12D64-4185-EF53-FA5D-0FCE4CA2FB56}"/>
                </a:ext>
              </a:extLst>
            </p:cNvPr>
            <p:cNvSpPr/>
            <p:nvPr/>
          </p:nvSpPr>
          <p:spPr>
            <a:xfrm flipH="1">
              <a:off x="18374788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2BE02997-0FCD-F8F1-17D0-A60CCF1E5B2B}"/>
              </a:ext>
            </a:extLst>
          </p:cNvPr>
          <p:cNvGrpSpPr/>
          <p:nvPr/>
        </p:nvGrpSpPr>
        <p:grpSpPr>
          <a:xfrm flipH="1">
            <a:off x="13898486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661F344D-8EDB-5CAC-4C3A-1ACB07270498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E55ADA25-5573-FBAA-30ED-BBBE7F1409D6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3CF9E4E4-7895-BE46-F473-A141514F7B01}"/>
              </a:ext>
            </a:extLst>
          </p:cNvPr>
          <p:cNvGrpSpPr/>
          <p:nvPr/>
        </p:nvGrpSpPr>
        <p:grpSpPr>
          <a:xfrm>
            <a:off x="14196500" y="9331573"/>
            <a:ext cx="5233002" cy="1647580"/>
            <a:chOff x="14196500" y="9331573"/>
            <a:chExt cx="5233002" cy="1647580"/>
          </a:xfrm>
        </p:grpSpPr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1A885E33-927B-49F6-7752-5A9AA8B87D2C}"/>
                </a:ext>
              </a:extLst>
            </p:cNvPr>
            <p:cNvSpPr/>
            <p:nvPr/>
          </p:nvSpPr>
          <p:spPr>
            <a:xfrm flipH="1">
              <a:off x="14196500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285" name="Group 284">
              <a:extLst>
                <a:ext uri="{FF2B5EF4-FFF2-40B4-BE49-F238E27FC236}">
                  <a16:creationId xmlns:a16="http://schemas.microsoft.com/office/drawing/2014/main" id="{FB164D91-451E-19EA-874E-506F1E6B5C9A}"/>
                </a:ext>
              </a:extLst>
            </p:cNvPr>
            <p:cNvGrpSpPr/>
            <p:nvPr/>
          </p:nvGrpSpPr>
          <p:grpSpPr>
            <a:xfrm flipH="1">
              <a:off x="15167867" y="9669255"/>
              <a:ext cx="2669276" cy="972217"/>
              <a:chOff x="6557445" y="4827677"/>
              <a:chExt cx="2669276" cy="972217"/>
            </a:xfrm>
          </p:grpSpPr>
          <p:sp>
            <p:nvSpPr>
              <p:cNvPr id="288" name="TextBox 287">
                <a:extLst>
                  <a:ext uri="{FF2B5EF4-FFF2-40B4-BE49-F238E27FC236}">
                    <a16:creationId xmlns:a16="http://schemas.microsoft.com/office/drawing/2014/main" id="{E9EACA58-DC85-E044-C721-D9ABB873B245}"/>
                  </a:ext>
                </a:extLst>
              </p:cNvPr>
              <p:cNvSpPr txBox="1"/>
              <p:nvPr/>
            </p:nvSpPr>
            <p:spPr>
              <a:xfrm>
                <a:off x="7473163" y="4827677"/>
                <a:ext cx="175355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LIFT – 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Tung bay</a:t>
                </a:r>
              </a:p>
            </p:txBody>
          </p: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8DA81896-4FC4-BDDE-0B0D-6F7FD6EC6897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Tăng lực đẩy, mở rộng nỗ lực để vượt qua lực cản ban đầu.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86" name="Oval 285">
              <a:extLst>
                <a:ext uri="{FF2B5EF4-FFF2-40B4-BE49-F238E27FC236}">
                  <a16:creationId xmlns:a16="http://schemas.microsoft.com/office/drawing/2014/main" id="{3F374986-D862-5344-D5E1-76B43946EBBD}"/>
                </a:ext>
              </a:extLst>
            </p:cNvPr>
            <p:cNvSpPr/>
            <p:nvPr/>
          </p:nvSpPr>
          <p:spPr>
            <a:xfrm flipH="1">
              <a:off x="18151760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87" name="Oval 286">
              <a:extLst>
                <a:ext uri="{FF2B5EF4-FFF2-40B4-BE49-F238E27FC236}">
                  <a16:creationId xmlns:a16="http://schemas.microsoft.com/office/drawing/2014/main" id="{FBB8CA51-3219-7660-E88A-893AF77FB809}"/>
                </a:ext>
              </a:extLst>
            </p:cNvPr>
            <p:cNvSpPr/>
            <p:nvPr/>
          </p:nvSpPr>
          <p:spPr>
            <a:xfrm flipH="1">
              <a:off x="18374788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5ABF5450-F6BD-39A2-33F8-43647E3CD610}"/>
              </a:ext>
            </a:extLst>
          </p:cNvPr>
          <p:cNvGrpSpPr/>
          <p:nvPr/>
        </p:nvGrpSpPr>
        <p:grpSpPr>
          <a:xfrm flipH="1">
            <a:off x="13898486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A366ACE0-3300-1FA2-A298-D1FF598EE857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92" name="Oval 291">
              <a:extLst>
                <a:ext uri="{FF2B5EF4-FFF2-40B4-BE49-F238E27FC236}">
                  <a16:creationId xmlns:a16="http://schemas.microsoft.com/office/drawing/2014/main" id="{8C0254AF-FAE2-0549-2AB3-4EA3C7D40D12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F620E550-3C96-411A-65FB-E4830F92A26E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48F20ECC-C002-869E-3CA1-D2BCCFCA3E5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80BD2E32-4417-3D68-49D4-46DD43542F6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0D9B1A60-56EA-9990-98CB-BBF211081F4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blinds dir="vert"/>
      </p:transition>
    </mc:Choice>
    <mc:Fallback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7" grpId="0" animBg="1"/>
          <p:bldP spid="211" grpId="0"/>
          <p:bldP spid="212" grpId="0"/>
          <p:bldP spid="213" grpId="0" animBg="1"/>
          <p:bldP spid="214" grpId="0" animBg="1"/>
          <p:bldP spid="215" grpId="0" animBg="1"/>
          <p:bldP spid="2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7" grpId="0" animBg="1"/>
          <p:bldP spid="211" grpId="0"/>
          <p:bldP spid="212" grpId="0"/>
          <p:bldP spid="213" grpId="0" animBg="1"/>
          <p:bldP spid="214" grpId="0" animBg="1"/>
          <p:bldP spid="215" grpId="0" animBg="1"/>
          <p:bldP spid="21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CF88E559-AB1C-04F0-838F-ACB833A6D726}"/>
              </a:ext>
            </a:extLst>
          </p:cNvPr>
          <p:cNvGrpSpPr/>
          <p:nvPr/>
        </p:nvGrpSpPr>
        <p:grpSpPr>
          <a:xfrm>
            <a:off x="24137" y="9114184"/>
            <a:ext cx="24431527" cy="3052123"/>
            <a:chOff x="24137" y="9114184"/>
            <a:chExt cx="24431527" cy="3052123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E100FD2-B4D8-6C69-E655-08FF88D01E5F}"/>
                </a:ext>
              </a:extLst>
            </p:cNvPr>
            <p:cNvSpPr/>
            <p:nvPr/>
          </p:nvSpPr>
          <p:spPr>
            <a:xfrm>
              <a:off x="24137" y="9117376"/>
              <a:ext cx="13743927" cy="3048931"/>
            </a:xfrm>
            <a:custGeom>
              <a:avLst/>
              <a:gdLst>
                <a:gd name="csX0" fmla="*/ 13743927 w 13743927"/>
                <a:gd name="csY0" fmla="*/ 0 h 3048931"/>
                <a:gd name="csX1" fmla="*/ 12239309 w 13743927"/>
                <a:gd name="csY1" fmla="*/ 730132 h 3048931"/>
                <a:gd name="csX2" fmla="*/ 11869733 w 13743927"/>
                <a:gd name="csY2" fmla="*/ 685831 h 3048931"/>
                <a:gd name="csX3" fmla="*/ 10328731 w 13743927"/>
                <a:gd name="csY3" fmla="*/ 2006490 h 3048931"/>
                <a:gd name="csX4" fmla="*/ 10199635 w 13743927"/>
                <a:gd name="csY4" fmla="*/ 1998462 h 3048931"/>
                <a:gd name="csX5" fmla="*/ 9635314 w 13743927"/>
                <a:gd name="csY5" fmla="*/ 2159914 h 3048931"/>
                <a:gd name="csX6" fmla="*/ 8400029 w 13743927"/>
                <a:gd name="csY6" fmla="*/ 1231809 h 3048931"/>
                <a:gd name="csX7" fmla="*/ 7194950 w 13743927"/>
                <a:gd name="csY7" fmla="*/ 2068168 h 3048931"/>
                <a:gd name="csX8" fmla="*/ 6775280 w 13743927"/>
                <a:gd name="csY8" fmla="*/ 1998435 h 3048931"/>
                <a:gd name="csX9" fmla="*/ 6001621 w 13743927"/>
                <a:gd name="csY9" fmla="*/ 2254308 h 3048931"/>
                <a:gd name="csX10" fmla="*/ 4612884 w 13743927"/>
                <a:gd name="csY10" fmla="*/ 1386861 h 3048931"/>
                <a:gd name="csX11" fmla="*/ 3474366 w 13743927"/>
                <a:gd name="csY11" fmla="*/ 1887656 h 3048931"/>
                <a:gd name="csX12" fmla="*/ 2588686 w 13743927"/>
                <a:gd name="csY12" fmla="*/ 1537914 h 3048931"/>
                <a:gd name="csX13" fmla="*/ 2564356 w 13743927"/>
                <a:gd name="csY13" fmla="*/ 1538521 h 3048931"/>
                <a:gd name="csX14" fmla="*/ 827504 w 13743927"/>
                <a:gd name="csY14" fmla="*/ 370017 h 3048931"/>
                <a:gd name="csX15" fmla="*/ 0 w 13743927"/>
                <a:gd name="csY15" fmla="*/ 562419 h 3048931"/>
                <a:gd name="csX16" fmla="*/ 0 w 13743927"/>
                <a:gd name="csY16" fmla="*/ 3048932 h 3048931"/>
                <a:gd name="csX17" fmla="*/ 7851210 w 13743927"/>
                <a:gd name="csY17" fmla="*/ 3048932 h 3048931"/>
                <a:gd name="csX18" fmla="*/ 12157300 w 13743927"/>
                <a:gd name="csY18" fmla="*/ 3048932 h 3048931"/>
                <a:gd name="csX19" fmla="*/ 13743927 w 13743927"/>
                <a:gd name="csY19" fmla="*/ 3048932 h 3048931"/>
                <a:gd name="csX20" fmla="*/ 13743927 w 13743927"/>
                <a:gd name="csY20" fmla="*/ 0 h 3048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3743927" h="3048931">
                  <a:moveTo>
                    <a:pt x="13743927" y="0"/>
                  </a:moveTo>
                  <a:cubicBezTo>
                    <a:pt x="13135085" y="4249"/>
                    <a:pt x="12593024" y="288450"/>
                    <a:pt x="12239309" y="730132"/>
                  </a:cubicBezTo>
                  <a:cubicBezTo>
                    <a:pt x="12120806" y="701306"/>
                    <a:pt x="11997118" y="685831"/>
                    <a:pt x="11869733" y="685831"/>
                  </a:cubicBezTo>
                  <a:cubicBezTo>
                    <a:pt x="11089784" y="685831"/>
                    <a:pt x="10443537" y="1258649"/>
                    <a:pt x="10328731" y="2006490"/>
                  </a:cubicBezTo>
                  <a:cubicBezTo>
                    <a:pt x="10286388" y="2001387"/>
                    <a:pt x="10243357" y="1998462"/>
                    <a:pt x="10199635" y="1998462"/>
                  </a:cubicBezTo>
                  <a:cubicBezTo>
                    <a:pt x="9992366" y="1998462"/>
                    <a:pt x="9799082" y="2057714"/>
                    <a:pt x="9635314" y="2159914"/>
                  </a:cubicBezTo>
                  <a:cubicBezTo>
                    <a:pt x="9480179" y="1623894"/>
                    <a:pt x="8986087" y="1231809"/>
                    <a:pt x="8400029" y="1231809"/>
                  </a:cubicBezTo>
                  <a:cubicBezTo>
                    <a:pt x="7847955" y="1231809"/>
                    <a:pt x="7377310" y="1579731"/>
                    <a:pt x="7194950" y="2068168"/>
                  </a:cubicBezTo>
                  <a:cubicBezTo>
                    <a:pt x="7063262" y="2023178"/>
                    <a:pt x="6922195" y="1998435"/>
                    <a:pt x="6775280" y="1998435"/>
                  </a:cubicBezTo>
                  <a:cubicBezTo>
                    <a:pt x="6485313" y="1998435"/>
                    <a:pt x="6217635" y="2093601"/>
                    <a:pt x="6001621" y="2254308"/>
                  </a:cubicBezTo>
                  <a:cubicBezTo>
                    <a:pt x="5750520" y="1740714"/>
                    <a:pt x="5223107" y="1386861"/>
                    <a:pt x="4612884" y="1386861"/>
                  </a:cubicBezTo>
                  <a:cubicBezTo>
                    <a:pt x="4162265" y="1386861"/>
                    <a:pt x="3756802" y="1579897"/>
                    <a:pt x="3474366" y="1887656"/>
                  </a:cubicBezTo>
                  <a:cubicBezTo>
                    <a:pt x="3242464" y="1670870"/>
                    <a:pt x="2931174" y="1537914"/>
                    <a:pt x="2588686" y="1537914"/>
                  </a:cubicBezTo>
                  <a:cubicBezTo>
                    <a:pt x="2580493" y="1537914"/>
                    <a:pt x="2572466" y="1538383"/>
                    <a:pt x="2564356" y="1538521"/>
                  </a:cubicBezTo>
                  <a:cubicBezTo>
                    <a:pt x="2285340" y="853241"/>
                    <a:pt x="1613081" y="370017"/>
                    <a:pt x="827504" y="370017"/>
                  </a:cubicBezTo>
                  <a:cubicBezTo>
                    <a:pt x="530393" y="370017"/>
                    <a:pt x="249611" y="439420"/>
                    <a:pt x="0" y="562419"/>
                  </a:cubicBezTo>
                  <a:lnTo>
                    <a:pt x="0" y="3048932"/>
                  </a:lnTo>
                  <a:lnTo>
                    <a:pt x="7851210" y="3048932"/>
                  </a:lnTo>
                  <a:lnTo>
                    <a:pt x="12157300" y="3048932"/>
                  </a:lnTo>
                  <a:lnTo>
                    <a:pt x="13743927" y="3048932"/>
                  </a:lnTo>
                  <a:lnTo>
                    <a:pt x="13743927" y="0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7A129AD-EF2B-2338-121D-4577648353DE}"/>
                </a:ext>
              </a:extLst>
            </p:cNvPr>
            <p:cNvSpPr/>
            <p:nvPr/>
          </p:nvSpPr>
          <p:spPr>
            <a:xfrm>
              <a:off x="13773627" y="9114184"/>
              <a:ext cx="10682037" cy="3002594"/>
            </a:xfrm>
            <a:custGeom>
              <a:avLst/>
              <a:gdLst>
                <a:gd name="csX0" fmla="*/ 0 w 10682037"/>
                <a:gd name="csY0" fmla="*/ 0 h 3002594"/>
                <a:gd name="csX1" fmla="*/ 128786 w 10682037"/>
                <a:gd name="csY1" fmla="*/ 5536 h 3002594"/>
                <a:gd name="csX2" fmla="*/ 1719738 w 10682037"/>
                <a:gd name="csY2" fmla="*/ 1309273 h 3002594"/>
                <a:gd name="csX3" fmla="*/ 1744068 w 10682037"/>
                <a:gd name="csY3" fmla="*/ 1308593 h 3002594"/>
                <a:gd name="csX4" fmla="*/ 2629748 w 10682037"/>
                <a:gd name="csY4" fmla="*/ 1700688 h 3002594"/>
                <a:gd name="csX5" fmla="*/ 3768265 w 10682037"/>
                <a:gd name="csY5" fmla="*/ 1139247 h 3002594"/>
                <a:gd name="csX6" fmla="*/ 5157003 w 10682037"/>
                <a:gd name="csY6" fmla="*/ 2111742 h 3002594"/>
                <a:gd name="csX7" fmla="*/ 5930661 w 10682037"/>
                <a:gd name="csY7" fmla="*/ 1824882 h 3002594"/>
                <a:gd name="csX8" fmla="*/ 6350333 w 10682037"/>
                <a:gd name="csY8" fmla="*/ 1903060 h 3002594"/>
                <a:gd name="csX9" fmla="*/ 7555411 w 10682037"/>
                <a:gd name="csY9" fmla="*/ 965418 h 3002594"/>
                <a:gd name="csX10" fmla="*/ 8790697 w 10682037"/>
                <a:gd name="csY10" fmla="*/ 2005916 h 3002594"/>
                <a:gd name="csX11" fmla="*/ 9355017 w 10682037"/>
                <a:gd name="csY11" fmla="*/ 1824913 h 3002594"/>
                <a:gd name="csX12" fmla="*/ 9484113 w 10682037"/>
                <a:gd name="csY12" fmla="*/ 1833913 h 3002594"/>
                <a:gd name="csX13" fmla="*/ 10603117 w 10682037"/>
                <a:gd name="csY13" fmla="*/ 418114 h 3002594"/>
                <a:gd name="csX14" fmla="*/ 10682037 w 10682037"/>
                <a:gd name="csY14" fmla="*/ 397564 h 3002594"/>
                <a:gd name="csX15" fmla="*/ 10682037 w 10682037"/>
                <a:gd name="csY15" fmla="*/ 3002594 h 3002594"/>
                <a:gd name="csX16" fmla="*/ 7006593 w 10682037"/>
                <a:gd name="csY16" fmla="*/ 3002594 h 3002594"/>
                <a:gd name="csX17" fmla="*/ 0 w 10682037"/>
                <a:gd name="csY17" fmla="*/ 3002594 h 30025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682037" h="3002594">
                  <a:moveTo>
                    <a:pt x="0" y="0"/>
                  </a:moveTo>
                  <a:lnTo>
                    <a:pt x="128786" y="5536"/>
                  </a:lnTo>
                  <a:cubicBezTo>
                    <a:pt x="850960" y="67867"/>
                    <a:pt x="1458161" y="589023"/>
                    <a:pt x="1719738" y="1309273"/>
                  </a:cubicBezTo>
                  <a:cubicBezTo>
                    <a:pt x="1727848" y="1309118"/>
                    <a:pt x="1735875" y="1308593"/>
                    <a:pt x="1744068" y="1308593"/>
                  </a:cubicBezTo>
                  <a:cubicBezTo>
                    <a:pt x="2086556" y="1308593"/>
                    <a:pt x="2397846" y="1457650"/>
                    <a:pt x="2629748" y="1700688"/>
                  </a:cubicBezTo>
                  <a:cubicBezTo>
                    <a:pt x="2912184" y="1355660"/>
                    <a:pt x="3317647" y="1139247"/>
                    <a:pt x="3768265" y="1139247"/>
                  </a:cubicBezTo>
                  <a:cubicBezTo>
                    <a:pt x="4378489" y="1139247"/>
                    <a:pt x="4905901" y="1535952"/>
                    <a:pt x="5157003" y="2111742"/>
                  </a:cubicBezTo>
                  <a:cubicBezTo>
                    <a:pt x="5373017" y="1931573"/>
                    <a:pt x="5640695" y="1824882"/>
                    <a:pt x="5930661" y="1824882"/>
                  </a:cubicBezTo>
                  <a:cubicBezTo>
                    <a:pt x="6077577" y="1824882"/>
                    <a:pt x="6218645" y="1852622"/>
                    <a:pt x="6350333" y="1903060"/>
                  </a:cubicBezTo>
                  <a:cubicBezTo>
                    <a:pt x="6532693" y="1355474"/>
                    <a:pt x="7003337" y="965418"/>
                    <a:pt x="7555411" y="965418"/>
                  </a:cubicBezTo>
                  <a:cubicBezTo>
                    <a:pt x="8141469" y="965418"/>
                    <a:pt x="8635561" y="1404985"/>
                    <a:pt x="8790697" y="2005916"/>
                  </a:cubicBezTo>
                  <a:cubicBezTo>
                    <a:pt x="8954465" y="1891340"/>
                    <a:pt x="9147749" y="1824913"/>
                    <a:pt x="9355017" y="1824913"/>
                  </a:cubicBezTo>
                  <a:cubicBezTo>
                    <a:pt x="9398739" y="1824913"/>
                    <a:pt x="9441769" y="1828192"/>
                    <a:pt x="9484113" y="1833913"/>
                  </a:cubicBezTo>
                  <a:cubicBezTo>
                    <a:pt x="9577393" y="1152710"/>
                    <a:pt x="10021507" y="601041"/>
                    <a:pt x="10603117" y="418114"/>
                  </a:cubicBezTo>
                  <a:lnTo>
                    <a:pt x="10682037" y="397564"/>
                  </a:lnTo>
                  <a:lnTo>
                    <a:pt x="10682037" y="3002594"/>
                  </a:lnTo>
                  <a:lnTo>
                    <a:pt x="7006593" y="3002594"/>
                  </a:lnTo>
                  <a:lnTo>
                    <a:pt x="0" y="3002594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F022FDA8-E314-B1EF-A493-2B7E48631AEC}"/>
              </a:ext>
            </a:extLst>
          </p:cNvPr>
          <p:cNvGrpSpPr/>
          <p:nvPr/>
        </p:nvGrpSpPr>
        <p:grpSpPr>
          <a:xfrm>
            <a:off x="0" y="10004616"/>
            <a:ext cx="24384000" cy="3711384"/>
            <a:chOff x="0" y="10004616"/>
            <a:chExt cx="24384000" cy="3711384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4476BEC0-9359-C04F-0178-6DC6CB4F7624}"/>
                </a:ext>
              </a:extLst>
            </p:cNvPr>
            <p:cNvSpPr/>
            <p:nvPr/>
          </p:nvSpPr>
          <p:spPr>
            <a:xfrm>
              <a:off x="0" y="10193748"/>
              <a:ext cx="13792200" cy="3522252"/>
            </a:xfrm>
            <a:custGeom>
              <a:avLst/>
              <a:gdLst>
                <a:gd name="csX0" fmla="*/ 13792200 w 13792200"/>
                <a:gd name="csY0" fmla="*/ 192401 h 3522252"/>
                <a:gd name="csX1" fmla="*/ 12964696 w 13792200"/>
                <a:gd name="csY1" fmla="*/ 0 h 3522252"/>
                <a:gd name="csX2" fmla="*/ 11227844 w 13792200"/>
                <a:gd name="csY2" fmla="*/ 1168503 h 3522252"/>
                <a:gd name="csX3" fmla="*/ 11203514 w 13792200"/>
                <a:gd name="csY3" fmla="*/ 1167896 h 3522252"/>
                <a:gd name="csX4" fmla="*/ 10317834 w 13792200"/>
                <a:gd name="csY4" fmla="*/ 1517638 h 3522252"/>
                <a:gd name="csX5" fmla="*/ 9179316 w 13792200"/>
                <a:gd name="csY5" fmla="*/ 1016843 h 3522252"/>
                <a:gd name="csX6" fmla="*/ 7790580 w 13792200"/>
                <a:gd name="csY6" fmla="*/ 1884290 h 3522252"/>
                <a:gd name="csX7" fmla="*/ 7016920 w 13792200"/>
                <a:gd name="csY7" fmla="*/ 1628417 h 3522252"/>
                <a:gd name="csX8" fmla="*/ 6597251 w 13792200"/>
                <a:gd name="csY8" fmla="*/ 1698150 h 3522252"/>
                <a:gd name="csX9" fmla="*/ 5392144 w 13792200"/>
                <a:gd name="csY9" fmla="*/ 861791 h 3522252"/>
                <a:gd name="csX10" fmla="*/ 4156859 w 13792200"/>
                <a:gd name="csY10" fmla="*/ 1789896 h 3522252"/>
                <a:gd name="csX11" fmla="*/ 3592537 w 13792200"/>
                <a:gd name="csY11" fmla="*/ 1628417 h 3522252"/>
                <a:gd name="csX12" fmla="*/ 3463442 w 13792200"/>
                <a:gd name="csY12" fmla="*/ 1636444 h 3522252"/>
                <a:gd name="csX13" fmla="*/ 1922467 w 13792200"/>
                <a:gd name="csY13" fmla="*/ 315786 h 3522252"/>
                <a:gd name="csX14" fmla="*/ 518587 w 13792200"/>
                <a:gd name="csY14" fmla="*/ 1195866 h 3522252"/>
                <a:gd name="csX15" fmla="*/ 250135 w 13792200"/>
                <a:gd name="csY15" fmla="*/ 1167896 h 3522252"/>
                <a:gd name="csX16" fmla="*/ 0 w 13792200"/>
                <a:gd name="csY16" fmla="*/ 1192225 h 3522252"/>
                <a:gd name="csX17" fmla="*/ 0 w 13792200"/>
                <a:gd name="csY17" fmla="*/ 3522252 h 3522252"/>
                <a:gd name="csX18" fmla="*/ 13792200 w 13792200"/>
                <a:gd name="csY18" fmla="*/ 3522252 h 3522252"/>
                <a:gd name="csX19" fmla="*/ 13792200 w 13792200"/>
                <a:gd name="csY19" fmla="*/ 192401 h 35222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3522252">
                  <a:moveTo>
                    <a:pt x="13792200" y="192401"/>
                  </a:moveTo>
                  <a:cubicBezTo>
                    <a:pt x="13542588" y="69402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7"/>
                    <a:pt x="11211707" y="1167896"/>
                    <a:pt x="11203514" y="1167896"/>
                  </a:cubicBezTo>
                  <a:cubicBezTo>
                    <a:pt x="10861027" y="1167896"/>
                    <a:pt x="10549737" y="1300825"/>
                    <a:pt x="10317834" y="1517638"/>
                  </a:cubicBezTo>
                  <a:cubicBezTo>
                    <a:pt x="10035398" y="1209879"/>
                    <a:pt x="9629907" y="1016843"/>
                    <a:pt x="9179316" y="1016843"/>
                  </a:cubicBezTo>
                  <a:cubicBezTo>
                    <a:pt x="8569094" y="1016843"/>
                    <a:pt x="8041680" y="1370696"/>
                    <a:pt x="7790580" y="1884290"/>
                  </a:cubicBezTo>
                  <a:cubicBezTo>
                    <a:pt x="7574566" y="1723583"/>
                    <a:pt x="7306887" y="1628417"/>
                    <a:pt x="7016920" y="1628417"/>
                  </a:cubicBezTo>
                  <a:cubicBezTo>
                    <a:pt x="6870005" y="1628417"/>
                    <a:pt x="6728939" y="1653188"/>
                    <a:pt x="6597251" y="1698150"/>
                  </a:cubicBezTo>
                  <a:cubicBezTo>
                    <a:pt x="6414890" y="1209713"/>
                    <a:pt x="5944218" y="861791"/>
                    <a:pt x="5392144" y="861791"/>
                  </a:cubicBezTo>
                  <a:cubicBezTo>
                    <a:pt x="4806085" y="861791"/>
                    <a:pt x="4311994" y="1253876"/>
                    <a:pt x="4156859" y="1789896"/>
                  </a:cubicBezTo>
                  <a:cubicBezTo>
                    <a:pt x="3993118" y="1687696"/>
                    <a:pt x="3799806" y="1628417"/>
                    <a:pt x="3592537" y="1628417"/>
                  </a:cubicBezTo>
                  <a:cubicBezTo>
                    <a:pt x="3548816" y="1628417"/>
                    <a:pt x="3505784" y="1631369"/>
                    <a:pt x="3463442" y="1636444"/>
                  </a:cubicBezTo>
                  <a:cubicBezTo>
                    <a:pt x="3348664" y="888604"/>
                    <a:pt x="2702416" y="315786"/>
                    <a:pt x="1922467" y="315786"/>
                  </a:cubicBezTo>
                  <a:cubicBezTo>
                    <a:pt x="1304770" y="315786"/>
                    <a:pt x="771039" y="674989"/>
                    <a:pt x="518587" y="1195866"/>
                  </a:cubicBezTo>
                  <a:cubicBezTo>
                    <a:pt x="431944" y="1177633"/>
                    <a:pt x="342184" y="1167896"/>
                    <a:pt x="250135" y="1167896"/>
                  </a:cubicBezTo>
                  <a:cubicBezTo>
                    <a:pt x="164541" y="1167896"/>
                    <a:pt x="80960" y="1176419"/>
                    <a:pt x="0" y="1192225"/>
                  </a:cubicBezTo>
                  <a:lnTo>
                    <a:pt x="0" y="3522252"/>
                  </a:lnTo>
                  <a:lnTo>
                    <a:pt x="13792200" y="3522252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AEFC17C-488C-619E-2B0A-0AB41C389E30}"/>
                </a:ext>
              </a:extLst>
            </p:cNvPr>
            <p:cNvSpPr/>
            <p:nvPr/>
          </p:nvSpPr>
          <p:spPr>
            <a:xfrm>
              <a:off x="11380460" y="10004616"/>
              <a:ext cx="13003540" cy="3711384"/>
            </a:xfrm>
            <a:custGeom>
              <a:avLst/>
              <a:gdLst>
                <a:gd name="csX0" fmla="*/ 13003540 w 13003540"/>
                <a:gd name="csY0" fmla="*/ 0 h 3711384"/>
                <a:gd name="csX1" fmla="*/ 13003540 w 13003540"/>
                <a:gd name="csY1" fmla="*/ 3711384 h 3711384"/>
                <a:gd name="csX2" fmla="*/ 0 w 13003540"/>
                <a:gd name="csY2" fmla="*/ 3711384 h 3711384"/>
                <a:gd name="csX3" fmla="*/ 0 w 13003540"/>
                <a:gd name="csY3" fmla="*/ 1248705 h 3711384"/>
                <a:gd name="csX4" fmla="*/ 254631 w 13003540"/>
                <a:gd name="csY4" fmla="*/ 1222991 h 3711384"/>
                <a:gd name="csX5" fmla="*/ 527909 w 13003540"/>
                <a:gd name="csY5" fmla="*/ 1252553 h 3711384"/>
                <a:gd name="csX6" fmla="*/ 1957024 w 13003540"/>
                <a:gd name="csY6" fmla="*/ 322369 h 3711384"/>
                <a:gd name="csX7" fmla="*/ 3525698 w 13003540"/>
                <a:gd name="csY7" fmla="*/ 1718214 h 3711384"/>
                <a:gd name="csX8" fmla="*/ 3657114 w 13003540"/>
                <a:gd name="csY8" fmla="*/ 1709730 h 3711384"/>
                <a:gd name="csX9" fmla="*/ 4231580 w 13003540"/>
                <a:gd name="csY9" fmla="*/ 1880402 h 3711384"/>
                <a:gd name="csX10" fmla="*/ 5489068 w 13003540"/>
                <a:gd name="csY10" fmla="*/ 899459 h 3711384"/>
                <a:gd name="csX11" fmla="*/ 6715838 w 13003540"/>
                <a:gd name="csY11" fmla="*/ 1783433 h 3711384"/>
                <a:gd name="csX12" fmla="*/ 7143052 w 13003540"/>
                <a:gd name="csY12" fmla="*/ 1709730 h 3711384"/>
                <a:gd name="csX13" fmla="*/ 7930618 w 13003540"/>
                <a:gd name="csY13" fmla="*/ 1980170 h 3711384"/>
                <a:gd name="csX14" fmla="*/ 9344316 w 13003540"/>
                <a:gd name="csY14" fmla="*/ 1063338 h 3711384"/>
                <a:gd name="csX15" fmla="*/ 10503300 w 13003540"/>
                <a:gd name="csY15" fmla="*/ 1592644 h 3711384"/>
                <a:gd name="csX16" fmla="*/ 11404900 w 13003540"/>
                <a:gd name="csY16" fmla="*/ 1222991 h 3711384"/>
                <a:gd name="csX17" fmla="*/ 11429668 w 13003540"/>
                <a:gd name="csY17" fmla="*/ 1223633 h 3711384"/>
                <a:gd name="csX18" fmla="*/ 12903818 w 13003540"/>
                <a:gd name="csY18" fmla="*/ 11966 h 37113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003540" h="3711384">
                  <a:moveTo>
                    <a:pt x="13003540" y="0"/>
                  </a:moveTo>
                  <a:lnTo>
                    <a:pt x="13003540" y="3711384"/>
                  </a:lnTo>
                  <a:lnTo>
                    <a:pt x="0" y="3711384"/>
                  </a:lnTo>
                  <a:lnTo>
                    <a:pt x="0" y="1248705"/>
                  </a:lnTo>
                  <a:cubicBezTo>
                    <a:pt x="82415" y="1231999"/>
                    <a:pt x="167499" y="1222991"/>
                    <a:pt x="254631" y="1222991"/>
                  </a:cubicBezTo>
                  <a:cubicBezTo>
                    <a:pt x="348335" y="1222991"/>
                    <a:pt x="439708" y="1233282"/>
                    <a:pt x="527909" y="1252553"/>
                  </a:cubicBezTo>
                  <a:cubicBezTo>
                    <a:pt x="784899" y="702022"/>
                    <a:pt x="1328224" y="322369"/>
                    <a:pt x="1957024" y="322369"/>
                  </a:cubicBezTo>
                  <a:cubicBezTo>
                    <a:pt x="2750992" y="322369"/>
                    <a:pt x="3408857" y="927799"/>
                    <a:pt x="3525698" y="1718214"/>
                  </a:cubicBezTo>
                  <a:cubicBezTo>
                    <a:pt x="3568801" y="1712850"/>
                    <a:pt x="3612607" y="1709730"/>
                    <a:pt x="3657114" y="1709730"/>
                  </a:cubicBezTo>
                  <a:cubicBezTo>
                    <a:pt x="3868108" y="1709730"/>
                    <a:pt x="4064895" y="1772384"/>
                    <a:pt x="4231580" y="1880402"/>
                  </a:cubicBezTo>
                  <a:cubicBezTo>
                    <a:pt x="4389503" y="1313866"/>
                    <a:pt x="4892476" y="899459"/>
                    <a:pt x="5489068" y="899459"/>
                  </a:cubicBezTo>
                  <a:cubicBezTo>
                    <a:pt x="6051066" y="899459"/>
                    <a:pt x="6530200" y="1267189"/>
                    <a:pt x="6715838" y="1783433"/>
                  </a:cubicBezTo>
                  <a:cubicBezTo>
                    <a:pt x="6849892" y="1735911"/>
                    <a:pt x="6993496" y="1709730"/>
                    <a:pt x="7143052" y="1709730"/>
                  </a:cubicBezTo>
                  <a:cubicBezTo>
                    <a:pt x="7438230" y="1709730"/>
                    <a:pt x="7710720" y="1810314"/>
                    <a:pt x="7930618" y="1980170"/>
                  </a:cubicBezTo>
                  <a:cubicBezTo>
                    <a:pt x="8186232" y="1437337"/>
                    <a:pt x="8723124" y="1063338"/>
                    <a:pt x="9344316" y="1063338"/>
                  </a:cubicBezTo>
                  <a:cubicBezTo>
                    <a:pt x="9803008" y="1063338"/>
                    <a:pt x="10215788" y="1267364"/>
                    <a:pt x="10503300" y="1592644"/>
                  </a:cubicBezTo>
                  <a:cubicBezTo>
                    <a:pt x="10739372" y="1363488"/>
                    <a:pt x="11056256" y="1222991"/>
                    <a:pt x="11404900" y="1222991"/>
                  </a:cubicBezTo>
                  <a:cubicBezTo>
                    <a:pt x="11413240" y="1222991"/>
                    <a:pt x="11421412" y="1223457"/>
                    <a:pt x="11429668" y="1223633"/>
                  </a:cubicBezTo>
                  <a:cubicBezTo>
                    <a:pt x="11678194" y="589901"/>
                    <a:pt x="12233212" y="119632"/>
                    <a:pt x="12903818" y="11966"/>
                  </a:cubicBez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60B07F3-FDD4-02C3-92CA-513D644903DB}"/>
              </a:ext>
            </a:extLst>
          </p:cNvPr>
          <p:cNvGrpSpPr/>
          <p:nvPr/>
        </p:nvGrpSpPr>
        <p:grpSpPr>
          <a:xfrm>
            <a:off x="0" y="7165849"/>
            <a:ext cx="24384000" cy="5564891"/>
            <a:chOff x="0" y="7165849"/>
            <a:chExt cx="24384000" cy="5564891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85CCDF68-31ED-D186-3A4C-C4FFD43E4EC3}"/>
                </a:ext>
              </a:extLst>
            </p:cNvPr>
            <p:cNvSpPr/>
            <p:nvPr/>
          </p:nvSpPr>
          <p:spPr>
            <a:xfrm>
              <a:off x="0" y="7397627"/>
              <a:ext cx="13792200" cy="5333113"/>
            </a:xfrm>
            <a:custGeom>
              <a:avLst/>
              <a:gdLst>
                <a:gd name="csX0" fmla="*/ 13792200 w 13792200"/>
                <a:gd name="csY0" fmla="*/ 192401 h 5333113"/>
                <a:gd name="csX1" fmla="*/ 12964696 w 13792200"/>
                <a:gd name="csY1" fmla="*/ 0 h 5333113"/>
                <a:gd name="csX2" fmla="*/ 11227844 w 13792200"/>
                <a:gd name="csY2" fmla="*/ 1168503 h 5333113"/>
                <a:gd name="csX3" fmla="*/ 11203514 w 13792200"/>
                <a:gd name="csY3" fmla="*/ 1167897 h 5333113"/>
                <a:gd name="csX4" fmla="*/ 10317834 w 13792200"/>
                <a:gd name="csY4" fmla="*/ 1517639 h 5333113"/>
                <a:gd name="csX5" fmla="*/ 9179316 w 13792200"/>
                <a:gd name="csY5" fmla="*/ 1016844 h 5333113"/>
                <a:gd name="csX6" fmla="*/ 7790580 w 13792200"/>
                <a:gd name="csY6" fmla="*/ 1884290 h 5333113"/>
                <a:gd name="csX7" fmla="*/ 7016920 w 13792200"/>
                <a:gd name="csY7" fmla="*/ 1628418 h 5333113"/>
                <a:gd name="csX8" fmla="*/ 6597251 w 13792200"/>
                <a:gd name="csY8" fmla="*/ 1698151 h 5333113"/>
                <a:gd name="csX9" fmla="*/ 5392144 w 13792200"/>
                <a:gd name="csY9" fmla="*/ 861792 h 5333113"/>
                <a:gd name="csX10" fmla="*/ 4156859 w 13792200"/>
                <a:gd name="csY10" fmla="*/ 1789897 h 5333113"/>
                <a:gd name="csX11" fmla="*/ 3592537 w 13792200"/>
                <a:gd name="csY11" fmla="*/ 1628445 h 5333113"/>
                <a:gd name="csX12" fmla="*/ 3463442 w 13792200"/>
                <a:gd name="csY12" fmla="*/ 1636473 h 5333113"/>
                <a:gd name="csX13" fmla="*/ 1922467 w 13792200"/>
                <a:gd name="csY13" fmla="*/ 315814 h 5333113"/>
                <a:gd name="csX14" fmla="*/ 518587 w 13792200"/>
                <a:gd name="csY14" fmla="*/ 1195894 h 5333113"/>
                <a:gd name="csX15" fmla="*/ 250135 w 13792200"/>
                <a:gd name="csY15" fmla="*/ 1167924 h 5333113"/>
                <a:gd name="csX16" fmla="*/ 0 w 13792200"/>
                <a:gd name="csY16" fmla="*/ 1192253 h 5333113"/>
                <a:gd name="csX17" fmla="*/ 0 w 13792200"/>
                <a:gd name="csY17" fmla="*/ 5333113 h 5333113"/>
                <a:gd name="csX18" fmla="*/ 13792200 w 13792200"/>
                <a:gd name="csY18" fmla="*/ 5333113 h 5333113"/>
                <a:gd name="csX19" fmla="*/ 13792200 w 13792200"/>
                <a:gd name="csY19" fmla="*/ 192401 h 5333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5333113">
                  <a:moveTo>
                    <a:pt x="13792200" y="192401"/>
                  </a:moveTo>
                  <a:cubicBezTo>
                    <a:pt x="13542588" y="69403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8"/>
                    <a:pt x="11211707" y="1167897"/>
                    <a:pt x="11203514" y="1167897"/>
                  </a:cubicBezTo>
                  <a:cubicBezTo>
                    <a:pt x="10861027" y="1167897"/>
                    <a:pt x="10549737" y="1300826"/>
                    <a:pt x="10317834" y="1517639"/>
                  </a:cubicBezTo>
                  <a:cubicBezTo>
                    <a:pt x="10035398" y="1209880"/>
                    <a:pt x="9629907" y="1016844"/>
                    <a:pt x="9179316" y="1016844"/>
                  </a:cubicBezTo>
                  <a:cubicBezTo>
                    <a:pt x="8569094" y="1016844"/>
                    <a:pt x="8041680" y="1370697"/>
                    <a:pt x="7790580" y="1884290"/>
                  </a:cubicBezTo>
                  <a:cubicBezTo>
                    <a:pt x="7574566" y="1723584"/>
                    <a:pt x="7306887" y="1628418"/>
                    <a:pt x="7016920" y="1628418"/>
                  </a:cubicBezTo>
                  <a:cubicBezTo>
                    <a:pt x="6870005" y="1628418"/>
                    <a:pt x="6728939" y="1653161"/>
                    <a:pt x="6597251" y="1698151"/>
                  </a:cubicBezTo>
                  <a:cubicBezTo>
                    <a:pt x="6414890" y="1209714"/>
                    <a:pt x="5944218" y="861792"/>
                    <a:pt x="5392144" y="861792"/>
                  </a:cubicBezTo>
                  <a:cubicBezTo>
                    <a:pt x="4806085" y="861792"/>
                    <a:pt x="4311994" y="1253877"/>
                    <a:pt x="4156859" y="1789897"/>
                  </a:cubicBezTo>
                  <a:cubicBezTo>
                    <a:pt x="3993118" y="1687697"/>
                    <a:pt x="3799806" y="1628445"/>
                    <a:pt x="3592537" y="1628445"/>
                  </a:cubicBezTo>
                  <a:cubicBezTo>
                    <a:pt x="3548816" y="1628445"/>
                    <a:pt x="3505784" y="1631370"/>
                    <a:pt x="3463442" y="1636473"/>
                  </a:cubicBezTo>
                  <a:cubicBezTo>
                    <a:pt x="3348664" y="888632"/>
                    <a:pt x="2702416" y="315814"/>
                    <a:pt x="1922467" y="315814"/>
                  </a:cubicBezTo>
                  <a:cubicBezTo>
                    <a:pt x="1304770" y="315814"/>
                    <a:pt x="771039" y="675018"/>
                    <a:pt x="518587" y="1195894"/>
                  </a:cubicBezTo>
                  <a:cubicBezTo>
                    <a:pt x="431944" y="1177662"/>
                    <a:pt x="342184" y="1167924"/>
                    <a:pt x="250135" y="1167924"/>
                  </a:cubicBezTo>
                  <a:cubicBezTo>
                    <a:pt x="164541" y="1167924"/>
                    <a:pt x="80960" y="1176448"/>
                    <a:pt x="0" y="1192253"/>
                  </a:cubicBezTo>
                  <a:lnTo>
                    <a:pt x="0" y="5333113"/>
                  </a:lnTo>
                  <a:lnTo>
                    <a:pt x="13792200" y="5333113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68878E4A-8ED3-22DD-D4C4-E90E16CF2867}"/>
                </a:ext>
              </a:extLst>
            </p:cNvPr>
            <p:cNvSpPr/>
            <p:nvPr/>
          </p:nvSpPr>
          <p:spPr>
            <a:xfrm>
              <a:off x="13792200" y="7165849"/>
              <a:ext cx="10591800" cy="5488692"/>
            </a:xfrm>
            <a:custGeom>
              <a:avLst/>
              <a:gdLst>
                <a:gd name="csX0" fmla="*/ 10454790 w 10591800"/>
                <a:gd name="csY0" fmla="*/ 0 h 5488692"/>
                <a:gd name="csX1" fmla="*/ 10591800 w 10591800"/>
                <a:gd name="csY1" fmla="*/ 8200 h 5488692"/>
                <a:gd name="csX2" fmla="*/ 10591800 w 10591800"/>
                <a:gd name="csY2" fmla="*/ 5488692 h 5488692"/>
                <a:gd name="csX3" fmla="*/ 0 w 10591800"/>
                <a:gd name="csY3" fmla="*/ 5488692 h 5488692"/>
                <a:gd name="csX4" fmla="*/ 0 w 10591800"/>
                <a:gd name="csY4" fmla="*/ 444168 h 5488692"/>
                <a:gd name="csX5" fmla="*/ 92454 w 10591800"/>
                <a:gd name="csY5" fmla="*/ 485247 h 5488692"/>
                <a:gd name="csX6" fmla="*/ 953536 w 10591800"/>
                <a:gd name="csY6" fmla="*/ 1684213 h 5488692"/>
                <a:gd name="csX7" fmla="*/ 1082631 w 10591800"/>
                <a:gd name="csY7" fmla="*/ 1675950 h 5488692"/>
                <a:gd name="csX8" fmla="*/ 1646953 w 10591800"/>
                <a:gd name="csY8" fmla="*/ 1842112 h 5488692"/>
                <a:gd name="csX9" fmla="*/ 2882238 w 10591800"/>
                <a:gd name="csY9" fmla="*/ 886933 h 5488692"/>
                <a:gd name="csX10" fmla="*/ 4087344 w 10591800"/>
                <a:gd name="csY10" fmla="*/ 1747690 h 5488692"/>
                <a:gd name="csX11" fmla="*/ 4507014 w 10591800"/>
                <a:gd name="csY11" fmla="*/ 1675923 h 5488692"/>
                <a:gd name="csX12" fmla="*/ 5280674 w 10591800"/>
                <a:gd name="csY12" fmla="*/ 1939259 h 5488692"/>
                <a:gd name="csX13" fmla="*/ 6669410 w 10591800"/>
                <a:gd name="csY13" fmla="*/ 1046508 h 5488692"/>
                <a:gd name="csX14" fmla="*/ 7807928 w 10591800"/>
                <a:gd name="csY14" fmla="*/ 1561912 h 5488692"/>
                <a:gd name="csX15" fmla="*/ 8693608 w 10591800"/>
                <a:gd name="csY15" fmla="*/ 1201967 h 5488692"/>
                <a:gd name="csX16" fmla="*/ 8717938 w 10591800"/>
                <a:gd name="csY16" fmla="*/ 1202591 h 5488692"/>
                <a:gd name="csX17" fmla="*/ 10454790 w 10591800"/>
                <a:gd name="csY17" fmla="*/ 0 h 54886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591800" h="5488692">
                  <a:moveTo>
                    <a:pt x="10454790" y="0"/>
                  </a:moveTo>
                  <a:lnTo>
                    <a:pt x="10591800" y="8200"/>
                  </a:lnTo>
                  <a:lnTo>
                    <a:pt x="10591800" y="5488692"/>
                  </a:lnTo>
                  <a:lnTo>
                    <a:pt x="0" y="5488692"/>
                  </a:lnTo>
                  <a:lnTo>
                    <a:pt x="0" y="444168"/>
                  </a:lnTo>
                  <a:lnTo>
                    <a:pt x="92454" y="485247"/>
                  </a:lnTo>
                  <a:cubicBezTo>
                    <a:pt x="544514" y="711073"/>
                    <a:pt x="874626" y="1155074"/>
                    <a:pt x="953536" y="1684213"/>
                  </a:cubicBezTo>
                  <a:cubicBezTo>
                    <a:pt x="995878" y="1678961"/>
                    <a:pt x="1038910" y="1675950"/>
                    <a:pt x="1082631" y="1675950"/>
                  </a:cubicBezTo>
                  <a:cubicBezTo>
                    <a:pt x="1289900" y="1675950"/>
                    <a:pt x="1483212" y="1736931"/>
                    <a:pt x="1646953" y="1842112"/>
                  </a:cubicBezTo>
                  <a:cubicBezTo>
                    <a:pt x="1802088" y="1290455"/>
                    <a:pt x="2296179" y="886933"/>
                    <a:pt x="2882238" y="886933"/>
                  </a:cubicBezTo>
                  <a:cubicBezTo>
                    <a:pt x="3434312" y="886933"/>
                    <a:pt x="3904984" y="1245004"/>
                    <a:pt x="4087344" y="1747690"/>
                  </a:cubicBezTo>
                  <a:cubicBezTo>
                    <a:pt x="4219032" y="1701387"/>
                    <a:pt x="4360100" y="1675923"/>
                    <a:pt x="4507014" y="1675923"/>
                  </a:cubicBezTo>
                  <a:cubicBezTo>
                    <a:pt x="4796980" y="1675923"/>
                    <a:pt x="5064660" y="1773865"/>
                    <a:pt x="5280674" y="1939259"/>
                  </a:cubicBezTo>
                  <a:cubicBezTo>
                    <a:pt x="5531774" y="1410683"/>
                    <a:pt x="6059188" y="1046508"/>
                    <a:pt x="6669410" y="1046508"/>
                  </a:cubicBezTo>
                  <a:cubicBezTo>
                    <a:pt x="7120000" y="1046508"/>
                    <a:pt x="7525492" y="1245175"/>
                    <a:pt x="7807928" y="1561912"/>
                  </a:cubicBezTo>
                  <a:cubicBezTo>
                    <a:pt x="8039832" y="1338774"/>
                    <a:pt x="8351120" y="1201967"/>
                    <a:pt x="8693608" y="1201967"/>
                  </a:cubicBezTo>
                  <a:cubicBezTo>
                    <a:pt x="8701800" y="1201967"/>
                    <a:pt x="8709828" y="1202421"/>
                    <a:pt x="8717938" y="1202591"/>
                  </a:cubicBezTo>
                  <a:cubicBezTo>
                    <a:pt x="8996954" y="497349"/>
                    <a:pt x="9669214" y="0"/>
                    <a:pt x="10454790" y="0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sp>
        <p:nvSpPr>
          <p:cNvPr id="49" name="Oval 48">
            <a:extLst>
              <a:ext uri="{FF2B5EF4-FFF2-40B4-BE49-F238E27FC236}">
                <a16:creationId xmlns:a16="http://schemas.microsoft.com/office/drawing/2014/main" id="{78EB5125-8D2F-CA87-1D27-05629D053A6D}"/>
              </a:ext>
            </a:extLst>
          </p:cNvPr>
          <p:cNvSpPr/>
          <p:nvPr/>
        </p:nvSpPr>
        <p:spPr>
          <a:xfrm>
            <a:off x="9056036" y="4594082"/>
            <a:ext cx="6271928" cy="6271928"/>
          </a:xfrm>
          <a:prstGeom prst="ellipse">
            <a:avLst/>
          </a:prstGeom>
          <a:solidFill>
            <a:schemeClr val="tx1">
              <a:lumMod val="25000"/>
              <a:lumOff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8DE8CB0-DD36-A28C-823D-29C174072AF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#137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1A066DA5-A251-CB4B-4D58-EAF7D4BCE96C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6760BB3-0AC6-1234-30AD-F232CDB0CA7B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54" name="!!SubTitle">
            <a:extLst>
              <a:ext uri="{FF2B5EF4-FFF2-40B4-BE49-F238E27FC236}">
                <a16:creationId xmlns:a16="http://schemas.microsoft.com/office/drawing/2014/main" id="{E035F10F-7FA8-E43E-BE94-86B9C7310122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CB1DB4D-E3FB-9928-5599-774775F123F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5531115-9390-C191-C127-E112E3CEECD0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CB593AE-BFFB-C108-DBA5-74DB004E9E52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BD04BCD-3361-634A-7F68-FBCF2934AA46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D63A5F5-A2DC-BA03-7D85-07CF3ECA6A2B}"/>
              </a:ext>
            </a:extLst>
          </p:cNvPr>
          <p:cNvGrpSpPr/>
          <p:nvPr/>
        </p:nvGrpSpPr>
        <p:grpSpPr>
          <a:xfrm>
            <a:off x="10058400" y="5133818"/>
            <a:ext cx="4267200" cy="6838570"/>
            <a:chOff x="10058400" y="5133818"/>
            <a:chExt cx="4267200" cy="6838570"/>
          </a:xfrm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BDB2F364-F0D3-BB5B-BD26-0BB8EA014482}"/>
                </a:ext>
              </a:extLst>
            </p:cNvPr>
            <p:cNvSpPr/>
            <p:nvPr/>
          </p:nvSpPr>
          <p:spPr>
            <a:xfrm>
              <a:off x="11302323" y="10087235"/>
              <a:ext cx="179321" cy="1068708"/>
            </a:xfrm>
            <a:custGeom>
              <a:avLst/>
              <a:gdLst>
                <a:gd name="csX0" fmla="*/ 106 w 77388"/>
                <a:gd name="csY0" fmla="*/ 13623 h 461213"/>
                <a:gd name="csX1" fmla="*/ 44454 w 77388"/>
                <a:gd name="csY1" fmla="*/ 447573 h 461213"/>
                <a:gd name="csX2" fmla="*/ 77296 w 77388"/>
                <a:gd name="csY2" fmla="*/ 447573 h 461213"/>
                <a:gd name="csX3" fmla="*/ 28643 w 77388"/>
                <a:gd name="csY3" fmla="*/ 13623 h 461213"/>
                <a:gd name="csX4" fmla="*/ 106 w 77388"/>
                <a:gd name="csY4" fmla="*/ 13623 h 461213"/>
                <a:gd name="csX5" fmla="*/ 106 w 77388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88" h="461213">
                  <a:moveTo>
                    <a:pt x="106" y="13623"/>
                  </a:moveTo>
                  <a:cubicBezTo>
                    <a:pt x="16327" y="158289"/>
                    <a:pt x="28243" y="302916"/>
                    <a:pt x="44454" y="447573"/>
                  </a:cubicBezTo>
                  <a:cubicBezTo>
                    <a:pt x="46483" y="465661"/>
                    <a:pt x="79344" y="465861"/>
                    <a:pt x="77296" y="447573"/>
                  </a:cubicBezTo>
                  <a:cubicBezTo>
                    <a:pt x="61066" y="302916"/>
                    <a:pt x="44864" y="158289"/>
                    <a:pt x="28643" y="13623"/>
                  </a:cubicBezTo>
                  <a:cubicBezTo>
                    <a:pt x="26605" y="-4446"/>
                    <a:pt x="-1951" y="-4636"/>
                    <a:pt x="106" y="13623"/>
                  </a:cubicBezTo>
                  <a:lnTo>
                    <a:pt x="106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6CB06E3-7749-7B3E-5DA9-F83AE100033E}"/>
                </a:ext>
              </a:extLst>
            </p:cNvPr>
            <p:cNvSpPr/>
            <p:nvPr/>
          </p:nvSpPr>
          <p:spPr>
            <a:xfrm>
              <a:off x="12902263" y="10087235"/>
              <a:ext cx="179300" cy="1068708"/>
            </a:xfrm>
            <a:custGeom>
              <a:avLst/>
              <a:gdLst>
                <a:gd name="csX0" fmla="*/ 77273 w 77379"/>
                <a:gd name="csY0" fmla="*/ 13623 h 461213"/>
                <a:gd name="csX1" fmla="*/ 32972 w 77379"/>
                <a:gd name="csY1" fmla="*/ 447573 h 461213"/>
                <a:gd name="csX2" fmla="*/ 92 w 77379"/>
                <a:gd name="csY2" fmla="*/ 447573 h 461213"/>
                <a:gd name="csX3" fmla="*/ 48745 w 77379"/>
                <a:gd name="csY3" fmla="*/ 13623 h 461213"/>
                <a:gd name="csX4" fmla="*/ 77273 w 77379"/>
                <a:gd name="csY4" fmla="*/ 13623 h 461213"/>
                <a:gd name="csX5" fmla="*/ 77273 w 77379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79" h="461213">
                  <a:moveTo>
                    <a:pt x="77273" y="13623"/>
                  </a:moveTo>
                  <a:cubicBezTo>
                    <a:pt x="61061" y="158289"/>
                    <a:pt x="49203" y="302916"/>
                    <a:pt x="32972" y="447573"/>
                  </a:cubicBezTo>
                  <a:cubicBezTo>
                    <a:pt x="30962" y="465661"/>
                    <a:pt x="-1956" y="465861"/>
                    <a:pt x="92" y="447573"/>
                  </a:cubicBezTo>
                  <a:cubicBezTo>
                    <a:pt x="16322" y="302916"/>
                    <a:pt x="32524" y="158289"/>
                    <a:pt x="48745" y="13623"/>
                  </a:cubicBezTo>
                  <a:cubicBezTo>
                    <a:pt x="50765" y="-4446"/>
                    <a:pt x="79340" y="-4636"/>
                    <a:pt x="77273" y="13623"/>
                  </a:cubicBezTo>
                  <a:lnTo>
                    <a:pt x="77273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0503F3B-5875-F961-51B7-FDFF9D47979F}"/>
                </a:ext>
              </a:extLst>
            </p:cNvPr>
            <p:cNvSpPr/>
            <p:nvPr/>
          </p:nvSpPr>
          <p:spPr>
            <a:xfrm>
              <a:off x="11302478" y="10927065"/>
              <a:ext cx="1779145" cy="1045323"/>
            </a:xfrm>
            <a:custGeom>
              <a:avLst/>
              <a:gdLst>
                <a:gd name="csX0" fmla="*/ 399888 w 767810"/>
                <a:gd name="csY0" fmla="*/ 0 h 451121"/>
                <a:gd name="csX1" fmla="*/ 367894 w 767810"/>
                <a:gd name="csY1" fmla="*/ 0 h 451121"/>
                <a:gd name="csX2" fmla="*/ 0 w 767810"/>
                <a:gd name="csY2" fmla="*/ 0 h 451121"/>
                <a:gd name="csX3" fmla="*/ 154905 w 767810"/>
                <a:gd name="csY3" fmla="*/ 445389 h 451121"/>
                <a:gd name="csX4" fmla="*/ 383905 w 767810"/>
                <a:gd name="csY4" fmla="*/ 446656 h 451121"/>
                <a:gd name="csX5" fmla="*/ 612896 w 767810"/>
                <a:gd name="csY5" fmla="*/ 445389 h 451121"/>
                <a:gd name="csX6" fmla="*/ 767810 w 767810"/>
                <a:gd name="csY6" fmla="*/ 0 h 451121"/>
                <a:gd name="csX7" fmla="*/ 399888 w 767810"/>
                <a:gd name="csY7" fmla="*/ 0 h 4511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67810" h="451121">
                  <a:moveTo>
                    <a:pt x="399888" y="0"/>
                  </a:moveTo>
                  <a:lnTo>
                    <a:pt x="367894" y="0"/>
                  </a:ln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237277" y="455685"/>
                    <a:pt x="344033" y="449532"/>
                    <a:pt x="383905" y="446656"/>
                  </a:cubicBezTo>
                  <a:cubicBezTo>
                    <a:pt x="423777" y="449542"/>
                    <a:pt x="530533" y="455685"/>
                    <a:pt x="612896" y="445389"/>
                  </a:cubicBezTo>
                  <a:cubicBezTo>
                    <a:pt x="716185" y="432483"/>
                    <a:pt x="767810" y="0"/>
                    <a:pt x="767810" y="0"/>
                  </a:cubicBezTo>
                  <a:lnTo>
                    <a:pt x="39988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C185C7-1A84-6B11-4E96-6EA6DB65137A}"/>
                </a:ext>
              </a:extLst>
            </p:cNvPr>
            <p:cNvSpPr/>
            <p:nvPr/>
          </p:nvSpPr>
          <p:spPr>
            <a:xfrm>
              <a:off x="10058400" y="5735607"/>
              <a:ext cx="1358913" cy="4383216"/>
            </a:xfrm>
            <a:custGeom>
              <a:avLst/>
              <a:gdLst>
                <a:gd name="csX0" fmla="*/ 141713 w 586454"/>
                <a:gd name="csY0" fmla="*/ 340766 h 1891626"/>
                <a:gd name="csX1" fmla="*/ 235430 w 586454"/>
                <a:gd name="csY1" fmla="*/ 0 h 1891626"/>
                <a:gd name="csX2" fmla="*/ 57827 w 586454"/>
                <a:gd name="csY2" fmla="*/ 278321 h 1891626"/>
                <a:gd name="csX3" fmla="*/ 273158 w 586454"/>
                <a:gd name="csY3" fmla="*/ 1377325 h 1891626"/>
                <a:gd name="csX4" fmla="*/ 536934 w 586454"/>
                <a:gd name="csY4" fmla="*/ 1891627 h 1891626"/>
                <a:gd name="csX5" fmla="*/ 586455 w 586454"/>
                <a:gd name="csY5" fmla="*/ 1891627 h 1891626"/>
                <a:gd name="csX6" fmla="*/ 141713 w 586454"/>
                <a:gd name="csY6" fmla="*/ 340766 h 18916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586454" h="1891626">
                  <a:moveTo>
                    <a:pt x="141713" y="340766"/>
                  </a:moveTo>
                  <a:cubicBezTo>
                    <a:pt x="157468" y="209093"/>
                    <a:pt x="191491" y="96241"/>
                    <a:pt x="235430" y="0"/>
                  </a:cubicBezTo>
                  <a:cubicBezTo>
                    <a:pt x="164097" y="72447"/>
                    <a:pt x="102366" y="163659"/>
                    <a:pt x="57827" y="278321"/>
                  </a:cubicBezTo>
                  <a:cubicBezTo>
                    <a:pt x="-100898" y="686829"/>
                    <a:pt x="99099" y="1039397"/>
                    <a:pt x="273158" y="1377325"/>
                  </a:cubicBezTo>
                  <a:cubicBezTo>
                    <a:pt x="447228" y="1715262"/>
                    <a:pt x="536934" y="1891627"/>
                    <a:pt x="536934" y="1891627"/>
                  </a:cubicBezTo>
                  <a:lnTo>
                    <a:pt x="586455" y="1891627"/>
                  </a:lnTo>
                  <a:cubicBezTo>
                    <a:pt x="352883" y="1412224"/>
                    <a:pt x="77229" y="879872"/>
                    <a:pt x="141713" y="340766"/>
                  </a:cubicBezTo>
                  <a:close/>
                </a:path>
              </a:pathLst>
            </a:custGeom>
            <a:solidFill>
              <a:srgbClr val="91A7F9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9CFC564-B505-BED0-201F-79806814C38C}"/>
                </a:ext>
              </a:extLst>
            </p:cNvPr>
            <p:cNvGrpSpPr/>
            <p:nvPr/>
          </p:nvGrpSpPr>
          <p:grpSpPr>
            <a:xfrm>
              <a:off x="11302323" y="10087235"/>
              <a:ext cx="1779240" cy="1068708"/>
              <a:chOff x="11302323" y="10087235"/>
              <a:chExt cx="1779240" cy="1068708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2C4C4EFB-8463-239A-A4D9-9C7E99E78A90}"/>
                  </a:ext>
                </a:extLst>
              </p:cNvPr>
              <p:cNvSpPr/>
              <p:nvPr/>
            </p:nvSpPr>
            <p:spPr>
              <a:xfrm>
                <a:off x="11302323" y="10087235"/>
                <a:ext cx="179321" cy="1068708"/>
              </a:xfrm>
              <a:custGeom>
                <a:avLst/>
                <a:gdLst>
                  <a:gd name="csX0" fmla="*/ 106 w 77388"/>
                  <a:gd name="csY0" fmla="*/ 13623 h 461213"/>
                  <a:gd name="csX1" fmla="*/ 44454 w 77388"/>
                  <a:gd name="csY1" fmla="*/ 447573 h 461213"/>
                  <a:gd name="csX2" fmla="*/ 77296 w 77388"/>
                  <a:gd name="csY2" fmla="*/ 447573 h 461213"/>
                  <a:gd name="csX3" fmla="*/ 28643 w 77388"/>
                  <a:gd name="csY3" fmla="*/ 13623 h 461213"/>
                  <a:gd name="csX4" fmla="*/ 106 w 77388"/>
                  <a:gd name="csY4" fmla="*/ 13623 h 461213"/>
                  <a:gd name="csX5" fmla="*/ 106 w 77388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88" h="461213">
                    <a:moveTo>
                      <a:pt x="106" y="13623"/>
                    </a:moveTo>
                    <a:cubicBezTo>
                      <a:pt x="16327" y="158289"/>
                      <a:pt x="28243" y="302916"/>
                      <a:pt x="44454" y="447573"/>
                    </a:cubicBezTo>
                    <a:cubicBezTo>
                      <a:pt x="46483" y="465661"/>
                      <a:pt x="79344" y="465861"/>
                      <a:pt x="77296" y="447573"/>
                    </a:cubicBezTo>
                    <a:cubicBezTo>
                      <a:pt x="61066" y="302916"/>
                      <a:pt x="44864" y="158289"/>
                      <a:pt x="28643" y="13623"/>
                    </a:cubicBezTo>
                    <a:cubicBezTo>
                      <a:pt x="26605" y="-4446"/>
                      <a:pt x="-1951" y="-4636"/>
                      <a:pt x="106" y="13623"/>
                    </a:cubicBezTo>
                    <a:lnTo>
                      <a:pt x="106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F78B70E8-49BE-18B3-4FA9-4148AE57D9B3}"/>
                  </a:ext>
                </a:extLst>
              </p:cNvPr>
              <p:cNvSpPr/>
              <p:nvPr/>
            </p:nvSpPr>
            <p:spPr>
              <a:xfrm>
                <a:off x="12902263" y="10087235"/>
                <a:ext cx="179300" cy="1068708"/>
              </a:xfrm>
              <a:custGeom>
                <a:avLst/>
                <a:gdLst>
                  <a:gd name="csX0" fmla="*/ 77273 w 77379"/>
                  <a:gd name="csY0" fmla="*/ 13623 h 461213"/>
                  <a:gd name="csX1" fmla="*/ 32972 w 77379"/>
                  <a:gd name="csY1" fmla="*/ 447573 h 461213"/>
                  <a:gd name="csX2" fmla="*/ 92 w 77379"/>
                  <a:gd name="csY2" fmla="*/ 447573 h 461213"/>
                  <a:gd name="csX3" fmla="*/ 48745 w 77379"/>
                  <a:gd name="csY3" fmla="*/ 13623 h 461213"/>
                  <a:gd name="csX4" fmla="*/ 77273 w 77379"/>
                  <a:gd name="csY4" fmla="*/ 13623 h 461213"/>
                  <a:gd name="csX5" fmla="*/ 77273 w 77379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79" h="461213">
                    <a:moveTo>
                      <a:pt x="77273" y="13623"/>
                    </a:moveTo>
                    <a:cubicBezTo>
                      <a:pt x="61061" y="158289"/>
                      <a:pt x="49203" y="302916"/>
                      <a:pt x="32972" y="447573"/>
                    </a:cubicBezTo>
                    <a:cubicBezTo>
                      <a:pt x="30962" y="465661"/>
                      <a:pt x="-1956" y="465861"/>
                      <a:pt x="92" y="447573"/>
                    </a:cubicBezTo>
                    <a:cubicBezTo>
                      <a:pt x="16322" y="302916"/>
                      <a:pt x="32524" y="158289"/>
                      <a:pt x="48745" y="13623"/>
                    </a:cubicBezTo>
                    <a:cubicBezTo>
                      <a:pt x="50765" y="-4446"/>
                      <a:pt x="79340" y="-4636"/>
                      <a:pt x="77273" y="13623"/>
                    </a:cubicBezTo>
                    <a:lnTo>
                      <a:pt x="77273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D897A365-1319-D8C8-9AB9-2B0B7429CDD1}"/>
                </a:ext>
              </a:extLst>
            </p:cNvPr>
            <p:cNvSpPr/>
            <p:nvPr/>
          </p:nvSpPr>
          <p:spPr>
            <a:xfrm>
              <a:off x="11302458" y="10927065"/>
              <a:ext cx="680448" cy="1045279"/>
            </a:xfrm>
            <a:custGeom>
              <a:avLst/>
              <a:gdLst>
                <a:gd name="csX0" fmla="*/ 233534 w 293655"/>
                <a:gd name="csY0" fmla="*/ 0 h 451102"/>
                <a:gd name="csX1" fmla="*/ 0 w 293655"/>
                <a:gd name="csY1" fmla="*/ 0 h 451102"/>
                <a:gd name="csX2" fmla="*/ 154905 w 293655"/>
                <a:gd name="csY2" fmla="*/ 445389 h 451102"/>
                <a:gd name="csX3" fmla="*/ 293656 w 293655"/>
                <a:gd name="csY3" fmla="*/ 450799 h 451102"/>
                <a:gd name="csX4" fmla="*/ 233534 w 293655"/>
                <a:gd name="csY4" fmla="*/ 0 h 4511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93655" h="451102">
                  <a:moveTo>
                    <a:pt x="233534" y="0"/>
                  </a:move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198863" y="450885"/>
                    <a:pt x="249688" y="451675"/>
                    <a:pt x="293656" y="450799"/>
                  </a:cubicBezTo>
                  <a:cubicBezTo>
                    <a:pt x="234782" y="308553"/>
                    <a:pt x="232467" y="153210"/>
                    <a:pt x="23353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DFDD862-3ADC-6681-ECA9-62A48EF2491F}"/>
                </a:ext>
              </a:extLst>
            </p:cNvPr>
            <p:cNvGrpSpPr/>
            <p:nvPr/>
          </p:nvGrpSpPr>
          <p:grpSpPr>
            <a:xfrm>
              <a:off x="10058400" y="5133818"/>
              <a:ext cx="4267200" cy="4985004"/>
              <a:chOff x="10058400" y="5133818"/>
              <a:chExt cx="4267200" cy="4985004"/>
            </a:xfrm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5C9D062F-88B9-C38D-CBBB-A8666E549ADC}"/>
                  </a:ext>
                </a:extLst>
              </p:cNvPr>
              <p:cNvSpPr/>
              <p:nvPr/>
            </p:nvSpPr>
            <p:spPr>
              <a:xfrm>
                <a:off x="10058409" y="5133839"/>
                <a:ext cx="4267191" cy="4984982"/>
              </a:xfrm>
              <a:custGeom>
                <a:avLst/>
                <a:gdLst>
                  <a:gd name="csX0" fmla="*/ 1783724 w 1841554"/>
                  <a:gd name="csY0" fmla="*/ 538010 h 2151325"/>
                  <a:gd name="csX1" fmla="*/ 1606921 w 1841554"/>
                  <a:gd name="csY1" fmla="*/ 260518 h 2151325"/>
                  <a:gd name="csX2" fmla="*/ 1606569 w 1841554"/>
                  <a:gd name="csY2" fmla="*/ 259699 h 2151325"/>
                  <a:gd name="csX3" fmla="*/ 1349623 w 1841554"/>
                  <a:gd name="csY3" fmla="*/ 84725 h 2151325"/>
                  <a:gd name="csX4" fmla="*/ 1349527 w 1841554"/>
                  <a:gd name="csY4" fmla="*/ 85496 h 2151325"/>
                  <a:gd name="csX5" fmla="*/ 1349194 w 1841554"/>
                  <a:gd name="csY5" fmla="*/ 84725 h 2151325"/>
                  <a:gd name="csX6" fmla="*/ 991054 w 1841554"/>
                  <a:gd name="csY6" fmla="*/ 0 h 2151325"/>
                  <a:gd name="csX7" fmla="*/ 850522 w 1841554"/>
                  <a:gd name="csY7" fmla="*/ 0 h 2151325"/>
                  <a:gd name="csX8" fmla="*/ 492363 w 1841554"/>
                  <a:gd name="csY8" fmla="*/ 84725 h 2151325"/>
                  <a:gd name="csX9" fmla="*/ 235426 w 1841554"/>
                  <a:gd name="csY9" fmla="*/ 259699 h 2151325"/>
                  <a:gd name="csX10" fmla="*/ 57823 w 1841554"/>
                  <a:gd name="csY10" fmla="*/ 538020 h 2151325"/>
                  <a:gd name="csX11" fmla="*/ 273145 w 1841554"/>
                  <a:gd name="csY11" fmla="*/ 1637024 h 2151325"/>
                  <a:gd name="csX12" fmla="*/ 536921 w 1841554"/>
                  <a:gd name="csY12" fmla="*/ 2151326 h 2151325"/>
                  <a:gd name="csX13" fmla="*/ 556657 w 1841554"/>
                  <a:gd name="csY13" fmla="*/ 2151326 h 2151325"/>
                  <a:gd name="csX14" fmla="*/ 586441 w 1841554"/>
                  <a:gd name="csY14" fmla="*/ 2151326 h 2151325"/>
                  <a:gd name="csX15" fmla="*/ 743509 w 1841554"/>
                  <a:gd name="csY15" fmla="*/ 2151326 h 2151325"/>
                  <a:gd name="csX16" fmla="*/ 804307 w 1841554"/>
                  <a:gd name="csY16" fmla="*/ 2151326 h 2151325"/>
                  <a:gd name="csX17" fmla="*/ 850617 w 1841554"/>
                  <a:gd name="csY17" fmla="*/ 2151326 h 2151325"/>
                  <a:gd name="csX18" fmla="*/ 990930 w 1841554"/>
                  <a:gd name="csY18" fmla="*/ 2151326 h 2151325"/>
                  <a:gd name="csX19" fmla="*/ 1037660 w 1841554"/>
                  <a:gd name="csY19" fmla="*/ 2151326 h 2151325"/>
                  <a:gd name="csX20" fmla="*/ 1098029 w 1841554"/>
                  <a:gd name="csY20" fmla="*/ 2151326 h 2151325"/>
                  <a:gd name="csX21" fmla="*/ 1128147 w 1841554"/>
                  <a:gd name="csY21" fmla="*/ 2151326 h 2151325"/>
                  <a:gd name="csX22" fmla="*/ 1255096 w 1841554"/>
                  <a:gd name="csY22" fmla="*/ 2151326 h 2151325"/>
                  <a:gd name="csX23" fmla="*/ 1285310 w 1841554"/>
                  <a:gd name="csY23" fmla="*/ 2151326 h 2151325"/>
                  <a:gd name="csX24" fmla="*/ 1304598 w 1841554"/>
                  <a:gd name="csY24" fmla="*/ 2151326 h 2151325"/>
                  <a:gd name="csX25" fmla="*/ 1568374 w 1841554"/>
                  <a:gd name="csY25" fmla="*/ 1637024 h 2151325"/>
                  <a:gd name="csX26" fmla="*/ 1783724 w 1841554"/>
                  <a:gd name="csY26" fmla="*/ 538010 h 215132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</a:cxnLst>
                <a:rect l="l" t="t" r="r" b="b"/>
                <a:pathLst>
                  <a:path w="1841554" h="2151325">
                    <a:moveTo>
                      <a:pt x="1783724" y="538010"/>
                    </a:moveTo>
                    <a:cubicBezTo>
                      <a:pt x="1739357" y="423786"/>
                      <a:pt x="1677930" y="332832"/>
                      <a:pt x="1606921" y="260518"/>
                    </a:cubicBezTo>
                    <a:lnTo>
                      <a:pt x="1606569" y="259699"/>
                    </a:lnTo>
                    <a:cubicBezTo>
                      <a:pt x="1517634" y="151267"/>
                      <a:pt x="1349623" y="84725"/>
                      <a:pt x="1349623" y="84725"/>
                    </a:cubicBezTo>
                    <a:lnTo>
                      <a:pt x="1349527" y="85496"/>
                    </a:lnTo>
                    <a:cubicBezTo>
                      <a:pt x="1349413" y="85239"/>
                      <a:pt x="1349308" y="84982"/>
                      <a:pt x="1349194" y="84725"/>
                    </a:cubicBezTo>
                    <a:cubicBezTo>
                      <a:pt x="1225055" y="30242"/>
                      <a:pt x="1097543" y="6868"/>
                      <a:pt x="991054" y="0"/>
                    </a:cubicBezTo>
                    <a:lnTo>
                      <a:pt x="850522" y="0"/>
                    </a:lnTo>
                    <a:cubicBezTo>
                      <a:pt x="744023" y="6858"/>
                      <a:pt x="616512" y="30232"/>
                      <a:pt x="492363" y="84725"/>
                    </a:cubicBezTo>
                    <a:cubicBezTo>
                      <a:pt x="492363" y="84725"/>
                      <a:pt x="324351" y="151267"/>
                      <a:pt x="235426" y="259699"/>
                    </a:cubicBezTo>
                    <a:cubicBezTo>
                      <a:pt x="164093" y="332146"/>
                      <a:pt x="102362" y="423358"/>
                      <a:pt x="57823" y="538020"/>
                    </a:cubicBezTo>
                    <a:cubicBezTo>
                      <a:pt x="-100892" y="946528"/>
                      <a:pt x="99095" y="1299096"/>
                      <a:pt x="273145" y="1637024"/>
                    </a:cubicBezTo>
                    <a:cubicBezTo>
                      <a:pt x="447214" y="1974961"/>
                      <a:pt x="536921" y="2151326"/>
                      <a:pt x="536921" y="2151326"/>
                    </a:cubicBezTo>
                    <a:lnTo>
                      <a:pt x="556657" y="2151326"/>
                    </a:lnTo>
                    <a:lnTo>
                      <a:pt x="586441" y="2151326"/>
                    </a:lnTo>
                    <a:lnTo>
                      <a:pt x="743509" y="2151326"/>
                    </a:lnTo>
                    <a:lnTo>
                      <a:pt x="804307" y="2151326"/>
                    </a:lnTo>
                    <a:lnTo>
                      <a:pt x="850617" y="2151326"/>
                    </a:lnTo>
                    <a:lnTo>
                      <a:pt x="990930" y="2151326"/>
                    </a:lnTo>
                    <a:lnTo>
                      <a:pt x="1037660" y="2151326"/>
                    </a:lnTo>
                    <a:lnTo>
                      <a:pt x="1098029" y="2151326"/>
                    </a:lnTo>
                    <a:lnTo>
                      <a:pt x="1128147" y="2151326"/>
                    </a:lnTo>
                    <a:lnTo>
                      <a:pt x="1255096" y="2151326"/>
                    </a:lnTo>
                    <a:lnTo>
                      <a:pt x="1285310" y="2151326"/>
                    </a:lnTo>
                    <a:lnTo>
                      <a:pt x="1304598" y="2151326"/>
                    </a:lnTo>
                    <a:cubicBezTo>
                      <a:pt x="1304598" y="2151326"/>
                      <a:pt x="1394323" y="1974961"/>
                      <a:pt x="1568374" y="1637024"/>
                    </a:cubicBezTo>
                    <a:cubicBezTo>
                      <a:pt x="1742481" y="1299086"/>
                      <a:pt x="1942449" y="946518"/>
                      <a:pt x="1783724" y="5380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1EF33D1F-E8CE-76CE-DF65-B70B265CA3EE}"/>
                  </a:ext>
                </a:extLst>
              </p:cNvPr>
              <p:cNvGrpSpPr/>
              <p:nvPr/>
            </p:nvGrpSpPr>
            <p:grpSpPr>
              <a:xfrm>
                <a:off x="10058400" y="5133818"/>
                <a:ext cx="4267200" cy="4985004"/>
                <a:chOff x="10058400" y="5133818"/>
                <a:chExt cx="4267200" cy="4985004"/>
              </a:xfrm>
            </p:grpSpPr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02F90E41-9D96-8D95-39D4-8DF19902704E}"/>
                    </a:ext>
                  </a:extLst>
                </p:cNvPr>
                <p:cNvSpPr/>
                <p:nvPr/>
              </p:nvSpPr>
              <p:spPr>
                <a:xfrm>
                  <a:off x="12354540" y="5133839"/>
                  <a:ext cx="1095587" cy="4984982"/>
                </a:xfrm>
                <a:custGeom>
                  <a:avLst/>
                  <a:gdLst>
                    <a:gd name="csX0" fmla="*/ 25346 w 472813"/>
                    <a:gd name="csY0" fmla="*/ 140503 h 2151325"/>
                    <a:gd name="csX1" fmla="*/ 76362 w 472813"/>
                    <a:gd name="csY1" fmla="*/ 575653 h 2151325"/>
                    <a:gd name="csX2" fmla="*/ 95221 w 472813"/>
                    <a:gd name="csY2" fmla="*/ 1074487 h 2151325"/>
                    <a:gd name="csX3" fmla="*/ 76762 w 472813"/>
                    <a:gd name="csY3" fmla="*/ 1573301 h 2151325"/>
                    <a:gd name="csX4" fmla="*/ 25775 w 472813"/>
                    <a:gd name="csY4" fmla="*/ 2008461 h 2151325"/>
                    <a:gd name="csX5" fmla="*/ 0 w 472813"/>
                    <a:gd name="csY5" fmla="*/ 2151326 h 2151325"/>
                    <a:gd name="csX6" fmla="*/ 107099 w 472813"/>
                    <a:gd name="csY6" fmla="*/ 2151326 h 2151325"/>
                    <a:gd name="csX7" fmla="*/ 358245 w 472813"/>
                    <a:gd name="csY7" fmla="*/ 84725 h 2151325"/>
                    <a:gd name="csX8" fmla="*/ 105 w 472813"/>
                    <a:gd name="csY8" fmla="*/ 0 h 2151325"/>
                    <a:gd name="csX9" fmla="*/ 25346 w 472813"/>
                    <a:gd name="csY9" fmla="*/ 140503 h 21513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72813" h="2151325">
                      <a:moveTo>
                        <a:pt x="25346" y="140503"/>
                      </a:moveTo>
                      <a:cubicBezTo>
                        <a:pt x="46006" y="267872"/>
                        <a:pt x="64122" y="416452"/>
                        <a:pt x="76362" y="575653"/>
                      </a:cubicBezTo>
                      <a:cubicBezTo>
                        <a:pt x="88887" y="734854"/>
                        <a:pt x="94897" y="904656"/>
                        <a:pt x="95221" y="1074487"/>
                      </a:cubicBezTo>
                      <a:cubicBezTo>
                        <a:pt x="95126" y="1244308"/>
                        <a:pt x="89192" y="1414110"/>
                        <a:pt x="76762" y="1573301"/>
                      </a:cubicBezTo>
                      <a:cubicBezTo>
                        <a:pt x="64608" y="1732521"/>
                        <a:pt x="46491" y="1881102"/>
                        <a:pt x="25775" y="2008461"/>
                      </a:cubicBezTo>
                      <a:cubicBezTo>
                        <a:pt x="17421" y="2059791"/>
                        <a:pt x="8687" y="2107587"/>
                        <a:pt x="0" y="2151326"/>
                      </a:cubicBezTo>
                      <a:lnTo>
                        <a:pt x="107099" y="2151326"/>
                      </a:lnTo>
                      <a:cubicBezTo>
                        <a:pt x="304047" y="1706756"/>
                        <a:pt x="655044" y="745722"/>
                        <a:pt x="358245" y="84725"/>
                      </a:cubicBezTo>
                      <a:cubicBezTo>
                        <a:pt x="234105" y="30242"/>
                        <a:pt x="106604" y="6868"/>
                        <a:pt x="105" y="0"/>
                      </a:cubicBezTo>
                      <a:cubicBezTo>
                        <a:pt x="8629" y="43091"/>
                        <a:pt x="17164" y="90107"/>
                        <a:pt x="25346" y="14050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88E57A68-CE58-351E-33B2-79BEC7E97B01}"/>
                    </a:ext>
                  </a:extLst>
                </p:cNvPr>
                <p:cNvSpPr/>
                <p:nvPr/>
              </p:nvSpPr>
              <p:spPr>
                <a:xfrm>
                  <a:off x="12966745" y="5735628"/>
                  <a:ext cx="1358855" cy="4383172"/>
                </a:xfrm>
                <a:custGeom>
                  <a:avLst/>
                  <a:gdLst>
                    <a:gd name="csX0" fmla="*/ 528599 w 586429"/>
                    <a:gd name="csY0" fmla="*/ 278301 h 1891607"/>
                    <a:gd name="csX1" fmla="*/ 351016 w 586429"/>
                    <a:gd name="csY1" fmla="*/ 0 h 1891607"/>
                    <a:gd name="csX2" fmla="*/ 444722 w 586429"/>
                    <a:gd name="csY2" fmla="*/ 340757 h 1891607"/>
                    <a:gd name="csX3" fmla="*/ 0 w 586429"/>
                    <a:gd name="csY3" fmla="*/ 1891608 h 1891607"/>
                    <a:gd name="csX4" fmla="*/ 49502 w 586429"/>
                    <a:gd name="csY4" fmla="*/ 1891608 h 1891607"/>
                    <a:gd name="csX5" fmla="*/ 313277 w 586429"/>
                    <a:gd name="csY5" fmla="*/ 1377305 h 1891607"/>
                    <a:gd name="csX6" fmla="*/ 528599 w 586429"/>
                    <a:gd name="csY6" fmla="*/ 278301 h 18916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29" h="1891607">
                      <a:moveTo>
                        <a:pt x="528599" y="278301"/>
                      </a:moveTo>
                      <a:cubicBezTo>
                        <a:pt x="484061" y="163658"/>
                        <a:pt x="422348" y="72447"/>
                        <a:pt x="351016" y="0"/>
                      </a:cubicBezTo>
                      <a:cubicBezTo>
                        <a:pt x="394945" y="96241"/>
                        <a:pt x="428978" y="209083"/>
                        <a:pt x="444722" y="340757"/>
                      </a:cubicBezTo>
                      <a:cubicBezTo>
                        <a:pt x="509216" y="879872"/>
                        <a:pt x="233553" y="1412215"/>
                        <a:pt x="0" y="1891608"/>
                      </a:cubicBezTo>
                      <a:lnTo>
                        <a:pt x="49502" y="1891608"/>
                      </a:lnTo>
                      <a:cubicBezTo>
                        <a:pt x="49502" y="1891608"/>
                        <a:pt x="139227" y="1715243"/>
                        <a:pt x="313277" y="1377305"/>
                      </a:cubicBezTo>
                      <a:cubicBezTo>
                        <a:pt x="487347" y="1039377"/>
                        <a:pt x="687324" y="686810"/>
                        <a:pt x="528599" y="27830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48777E54-1F36-7918-5A45-314401CDAA9F}"/>
                    </a:ext>
                  </a:extLst>
                </p:cNvPr>
                <p:cNvSpPr/>
                <p:nvPr/>
              </p:nvSpPr>
              <p:spPr>
                <a:xfrm>
                  <a:off x="10933796" y="5133818"/>
                  <a:ext cx="1095661" cy="4984984"/>
                </a:xfrm>
                <a:custGeom>
                  <a:avLst/>
                  <a:gdLst>
                    <a:gd name="csX0" fmla="*/ 1095395 w 1095661"/>
                    <a:gd name="csY0" fmla="*/ 0 h 4984984"/>
                    <a:gd name="csX1" fmla="*/ 1036951 w 1095661"/>
                    <a:gd name="csY1" fmla="*/ 325569 h 4984984"/>
                    <a:gd name="csX2" fmla="*/ 918718 w 1095661"/>
                    <a:gd name="csY2" fmla="*/ 1333885 h 4984984"/>
                    <a:gd name="csX3" fmla="*/ 875016 w 1095661"/>
                    <a:gd name="csY3" fmla="*/ 2489767 h 4984984"/>
                    <a:gd name="csX4" fmla="*/ 917768 w 1095661"/>
                    <a:gd name="csY4" fmla="*/ 3645605 h 4984984"/>
                    <a:gd name="csX5" fmla="*/ 1035960 w 1095661"/>
                    <a:gd name="csY5" fmla="*/ 4653940 h 4984984"/>
                    <a:gd name="csX6" fmla="*/ 1095661 w 1095661"/>
                    <a:gd name="csY6" fmla="*/ 4984984 h 4984984"/>
                    <a:gd name="csX7" fmla="*/ 847428 w 1095661"/>
                    <a:gd name="csY7" fmla="*/ 4984984 h 4984984"/>
                    <a:gd name="csX8" fmla="*/ 265480 w 1095661"/>
                    <a:gd name="csY8" fmla="*/ 196322 h 4984984"/>
                    <a:gd name="csX9" fmla="*/ 265495 w 1095661"/>
                    <a:gd name="csY9" fmla="*/ 196317 h 4984984"/>
                    <a:gd name="csX10" fmla="*/ 265501 w 1095661"/>
                    <a:gd name="csY10" fmla="*/ 196301 h 4984984"/>
                    <a:gd name="csX11" fmla="*/ 265977 w 1095661"/>
                    <a:gd name="csY11" fmla="*/ 196135 h 4984984"/>
                    <a:gd name="csX12" fmla="*/ 481814 w 1095661"/>
                    <a:gd name="csY12" fmla="*/ 114612 h 4984984"/>
                    <a:gd name="csX13" fmla="*/ 556096 w 1095661"/>
                    <a:gd name="csY13" fmla="*/ 94530 h 4984984"/>
                    <a:gd name="csX14" fmla="*/ 588864 w 1095661"/>
                    <a:gd name="csY14" fmla="*/ 83054 h 4984984"/>
                    <a:gd name="csX15" fmla="*/ 588155 w 1095661"/>
                    <a:gd name="csY15" fmla="*/ 85863 h 4984984"/>
                    <a:gd name="csX16" fmla="*/ 695774 w 1095661"/>
                    <a:gd name="csY16" fmla="*/ 56769 h 4984984"/>
                    <a:gd name="csX17" fmla="*/ 1095395 w 1095661"/>
                    <a:gd name="csY17" fmla="*/ 0 h 49849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95661" h="4984984">
                      <a:moveTo>
                        <a:pt x="1095395" y="0"/>
                      </a:moveTo>
                      <a:cubicBezTo>
                        <a:pt x="1075708" y="99849"/>
                        <a:pt x="1055910" y="208791"/>
                        <a:pt x="1036951" y="325569"/>
                      </a:cubicBezTo>
                      <a:cubicBezTo>
                        <a:pt x="989102" y="620705"/>
                        <a:pt x="947078" y="964990"/>
                        <a:pt x="918718" y="1333885"/>
                      </a:cubicBezTo>
                      <a:cubicBezTo>
                        <a:pt x="889693" y="1702780"/>
                        <a:pt x="875723" y="2096261"/>
                        <a:pt x="875016" y="2489767"/>
                      </a:cubicBezTo>
                      <a:cubicBezTo>
                        <a:pt x="875192" y="2883271"/>
                        <a:pt x="888988" y="3276730"/>
                        <a:pt x="917768" y="3645605"/>
                      </a:cubicBezTo>
                      <a:cubicBezTo>
                        <a:pt x="945998" y="4014542"/>
                        <a:pt x="987932" y="4358830"/>
                        <a:pt x="1035960" y="4653940"/>
                      </a:cubicBezTo>
                      <a:cubicBezTo>
                        <a:pt x="1055292" y="4772882"/>
                        <a:pt x="1075532" y="4883634"/>
                        <a:pt x="1095661" y="4984984"/>
                      </a:cubicBezTo>
                      <a:lnTo>
                        <a:pt x="847428" y="4984984"/>
                      </a:lnTo>
                      <a:cubicBezTo>
                        <a:pt x="391087" y="3954840"/>
                        <a:pt x="-422274" y="1727940"/>
                        <a:pt x="265480" y="196322"/>
                      </a:cubicBezTo>
                      <a:lnTo>
                        <a:pt x="265495" y="196317"/>
                      </a:lnTo>
                      <a:lnTo>
                        <a:pt x="265501" y="196301"/>
                      </a:lnTo>
                      <a:lnTo>
                        <a:pt x="265977" y="196135"/>
                      </a:lnTo>
                      <a:lnTo>
                        <a:pt x="481814" y="114612"/>
                      </a:lnTo>
                      <a:lnTo>
                        <a:pt x="556096" y="94530"/>
                      </a:lnTo>
                      <a:lnTo>
                        <a:pt x="588864" y="83054"/>
                      </a:lnTo>
                      <a:lnTo>
                        <a:pt x="588155" y="85863"/>
                      </a:lnTo>
                      <a:lnTo>
                        <a:pt x="695774" y="56769"/>
                      </a:lnTo>
                      <a:cubicBezTo>
                        <a:pt x="836447" y="25458"/>
                        <a:pt x="972007" y="7945"/>
                        <a:pt x="109539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5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 wrap="square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B8E5A4AE-CBDA-8012-20D7-63CBF9F07AC8}"/>
                    </a:ext>
                  </a:extLst>
                </p:cNvPr>
                <p:cNvSpPr/>
                <p:nvPr/>
              </p:nvSpPr>
              <p:spPr>
                <a:xfrm>
                  <a:off x="10058400" y="5735607"/>
                  <a:ext cx="1358912" cy="4383215"/>
                </a:xfrm>
                <a:custGeom>
                  <a:avLst/>
                  <a:gdLst>
                    <a:gd name="csX0" fmla="*/ 141713 w 586454"/>
                    <a:gd name="csY0" fmla="*/ 340766 h 1891626"/>
                    <a:gd name="csX1" fmla="*/ 235430 w 586454"/>
                    <a:gd name="csY1" fmla="*/ 0 h 1891626"/>
                    <a:gd name="csX2" fmla="*/ 57827 w 586454"/>
                    <a:gd name="csY2" fmla="*/ 278321 h 1891626"/>
                    <a:gd name="csX3" fmla="*/ 273158 w 586454"/>
                    <a:gd name="csY3" fmla="*/ 1377325 h 1891626"/>
                    <a:gd name="csX4" fmla="*/ 536934 w 586454"/>
                    <a:gd name="csY4" fmla="*/ 1891627 h 1891626"/>
                    <a:gd name="csX5" fmla="*/ 586455 w 586454"/>
                    <a:gd name="csY5" fmla="*/ 1891627 h 1891626"/>
                    <a:gd name="csX6" fmla="*/ 141713 w 586454"/>
                    <a:gd name="csY6" fmla="*/ 340766 h 189162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54" h="1891626">
                      <a:moveTo>
                        <a:pt x="141713" y="340766"/>
                      </a:moveTo>
                      <a:cubicBezTo>
                        <a:pt x="157468" y="209093"/>
                        <a:pt x="191491" y="96241"/>
                        <a:pt x="235430" y="0"/>
                      </a:cubicBezTo>
                      <a:cubicBezTo>
                        <a:pt x="164097" y="72447"/>
                        <a:pt x="102366" y="163659"/>
                        <a:pt x="57827" y="278321"/>
                      </a:cubicBezTo>
                      <a:cubicBezTo>
                        <a:pt x="-100898" y="686829"/>
                        <a:pt x="99099" y="1039397"/>
                        <a:pt x="273158" y="1377325"/>
                      </a:cubicBezTo>
                      <a:cubicBezTo>
                        <a:pt x="447228" y="1715262"/>
                        <a:pt x="536934" y="1891627"/>
                        <a:pt x="536934" y="1891627"/>
                      </a:cubicBezTo>
                      <a:lnTo>
                        <a:pt x="586455" y="1891627"/>
                      </a:lnTo>
                      <a:cubicBezTo>
                        <a:pt x="352883" y="1412224"/>
                        <a:pt x="77229" y="879872"/>
                        <a:pt x="141713" y="34076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1B536086-4709-A009-9971-E44093F8C5C1}"/>
              </a:ext>
            </a:extLst>
          </p:cNvPr>
          <p:cNvGrpSpPr/>
          <p:nvPr/>
        </p:nvGrpSpPr>
        <p:grpSpPr>
          <a:xfrm>
            <a:off x="3818235" y="6906256"/>
            <a:ext cx="5233002" cy="1647580"/>
            <a:chOff x="3818235" y="6906256"/>
            <a:chExt cx="5233002" cy="1647580"/>
          </a:xfrm>
        </p:grpSpPr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4526E88-FCC9-90B6-3629-A56F72682857}"/>
                </a:ext>
              </a:extLst>
            </p:cNvPr>
            <p:cNvSpPr/>
            <p:nvPr/>
          </p:nvSpPr>
          <p:spPr>
            <a:xfrm>
              <a:off x="4693708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4351E85A-7DDE-FF8F-996F-FEF20FF12F2C}"/>
                </a:ext>
              </a:extLst>
            </p:cNvPr>
            <p:cNvGrpSpPr/>
            <p:nvPr/>
          </p:nvGrpSpPr>
          <p:grpSpPr>
            <a:xfrm>
              <a:off x="5410594" y="7243938"/>
              <a:ext cx="2669276" cy="972217"/>
              <a:chOff x="6557445" y="4827677"/>
              <a:chExt cx="2669276" cy="972217"/>
            </a:xfrm>
          </p:grpSpPr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0DC41DC6-5AA6-2D86-AF36-F2CC87A2956F}"/>
                  </a:ext>
                </a:extLst>
              </p:cNvPr>
              <p:cNvSpPr txBox="1"/>
              <p:nvPr/>
            </p:nvSpPr>
            <p:spPr>
              <a:xfrm>
                <a:off x="7359221" y="4827677"/>
                <a:ext cx="1867499" cy="467867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FUEL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Nhiên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liệu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AF246FC3-1210-720E-B48B-6BE29EA14A75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Nạp năng lượng bằng tầm nhìn, động lực và mục tiêu rõ ràng.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B6DACF0E-CC17-DAFA-0DB3-FB3803704093}"/>
                </a:ext>
              </a:extLst>
            </p:cNvPr>
            <p:cNvSpPr/>
            <p:nvPr/>
          </p:nvSpPr>
          <p:spPr>
            <a:xfrm>
              <a:off x="3818235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0CFC6FDC-E9E2-F50D-52CE-5DCA5485D4EF}"/>
                </a:ext>
              </a:extLst>
            </p:cNvPr>
            <p:cNvSpPr/>
            <p:nvPr/>
          </p:nvSpPr>
          <p:spPr>
            <a:xfrm>
              <a:off x="4041263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A9A86603-7110-62C7-1D8C-31DD0FC300C4}"/>
              </a:ext>
            </a:extLst>
          </p:cNvPr>
          <p:cNvGrpSpPr/>
          <p:nvPr/>
        </p:nvGrpSpPr>
        <p:grpSpPr>
          <a:xfrm>
            <a:off x="8751719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2C286CCC-4313-3C7E-58DF-B36FEFEE3805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5D8B086A-1194-0C84-5994-491D6E945D61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4A09087F-8CEF-BD0E-D29B-7EF6DBE0C8AD}"/>
              </a:ext>
            </a:extLst>
          </p:cNvPr>
          <p:cNvGrpSpPr/>
          <p:nvPr/>
        </p:nvGrpSpPr>
        <p:grpSpPr>
          <a:xfrm>
            <a:off x="4954499" y="4480939"/>
            <a:ext cx="5233002" cy="1647580"/>
            <a:chOff x="4954499" y="4480939"/>
            <a:chExt cx="5233002" cy="1647580"/>
          </a:xfrm>
        </p:grpSpPr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A54EC7F-07C8-15D7-46CA-22057AE7E7A6}"/>
                </a:ext>
              </a:extLst>
            </p:cNvPr>
            <p:cNvSpPr/>
            <p:nvPr/>
          </p:nvSpPr>
          <p:spPr>
            <a:xfrm>
              <a:off x="5829972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64618A7E-0203-2EF1-FC7E-AE45ABC0A56D}"/>
                </a:ext>
              </a:extLst>
            </p:cNvPr>
            <p:cNvGrpSpPr/>
            <p:nvPr/>
          </p:nvGrpSpPr>
          <p:grpSpPr>
            <a:xfrm>
              <a:off x="6546858" y="4818621"/>
              <a:ext cx="2669276" cy="972217"/>
              <a:chOff x="6557445" y="4827677"/>
              <a:chExt cx="2669276" cy="972217"/>
            </a:xfrm>
          </p:grpSpPr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BBAEB080-8B76-4BDB-9053-36A5C5F6AC31}"/>
                  </a:ext>
                </a:extLst>
              </p:cNvPr>
              <p:cNvSpPr txBox="1"/>
              <p:nvPr/>
            </p:nvSpPr>
            <p:spPr>
              <a:xfrm>
                <a:off x="6831833" y="4827677"/>
                <a:ext cx="239488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GROUND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Nền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tảng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0D767001-1C65-BBD2-A445-76D32144FFF3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Xác định nền tảng, nguồn lực và điều kiện cần trước khi khởi hành.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1F9D4C1-A170-78A2-2637-5334B3C22D06}"/>
                </a:ext>
              </a:extLst>
            </p:cNvPr>
            <p:cNvSpPr/>
            <p:nvPr/>
          </p:nvSpPr>
          <p:spPr>
            <a:xfrm>
              <a:off x="4954499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3F3D02ED-590A-BEE2-6C9B-0C32840C1089}"/>
                </a:ext>
              </a:extLst>
            </p:cNvPr>
            <p:cNvSpPr/>
            <p:nvPr/>
          </p:nvSpPr>
          <p:spPr>
            <a:xfrm>
              <a:off x="5177527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AC13522D-AE18-9164-B59A-17040F742100}"/>
              </a:ext>
            </a:extLst>
          </p:cNvPr>
          <p:cNvGrpSpPr/>
          <p:nvPr/>
        </p:nvGrpSpPr>
        <p:grpSpPr>
          <a:xfrm>
            <a:off x="9887983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393697F0-BD15-9526-CF69-65A22DE2F649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F14F3B3D-A3A5-5589-B297-88593F35A3BF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7D476EFA-AE7B-2931-E310-0849B5C6B255}"/>
              </a:ext>
            </a:extLst>
          </p:cNvPr>
          <p:cNvGrpSpPr/>
          <p:nvPr/>
        </p:nvGrpSpPr>
        <p:grpSpPr>
          <a:xfrm>
            <a:off x="4954499" y="9331573"/>
            <a:ext cx="5233002" cy="1647580"/>
            <a:chOff x="4954499" y="9331573"/>
            <a:chExt cx="5233002" cy="1647580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C45866B2-1740-E244-A485-1575D430F11D}"/>
                </a:ext>
              </a:extLst>
            </p:cNvPr>
            <p:cNvSpPr/>
            <p:nvPr/>
          </p:nvSpPr>
          <p:spPr>
            <a:xfrm>
              <a:off x="5829972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E53F2DBF-F230-E43E-DEFC-BFE82F405247}"/>
                </a:ext>
              </a:extLst>
            </p:cNvPr>
            <p:cNvGrpSpPr/>
            <p:nvPr/>
          </p:nvGrpSpPr>
          <p:grpSpPr>
            <a:xfrm>
              <a:off x="6546858" y="9669255"/>
              <a:ext cx="2669276" cy="1232288"/>
              <a:chOff x="6557445" y="4827677"/>
              <a:chExt cx="2669276" cy="1232288"/>
            </a:xfrm>
          </p:grpSpPr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2CD1BB2F-9D61-82E8-DCE7-7650984D1091}"/>
                  </a:ext>
                </a:extLst>
              </p:cNvPr>
              <p:cNvSpPr txBox="1"/>
              <p:nvPr/>
            </p:nvSpPr>
            <p:spPr>
              <a:xfrm>
                <a:off x="7104343" y="4827677"/>
                <a:ext cx="212237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IGNITE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Cất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cánh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B6D8F12F-19E3-8482-4A8F-0F7E72E3993E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903627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Kích hoạt hành động đầu tiên, chuyển ý tưởng thành chuyển động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3EBEC45D-B84D-1DC6-C6AC-52FAB74CA460}"/>
                </a:ext>
              </a:extLst>
            </p:cNvPr>
            <p:cNvSpPr/>
            <p:nvPr/>
          </p:nvSpPr>
          <p:spPr>
            <a:xfrm>
              <a:off x="4954499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300823C4-E4FD-3DD9-E954-54CF292AE828}"/>
                </a:ext>
              </a:extLst>
            </p:cNvPr>
            <p:cNvSpPr/>
            <p:nvPr/>
          </p:nvSpPr>
          <p:spPr>
            <a:xfrm>
              <a:off x="5177527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B3F6E116-61CE-E7D6-2E4F-AB91BDE86F1D}"/>
              </a:ext>
            </a:extLst>
          </p:cNvPr>
          <p:cNvGrpSpPr/>
          <p:nvPr/>
        </p:nvGrpSpPr>
        <p:grpSpPr>
          <a:xfrm>
            <a:off x="9887983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44C4DE26-5A03-B5D0-FC2E-3078A21F5B20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6AF03A33-9567-2B73-0ECA-52DDAF123D6F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09399B75-2D3E-A22C-12B1-C4EAF0F35EC3}"/>
              </a:ext>
            </a:extLst>
          </p:cNvPr>
          <p:cNvGrpSpPr/>
          <p:nvPr/>
        </p:nvGrpSpPr>
        <p:grpSpPr>
          <a:xfrm>
            <a:off x="15332764" y="6906256"/>
            <a:ext cx="5233002" cy="1647580"/>
            <a:chOff x="15332764" y="6906256"/>
            <a:chExt cx="5233002" cy="1647580"/>
          </a:xfrm>
        </p:grpSpPr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9F640229-C973-B167-C3CA-4E2280A86DE3}"/>
                </a:ext>
              </a:extLst>
            </p:cNvPr>
            <p:cNvSpPr/>
            <p:nvPr/>
          </p:nvSpPr>
          <p:spPr>
            <a:xfrm flipH="1">
              <a:off x="15332764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B5603E09-E033-4D2A-138A-806AA24BAB5B}"/>
                </a:ext>
              </a:extLst>
            </p:cNvPr>
            <p:cNvGrpSpPr/>
            <p:nvPr/>
          </p:nvGrpSpPr>
          <p:grpSpPr>
            <a:xfrm flipH="1">
              <a:off x="16304131" y="7243938"/>
              <a:ext cx="2778647" cy="972217"/>
              <a:chOff x="6448074" y="4827677"/>
              <a:chExt cx="2778647" cy="972217"/>
            </a:xfrm>
          </p:grpSpPr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10D79849-B315-44D1-F29F-6AABDFEA8004}"/>
                  </a:ext>
                </a:extLst>
              </p:cNvPr>
              <p:cNvSpPr txBox="1"/>
              <p:nvPr/>
            </p:nvSpPr>
            <p:spPr>
              <a:xfrm>
                <a:off x="6448074" y="4827677"/>
                <a:ext cx="2778646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NAVIGATE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Điều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hướng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C44350AE-52B5-9E44-E9F8-797218DE6B54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Điều chỉnh hướng bay linh hoạt theo môi trường và tín hiệu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AB9EC505-D168-37A1-4C52-09C490226CFA}"/>
                </a:ext>
              </a:extLst>
            </p:cNvPr>
            <p:cNvSpPr/>
            <p:nvPr/>
          </p:nvSpPr>
          <p:spPr>
            <a:xfrm flipH="1">
              <a:off x="19288024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3BD2AE0B-2E04-51A7-1239-C044E3879D6D}"/>
                </a:ext>
              </a:extLst>
            </p:cNvPr>
            <p:cNvSpPr/>
            <p:nvPr/>
          </p:nvSpPr>
          <p:spPr>
            <a:xfrm flipH="1">
              <a:off x="19511052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4E9EA2CE-0AFA-19C9-0BF9-D53CA04FF385}"/>
              </a:ext>
            </a:extLst>
          </p:cNvPr>
          <p:cNvGrpSpPr/>
          <p:nvPr/>
        </p:nvGrpSpPr>
        <p:grpSpPr>
          <a:xfrm flipH="1">
            <a:off x="15034750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F66B0C6C-B9CD-FD45-45B7-86791BF3E431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ED7CD538-152E-7024-ACE9-7755B7208F1D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C40A91A0-0A55-24DC-8ABD-6B8FF4F0AECC}"/>
              </a:ext>
            </a:extLst>
          </p:cNvPr>
          <p:cNvGrpSpPr/>
          <p:nvPr/>
        </p:nvGrpSpPr>
        <p:grpSpPr>
          <a:xfrm>
            <a:off x="14196500" y="4480939"/>
            <a:ext cx="5233002" cy="1647580"/>
            <a:chOff x="14196500" y="4480939"/>
            <a:chExt cx="5233002" cy="1647580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F43B0528-4479-9A73-6376-9015A8878233}"/>
                </a:ext>
              </a:extLst>
            </p:cNvPr>
            <p:cNvSpPr/>
            <p:nvPr/>
          </p:nvSpPr>
          <p:spPr>
            <a:xfrm flipH="1">
              <a:off x="14196500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5C8248BC-36AA-0D91-9A4F-70D510736E0B}"/>
                </a:ext>
              </a:extLst>
            </p:cNvPr>
            <p:cNvGrpSpPr/>
            <p:nvPr/>
          </p:nvGrpSpPr>
          <p:grpSpPr>
            <a:xfrm flipH="1">
              <a:off x="15167867" y="4818621"/>
              <a:ext cx="2669276" cy="972217"/>
              <a:chOff x="6557445" y="4827677"/>
              <a:chExt cx="2669276" cy="972217"/>
            </a:xfrm>
          </p:grpSpPr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5D075E5B-3CC0-9598-8455-52C9FD28168A}"/>
                  </a:ext>
                </a:extLst>
              </p:cNvPr>
              <p:cNvSpPr txBox="1"/>
              <p:nvPr/>
            </p:nvSpPr>
            <p:spPr>
              <a:xfrm>
                <a:off x="6741809" y="4827677"/>
                <a:ext cx="2484911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ASCEND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Thăng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hoa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05B6216A-084D-712B-040D-780BBB79BDAA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Vươn cao bền vững, đạt tầm nhìn mới và giá trị vượt trội.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3B0FB218-E17C-F5A5-6220-E1E855360ABC}"/>
                </a:ext>
              </a:extLst>
            </p:cNvPr>
            <p:cNvSpPr/>
            <p:nvPr/>
          </p:nvSpPr>
          <p:spPr>
            <a:xfrm flipH="1">
              <a:off x="18151760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03CACE17-97B8-B0D0-F8E8-41C8766C12FF}"/>
                </a:ext>
              </a:extLst>
            </p:cNvPr>
            <p:cNvSpPr/>
            <p:nvPr/>
          </p:nvSpPr>
          <p:spPr>
            <a:xfrm flipH="1">
              <a:off x="18374788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B6AE2022-C999-90AD-C764-954D5064AAD9}"/>
              </a:ext>
            </a:extLst>
          </p:cNvPr>
          <p:cNvGrpSpPr/>
          <p:nvPr/>
        </p:nvGrpSpPr>
        <p:grpSpPr>
          <a:xfrm flipH="1">
            <a:off x="13898486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4B9273BA-6718-3485-FBC6-94E7682D2BE5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DCB19889-4F5F-586A-3A87-E80756720ECE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2CD8E1DA-1D76-61F1-FFE0-98069FB8625A}"/>
              </a:ext>
            </a:extLst>
          </p:cNvPr>
          <p:cNvGrpSpPr/>
          <p:nvPr/>
        </p:nvGrpSpPr>
        <p:grpSpPr>
          <a:xfrm>
            <a:off x="14196500" y="9331573"/>
            <a:ext cx="5233002" cy="1647580"/>
            <a:chOff x="14196500" y="9331573"/>
            <a:chExt cx="5233002" cy="1647580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96C4BFCF-AA47-6AEC-644F-DE82D994DF1B}"/>
                </a:ext>
              </a:extLst>
            </p:cNvPr>
            <p:cNvSpPr/>
            <p:nvPr/>
          </p:nvSpPr>
          <p:spPr>
            <a:xfrm flipH="1">
              <a:off x="14196500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7FF82602-FFCE-9154-85D8-3C07B195F160}"/>
                </a:ext>
              </a:extLst>
            </p:cNvPr>
            <p:cNvGrpSpPr/>
            <p:nvPr/>
          </p:nvGrpSpPr>
          <p:grpSpPr>
            <a:xfrm flipH="1">
              <a:off x="15167867" y="9669255"/>
              <a:ext cx="2669276" cy="972217"/>
              <a:chOff x="6557445" y="4827677"/>
              <a:chExt cx="2669276" cy="972217"/>
            </a:xfrm>
          </p:grpSpPr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E2E316CF-173D-CBA8-965D-BF30EEF1D429}"/>
                  </a:ext>
                </a:extLst>
              </p:cNvPr>
              <p:cNvSpPr txBox="1"/>
              <p:nvPr/>
            </p:nvSpPr>
            <p:spPr>
              <a:xfrm>
                <a:off x="7473163" y="4827677"/>
                <a:ext cx="175355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LIFT – 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Tung bay</a:t>
                </a:r>
              </a:p>
            </p:txBody>
          </p: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07DCA7AF-C000-D55F-E3F7-7649A4853847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Tăng lực đẩy, mở rộng nỗ lực để vượt qua lực cản ban đầu.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36CF0DBC-9997-2F6D-80FD-8719C76D72D2}"/>
                </a:ext>
              </a:extLst>
            </p:cNvPr>
            <p:cNvSpPr/>
            <p:nvPr/>
          </p:nvSpPr>
          <p:spPr>
            <a:xfrm flipH="1">
              <a:off x="18151760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7376F6B5-8ACB-E896-0F31-C5E5F2938645}"/>
                </a:ext>
              </a:extLst>
            </p:cNvPr>
            <p:cNvSpPr/>
            <p:nvPr/>
          </p:nvSpPr>
          <p:spPr>
            <a:xfrm flipH="1">
              <a:off x="18374788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BE486DAB-FFD4-5E67-EE32-AEC24C584462}"/>
              </a:ext>
            </a:extLst>
          </p:cNvPr>
          <p:cNvGrpSpPr/>
          <p:nvPr/>
        </p:nvGrpSpPr>
        <p:grpSpPr>
          <a:xfrm flipH="1">
            <a:off x="13898486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5C4D6185-AE25-A570-B9AE-D184EDE2BBCE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AEE88FDF-3992-81C8-4BF1-53170123EC4C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2496464A-2B4B-D5D4-48A1-6736874AE6FC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2A291A32-55EF-187D-9F74-3C57BF1E16D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0BB3FC2E-A310-AEDD-4D60-1190DF071E4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13092FA0-739B-7024-2C7F-7B17D1743C9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297" name="!!MainTitle1">
            <a:extLst>
              <a:ext uri="{FF2B5EF4-FFF2-40B4-BE49-F238E27FC236}">
                <a16:creationId xmlns:a16="http://schemas.microsoft.com/office/drawing/2014/main" id="{6DFBF3EE-2B45-1B59-7C36-B6D81818EE80}"/>
              </a:ext>
            </a:extLst>
          </p:cNvPr>
          <p:cNvSpPr txBox="1"/>
          <p:nvPr/>
        </p:nvSpPr>
        <p:spPr>
          <a:xfrm>
            <a:off x="5898473" y="1190307"/>
            <a:ext cx="12587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 Balloon </a:t>
            </a:r>
            <a:r>
              <a:rPr lang="en-US" sz="7500" noProof="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14:prism dir="u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9" dur="12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0" dur="12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4" grpId="0"/>
          <p:bldP spid="55" grpId="0" animBg="1"/>
          <p:bldP spid="56" grpId="0" animBg="1"/>
          <p:bldP spid="57" grpId="0" animBg="1"/>
          <p:bldP spid="58" grpId="0" animBg="1"/>
          <p:bldP spid="29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 animBg="1"/>
          <p:bldP spid="54" grpId="0"/>
          <p:bldP spid="55" grpId="0" animBg="1"/>
          <p:bldP spid="56" grpId="0" animBg="1"/>
          <p:bldP spid="57" grpId="0" animBg="1"/>
          <p:bldP spid="58" grpId="0" animBg="1"/>
          <p:bldP spid="29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D0A51F2-8F47-A11C-08A0-268D42A88C7A}"/>
              </a:ext>
            </a:extLst>
          </p:cNvPr>
          <p:cNvGrpSpPr/>
          <p:nvPr/>
        </p:nvGrpSpPr>
        <p:grpSpPr>
          <a:xfrm>
            <a:off x="24137" y="9114184"/>
            <a:ext cx="24431527" cy="3052123"/>
            <a:chOff x="24137" y="9114184"/>
            <a:chExt cx="24431527" cy="3052123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8B1928E-C8F1-09C0-118E-6A038184CBD8}"/>
                </a:ext>
              </a:extLst>
            </p:cNvPr>
            <p:cNvSpPr/>
            <p:nvPr/>
          </p:nvSpPr>
          <p:spPr>
            <a:xfrm>
              <a:off x="24137" y="9117376"/>
              <a:ext cx="13743927" cy="3048931"/>
            </a:xfrm>
            <a:custGeom>
              <a:avLst/>
              <a:gdLst>
                <a:gd name="csX0" fmla="*/ 13743927 w 13743927"/>
                <a:gd name="csY0" fmla="*/ 0 h 3048931"/>
                <a:gd name="csX1" fmla="*/ 12239309 w 13743927"/>
                <a:gd name="csY1" fmla="*/ 730132 h 3048931"/>
                <a:gd name="csX2" fmla="*/ 11869733 w 13743927"/>
                <a:gd name="csY2" fmla="*/ 685831 h 3048931"/>
                <a:gd name="csX3" fmla="*/ 10328731 w 13743927"/>
                <a:gd name="csY3" fmla="*/ 2006490 h 3048931"/>
                <a:gd name="csX4" fmla="*/ 10199635 w 13743927"/>
                <a:gd name="csY4" fmla="*/ 1998462 h 3048931"/>
                <a:gd name="csX5" fmla="*/ 9635314 w 13743927"/>
                <a:gd name="csY5" fmla="*/ 2159914 h 3048931"/>
                <a:gd name="csX6" fmla="*/ 8400029 w 13743927"/>
                <a:gd name="csY6" fmla="*/ 1231809 h 3048931"/>
                <a:gd name="csX7" fmla="*/ 7194950 w 13743927"/>
                <a:gd name="csY7" fmla="*/ 2068168 h 3048931"/>
                <a:gd name="csX8" fmla="*/ 6775280 w 13743927"/>
                <a:gd name="csY8" fmla="*/ 1998435 h 3048931"/>
                <a:gd name="csX9" fmla="*/ 6001621 w 13743927"/>
                <a:gd name="csY9" fmla="*/ 2254308 h 3048931"/>
                <a:gd name="csX10" fmla="*/ 4612884 w 13743927"/>
                <a:gd name="csY10" fmla="*/ 1386861 h 3048931"/>
                <a:gd name="csX11" fmla="*/ 3474366 w 13743927"/>
                <a:gd name="csY11" fmla="*/ 1887656 h 3048931"/>
                <a:gd name="csX12" fmla="*/ 2588686 w 13743927"/>
                <a:gd name="csY12" fmla="*/ 1537914 h 3048931"/>
                <a:gd name="csX13" fmla="*/ 2564356 w 13743927"/>
                <a:gd name="csY13" fmla="*/ 1538521 h 3048931"/>
                <a:gd name="csX14" fmla="*/ 827504 w 13743927"/>
                <a:gd name="csY14" fmla="*/ 370017 h 3048931"/>
                <a:gd name="csX15" fmla="*/ 0 w 13743927"/>
                <a:gd name="csY15" fmla="*/ 562419 h 3048931"/>
                <a:gd name="csX16" fmla="*/ 0 w 13743927"/>
                <a:gd name="csY16" fmla="*/ 3048932 h 3048931"/>
                <a:gd name="csX17" fmla="*/ 7851210 w 13743927"/>
                <a:gd name="csY17" fmla="*/ 3048932 h 3048931"/>
                <a:gd name="csX18" fmla="*/ 12157300 w 13743927"/>
                <a:gd name="csY18" fmla="*/ 3048932 h 3048931"/>
                <a:gd name="csX19" fmla="*/ 13743927 w 13743927"/>
                <a:gd name="csY19" fmla="*/ 3048932 h 3048931"/>
                <a:gd name="csX20" fmla="*/ 13743927 w 13743927"/>
                <a:gd name="csY20" fmla="*/ 0 h 30489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</a:cxnLst>
              <a:rect l="l" t="t" r="r" b="b"/>
              <a:pathLst>
                <a:path w="13743927" h="3048931">
                  <a:moveTo>
                    <a:pt x="13743927" y="0"/>
                  </a:moveTo>
                  <a:cubicBezTo>
                    <a:pt x="13135085" y="4249"/>
                    <a:pt x="12593024" y="288450"/>
                    <a:pt x="12239309" y="730132"/>
                  </a:cubicBezTo>
                  <a:cubicBezTo>
                    <a:pt x="12120806" y="701306"/>
                    <a:pt x="11997118" y="685831"/>
                    <a:pt x="11869733" y="685831"/>
                  </a:cubicBezTo>
                  <a:cubicBezTo>
                    <a:pt x="11089784" y="685831"/>
                    <a:pt x="10443537" y="1258649"/>
                    <a:pt x="10328731" y="2006490"/>
                  </a:cubicBezTo>
                  <a:cubicBezTo>
                    <a:pt x="10286388" y="2001387"/>
                    <a:pt x="10243357" y="1998462"/>
                    <a:pt x="10199635" y="1998462"/>
                  </a:cubicBezTo>
                  <a:cubicBezTo>
                    <a:pt x="9992366" y="1998462"/>
                    <a:pt x="9799082" y="2057714"/>
                    <a:pt x="9635314" y="2159914"/>
                  </a:cubicBezTo>
                  <a:cubicBezTo>
                    <a:pt x="9480179" y="1623894"/>
                    <a:pt x="8986087" y="1231809"/>
                    <a:pt x="8400029" y="1231809"/>
                  </a:cubicBezTo>
                  <a:cubicBezTo>
                    <a:pt x="7847955" y="1231809"/>
                    <a:pt x="7377310" y="1579731"/>
                    <a:pt x="7194950" y="2068168"/>
                  </a:cubicBezTo>
                  <a:cubicBezTo>
                    <a:pt x="7063262" y="2023178"/>
                    <a:pt x="6922195" y="1998435"/>
                    <a:pt x="6775280" y="1998435"/>
                  </a:cubicBezTo>
                  <a:cubicBezTo>
                    <a:pt x="6485313" y="1998435"/>
                    <a:pt x="6217635" y="2093601"/>
                    <a:pt x="6001621" y="2254308"/>
                  </a:cubicBezTo>
                  <a:cubicBezTo>
                    <a:pt x="5750520" y="1740714"/>
                    <a:pt x="5223107" y="1386861"/>
                    <a:pt x="4612884" y="1386861"/>
                  </a:cubicBezTo>
                  <a:cubicBezTo>
                    <a:pt x="4162265" y="1386861"/>
                    <a:pt x="3756802" y="1579897"/>
                    <a:pt x="3474366" y="1887656"/>
                  </a:cubicBezTo>
                  <a:cubicBezTo>
                    <a:pt x="3242464" y="1670870"/>
                    <a:pt x="2931174" y="1537914"/>
                    <a:pt x="2588686" y="1537914"/>
                  </a:cubicBezTo>
                  <a:cubicBezTo>
                    <a:pt x="2580493" y="1537914"/>
                    <a:pt x="2572466" y="1538383"/>
                    <a:pt x="2564356" y="1538521"/>
                  </a:cubicBezTo>
                  <a:cubicBezTo>
                    <a:pt x="2285340" y="853241"/>
                    <a:pt x="1613081" y="370017"/>
                    <a:pt x="827504" y="370017"/>
                  </a:cubicBezTo>
                  <a:cubicBezTo>
                    <a:pt x="530393" y="370017"/>
                    <a:pt x="249611" y="439420"/>
                    <a:pt x="0" y="562419"/>
                  </a:cubicBezTo>
                  <a:lnTo>
                    <a:pt x="0" y="3048932"/>
                  </a:lnTo>
                  <a:lnTo>
                    <a:pt x="7851210" y="3048932"/>
                  </a:lnTo>
                  <a:lnTo>
                    <a:pt x="12157300" y="3048932"/>
                  </a:lnTo>
                  <a:lnTo>
                    <a:pt x="13743927" y="3048932"/>
                  </a:lnTo>
                  <a:lnTo>
                    <a:pt x="13743927" y="0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CE6E140-EB56-EDB9-303F-3EE776701BE8}"/>
                </a:ext>
              </a:extLst>
            </p:cNvPr>
            <p:cNvSpPr/>
            <p:nvPr/>
          </p:nvSpPr>
          <p:spPr>
            <a:xfrm>
              <a:off x="13773627" y="9114184"/>
              <a:ext cx="10682037" cy="3002594"/>
            </a:xfrm>
            <a:custGeom>
              <a:avLst/>
              <a:gdLst>
                <a:gd name="csX0" fmla="*/ 0 w 10682037"/>
                <a:gd name="csY0" fmla="*/ 0 h 3002594"/>
                <a:gd name="csX1" fmla="*/ 128786 w 10682037"/>
                <a:gd name="csY1" fmla="*/ 5536 h 3002594"/>
                <a:gd name="csX2" fmla="*/ 1719738 w 10682037"/>
                <a:gd name="csY2" fmla="*/ 1309273 h 3002594"/>
                <a:gd name="csX3" fmla="*/ 1744068 w 10682037"/>
                <a:gd name="csY3" fmla="*/ 1308593 h 3002594"/>
                <a:gd name="csX4" fmla="*/ 2629748 w 10682037"/>
                <a:gd name="csY4" fmla="*/ 1700688 h 3002594"/>
                <a:gd name="csX5" fmla="*/ 3768265 w 10682037"/>
                <a:gd name="csY5" fmla="*/ 1139247 h 3002594"/>
                <a:gd name="csX6" fmla="*/ 5157003 w 10682037"/>
                <a:gd name="csY6" fmla="*/ 2111742 h 3002594"/>
                <a:gd name="csX7" fmla="*/ 5930661 w 10682037"/>
                <a:gd name="csY7" fmla="*/ 1824882 h 3002594"/>
                <a:gd name="csX8" fmla="*/ 6350333 w 10682037"/>
                <a:gd name="csY8" fmla="*/ 1903060 h 3002594"/>
                <a:gd name="csX9" fmla="*/ 7555411 w 10682037"/>
                <a:gd name="csY9" fmla="*/ 965418 h 3002594"/>
                <a:gd name="csX10" fmla="*/ 8790697 w 10682037"/>
                <a:gd name="csY10" fmla="*/ 2005916 h 3002594"/>
                <a:gd name="csX11" fmla="*/ 9355017 w 10682037"/>
                <a:gd name="csY11" fmla="*/ 1824913 h 3002594"/>
                <a:gd name="csX12" fmla="*/ 9484113 w 10682037"/>
                <a:gd name="csY12" fmla="*/ 1833913 h 3002594"/>
                <a:gd name="csX13" fmla="*/ 10603117 w 10682037"/>
                <a:gd name="csY13" fmla="*/ 418114 h 3002594"/>
                <a:gd name="csX14" fmla="*/ 10682037 w 10682037"/>
                <a:gd name="csY14" fmla="*/ 397564 h 3002594"/>
                <a:gd name="csX15" fmla="*/ 10682037 w 10682037"/>
                <a:gd name="csY15" fmla="*/ 3002594 h 3002594"/>
                <a:gd name="csX16" fmla="*/ 7006593 w 10682037"/>
                <a:gd name="csY16" fmla="*/ 3002594 h 3002594"/>
                <a:gd name="csX17" fmla="*/ 0 w 10682037"/>
                <a:gd name="csY17" fmla="*/ 3002594 h 300259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682037" h="3002594">
                  <a:moveTo>
                    <a:pt x="0" y="0"/>
                  </a:moveTo>
                  <a:lnTo>
                    <a:pt x="128786" y="5536"/>
                  </a:lnTo>
                  <a:cubicBezTo>
                    <a:pt x="850960" y="67867"/>
                    <a:pt x="1458161" y="589023"/>
                    <a:pt x="1719738" y="1309273"/>
                  </a:cubicBezTo>
                  <a:cubicBezTo>
                    <a:pt x="1727848" y="1309118"/>
                    <a:pt x="1735875" y="1308593"/>
                    <a:pt x="1744068" y="1308593"/>
                  </a:cubicBezTo>
                  <a:cubicBezTo>
                    <a:pt x="2086556" y="1308593"/>
                    <a:pt x="2397846" y="1457650"/>
                    <a:pt x="2629748" y="1700688"/>
                  </a:cubicBezTo>
                  <a:cubicBezTo>
                    <a:pt x="2912184" y="1355660"/>
                    <a:pt x="3317647" y="1139247"/>
                    <a:pt x="3768265" y="1139247"/>
                  </a:cubicBezTo>
                  <a:cubicBezTo>
                    <a:pt x="4378489" y="1139247"/>
                    <a:pt x="4905901" y="1535952"/>
                    <a:pt x="5157003" y="2111742"/>
                  </a:cubicBezTo>
                  <a:cubicBezTo>
                    <a:pt x="5373017" y="1931573"/>
                    <a:pt x="5640695" y="1824882"/>
                    <a:pt x="5930661" y="1824882"/>
                  </a:cubicBezTo>
                  <a:cubicBezTo>
                    <a:pt x="6077577" y="1824882"/>
                    <a:pt x="6218645" y="1852622"/>
                    <a:pt x="6350333" y="1903060"/>
                  </a:cubicBezTo>
                  <a:cubicBezTo>
                    <a:pt x="6532693" y="1355474"/>
                    <a:pt x="7003337" y="965418"/>
                    <a:pt x="7555411" y="965418"/>
                  </a:cubicBezTo>
                  <a:cubicBezTo>
                    <a:pt x="8141469" y="965418"/>
                    <a:pt x="8635561" y="1404985"/>
                    <a:pt x="8790697" y="2005916"/>
                  </a:cubicBezTo>
                  <a:cubicBezTo>
                    <a:pt x="8954465" y="1891340"/>
                    <a:pt x="9147749" y="1824913"/>
                    <a:pt x="9355017" y="1824913"/>
                  </a:cubicBezTo>
                  <a:cubicBezTo>
                    <a:pt x="9398739" y="1824913"/>
                    <a:pt x="9441769" y="1828192"/>
                    <a:pt x="9484113" y="1833913"/>
                  </a:cubicBezTo>
                  <a:cubicBezTo>
                    <a:pt x="9577393" y="1152710"/>
                    <a:pt x="10021507" y="601041"/>
                    <a:pt x="10603117" y="418114"/>
                  </a:cubicBezTo>
                  <a:lnTo>
                    <a:pt x="10682037" y="397564"/>
                  </a:lnTo>
                  <a:lnTo>
                    <a:pt x="10682037" y="3002594"/>
                  </a:lnTo>
                  <a:lnTo>
                    <a:pt x="7006593" y="3002594"/>
                  </a:lnTo>
                  <a:lnTo>
                    <a:pt x="0" y="3002594"/>
                  </a:lnTo>
                  <a:close/>
                </a:path>
              </a:pathLst>
            </a:custGeom>
            <a:solidFill>
              <a:srgbClr val="00B0F0">
                <a:alpha val="18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7B1005A-FDB2-86E8-73AE-B4BABF71901B}"/>
              </a:ext>
            </a:extLst>
          </p:cNvPr>
          <p:cNvGrpSpPr/>
          <p:nvPr/>
        </p:nvGrpSpPr>
        <p:grpSpPr>
          <a:xfrm>
            <a:off x="0" y="10004616"/>
            <a:ext cx="24384000" cy="3711384"/>
            <a:chOff x="0" y="10004616"/>
            <a:chExt cx="24384000" cy="3711384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FED14A8-FA5C-DFBA-3B73-A42D270BB444}"/>
                </a:ext>
              </a:extLst>
            </p:cNvPr>
            <p:cNvSpPr/>
            <p:nvPr/>
          </p:nvSpPr>
          <p:spPr>
            <a:xfrm>
              <a:off x="0" y="10193748"/>
              <a:ext cx="13792200" cy="3522252"/>
            </a:xfrm>
            <a:custGeom>
              <a:avLst/>
              <a:gdLst>
                <a:gd name="csX0" fmla="*/ 13792200 w 13792200"/>
                <a:gd name="csY0" fmla="*/ 192401 h 3522252"/>
                <a:gd name="csX1" fmla="*/ 12964696 w 13792200"/>
                <a:gd name="csY1" fmla="*/ 0 h 3522252"/>
                <a:gd name="csX2" fmla="*/ 11227844 w 13792200"/>
                <a:gd name="csY2" fmla="*/ 1168503 h 3522252"/>
                <a:gd name="csX3" fmla="*/ 11203514 w 13792200"/>
                <a:gd name="csY3" fmla="*/ 1167896 h 3522252"/>
                <a:gd name="csX4" fmla="*/ 10317834 w 13792200"/>
                <a:gd name="csY4" fmla="*/ 1517638 h 3522252"/>
                <a:gd name="csX5" fmla="*/ 9179316 w 13792200"/>
                <a:gd name="csY5" fmla="*/ 1016843 h 3522252"/>
                <a:gd name="csX6" fmla="*/ 7790580 w 13792200"/>
                <a:gd name="csY6" fmla="*/ 1884290 h 3522252"/>
                <a:gd name="csX7" fmla="*/ 7016920 w 13792200"/>
                <a:gd name="csY7" fmla="*/ 1628417 h 3522252"/>
                <a:gd name="csX8" fmla="*/ 6597251 w 13792200"/>
                <a:gd name="csY8" fmla="*/ 1698150 h 3522252"/>
                <a:gd name="csX9" fmla="*/ 5392144 w 13792200"/>
                <a:gd name="csY9" fmla="*/ 861791 h 3522252"/>
                <a:gd name="csX10" fmla="*/ 4156859 w 13792200"/>
                <a:gd name="csY10" fmla="*/ 1789896 h 3522252"/>
                <a:gd name="csX11" fmla="*/ 3592537 w 13792200"/>
                <a:gd name="csY11" fmla="*/ 1628417 h 3522252"/>
                <a:gd name="csX12" fmla="*/ 3463442 w 13792200"/>
                <a:gd name="csY12" fmla="*/ 1636444 h 3522252"/>
                <a:gd name="csX13" fmla="*/ 1922467 w 13792200"/>
                <a:gd name="csY13" fmla="*/ 315786 h 3522252"/>
                <a:gd name="csX14" fmla="*/ 518587 w 13792200"/>
                <a:gd name="csY14" fmla="*/ 1195866 h 3522252"/>
                <a:gd name="csX15" fmla="*/ 250135 w 13792200"/>
                <a:gd name="csY15" fmla="*/ 1167896 h 3522252"/>
                <a:gd name="csX16" fmla="*/ 0 w 13792200"/>
                <a:gd name="csY16" fmla="*/ 1192225 h 3522252"/>
                <a:gd name="csX17" fmla="*/ 0 w 13792200"/>
                <a:gd name="csY17" fmla="*/ 3522252 h 3522252"/>
                <a:gd name="csX18" fmla="*/ 13792200 w 13792200"/>
                <a:gd name="csY18" fmla="*/ 3522252 h 3522252"/>
                <a:gd name="csX19" fmla="*/ 13792200 w 13792200"/>
                <a:gd name="csY19" fmla="*/ 192401 h 352225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3522252">
                  <a:moveTo>
                    <a:pt x="13792200" y="192401"/>
                  </a:moveTo>
                  <a:cubicBezTo>
                    <a:pt x="13542588" y="69402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7"/>
                    <a:pt x="11211707" y="1167896"/>
                    <a:pt x="11203514" y="1167896"/>
                  </a:cubicBezTo>
                  <a:cubicBezTo>
                    <a:pt x="10861027" y="1167896"/>
                    <a:pt x="10549737" y="1300825"/>
                    <a:pt x="10317834" y="1517638"/>
                  </a:cubicBezTo>
                  <a:cubicBezTo>
                    <a:pt x="10035398" y="1209879"/>
                    <a:pt x="9629907" y="1016843"/>
                    <a:pt x="9179316" y="1016843"/>
                  </a:cubicBezTo>
                  <a:cubicBezTo>
                    <a:pt x="8569094" y="1016843"/>
                    <a:pt x="8041680" y="1370696"/>
                    <a:pt x="7790580" y="1884290"/>
                  </a:cubicBezTo>
                  <a:cubicBezTo>
                    <a:pt x="7574566" y="1723583"/>
                    <a:pt x="7306887" y="1628417"/>
                    <a:pt x="7016920" y="1628417"/>
                  </a:cubicBezTo>
                  <a:cubicBezTo>
                    <a:pt x="6870005" y="1628417"/>
                    <a:pt x="6728939" y="1653188"/>
                    <a:pt x="6597251" y="1698150"/>
                  </a:cubicBezTo>
                  <a:cubicBezTo>
                    <a:pt x="6414890" y="1209713"/>
                    <a:pt x="5944218" y="861791"/>
                    <a:pt x="5392144" y="861791"/>
                  </a:cubicBezTo>
                  <a:cubicBezTo>
                    <a:pt x="4806085" y="861791"/>
                    <a:pt x="4311994" y="1253876"/>
                    <a:pt x="4156859" y="1789896"/>
                  </a:cubicBezTo>
                  <a:cubicBezTo>
                    <a:pt x="3993118" y="1687696"/>
                    <a:pt x="3799806" y="1628417"/>
                    <a:pt x="3592537" y="1628417"/>
                  </a:cubicBezTo>
                  <a:cubicBezTo>
                    <a:pt x="3548816" y="1628417"/>
                    <a:pt x="3505784" y="1631369"/>
                    <a:pt x="3463442" y="1636444"/>
                  </a:cubicBezTo>
                  <a:cubicBezTo>
                    <a:pt x="3348664" y="888604"/>
                    <a:pt x="2702416" y="315786"/>
                    <a:pt x="1922467" y="315786"/>
                  </a:cubicBezTo>
                  <a:cubicBezTo>
                    <a:pt x="1304770" y="315786"/>
                    <a:pt x="771039" y="674989"/>
                    <a:pt x="518587" y="1195866"/>
                  </a:cubicBezTo>
                  <a:cubicBezTo>
                    <a:pt x="431944" y="1177633"/>
                    <a:pt x="342184" y="1167896"/>
                    <a:pt x="250135" y="1167896"/>
                  </a:cubicBezTo>
                  <a:cubicBezTo>
                    <a:pt x="164541" y="1167896"/>
                    <a:pt x="80960" y="1176419"/>
                    <a:pt x="0" y="1192225"/>
                  </a:cubicBezTo>
                  <a:lnTo>
                    <a:pt x="0" y="3522252"/>
                  </a:lnTo>
                  <a:lnTo>
                    <a:pt x="13792200" y="3522252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0E22CE5-181B-9F8D-C72B-DAA874B4AF48}"/>
                </a:ext>
              </a:extLst>
            </p:cNvPr>
            <p:cNvSpPr/>
            <p:nvPr/>
          </p:nvSpPr>
          <p:spPr>
            <a:xfrm>
              <a:off x="11380460" y="10004616"/>
              <a:ext cx="13003540" cy="3711384"/>
            </a:xfrm>
            <a:custGeom>
              <a:avLst/>
              <a:gdLst>
                <a:gd name="csX0" fmla="*/ 13003540 w 13003540"/>
                <a:gd name="csY0" fmla="*/ 0 h 3711384"/>
                <a:gd name="csX1" fmla="*/ 13003540 w 13003540"/>
                <a:gd name="csY1" fmla="*/ 3711384 h 3711384"/>
                <a:gd name="csX2" fmla="*/ 0 w 13003540"/>
                <a:gd name="csY2" fmla="*/ 3711384 h 3711384"/>
                <a:gd name="csX3" fmla="*/ 0 w 13003540"/>
                <a:gd name="csY3" fmla="*/ 1248705 h 3711384"/>
                <a:gd name="csX4" fmla="*/ 254631 w 13003540"/>
                <a:gd name="csY4" fmla="*/ 1222991 h 3711384"/>
                <a:gd name="csX5" fmla="*/ 527909 w 13003540"/>
                <a:gd name="csY5" fmla="*/ 1252553 h 3711384"/>
                <a:gd name="csX6" fmla="*/ 1957024 w 13003540"/>
                <a:gd name="csY6" fmla="*/ 322369 h 3711384"/>
                <a:gd name="csX7" fmla="*/ 3525698 w 13003540"/>
                <a:gd name="csY7" fmla="*/ 1718214 h 3711384"/>
                <a:gd name="csX8" fmla="*/ 3657114 w 13003540"/>
                <a:gd name="csY8" fmla="*/ 1709730 h 3711384"/>
                <a:gd name="csX9" fmla="*/ 4231580 w 13003540"/>
                <a:gd name="csY9" fmla="*/ 1880402 h 3711384"/>
                <a:gd name="csX10" fmla="*/ 5489068 w 13003540"/>
                <a:gd name="csY10" fmla="*/ 899459 h 3711384"/>
                <a:gd name="csX11" fmla="*/ 6715838 w 13003540"/>
                <a:gd name="csY11" fmla="*/ 1783433 h 3711384"/>
                <a:gd name="csX12" fmla="*/ 7143052 w 13003540"/>
                <a:gd name="csY12" fmla="*/ 1709730 h 3711384"/>
                <a:gd name="csX13" fmla="*/ 7930618 w 13003540"/>
                <a:gd name="csY13" fmla="*/ 1980170 h 3711384"/>
                <a:gd name="csX14" fmla="*/ 9344316 w 13003540"/>
                <a:gd name="csY14" fmla="*/ 1063338 h 3711384"/>
                <a:gd name="csX15" fmla="*/ 10503300 w 13003540"/>
                <a:gd name="csY15" fmla="*/ 1592644 h 3711384"/>
                <a:gd name="csX16" fmla="*/ 11404900 w 13003540"/>
                <a:gd name="csY16" fmla="*/ 1222991 h 3711384"/>
                <a:gd name="csX17" fmla="*/ 11429668 w 13003540"/>
                <a:gd name="csY17" fmla="*/ 1223633 h 3711384"/>
                <a:gd name="csX18" fmla="*/ 12903818 w 13003540"/>
                <a:gd name="csY18" fmla="*/ 11966 h 371138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3003540" h="3711384">
                  <a:moveTo>
                    <a:pt x="13003540" y="0"/>
                  </a:moveTo>
                  <a:lnTo>
                    <a:pt x="13003540" y="3711384"/>
                  </a:lnTo>
                  <a:lnTo>
                    <a:pt x="0" y="3711384"/>
                  </a:lnTo>
                  <a:lnTo>
                    <a:pt x="0" y="1248705"/>
                  </a:lnTo>
                  <a:cubicBezTo>
                    <a:pt x="82415" y="1231999"/>
                    <a:pt x="167499" y="1222991"/>
                    <a:pt x="254631" y="1222991"/>
                  </a:cubicBezTo>
                  <a:cubicBezTo>
                    <a:pt x="348335" y="1222991"/>
                    <a:pt x="439708" y="1233282"/>
                    <a:pt x="527909" y="1252553"/>
                  </a:cubicBezTo>
                  <a:cubicBezTo>
                    <a:pt x="784899" y="702022"/>
                    <a:pt x="1328224" y="322369"/>
                    <a:pt x="1957024" y="322369"/>
                  </a:cubicBezTo>
                  <a:cubicBezTo>
                    <a:pt x="2750992" y="322369"/>
                    <a:pt x="3408857" y="927799"/>
                    <a:pt x="3525698" y="1718214"/>
                  </a:cubicBezTo>
                  <a:cubicBezTo>
                    <a:pt x="3568801" y="1712850"/>
                    <a:pt x="3612607" y="1709730"/>
                    <a:pt x="3657114" y="1709730"/>
                  </a:cubicBezTo>
                  <a:cubicBezTo>
                    <a:pt x="3868108" y="1709730"/>
                    <a:pt x="4064895" y="1772384"/>
                    <a:pt x="4231580" y="1880402"/>
                  </a:cubicBezTo>
                  <a:cubicBezTo>
                    <a:pt x="4389503" y="1313866"/>
                    <a:pt x="4892476" y="899459"/>
                    <a:pt x="5489068" y="899459"/>
                  </a:cubicBezTo>
                  <a:cubicBezTo>
                    <a:pt x="6051066" y="899459"/>
                    <a:pt x="6530200" y="1267189"/>
                    <a:pt x="6715838" y="1783433"/>
                  </a:cubicBezTo>
                  <a:cubicBezTo>
                    <a:pt x="6849892" y="1735911"/>
                    <a:pt x="6993496" y="1709730"/>
                    <a:pt x="7143052" y="1709730"/>
                  </a:cubicBezTo>
                  <a:cubicBezTo>
                    <a:pt x="7438230" y="1709730"/>
                    <a:pt x="7710720" y="1810314"/>
                    <a:pt x="7930618" y="1980170"/>
                  </a:cubicBezTo>
                  <a:cubicBezTo>
                    <a:pt x="8186232" y="1437337"/>
                    <a:pt x="8723124" y="1063338"/>
                    <a:pt x="9344316" y="1063338"/>
                  </a:cubicBezTo>
                  <a:cubicBezTo>
                    <a:pt x="9803008" y="1063338"/>
                    <a:pt x="10215788" y="1267364"/>
                    <a:pt x="10503300" y="1592644"/>
                  </a:cubicBezTo>
                  <a:cubicBezTo>
                    <a:pt x="10739372" y="1363488"/>
                    <a:pt x="11056256" y="1222991"/>
                    <a:pt x="11404900" y="1222991"/>
                  </a:cubicBezTo>
                  <a:cubicBezTo>
                    <a:pt x="11413240" y="1222991"/>
                    <a:pt x="11421412" y="1223457"/>
                    <a:pt x="11429668" y="1223633"/>
                  </a:cubicBezTo>
                  <a:cubicBezTo>
                    <a:pt x="11678194" y="589901"/>
                    <a:pt x="12233212" y="119632"/>
                    <a:pt x="12903818" y="11966"/>
                  </a:cubicBezTo>
                  <a:close/>
                </a:path>
              </a:pathLst>
            </a:custGeom>
            <a:solidFill>
              <a:srgbClr val="FFFFFF"/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A311EDC4-6CF8-0A4C-E02C-B9825AC465D9}"/>
              </a:ext>
            </a:extLst>
          </p:cNvPr>
          <p:cNvGrpSpPr/>
          <p:nvPr/>
        </p:nvGrpSpPr>
        <p:grpSpPr>
          <a:xfrm>
            <a:off x="0" y="7165849"/>
            <a:ext cx="24384000" cy="5564891"/>
            <a:chOff x="0" y="7165849"/>
            <a:chExt cx="24384000" cy="5564891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07190F18-C9CC-3E30-DE0B-1AF780E2ABD0}"/>
                </a:ext>
              </a:extLst>
            </p:cNvPr>
            <p:cNvSpPr/>
            <p:nvPr/>
          </p:nvSpPr>
          <p:spPr>
            <a:xfrm>
              <a:off x="0" y="7397627"/>
              <a:ext cx="13792200" cy="5333113"/>
            </a:xfrm>
            <a:custGeom>
              <a:avLst/>
              <a:gdLst>
                <a:gd name="csX0" fmla="*/ 13792200 w 13792200"/>
                <a:gd name="csY0" fmla="*/ 192401 h 5333113"/>
                <a:gd name="csX1" fmla="*/ 12964696 w 13792200"/>
                <a:gd name="csY1" fmla="*/ 0 h 5333113"/>
                <a:gd name="csX2" fmla="*/ 11227844 w 13792200"/>
                <a:gd name="csY2" fmla="*/ 1168503 h 5333113"/>
                <a:gd name="csX3" fmla="*/ 11203514 w 13792200"/>
                <a:gd name="csY3" fmla="*/ 1167897 h 5333113"/>
                <a:gd name="csX4" fmla="*/ 10317834 w 13792200"/>
                <a:gd name="csY4" fmla="*/ 1517639 h 5333113"/>
                <a:gd name="csX5" fmla="*/ 9179316 w 13792200"/>
                <a:gd name="csY5" fmla="*/ 1016844 h 5333113"/>
                <a:gd name="csX6" fmla="*/ 7790580 w 13792200"/>
                <a:gd name="csY6" fmla="*/ 1884290 h 5333113"/>
                <a:gd name="csX7" fmla="*/ 7016920 w 13792200"/>
                <a:gd name="csY7" fmla="*/ 1628418 h 5333113"/>
                <a:gd name="csX8" fmla="*/ 6597251 w 13792200"/>
                <a:gd name="csY8" fmla="*/ 1698151 h 5333113"/>
                <a:gd name="csX9" fmla="*/ 5392144 w 13792200"/>
                <a:gd name="csY9" fmla="*/ 861792 h 5333113"/>
                <a:gd name="csX10" fmla="*/ 4156859 w 13792200"/>
                <a:gd name="csY10" fmla="*/ 1789897 h 5333113"/>
                <a:gd name="csX11" fmla="*/ 3592537 w 13792200"/>
                <a:gd name="csY11" fmla="*/ 1628445 h 5333113"/>
                <a:gd name="csX12" fmla="*/ 3463442 w 13792200"/>
                <a:gd name="csY12" fmla="*/ 1636473 h 5333113"/>
                <a:gd name="csX13" fmla="*/ 1922467 w 13792200"/>
                <a:gd name="csY13" fmla="*/ 315814 h 5333113"/>
                <a:gd name="csX14" fmla="*/ 518587 w 13792200"/>
                <a:gd name="csY14" fmla="*/ 1195894 h 5333113"/>
                <a:gd name="csX15" fmla="*/ 250135 w 13792200"/>
                <a:gd name="csY15" fmla="*/ 1167924 h 5333113"/>
                <a:gd name="csX16" fmla="*/ 0 w 13792200"/>
                <a:gd name="csY16" fmla="*/ 1192253 h 5333113"/>
                <a:gd name="csX17" fmla="*/ 0 w 13792200"/>
                <a:gd name="csY17" fmla="*/ 5333113 h 5333113"/>
                <a:gd name="csX18" fmla="*/ 13792200 w 13792200"/>
                <a:gd name="csY18" fmla="*/ 5333113 h 5333113"/>
                <a:gd name="csX19" fmla="*/ 13792200 w 13792200"/>
                <a:gd name="csY19" fmla="*/ 192401 h 53331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</a:cxnLst>
              <a:rect l="l" t="t" r="r" b="b"/>
              <a:pathLst>
                <a:path w="13792200" h="5333113">
                  <a:moveTo>
                    <a:pt x="13792200" y="192401"/>
                  </a:moveTo>
                  <a:cubicBezTo>
                    <a:pt x="13542588" y="69403"/>
                    <a:pt x="13261779" y="0"/>
                    <a:pt x="12964696" y="0"/>
                  </a:cubicBezTo>
                  <a:cubicBezTo>
                    <a:pt x="12179120" y="0"/>
                    <a:pt x="11506860" y="483251"/>
                    <a:pt x="11227844" y="1168503"/>
                  </a:cubicBezTo>
                  <a:cubicBezTo>
                    <a:pt x="11219734" y="1168338"/>
                    <a:pt x="11211707" y="1167897"/>
                    <a:pt x="11203514" y="1167897"/>
                  </a:cubicBezTo>
                  <a:cubicBezTo>
                    <a:pt x="10861027" y="1167897"/>
                    <a:pt x="10549737" y="1300826"/>
                    <a:pt x="10317834" y="1517639"/>
                  </a:cubicBezTo>
                  <a:cubicBezTo>
                    <a:pt x="10035398" y="1209880"/>
                    <a:pt x="9629907" y="1016844"/>
                    <a:pt x="9179316" y="1016844"/>
                  </a:cubicBezTo>
                  <a:cubicBezTo>
                    <a:pt x="8569094" y="1016844"/>
                    <a:pt x="8041680" y="1370697"/>
                    <a:pt x="7790580" y="1884290"/>
                  </a:cubicBezTo>
                  <a:cubicBezTo>
                    <a:pt x="7574566" y="1723584"/>
                    <a:pt x="7306887" y="1628418"/>
                    <a:pt x="7016920" y="1628418"/>
                  </a:cubicBezTo>
                  <a:cubicBezTo>
                    <a:pt x="6870005" y="1628418"/>
                    <a:pt x="6728939" y="1653161"/>
                    <a:pt x="6597251" y="1698151"/>
                  </a:cubicBezTo>
                  <a:cubicBezTo>
                    <a:pt x="6414890" y="1209714"/>
                    <a:pt x="5944218" y="861792"/>
                    <a:pt x="5392144" y="861792"/>
                  </a:cubicBezTo>
                  <a:cubicBezTo>
                    <a:pt x="4806085" y="861792"/>
                    <a:pt x="4311994" y="1253877"/>
                    <a:pt x="4156859" y="1789897"/>
                  </a:cubicBezTo>
                  <a:cubicBezTo>
                    <a:pt x="3993118" y="1687697"/>
                    <a:pt x="3799806" y="1628445"/>
                    <a:pt x="3592537" y="1628445"/>
                  </a:cubicBezTo>
                  <a:cubicBezTo>
                    <a:pt x="3548816" y="1628445"/>
                    <a:pt x="3505784" y="1631370"/>
                    <a:pt x="3463442" y="1636473"/>
                  </a:cubicBezTo>
                  <a:cubicBezTo>
                    <a:pt x="3348664" y="888632"/>
                    <a:pt x="2702416" y="315814"/>
                    <a:pt x="1922467" y="315814"/>
                  </a:cubicBezTo>
                  <a:cubicBezTo>
                    <a:pt x="1304770" y="315814"/>
                    <a:pt x="771039" y="675018"/>
                    <a:pt x="518587" y="1195894"/>
                  </a:cubicBezTo>
                  <a:cubicBezTo>
                    <a:pt x="431944" y="1177662"/>
                    <a:pt x="342184" y="1167924"/>
                    <a:pt x="250135" y="1167924"/>
                  </a:cubicBezTo>
                  <a:cubicBezTo>
                    <a:pt x="164541" y="1167924"/>
                    <a:pt x="80960" y="1176448"/>
                    <a:pt x="0" y="1192253"/>
                  </a:cubicBezTo>
                  <a:lnTo>
                    <a:pt x="0" y="5333113"/>
                  </a:lnTo>
                  <a:lnTo>
                    <a:pt x="13792200" y="5333113"/>
                  </a:lnTo>
                  <a:lnTo>
                    <a:pt x="13792200" y="19240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78C98EF-D857-79C9-43C7-BF5B88C4FCE3}"/>
                </a:ext>
              </a:extLst>
            </p:cNvPr>
            <p:cNvSpPr/>
            <p:nvPr/>
          </p:nvSpPr>
          <p:spPr>
            <a:xfrm>
              <a:off x="13792200" y="7165849"/>
              <a:ext cx="10591800" cy="5488692"/>
            </a:xfrm>
            <a:custGeom>
              <a:avLst/>
              <a:gdLst>
                <a:gd name="csX0" fmla="*/ 10454790 w 10591800"/>
                <a:gd name="csY0" fmla="*/ 0 h 5488692"/>
                <a:gd name="csX1" fmla="*/ 10591800 w 10591800"/>
                <a:gd name="csY1" fmla="*/ 8200 h 5488692"/>
                <a:gd name="csX2" fmla="*/ 10591800 w 10591800"/>
                <a:gd name="csY2" fmla="*/ 5488692 h 5488692"/>
                <a:gd name="csX3" fmla="*/ 0 w 10591800"/>
                <a:gd name="csY3" fmla="*/ 5488692 h 5488692"/>
                <a:gd name="csX4" fmla="*/ 0 w 10591800"/>
                <a:gd name="csY4" fmla="*/ 444168 h 5488692"/>
                <a:gd name="csX5" fmla="*/ 92454 w 10591800"/>
                <a:gd name="csY5" fmla="*/ 485247 h 5488692"/>
                <a:gd name="csX6" fmla="*/ 953536 w 10591800"/>
                <a:gd name="csY6" fmla="*/ 1684213 h 5488692"/>
                <a:gd name="csX7" fmla="*/ 1082631 w 10591800"/>
                <a:gd name="csY7" fmla="*/ 1675950 h 5488692"/>
                <a:gd name="csX8" fmla="*/ 1646953 w 10591800"/>
                <a:gd name="csY8" fmla="*/ 1842112 h 5488692"/>
                <a:gd name="csX9" fmla="*/ 2882238 w 10591800"/>
                <a:gd name="csY9" fmla="*/ 886933 h 5488692"/>
                <a:gd name="csX10" fmla="*/ 4087344 w 10591800"/>
                <a:gd name="csY10" fmla="*/ 1747690 h 5488692"/>
                <a:gd name="csX11" fmla="*/ 4507014 w 10591800"/>
                <a:gd name="csY11" fmla="*/ 1675923 h 5488692"/>
                <a:gd name="csX12" fmla="*/ 5280674 w 10591800"/>
                <a:gd name="csY12" fmla="*/ 1939259 h 5488692"/>
                <a:gd name="csX13" fmla="*/ 6669410 w 10591800"/>
                <a:gd name="csY13" fmla="*/ 1046508 h 5488692"/>
                <a:gd name="csX14" fmla="*/ 7807928 w 10591800"/>
                <a:gd name="csY14" fmla="*/ 1561912 h 5488692"/>
                <a:gd name="csX15" fmla="*/ 8693608 w 10591800"/>
                <a:gd name="csY15" fmla="*/ 1201967 h 5488692"/>
                <a:gd name="csX16" fmla="*/ 8717938 w 10591800"/>
                <a:gd name="csY16" fmla="*/ 1202591 h 5488692"/>
                <a:gd name="csX17" fmla="*/ 10454790 w 10591800"/>
                <a:gd name="csY17" fmla="*/ 0 h 548869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10591800" h="5488692">
                  <a:moveTo>
                    <a:pt x="10454790" y="0"/>
                  </a:moveTo>
                  <a:lnTo>
                    <a:pt x="10591800" y="8200"/>
                  </a:lnTo>
                  <a:lnTo>
                    <a:pt x="10591800" y="5488692"/>
                  </a:lnTo>
                  <a:lnTo>
                    <a:pt x="0" y="5488692"/>
                  </a:lnTo>
                  <a:lnTo>
                    <a:pt x="0" y="444168"/>
                  </a:lnTo>
                  <a:lnTo>
                    <a:pt x="92454" y="485247"/>
                  </a:lnTo>
                  <a:cubicBezTo>
                    <a:pt x="544514" y="711073"/>
                    <a:pt x="874626" y="1155074"/>
                    <a:pt x="953536" y="1684213"/>
                  </a:cubicBezTo>
                  <a:cubicBezTo>
                    <a:pt x="995878" y="1678961"/>
                    <a:pt x="1038910" y="1675950"/>
                    <a:pt x="1082631" y="1675950"/>
                  </a:cubicBezTo>
                  <a:cubicBezTo>
                    <a:pt x="1289900" y="1675950"/>
                    <a:pt x="1483212" y="1736931"/>
                    <a:pt x="1646953" y="1842112"/>
                  </a:cubicBezTo>
                  <a:cubicBezTo>
                    <a:pt x="1802088" y="1290455"/>
                    <a:pt x="2296179" y="886933"/>
                    <a:pt x="2882238" y="886933"/>
                  </a:cubicBezTo>
                  <a:cubicBezTo>
                    <a:pt x="3434312" y="886933"/>
                    <a:pt x="3904984" y="1245004"/>
                    <a:pt x="4087344" y="1747690"/>
                  </a:cubicBezTo>
                  <a:cubicBezTo>
                    <a:pt x="4219032" y="1701387"/>
                    <a:pt x="4360100" y="1675923"/>
                    <a:pt x="4507014" y="1675923"/>
                  </a:cubicBezTo>
                  <a:cubicBezTo>
                    <a:pt x="4796980" y="1675923"/>
                    <a:pt x="5064660" y="1773865"/>
                    <a:pt x="5280674" y="1939259"/>
                  </a:cubicBezTo>
                  <a:cubicBezTo>
                    <a:pt x="5531774" y="1410683"/>
                    <a:pt x="6059188" y="1046508"/>
                    <a:pt x="6669410" y="1046508"/>
                  </a:cubicBezTo>
                  <a:cubicBezTo>
                    <a:pt x="7120000" y="1046508"/>
                    <a:pt x="7525492" y="1245175"/>
                    <a:pt x="7807928" y="1561912"/>
                  </a:cubicBezTo>
                  <a:cubicBezTo>
                    <a:pt x="8039832" y="1338774"/>
                    <a:pt x="8351120" y="1201967"/>
                    <a:pt x="8693608" y="1201967"/>
                  </a:cubicBezTo>
                  <a:cubicBezTo>
                    <a:pt x="8701800" y="1201967"/>
                    <a:pt x="8709828" y="1202421"/>
                    <a:pt x="8717938" y="1202591"/>
                  </a:cubicBezTo>
                  <a:cubicBezTo>
                    <a:pt x="8996954" y="497349"/>
                    <a:pt x="9669214" y="0"/>
                    <a:pt x="10454790" y="0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27584" cap="flat">
              <a:noFill/>
              <a:prstDash val="solid"/>
              <a:miter/>
            </a:ln>
          </p:spPr>
          <p:txBody>
            <a:bodyPr wrap="square">
              <a:noAutofit/>
            </a:bodyPr>
            <a:lstStyle/>
            <a:p>
              <a:endParaRPr lang="en-US"/>
            </a:p>
          </p:txBody>
        </p:sp>
      </p:grpSp>
      <p:sp>
        <p:nvSpPr>
          <p:cNvPr id="74" name="Oval 73">
            <a:extLst>
              <a:ext uri="{FF2B5EF4-FFF2-40B4-BE49-F238E27FC236}">
                <a16:creationId xmlns:a16="http://schemas.microsoft.com/office/drawing/2014/main" id="{0C11593C-8900-30B5-514A-1744885403FF}"/>
              </a:ext>
            </a:extLst>
          </p:cNvPr>
          <p:cNvSpPr/>
          <p:nvPr/>
        </p:nvSpPr>
        <p:spPr>
          <a:xfrm>
            <a:off x="9056036" y="4594082"/>
            <a:ext cx="6271928" cy="6271928"/>
          </a:xfrm>
          <a:prstGeom prst="ellipse">
            <a:avLst/>
          </a:prstGeom>
          <a:solidFill>
            <a:schemeClr val="tx1">
              <a:lumMod val="25000"/>
              <a:lumOff val="7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3C01A83-2D65-73D8-FB05-75E2E18B061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#137</a:t>
            </a: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CE63CE31-9BB1-A540-7D7E-72B2D7B4144E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6A88F37F-E30A-96A3-BDF0-CB1AB2DC8F25}"/>
              </a:ext>
            </a:extLst>
          </p:cNvPr>
          <p:cNvSpPr/>
          <p:nvPr/>
        </p:nvSpPr>
        <p:spPr>
          <a:xfrm>
            <a:off x="15702999" y="-34240"/>
            <a:ext cx="11902" cy="11902"/>
          </a:xfrm>
          <a:custGeom>
            <a:avLst/>
            <a:gdLst/>
            <a:ahLst/>
            <a:cxnLst/>
            <a:rect l="l" t="t" r="r" b="b"/>
            <a:pathLst>
              <a:path w="9525" h="9525"/>
            </a:pathLst>
          </a:custGeom>
          <a:noFill/>
          <a:ln w="9525" cap="flat">
            <a:solidFill>
              <a:srgbClr val="BED8E3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78" name="!!MainTitle1">
            <a:extLst>
              <a:ext uri="{FF2B5EF4-FFF2-40B4-BE49-F238E27FC236}">
                <a16:creationId xmlns:a16="http://schemas.microsoft.com/office/drawing/2014/main" id="{A7DD05B4-BBA5-BD84-C1A7-F5EF6D694C06}"/>
              </a:ext>
            </a:extLst>
          </p:cNvPr>
          <p:cNvSpPr txBox="1"/>
          <p:nvPr/>
        </p:nvSpPr>
        <p:spPr>
          <a:xfrm>
            <a:off x="5898473" y="1190307"/>
            <a:ext cx="1258710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Air Balloon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Model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9" name="!!SubTitle">
            <a:extLst>
              <a:ext uri="{FF2B5EF4-FFF2-40B4-BE49-F238E27FC236}">
                <a16:creationId xmlns:a16="http://schemas.microsoft.com/office/drawing/2014/main" id="{18795FDB-7B93-637F-9C1C-E86FE81950AD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E44773AD-46B3-5F9B-C357-0E0047219CF4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EF475B4F-79C0-E874-1470-9E9A777D39B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2E476807-49CA-FA7E-ECCC-841E43E82275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576F9EF0-DF23-77A4-E920-A60890B9654A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3578DFD-9672-B7FC-2964-01416E88CA39}"/>
              </a:ext>
            </a:extLst>
          </p:cNvPr>
          <p:cNvGrpSpPr/>
          <p:nvPr/>
        </p:nvGrpSpPr>
        <p:grpSpPr>
          <a:xfrm>
            <a:off x="10058400" y="5133818"/>
            <a:ext cx="4267200" cy="6838570"/>
            <a:chOff x="10058400" y="5133818"/>
            <a:chExt cx="4267200" cy="6838570"/>
          </a:xfrm>
          <a:effectLst>
            <a:outerShdw blurRad="508000" dist="254000" dir="2700000" algn="tl" rotWithShape="0">
              <a:prstClr val="black">
                <a:alpha val="25000"/>
              </a:prstClr>
            </a:outerShdw>
          </a:effectLst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6232F5B1-6901-937F-B12C-A21D8098863C}"/>
                </a:ext>
              </a:extLst>
            </p:cNvPr>
            <p:cNvSpPr/>
            <p:nvPr/>
          </p:nvSpPr>
          <p:spPr>
            <a:xfrm>
              <a:off x="11302323" y="10087235"/>
              <a:ext cx="179321" cy="1068708"/>
            </a:xfrm>
            <a:custGeom>
              <a:avLst/>
              <a:gdLst>
                <a:gd name="csX0" fmla="*/ 106 w 77388"/>
                <a:gd name="csY0" fmla="*/ 13623 h 461213"/>
                <a:gd name="csX1" fmla="*/ 44454 w 77388"/>
                <a:gd name="csY1" fmla="*/ 447573 h 461213"/>
                <a:gd name="csX2" fmla="*/ 77296 w 77388"/>
                <a:gd name="csY2" fmla="*/ 447573 h 461213"/>
                <a:gd name="csX3" fmla="*/ 28643 w 77388"/>
                <a:gd name="csY3" fmla="*/ 13623 h 461213"/>
                <a:gd name="csX4" fmla="*/ 106 w 77388"/>
                <a:gd name="csY4" fmla="*/ 13623 h 461213"/>
                <a:gd name="csX5" fmla="*/ 106 w 77388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88" h="461213">
                  <a:moveTo>
                    <a:pt x="106" y="13623"/>
                  </a:moveTo>
                  <a:cubicBezTo>
                    <a:pt x="16327" y="158289"/>
                    <a:pt x="28243" y="302916"/>
                    <a:pt x="44454" y="447573"/>
                  </a:cubicBezTo>
                  <a:cubicBezTo>
                    <a:pt x="46483" y="465661"/>
                    <a:pt x="79344" y="465861"/>
                    <a:pt x="77296" y="447573"/>
                  </a:cubicBezTo>
                  <a:cubicBezTo>
                    <a:pt x="61066" y="302916"/>
                    <a:pt x="44864" y="158289"/>
                    <a:pt x="28643" y="13623"/>
                  </a:cubicBezTo>
                  <a:cubicBezTo>
                    <a:pt x="26605" y="-4446"/>
                    <a:pt x="-1951" y="-4636"/>
                    <a:pt x="106" y="13623"/>
                  </a:cubicBezTo>
                  <a:lnTo>
                    <a:pt x="106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70EFC24-0E3F-512C-8464-C5937C416175}"/>
                </a:ext>
              </a:extLst>
            </p:cNvPr>
            <p:cNvSpPr/>
            <p:nvPr/>
          </p:nvSpPr>
          <p:spPr>
            <a:xfrm>
              <a:off x="12902263" y="10087235"/>
              <a:ext cx="179300" cy="1068708"/>
            </a:xfrm>
            <a:custGeom>
              <a:avLst/>
              <a:gdLst>
                <a:gd name="csX0" fmla="*/ 77273 w 77379"/>
                <a:gd name="csY0" fmla="*/ 13623 h 461213"/>
                <a:gd name="csX1" fmla="*/ 32972 w 77379"/>
                <a:gd name="csY1" fmla="*/ 447573 h 461213"/>
                <a:gd name="csX2" fmla="*/ 92 w 77379"/>
                <a:gd name="csY2" fmla="*/ 447573 h 461213"/>
                <a:gd name="csX3" fmla="*/ 48745 w 77379"/>
                <a:gd name="csY3" fmla="*/ 13623 h 461213"/>
                <a:gd name="csX4" fmla="*/ 77273 w 77379"/>
                <a:gd name="csY4" fmla="*/ 13623 h 461213"/>
                <a:gd name="csX5" fmla="*/ 77273 w 77379"/>
                <a:gd name="csY5" fmla="*/ 13623 h 46121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77379" h="461213">
                  <a:moveTo>
                    <a:pt x="77273" y="13623"/>
                  </a:moveTo>
                  <a:cubicBezTo>
                    <a:pt x="61061" y="158289"/>
                    <a:pt x="49203" y="302916"/>
                    <a:pt x="32972" y="447573"/>
                  </a:cubicBezTo>
                  <a:cubicBezTo>
                    <a:pt x="30962" y="465661"/>
                    <a:pt x="-1956" y="465861"/>
                    <a:pt x="92" y="447573"/>
                  </a:cubicBezTo>
                  <a:cubicBezTo>
                    <a:pt x="16322" y="302916"/>
                    <a:pt x="32524" y="158289"/>
                    <a:pt x="48745" y="13623"/>
                  </a:cubicBezTo>
                  <a:cubicBezTo>
                    <a:pt x="50765" y="-4446"/>
                    <a:pt x="79340" y="-4636"/>
                    <a:pt x="77273" y="13623"/>
                  </a:cubicBezTo>
                  <a:lnTo>
                    <a:pt x="77273" y="13623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97800667-083E-C555-2905-DEC17A707E53}"/>
                </a:ext>
              </a:extLst>
            </p:cNvPr>
            <p:cNvSpPr/>
            <p:nvPr/>
          </p:nvSpPr>
          <p:spPr>
            <a:xfrm>
              <a:off x="11302478" y="10927065"/>
              <a:ext cx="1779145" cy="1045323"/>
            </a:xfrm>
            <a:custGeom>
              <a:avLst/>
              <a:gdLst>
                <a:gd name="csX0" fmla="*/ 399888 w 767810"/>
                <a:gd name="csY0" fmla="*/ 0 h 451121"/>
                <a:gd name="csX1" fmla="*/ 367894 w 767810"/>
                <a:gd name="csY1" fmla="*/ 0 h 451121"/>
                <a:gd name="csX2" fmla="*/ 0 w 767810"/>
                <a:gd name="csY2" fmla="*/ 0 h 451121"/>
                <a:gd name="csX3" fmla="*/ 154905 w 767810"/>
                <a:gd name="csY3" fmla="*/ 445389 h 451121"/>
                <a:gd name="csX4" fmla="*/ 383905 w 767810"/>
                <a:gd name="csY4" fmla="*/ 446656 h 451121"/>
                <a:gd name="csX5" fmla="*/ 612896 w 767810"/>
                <a:gd name="csY5" fmla="*/ 445389 h 451121"/>
                <a:gd name="csX6" fmla="*/ 767810 w 767810"/>
                <a:gd name="csY6" fmla="*/ 0 h 451121"/>
                <a:gd name="csX7" fmla="*/ 399888 w 767810"/>
                <a:gd name="csY7" fmla="*/ 0 h 45112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767810" h="451121">
                  <a:moveTo>
                    <a:pt x="399888" y="0"/>
                  </a:moveTo>
                  <a:lnTo>
                    <a:pt x="367894" y="0"/>
                  </a:ln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237277" y="455685"/>
                    <a:pt x="344033" y="449532"/>
                    <a:pt x="383905" y="446656"/>
                  </a:cubicBezTo>
                  <a:cubicBezTo>
                    <a:pt x="423777" y="449542"/>
                    <a:pt x="530533" y="455685"/>
                    <a:pt x="612896" y="445389"/>
                  </a:cubicBezTo>
                  <a:cubicBezTo>
                    <a:pt x="716185" y="432483"/>
                    <a:pt x="767810" y="0"/>
                    <a:pt x="767810" y="0"/>
                  </a:cubicBezTo>
                  <a:lnTo>
                    <a:pt x="39988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6460451-7AF4-2ADD-50F4-4A528702BA9A}"/>
                </a:ext>
              </a:extLst>
            </p:cNvPr>
            <p:cNvSpPr/>
            <p:nvPr/>
          </p:nvSpPr>
          <p:spPr>
            <a:xfrm>
              <a:off x="10058400" y="5735607"/>
              <a:ext cx="1358913" cy="4383216"/>
            </a:xfrm>
            <a:custGeom>
              <a:avLst/>
              <a:gdLst>
                <a:gd name="csX0" fmla="*/ 141713 w 586454"/>
                <a:gd name="csY0" fmla="*/ 340766 h 1891626"/>
                <a:gd name="csX1" fmla="*/ 235430 w 586454"/>
                <a:gd name="csY1" fmla="*/ 0 h 1891626"/>
                <a:gd name="csX2" fmla="*/ 57827 w 586454"/>
                <a:gd name="csY2" fmla="*/ 278321 h 1891626"/>
                <a:gd name="csX3" fmla="*/ 273158 w 586454"/>
                <a:gd name="csY3" fmla="*/ 1377325 h 1891626"/>
                <a:gd name="csX4" fmla="*/ 536934 w 586454"/>
                <a:gd name="csY4" fmla="*/ 1891627 h 1891626"/>
                <a:gd name="csX5" fmla="*/ 586455 w 586454"/>
                <a:gd name="csY5" fmla="*/ 1891627 h 1891626"/>
                <a:gd name="csX6" fmla="*/ 141713 w 586454"/>
                <a:gd name="csY6" fmla="*/ 340766 h 189162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586454" h="1891626">
                  <a:moveTo>
                    <a:pt x="141713" y="340766"/>
                  </a:moveTo>
                  <a:cubicBezTo>
                    <a:pt x="157468" y="209093"/>
                    <a:pt x="191491" y="96241"/>
                    <a:pt x="235430" y="0"/>
                  </a:cubicBezTo>
                  <a:cubicBezTo>
                    <a:pt x="164097" y="72447"/>
                    <a:pt x="102366" y="163659"/>
                    <a:pt x="57827" y="278321"/>
                  </a:cubicBezTo>
                  <a:cubicBezTo>
                    <a:pt x="-100898" y="686829"/>
                    <a:pt x="99099" y="1039397"/>
                    <a:pt x="273158" y="1377325"/>
                  </a:cubicBezTo>
                  <a:cubicBezTo>
                    <a:pt x="447228" y="1715262"/>
                    <a:pt x="536934" y="1891627"/>
                    <a:pt x="536934" y="1891627"/>
                  </a:cubicBezTo>
                  <a:lnTo>
                    <a:pt x="586455" y="1891627"/>
                  </a:lnTo>
                  <a:cubicBezTo>
                    <a:pt x="352883" y="1412224"/>
                    <a:pt x="77229" y="879872"/>
                    <a:pt x="141713" y="340766"/>
                  </a:cubicBezTo>
                  <a:close/>
                </a:path>
              </a:pathLst>
            </a:custGeom>
            <a:solidFill>
              <a:srgbClr val="91A7F9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3D57B3F2-D06A-DCDE-D83D-3AF363F8CE2B}"/>
                </a:ext>
              </a:extLst>
            </p:cNvPr>
            <p:cNvGrpSpPr/>
            <p:nvPr/>
          </p:nvGrpSpPr>
          <p:grpSpPr>
            <a:xfrm>
              <a:off x="11302323" y="10087235"/>
              <a:ext cx="1779240" cy="1068708"/>
              <a:chOff x="11302323" y="10087235"/>
              <a:chExt cx="1779240" cy="1068708"/>
            </a:xfrm>
          </p:grpSpPr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6F27DB7A-1581-1D2F-7C62-409CC852F04B}"/>
                  </a:ext>
                </a:extLst>
              </p:cNvPr>
              <p:cNvSpPr/>
              <p:nvPr/>
            </p:nvSpPr>
            <p:spPr>
              <a:xfrm>
                <a:off x="11302323" y="10087235"/>
                <a:ext cx="179321" cy="1068708"/>
              </a:xfrm>
              <a:custGeom>
                <a:avLst/>
                <a:gdLst>
                  <a:gd name="csX0" fmla="*/ 106 w 77388"/>
                  <a:gd name="csY0" fmla="*/ 13623 h 461213"/>
                  <a:gd name="csX1" fmla="*/ 44454 w 77388"/>
                  <a:gd name="csY1" fmla="*/ 447573 h 461213"/>
                  <a:gd name="csX2" fmla="*/ 77296 w 77388"/>
                  <a:gd name="csY2" fmla="*/ 447573 h 461213"/>
                  <a:gd name="csX3" fmla="*/ 28643 w 77388"/>
                  <a:gd name="csY3" fmla="*/ 13623 h 461213"/>
                  <a:gd name="csX4" fmla="*/ 106 w 77388"/>
                  <a:gd name="csY4" fmla="*/ 13623 h 461213"/>
                  <a:gd name="csX5" fmla="*/ 106 w 77388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88" h="461213">
                    <a:moveTo>
                      <a:pt x="106" y="13623"/>
                    </a:moveTo>
                    <a:cubicBezTo>
                      <a:pt x="16327" y="158289"/>
                      <a:pt x="28243" y="302916"/>
                      <a:pt x="44454" y="447573"/>
                    </a:cubicBezTo>
                    <a:cubicBezTo>
                      <a:pt x="46483" y="465661"/>
                      <a:pt x="79344" y="465861"/>
                      <a:pt x="77296" y="447573"/>
                    </a:cubicBezTo>
                    <a:cubicBezTo>
                      <a:pt x="61066" y="302916"/>
                      <a:pt x="44864" y="158289"/>
                      <a:pt x="28643" y="13623"/>
                    </a:cubicBezTo>
                    <a:cubicBezTo>
                      <a:pt x="26605" y="-4446"/>
                      <a:pt x="-1951" y="-4636"/>
                      <a:pt x="106" y="13623"/>
                    </a:cubicBezTo>
                    <a:lnTo>
                      <a:pt x="106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56739B64-3BB5-34AA-A4C8-1CE623923186}"/>
                  </a:ext>
                </a:extLst>
              </p:cNvPr>
              <p:cNvSpPr/>
              <p:nvPr/>
            </p:nvSpPr>
            <p:spPr>
              <a:xfrm>
                <a:off x="12902263" y="10087235"/>
                <a:ext cx="179300" cy="1068708"/>
              </a:xfrm>
              <a:custGeom>
                <a:avLst/>
                <a:gdLst>
                  <a:gd name="csX0" fmla="*/ 77273 w 77379"/>
                  <a:gd name="csY0" fmla="*/ 13623 h 461213"/>
                  <a:gd name="csX1" fmla="*/ 32972 w 77379"/>
                  <a:gd name="csY1" fmla="*/ 447573 h 461213"/>
                  <a:gd name="csX2" fmla="*/ 92 w 77379"/>
                  <a:gd name="csY2" fmla="*/ 447573 h 461213"/>
                  <a:gd name="csX3" fmla="*/ 48745 w 77379"/>
                  <a:gd name="csY3" fmla="*/ 13623 h 461213"/>
                  <a:gd name="csX4" fmla="*/ 77273 w 77379"/>
                  <a:gd name="csY4" fmla="*/ 13623 h 461213"/>
                  <a:gd name="csX5" fmla="*/ 77273 w 77379"/>
                  <a:gd name="csY5" fmla="*/ 13623 h 46121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77379" h="461213">
                    <a:moveTo>
                      <a:pt x="77273" y="13623"/>
                    </a:moveTo>
                    <a:cubicBezTo>
                      <a:pt x="61061" y="158289"/>
                      <a:pt x="49203" y="302916"/>
                      <a:pt x="32972" y="447573"/>
                    </a:cubicBezTo>
                    <a:cubicBezTo>
                      <a:pt x="30962" y="465661"/>
                      <a:pt x="-1956" y="465861"/>
                      <a:pt x="92" y="447573"/>
                    </a:cubicBezTo>
                    <a:cubicBezTo>
                      <a:pt x="16322" y="302916"/>
                      <a:pt x="32524" y="158289"/>
                      <a:pt x="48745" y="13623"/>
                    </a:cubicBezTo>
                    <a:cubicBezTo>
                      <a:pt x="50765" y="-4446"/>
                      <a:pt x="79340" y="-4636"/>
                      <a:pt x="77273" y="13623"/>
                    </a:cubicBezTo>
                    <a:lnTo>
                      <a:pt x="77273" y="1362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935A61AE-87A7-EFC7-F37B-B3D550D17938}"/>
                </a:ext>
              </a:extLst>
            </p:cNvPr>
            <p:cNvSpPr/>
            <p:nvPr/>
          </p:nvSpPr>
          <p:spPr>
            <a:xfrm>
              <a:off x="11302458" y="10927065"/>
              <a:ext cx="680448" cy="1045279"/>
            </a:xfrm>
            <a:custGeom>
              <a:avLst/>
              <a:gdLst>
                <a:gd name="csX0" fmla="*/ 233534 w 293655"/>
                <a:gd name="csY0" fmla="*/ 0 h 451102"/>
                <a:gd name="csX1" fmla="*/ 0 w 293655"/>
                <a:gd name="csY1" fmla="*/ 0 h 451102"/>
                <a:gd name="csX2" fmla="*/ 154905 w 293655"/>
                <a:gd name="csY2" fmla="*/ 445389 h 451102"/>
                <a:gd name="csX3" fmla="*/ 293656 w 293655"/>
                <a:gd name="csY3" fmla="*/ 450799 h 451102"/>
                <a:gd name="csX4" fmla="*/ 233534 w 293655"/>
                <a:gd name="csY4" fmla="*/ 0 h 45110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93655" h="451102">
                  <a:moveTo>
                    <a:pt x="233534" y="0"/>
                  </a:moveTo>
                  <a:lnTo>
                    <a:pt x="0" y="0"/>
                  </a:lnTo>
                  <a:cubicBezTo>
                    <a:pt x="0" y="0"/>
                    <a:pt x="51625" y="432473"/>
                    <a:pt x="154905" y="445389"/>
                  </a:cubicBezTo>
                  <a:cubicBezTo>
                    <a:pt x="198863" y="450885"/>
                    <a:pt x="249688" y="451675"/>
                    <a:pt x="293656" y="450799"/>
                  </a:cubicBezTo>
                  <a:cubicBezTo>
                    <a:pt x="234782" y="308553"/>
                    <a:pt x="232467" y="153210"/>
                    <a:pt x="233534" y="0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BFEAABFD-B6DB-EDA3-8D1B-9F02B25ACF79}"/>
                </a:ext>
              </a:extLst>
            </p:cNvPr>
            <p:cNvGrpSpPr/>
            <p:nvPr/>
          </p:nvGrpSpPr>
          <p:grpSpPr>
            <a:xfrm>
              <a:off x="10058400" y="5133818"/>
              <a:ext cx="4267200" cy="4985004"/>
              <a:chOff x="10058400" y="5133818"/>
              <a:chExt cx="4267200" cy="4985004"/>
            </a:xfrm>
          </p:grpSpPr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2CAAACD2-D388-59F6-6BDB-D48302D1E065}"/>
                  </a:ext>
                </a:extLst>
              </p:cNvPr>
              <p:cNvSpPr/>
              <p:nvPr/>
            </p:nvSpPr>
            <p:spPr>
              <a:xfrm>
                <a:off x="10058409" y="5133839"/>
                <a:ext cx="4267191" cy="4984982"/>
              </a:xfrm>
              <a:custGeom>
                <a:avLst/>
                <a:gdLst>
                  <a:gd name="csX0" fmla="*/ 1783724 w 1841554"/>
                  <a:gd name="csY0" fmla="*/ 538010 h 2151325"/>
                  <a:gd name="csX1" fmla="*/ 1606921 w 1841554"/>
                  <a:gd name="csY1" fmla="*/ 260518 h 2151325"/>
                  <a:gd name="csX2" fmla="*/ 1606569 w 1841554"/>
                  <a:gd name="csY2" fmla="*/ 259699 h 2151325"/>
                  <a:gd name="csX3" fmla="*/ 1349623 w 1841554"/>
                  <a:gd name="csY3" fmla="*/ 84725 h 2151325"/>
                  <a:gd name="csX4" fmla="*/ 1349527 w 1841554"/>
                  <a:gd name="csY4" fmla="*/ 85496 h 2151325"/>
                  <a:gd name="csX5" fmla="*/ 1349194 w 1841554"/>
                  <a:gd name="csY5" fmla="*/ 84725 h 2151325"/>
                  <a:gd name="csX6" fmla="*/ 991054 w 1841554"/>
                  <a:gd name="csY6" fmla="*/ 0 h 2151325"/>
                  <a:gd name="csX7" fmla="*/ 850522 w 1841554"/>
                  <a:gd name="csY7" fmla="*/ 0 h 2151325"/>
                  <a:gd name="csX8" fmla="*/ 492363 w 1841554"/>
                  <a:gd name="csY8" fmla="*/ 84725 h 2151325"/>
                  <a:gd name="csX9" fmla="*/ 235426 w 1841554"/>
                  <a:gd name="csY9" fmla="*/ 259699 h 2151325"/>
                  <a:gd name="csX10" fmla="*/ 57823 w 1841554"/>
                  <a:gd name="csY10" fmla="*/ 538020 h 2151325"/>
                  <a:gd name="csX11" fmla="*/ 273145 w 1841554"/>
                  <a:gd name="csY11" fmla="*/ 1637024 h 2151325"/>
                  <a:gd name="csX12" fmla="*/ 536921 w 1841554"/>
                  <a:gd name="csY12" fmla="*/ 2151326 h 2151325"/>
                  <a:gd name="csX13" fmla="*/ 556657 w 1841554"/>
                  <a:gd name="csY13" fmla="*/ 2151326 h 2151325"/>
                  <a:gd name="csX14" fmla="*/ 586441 w 1841554"/>
                  <a:gd name="csY14" fmla="*/ 2151326 h 2151325"/>
                  <a:gd name="csX15" fmla="*/ 743509 w 1841554"/>
                  <a:gd name="csY15" fmla="*/ 2151326 h 2151325"/>
                  <a:gd name="csX16" fmla="*/ 804307 w 1841554"/>
                  <a:gd name="csY16" fmla="*/ 2151326 h 2151325"/>
                  <a:gd name="csX17" fmla="*/ 850617 w 1841554"/>
                  <a:gd name="csY17" fmla="*/ 2151326 h 2151325"/>
                  <a:gd name="csX18" fmla="*/ 990930 w 1841554"/>
                  <a:gd name="csY18" fmla="*/ 2151326 h 2151325"/>
                  <a:gd name="csX19" fmla="*/ 1037660 w 1841554"/>
                  <a:gd name="csY19" fmla="*/ 2151326 h 2151325"/>
                  <a:gd name="csX20" fmla="*/ 1098029 w 1841554"/>
                  <a:gd name="csY20" fmla="*/ 2151326 h 2151325"/>
                  <a:gd name="csX21" fmla="*/ 1128147 w 1841554"/>
                  <a:gd name="csY21" fmla="*/ 2151326 h 2151325"/>
                  <a:gd name="csX22" fmla="*/ 1255096 w 1841554"/>
                  <a:gd name="csY22" fmla="*/ 2151326 h 2151325"/>
                  <a:gd name="csX23" fmla="*/ 1285310 w 1841554"/>
                  <a:gd name="csY23" fmla="*/ 2151326 h 2151325"/>
                  <a:gd name="csX24" fmla="*/ 1304598 w 1841554"/>
                  <a:gd name="csY24" fmla="*/ 2151326 h 2151325"/>
                  <a:gd name="csX25" fmla="*/ 1568374 w 1841554"/>
                  <a:gd name="csY25" fmla="*/ 1637024 h 2151325"/>
                  <a:gd name="csX26" fmla="*/ 1783724 w 1841554"/>
                  <a:gd name="csY26" fmla="*/ 538010 h 215132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</a:cxnLst>
                <a:rect l="l" t="t" r="r" b="b"/>
                <a:pathLst>
                  <a:path w="1841554" h="2151325">
                    <a:moveTo>
                      <a:pt x="1783724" y="538010"/>
                    </a:moveTo>
                    <a:cubicBezTo>
                      <a:pt x="1739357" y="423786"/>
                      <a:pt x="1677930" y="332832"/>
                      <a:pt x="1606921" y="260518"/>
                    </a:cubicBezTo>
                    <a:lnTo>
                      <a:pt x="1606569" y="259699"/>
                    </a:lnTo>
                    <a:cubicBezTo>
                      <a:pt x="1517634" y="151267"/>
                      <a:pt x="1349623" y="84725"/>
                      <a:pt x="1349623" y="84725"/>
                    </a:cubicBezTo>
                    <a:lnTo>
                      <a:pt x="1349527" y="85496"/>
                    </a:lnTo>
                    <a:cubicBezTo>
                      <a:pt x="1349413" y="85239"/>
                      <a:pt x="1349308" y="84982"/>
                      <a:pt x="1349194" y="84725"/>
                    </a:cubicBezTo>
                    <a:cubicBezTo>
                      <a:pt x="1225055" y="30242"/>
                      <a:pt x="1097543" y="6868"/>
                      <a:pt x="991054" y="0"/>
                    </a:cubicBezTo>
                    <a:lnTo>
                      <a:pt x="850522" y="0"/>
                    </a:lnTo>
                    <a:cubicBezTo>
                      <a:pt x="744023" y="6858"/>
                      <a:pt x="616512" y="30232"/>
                      <a:pt x="492363" y="84725"/>
                    </a:cubicBezTo>
                    <a:cubicBezTo>
                      <a:pt x="492363" y="84725"/>
                      <a:pt x="324351" y="151267"/>
                      <a:pt x="235426" y="259699"/>
                    </a:cubicBezTo>
                    <a:cubicBezTo>
                      <a:pt x="164093" y="332146"/>
                      <a:pt x="102362" y="423358"/>
                      <a:pt x="57823" y="538020"/>
                    </a:cubicBezTo>
                    <a:cubicBezTo>
                      <a:pt x="-100892" y="946528"/>
                      <a:pt x="99095" y="1299096"/>
                      <a:pt x="273145" y="1637024"/>
                    </a:cubicBezTo>
                    <a:cubicBezTo>
                      <a:pt x="447214" y="1974961"/>
                      <a:pt x="536921" y="2151326"/>
                      <a:pt x="536921" y="2151326"/>
                    </a:cubicBezTo>
                    <a:lnTo>
                      <a:pt x="556657" y="2151326"/>
                    </a:lnTo>
                    <a:lnTo>
                      <a:pt x="586441" y="2151326"/>
                    </a:lnTo>
                    <a:lnTo>
                      <a:pt x="743509" y="2151326"/>
                    </a:lnTo>
                    <a:lnTo>
                      <a:pt x="804307" y="2151326"/>
                    </a:lnTo>
                    <a:lnTo>
                      <a:pt x="850617" y="2151326"/>
                    </a:lnTo>
                    <a:lnTo>
                      <a:pt x="990930" y="2151326"/>
                    </a:lnTo>
                    <a:lnTo>
                      <a:pt x="1037660" y="2151326"/>
                    </a:lnTo>
                    <a:lnTo>
                      <a:pt x="1098029" y="2151326"/>
                    </a:lnTo>
                    <a:lnTo>
                      <a:pt x="1128147" y="2151326"/>
                    </a:lnTo>
                    <a:lnTo>
                      <a:pt x="1255096" y="2151326"/>
                    </a:lnTo>
                    <a:lnTo>
                      <a:pt x="1285310" y="2151326"/>
                    </a:lnTo>
                    <a:lnTo>
                      <a:pt x="1304598" y="2151326"/>
                    </a:lnTo>
                    <a:cubicBezTo>
                      <a:pt x="1304598" y="2151326"/>
                      <a:pt x="1394323" y="1974961"/>
                      <a:pt x="1568374" y="1637024"/>
                    </a:cubicBezTo>
                    <a:cubicBezTo>
                      <a:pt x="1742481" y="1299086"/>
                      <a:pt x="1942449" y="946518"/>
                      <a:pt x="1783724" y="5380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93" name="Group 92">
                <a:extLst>
                  <a:ext uri="{FF2B5EF4-FFF2-40B4-BE49-F238E27FC236}">
                    <a16:creationId xmlns:a16="http://schemas.microsoft.com/office/drawing/2014/main" id="{A737C387-45F6-DBCD-3333-046AB7E7DF7D}"/>
                  </a:ext>
                </a:extLst>
              </p:cNvPr>
              <p:cNvGrpSpPr/>
              <p:nvPr/>
            </p:nvGrpSpPr>
            <p:grpSpPr>
              <a:xfrm>
                <a:off x="10058400" y="5133818"/>
                <a:ext cx="4267200" cy="4985004"/>
                <a:chOff x="10058400" y="5133818"/>
                <a:chExt cx="4267200" cy="4985004"/>
              </a:xfrm>
            </p:grpSpPr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5AF0F95F-5055-5D15-A752-24C1BE16A485}"/>
                    </a:ext>
                  </a:extLst>
                </p:cNvPr>
                <p:cNvSpPr/>
                <p:nvPr/>
              </p:nvSpPr>
              <p:spPr>
                <a:xfrm>
                  <a:off x="12354540" y="5133839"/>
                  <a:ext cx="1095587" cy="4984982"/>
                </a:xfrm>
                <a:custGeom>
                  <a:avLst/>
                  <a:gdLst>
                    <a:gd name="csX0" fmla="*/ 25346 w 472813"/>
                    <a:gd name="csY0" fmla="*/ 140503 h 2151325"/>
                    <a:gd name="csX1" fmla="*/ 76362 w 472813"/>
                    <a:gd name="csY1" fmla="*/ 575653 h 2151325"/>
                    <a:gd name="csX2" fmla="*/ 95221 w 472813"/>
                    <a:gd name="csY2" fmla="*/ 1074487 h 2151325"/>
                    <a:gd name="csX3" fmla="*/ 76762 w 472813"/>
                    <a:gd name="csY3" fmla="*/ 1573301 h 2151325"/>
                    <a:gd name="csX4" fmla="*/ 25775 w 472813"/>
                    <a:gd name="csY4" fmla="*/ 2008461 h 2151325"/>
                    <a:gd name="csX5" fmla="*/ 0 w 472813"/>
                    <a:gd name="csY5" fmla="*/ 2151326 h 2151325"/>
                    <a:gd name="csX6" fmla="*/ 107099 w 472813"/>
                    <a:gd name="csY6" fmla="*/ 2151326 h 2151325"/>
                    <a:gd name="csX7" fmla="*/ 358245 w 472813"/>
                    <a:gd name="csY7" fmla="*/ 84725 h 2151325"/>
                    <a:gd name="csX8" fmla="*/ 105 w 472813"/>
                    <a:gd name="csY8" fmla="*/ 0 h 2151325"/>
                    <a:gd name="csX9" fmla="*/ 25346 w 472813"/>
                    <a:gd name="csY9" fmla="*/ 140503 h 215132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72813" h="2151325">
                      <a:moveTo>
                        <a:pt x="25346" y="140503"/>
                      </a:moveTo>
                      <a:cubicBezTo>
                        <a:pt x="46006" y="267872"/>
                        <a:pt x="64122" y="416452"/>
                        <a:pt x="76362" y="575653"/>
                      </a:cubicBezTo>
                      <a:cubicBezTo>
                        <a:pt x="88887" y="734854"/>
                        <a:pt x="94897" y="904656"/>
                        <a:pt x="95221" y="1074487"/>
                      </a:cubicBezTo>
                      <a:cubicBezTo>
                        <a:pt x="95126" y="1244308"/>
                        <a:pt x="89192" y="1414110"/>
                        <a:pt x="76762" y="1573301"/>
                      </a:cubicBezTo>
                      <a:cubicBezTo>
                        <a:pt x="64608" y="1732521"/>
                        <a:pt x="46491" y="1881102"/>
                        <a:pt x="25775" y="2008461"/>
                      </a:cubicBezTo>
                      <a:cubicBezTo>
                        <a:pt x="17421" y="2059791"/>
                        <a:pt x="8687" y="2107587"/>
                        <a:pt x="0" y="2151326"/>
                      </a:cubicBezTo>
                      <a:lnTo>
                        <a:pt x="107099" y="2151326"/>
                      </a:lnTo>
                      <a:cubicBezTo>
                        <a:pt x="304047" y="1706756"/>
                        <a:pt x="655044" y="745722"/>
                        <a:pt x="358245" y="84725"/>
                      </a:cubicBezTo>
                      <a:cubicBezTo>
                        <a:pt x="234105" y="30242"/>
                        <a:pt x="106604" y="6868"/>
                        <a:pt x="105" y="0"/>
                      </a:cubicBezTo>
                      <a:cubicBezTo>
                        <a:pt x="8629" y="43091"/>
                        <a:pt x="17164" y="90107"/>
                        <a:pt x="25346" y="140503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3"/>
                    </a:gs>
                    <a:gs pos="0">
                      <a:schemeClr val="accent3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0821E665-DBA2-C88F-261E-C9D96C38CA14}"/>
                    </a:ext>
                  </a:extLst>
                </p:cNvPr>
                <p:cNvSpPr/>
                <p:nvPr/>
              </p:nvSpPr>
              <p:spPr>
                <a:xfrm>
                  <a:off x="12966745" y="5735628"/>
                  <a:ext cx="1358855" cy="4383172"/>
                </a:xfrm>
                <a:custGeom>
                  <a:avLst/>
                  <a:gdLst>
                    <a:gd name="csX0" fmla="*/ 528599 w 586429"/>
                    <a:gd name="csY0" fmla="*/ 278301 h 1891607"/>
                    <a:gd name="csX1" fmla="*/ 351016 w 586429"/>
                    <a:gd name="csY1" fmla="*/ 0 h 1891607"/>
                    <a:gd name="csX2" fmla="*/ 444722 w 586429"/>
                    <a:gd name="csY2" fmla="*/ 340757 h 1891607"/>
                    <a:gd name="csX3" fmla="*/ 0 w 586429"/>
                    <a:gd name="csY3" fmla="*/ 1891608 h 1891607"/>
                    <a:gd name="csX4" fmla="*/ 49502 w 586429"/>
                    <a:gd name="csY4" fmla="*/ 1891608 h 1891607"/>
                    <a:gd name="csX5" fmla="*/ 313277 w 586429"/>
                    <a:gd name="csY5" fmla="*/ 1377305 h 1891607"/>
                    <a:gd name="csX6" fmla="*/ 528599 w 586429"/>
                    <a:gd name="csY6" fmla="*/ 278301 h 189160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29" h="1891607">
                      <a:moveTo>
                        <a:pt x="528599" y="278301"/>
                      </a:moveTo>
                      <a:cubicBezTo>
                        <a:pt x="484061" y="163658"/>
                        <a:pt x="422348" y="72447"/>
                        <a:pt x="351016" y="0"/>
                      </a:cubicBezTo>
                      <a:cubicBezTo>
                        <a:pt x="394945" y="96241"/>
                        <a:pt x="428978" y="209083"/>
                        <a:pt x="444722" y="340757"/>
                      </a:cubicBezTo>
                      <a:cubicBezTo>
                        <a:pt x="509216" y="879872"/>
                        <a:pt x="233553" y="1412215"/>
                        <a:pt x="0" y="1891608"/>
                      </a:cubicBezTo>
                      <a:lnTo>
                        <a:pt x="49502" y="1891608"/>
                      </a:lnTo>
                      <a:cubicBezTo>
                        <a:pt x="49502" y="1891608"/>
                        <a:pt x="139227" y="1715243"/>
                        <a:pt x="313277" y="1377305"/>
                      </a:cubicBezTo>
                      <a:cubicBezTo>
                        <a:pt x="487347" y="1039377"/>
                        <a:pt x="687324" y="686810"/>
                        <a:pt x="528599" y="27830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1"/>
                    </a:gs>
                    <a:gs pos="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A6454131-F519-6ACC-7209-F93C447C576D}"/>
                    </a:ext>
                  </a:extLst>
                </p:cNvPr>
                <p:cNvSpPr/>
                <p:nvPr/>
              </p:nvSpPr>
              <p:spPr>
                <a:xfrm>
                  <a:off x="10933796" y="5133818"/>
                  <a:ext cx="1095661" cy="4984984"/>
                </a:xfrm>
                <a:custGeom>
                  <a:avLst/>
                  <a:gdLst>
                    <a:gd name="csX0" fmla="*/ 1095395 w 1095661"/>
                    <a:gd name="csY0" fmla="*/ 0 h 4984984"/>
                    <a:gd name="csX1" fmla="*/ 1036951 w 1095661"/>
                    <a:gd name="csY1" fmla="*/ 325569 h 4984984"/>
                    <a:gd name="csX2" fmla="*/ 918718 w 1095661"/>
                    <a:gd name="csY2" fmla="*/ 1333885 h 4984984"/>
                    <a:gd name="csX3" fmla="*/ 875016 w 1095661"/>
                    <a:gd name="csY3" fmla="*/ 2489767 h 4984984"/>
                    <a:gd name="csX4" fmla="*/ 917768 w 1095661"/>
                    <a:gd name="csY4" fmla="*/ 3645605 h 4984984"/>
                    <a:gd name="csX5" fmla="*/ 1035960 w 1095661"/>
                    <a:gd name="csY5" fmla="*/ 4653940 h 4984984"/>
                    <a:gd name="csX6" fmla="*/ 1095661 w 1095661"/>
                    <a:gd name="csY6" fmla="*/ 4984984 h 4984984"/>
                    <a:gd name="csX7" fmla="*/ 847428 w 1095661"/>
                    <a:gd name="csY7" fmla="*/ 4984984 h 4984984"/>
                    <a:gd name="csX8" fmla="*/ 265480 w 1095661"/>
                    <a:gd name="csY8" fmla="*/ 196322 h 4984984"/>
                    <a:gd name="csX9" fmla="*/ 265495 w 1095661"/>
                    <a:gd name="csY9" fmla="*/ 196317 h 4984984"/>
                    <a:gd name="csX10" fmla="*/ 265501 w 1095661"/>
                    <a:gd name="csY10" fmla="*/ 196301 h 4984984"/>
                    <a:gd name="csX11" fmla="*/ 265977 w 1095661"/>
                    <a:gd name="csY11" fmla="*/ 196135 h 4984984"/>
                    <a:gd name="csX12" fmla="*/ 481814 w 1095661"/>
                    <a:gd name="csY12" fmla="*/ 114612 h 4984984"/>
                    <a:gd name="csX13" fmla="*/ 556096 w 1095661"/>
                    <a:gd name="csY13" fmla="*/ 94530 h 4984984"/>
                    <a:gd name="csX14" fmla="*/ 588864 w 1095661"/>
                    <a:gd name="csY14" fmla="*/ 83054 h 4984984"/>
                    <a:gd name="csX15" fmla="*/ 588155 w 1095661"/>
                    <a:gd name="csY15" fmla="*/ 85863 h 4984984"/>
                    <a:gd name="csX16" fmla="*/ 695774 w 1095661"/>
                    <a:gd name="csY16" fmla="*/ 56769 h 4984984"/>
                    <a:gd name="csX17" fmla="*/ 1095395 w 1095661"/>
                    <a:gd name="csY17" fmla="*/ 0 h 49849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</a:cxnLst>
                  <a:rect l="l" t="t" r="r" b="b"/>
                  <a:pathLst>
                    <a:path w="1095661" h="4984984">
                      <a:moveTo>
                        <a:pt x="1095395" y="0"/>
                      </a:moveTo>
                      <a:cubicBezTo>
                        <a:pt x="1075708" y="99849"/>
                        <a:pt x="1055910" y="208791"/>
                        <a:pt x="1036951" y="325569"/>
                      </a:cubicBezTo>
                      <a:cubicBezTo>
                        <a:pt x="989102" y="620705"/>
                        <a:pt x="947078" y="964990"/>
                        <a:pt x="918718" y="1333885"/>
                      </a:cubicBezTo>
                      <a:cubicBezTo>
                        <a:pt x="889693" y="1702780"/>
                        <a:pt x="875723" y="2096261"/>
                        <a:pt x="875016" y="2489767"/>
                      </a:cubicBezTo>
                      <a:cubicBezTo>
                        <a:pt x="875192" y="2883271"/>
                        <a:pt x="888988" y="3276730"/>
                        <a:pt x="917768" y="3645605"/>
                      </a:cubicBezTo>
                      <a:cubicBezTo>
                        <a:pt x="945998" y="4014542"/>
                        <a:pt x="987932" y="4358830"/>
                        <a:pt x="1035960" y="4653940"/>
                      </a:cubicBezTo>
                      <a:cubicBezTo>
                        <a:pt x="1055292" y="4772882"/>
                        <a:pt x="1075532" y="4883634"/>
                        <a:pt x="1095661" y="4984984"/>
                      </a:cubicBezTo>
                      <a:lnTo>
                        <a:pt x="847428" y="4984984"/>
                      </a:lnTo>
                      <a:cubicBezTo>
                        <a:pt x="391087" y="3954840"/>
                        <a:pt x="-422274" y="1727940"/>
                        <a:pt x="265480" y="196322"/>
                      </a:cubicBezTo>
                      <a:lnTo>
                        <a:pt x="265495" y="196317"/>
                      </a:lnTo>
                      <a:lnTo>
                        <a:pt x="265501" y="196301"/>
                      </a:lnTo>
                      <a:lnTo>
                        <a:pt x="265977" y="196135"/>
                      </a:lnTo>
                      <a:lnTo>
                        <a:pt x="481814" y="114612"/>
                      </a:lnTo>
                      <a:lnTo>
                        <a:pt x="556096" y="94530"/>
                      </a:lnTo>
                      <a:lnTo>
                        <a:pt x="588864" y="83054"/>
                      </a:lnTo>
                      <a:lnTo>
                        <a:pt x="588155" y="85863"/>
                      </a:lnTo>
                      <a:lnTo>
                        <a:pt x="695774" y="56769"/>
                      </a:lnTo>
                      <a:cubicBezTo>
                        <a:pt x="836447" y="25458"/>
                        <a:pt x="972007" y="7945"/>
                        <a:pt x="1095395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5">
                        <a:lumMod val="60000"/>
                        <a:lumOff val="40000"/>
                      </a:schemeClr>
                    </a:gs>
                    <a:gs pos="100000">
                      <a:schemeClr val="accent5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 wrap="square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C2E23F7C-8ECE-832A-BB85-C40403FC416A}"/>
                    </a:ext>
                  </a:extLst>
                </p:cNvPr>
                <p:cNvSpPr/>
                <p:nvPr/>
              </p:nvSpPr>
              <p:spPr>
                <a:xfrm>
                  <a:off x="10058400" y="5735607"/>
                  <a:ext cx="1358912" cy="4383215"/>
                </a:xfrm>
                <a:custGeom>
                  <a:avLst/>
                  <a:gdLst>
                    <a:gd name="csX0" fmla="*/ 141713 w 586454"/>
                    <a:gd name="csY0" fmla="*/ 340766 h 1891626"/>
                    <a:gd name="csX1" fmla="*/ 235430 w 586454"/>
                    <a:gd name="csY1" fmla="*/ 0 h 1891626"/>
                    <a:gd name="csX2" fmla="*/ 57827 w 586454"/>
                    <a:gd name="csY2" fmla="*/ 278321 h 1891626"/>
                    <a:gd name="csX3" fmla="*/ 273158 w 586454"/>
                    <a:gd name="csY3" fmla="*/ 1377325 h 1891626"/>
                    <a:gd name="csX4" fmla="*/ 536934 w 586454"/>
                    <a:gd name="csY4" fmla="*/ 1891627 h 1891626"/>
                    <a:gd name="csX5" fmla="*/ 586455 w 586454"/>
                    <a:gd name="csY5" fmla="*/ 1891627 h 1891626"/>
                    <a:gd name="csX6" fmla="*/ 141713 w 586454"/>
                    <a:gd name="csY6" fmla="*/ 340766 h 189162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586454" h="1891626">
                      <a:moveTo>
                        <a:pt x="141713" y="340766"/>
                      </a:moveTo>
                      <a:cubicBezTo>
                        <a:pt x="157468" y="209093"/>
                        <a:pt x="191491" y="96241"/>
                        <a:pt x="235430" y="0"/>
                      </a:cubicBezTo>
                      <a:cubicBezTo>
                        <a:pt x="164097" y="72447"/>
                        <a:pt x="102366" y="163659"/>
                        <a:pt x="57827" y="278321"/>
                      </a:cubicBezTo>
                      <a:cubicBezTo>
                        <a:pt x="-100898" y="686829"/>
                        <a:pt x="99099" y="1039397"/>
                        <a:pt x="273158" y="1377325"/>
                      </a:cubicBezTo>
                      <a:cubicBezTo>
                        <a:pt x="447228" y="1715262"/>
                        <a:pt x="536934" y="1891627"/>
                        <a:pt x="536934" y="1891627"/>
                      </a:cubicBezTo>
                      <a:lnTo>
                        <a:pt x="586455" y="1891627"/>
                      </a:lnTo>
                      <a:cubicBezTo>
                        <a:pt x="352883" y="1412224"/>
                        <a:pt x="77229" y="879872"/>
                        <a:pt x="141713" y="34076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/>
                    </a:gs>
                  </a:gsLst>
                  <a:lin ang="5400000" scaled="0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5F230F94-BA53-1A26-B5C2-8C9D706AA981}"/>
              </a:ext>
            </a:extLst>
          </p:cNvPr>
          <p:cNvGrpSpPr/>
          <p:nvPr/>
        </p:nvGrpSpPr>
        <p:grpSpPr>
          <a:xfrm>
            <a:off x="3818235" y="6906256"/>
            <a:ext cx="5233002" cy="1647580"/>
            <a:chOff x="3818235" y="6906256"/>
            <a:chExt cx="5233002" cy="1647580"/>
          </a:xfrm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D2FC02B9-2E18-7008-41A9-EC646851946B}"/>
                </a:ext>
              </a:extLst>
            </p:cNvPr>
            <p:cNvSpPr/>
            <p:nvPr/>
          </p:nvSpPr>
          <p:spPr>
            <a:xfrm>
              <a:off x="4693708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C565FE66-6A40-6DCD-4182-C5510F08F214}"/>
                </a:ext>
              </a:extLst>
            </p:cNvPr>
            <p:cNvGrpSpPr/>
            <p:nvPr/>
          </p:nvGrpSpPr>
          <p:grpSpPr>
            <a:xfrm>
              <a:off x="5410594" y="7243938"/>
              <a:ext cx="2669276" cy="972217"/>
              <a:chOff x="6557445" y="4827677"/>
              <a:chExt cx="2669276" cy="972217"/>
            </a:xfrm>
          </p:grpSpPr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FAF3007F-1B95-2DA0-8C8A-58B0A178E9C9}"/>
                  </a:ext>
                </a:extLst>
              </p:cNvPr>
              <p:cNvSpPr txBox="1"/>
              <p:nvPr/>
            </p:nvSpPr>
            <p:spPr>
              <a:xfrm>
                <a:off x="7359221" y="4827677"/>
                <a:ext cx="1867499" cy="467867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FUEL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Nhiên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liệu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8832C41D-2F9E-1FD5-5616-3D9EE20E68B5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Nạp năng lượng bằng tầm nhìn, động lực và mục tiêu rõ ràng.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9C66AE12-5079-B94B-6B96-E74175DFAFF5}"/>
                </a:ext>
              </a:extLst>
            </p:cNvPr>
            <p:cNvSpPr/>
            <p:nvPr/>
          </p:nvSpPr>
          <p:spPr>
            <a:xfrm>
              <a:off x="3818235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749CE67F-05B7-0E37-E5A6-CDB99351911A}"/>
                </a:ext>
              </a:extLst>
            </p:cNvPr>
            <p:cNvSpPr/>
            <p:nvPr/>
          </p:nvSpPr>
          <p:spPr>
            <a:xfrm>
              <a:off x="4041263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02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C798E8FC-B46B-48B6-D83B-3FB8C529D9B2}"/>
              </a:ext>
            </a:extLst>
          </p:cNvPr>
          <p:cNvGrpSpPr/>
          <p:nvPr/>
        </p:nvGrpSpPr>
        <p:grpSpPr>
          <a:xfrm>
            <a:off x="8751719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484909DA-04E2-1B44-3C8B-EC7C74299C8D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6F17082C-1B22-F68C-9A30-BC6B81515C6F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61A4D73D-DB84-FDE1-8406-57AB3BBF6ED0}"/>
              </a:ext>
            </a:extLst>
          </p:cNvPr>
          <p:cNvGrpSpPr/>
          <p:nvPr/>
        </p:nvGrpSpPr>
        <p:grpSpPr>
          <a:xfrm>
            <a:off x="4954499" y="4480939"/>
            <a:ext cx="5233002" cy="1647580"/>
            <a:chOff x="4954499" y="4480939"/>
            <a:chExt cx="5233002" cy="1647580"/>
          </a:xfrm>
        </p:grpSpPr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B433874-DB49-57F1-BE7A-8BF5F8B52096}"/>
                </a:ext>
              </a:extLst>
            </p:cNvPr>
            <p:cNvSpPr/>
            <p:nvPr/>
          </p:nvSpPr>
          <p:spPr>
            <a:xfrm>
              <a:off x="5829972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BA96DFF5-9E25-B0AB-5302-6E55C8C78811}"/>
                </a:ext>
              </a:extLst>
            </p:cNvPr>
            <p:cNvGrpSpPr/>
            <p:nvPr/>
          </p:nvGrpSpPr>
          <p:grpSpPr>
            <a:xfrm>
              <a:off x="6546858" y="4818621"/>
              <a:ext cx="2669276" cy="972217"/>
              <a:chOff x="6557445" y="4827677"/>
              <a:chExt cx="2669276" cy="972217"/>
            </a:xfrm>
          </p:grpSpPr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814E064C-9296-751A-DEB7-863A658B1C4A}"/>
                  </a:ext>
                </a:extLst>
              </p:cNvPr>
              <p:cNvSpPr txBox="1"/>
              <p:nvPr/>
            </p:nvSpPr>
            <p:spPr>
              <a:xfrm>
                <a:off x="6831833" y="4827677"/>
                <a:ext cx="239488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GROUND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Nền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tảng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55949041-1923-B8C4-369A-E7C3A8B395EE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Xác định nền tảng, nguồn lực và điều kiện cần trước khi khởi hành.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F8A9C3E4-7EAE-CBD0-46FA-2E82FED5E729}"/>
                </a:ext>
              </a:extLst>
            </p:cNvPr>
            <p:cNvSpPr/>
            <p:nvPr/>
          </p:nvSpPr>
          <p:spPr>
            <a:xfrm>
              <a:off x="4954499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60AB1FD-B693-4F68-4EED-72C93292ED7E}"/>
                </a:ext>
              </a:extLst>
            </p:cNvPr>
            <p:cNvSpPr/>
            <p:nvPr/>
          </p:nvSpPr>
          <p:spPr>
            <a:xfrm>
              <a:off x="5177527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01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3BF2B469-0F7F-0144-4C2E-11D30B13E91E}"/>
              </a:ext>
            </a:extLst>
          </p:cNvPr>
          <p:cNvGrpSpPr/>
          <p:nvPr/>
        </p:nvGrpSpPr>
        <p:grpSpPr>
          <a:xfrm>
            <a:off x="9887983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F26F8AD1-4EF0-F6BA-7026-96FCD036DE04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FDEB6890-F833-AAB1-E87F-596825310CAC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CB553CC1-D99C-7413-1E3C-BC20290B42E6}"/>
              </a:ext>
            </a:extLst>
          </p:cNvPr>
          <p:cNvGrpSpPr/>
          <p:nvPr/>
        </p:nvGrpSpPr>
        <p:grpSpPr>
          <a:xfrm>
            <a:off x="4954499" y="9331573"/>
            <a:ext cx="5233002" cy="1647580"/>
            <a:chOff x="4954499" y="9331573"/>
            <a:chExt cx="5233002" cy="1647580"/>
          </a:xfrm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2709CE6A-A0A1-AA8F-F126-42D0EA03F361}"/>
                </a:ext>
              </a:extLst>
            </p:cNvPr>
            <p:cNvSpPr/>
            <p:nvPr/>
          </p:nvSpPr>
          <p:spPr>
            <a:xfrm>
              <a:off x="5829972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A2AE53A9-5B50-8439-75E6-91F8AFBE34DA}"/>
                </a:ext>
              </a:extLst>
            </p:cNvPr>
            <p:cNvGrpSpPr/>
            <p:nvPr/>
          </p:nvGrpSpPr>
          <p:grpSpPr>
            <a:xfrm>
              <a:off x="6546858" y="9669255"/>
              <a:ext cx="2669276" cy="1232288"/>
              <a:chOff x="6557445" y="4827677"/>
              <a:chExt cx="2669276" cy="1232288"/>
            </a:xfrm>
          </p:grpSpPr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36AE6929-85D6-0800-C010-686445967C1D}"/>
                  </a:ext>
                </a:extLst>
              </p:cNvPr>
              <p:cNvSpPr txBox="1"/>
              <p:nvPr/>
            </p:nvSpPr>
            <p:spPr>
              <a:xfrm>
                <a:off x="7104343" y="4827677"/>
                <a:ext cx="212237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IGNITE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Cất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cánh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04BCF363-70D9-3234-8296-BC89DABCDEA7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903627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 algn="r"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Kích hoạt hành động đầu tiên, chuyển ý tưởng thành chuyển động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972FDE54-15BC-47C0-D0C9-E76F66343669}"/>
                </a:ext>
              </a:extLst>
            </p:cNvPr>
            <p:cNvSpPr/>
            <p:nvPr/>
          </p:nvSpPr>
          <p:spPr>
            <a:xfrm>
              <a:off x="4954499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43364D76-1981-A62F-B962-07D451637F6A}"/>
                </a:ext>
              </a:extLst>
            </p:cNvPr>
            <p:cNvSpPr/>
            <p:nvPr/>
          </p:nvSpPr>
          <p:spPr>
            <a:xfrm>
              <a:off x="5177527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03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151F46E3-AEBA-FF6D-CC2E-2F12B5A2467D}"/>
              </a:ext>
            </a:extLst>
          </p:cNvPr>
          <p:cNvGrpSpPr/>
          <p:nvPr/>
        </p:nvGrpSpPr>
        <p:grpSpPr>
          <a:xfrm>
            <a:off x="9887983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4B48D755-D2A6-396B-C7DE-EC30814C257E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E5198C3C-67B7-3DD9-C723-A11578D03F44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BA4AF0C5-6B42-08B7-9871-AEBAF2879239}"/>
              </a:ext>
            </a:extLst>
          </p:cNvPr>
          <p:cNvGrpSpPr/>
          <p:nvPr/>
        </p:nvGrpSpPr>
        <p:grpSpPr>
          <a:xfrm>
            <a:off x="15332764" y="6906256"/>
            <a:ext cx="5233002" cy="1647580"/>
            <a:chOff x="15332764" y="6906256"/>
            <a:chExt cx="5233002" cy="1647580"/>
          </a:xfrm>
        </p:grpSpPr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4DEE5B61-E6D4-10B4-7496-631493480E80}"/>
                </a:ext>
              </a:extLst>
            </p:cNvPr>
            <p:cNvSpPr/>
            <p:nvPr/>
          </p:nvSpPr>
          <p:spPr>
            <a:xfrm flipH="1">
              <a:off x="15332764" y="6906256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407A3913-9AF5-F4D8-2277-BDECA237DDBB}"/>
                </a:ext>
              </a:extLst>
            </p:cNvPr>
            <p:cNvGrpSpPr/>
            <p:nvPr/>
          </p:nvGrpSpPr>
          <p:grpSpPr>
            <a:xfrm flipH="1">
              <a:off x="16304131" y="7243938"/>
              <a:ext cx="2778647" cy="972217"/>
              <a:chOff x="6448074" y="4827677"/>
              <a:chExt cx="2778647" cy="972217"/>
            </a:xfrm>
          </p:grpSpPr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23E19392-4527-0B44-3995-9EAF483096D3}"/>
                  </a:ext>
                </a:extLst>
              </p:cNvPr>
              <p:cNvSpPr txBox="1"/>
              <p:nvPr/>
            </p:nvSpPr>
            <p:spPr>
              <a:xfrm>
                <a:off x="6448074" y="4827677"/>
                <a:ext cx="2778646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NAVIGATE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Điều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hướng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4DC28F45-B737-CDB5-8FCF-5FB7DD5485A6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Điều chỉnh hướng bay linh hoạt theo môi trường và tín hiệu thực tế.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0D444F4B-E96C-CA54-25B3-52060C1F93DA}"/>
                </a:ext>
              </a:extLst>
            </p:cNvPr>
            <p:cNvSpPr/>
            <p:nvPr/>
          </p:nvSpPr>
          <p:spPr>
            <a:xfrm flipH="1">
              <a:off x="19288024" y="7091175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0F1AD86F-9F4A-4A8E-D8E0-AE26DF04D1D3}"/>
                </a:ext>
              </a:extLst>
            </p:cNvPr>
            <p:cNvSpPr/>
            <p:nvPr/>
          </p:nvSpPr>
          <p:spPr>
            <a:xfrm flipH="1">
              <a:off x="19511052" y="7314203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05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5224513F-C29D-8940-AF13-B9721243D810}"/>
              </a:ext>
            </a:extLst>
          </p:cNvPr>
          <p:cNvGrpSpPr/>
          <p:nvPr/>
        </p:nvGrpSpPr>
        <p:grpSpPr>
          <a:xfrm flipH="1">
            <a:off x="15034750" y="7431280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5E17CD6A-6BC8-DA33-EBB2-0333F6A72DCC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0DD40824-9DE8-4D52-AAF7-4BB0B49FD006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FB09D8AC-1491-AA50-7D0F-4A8A8254897F}"/>
              </a:ext>
            </a:extLst>
          </p:cNvPr>
          <p:cNvGrpSpPr/>
          <p:nvPr/>
        </p:nvGrpSpPr>
        <p:grpSpPr>
          <a:xfrm>
            <a:off x="14196500" y="4480939"/>
            <a:ext cx="5233002" cy="1647580"/>
            <a:chOff x="14196500" y="4480939"/>
            <a:chExt cx="5233002" cy="1647580"/>
          </a:xfrm>
        </p:grpSpPr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4611E277-19EF-1BD0-046B-8D1E2972553A}"/>
                </a:ext>
              </a:extLst>
            </p:cNvPr>
            <p:cNvSpPr/>
            <p:nvPr/>
          </p:nvSpPr>
          <p:spPr>
            <a:xfrm flipH="1">
              <a:off x="14196500" y="4480939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9BED72F3-A493-45BB-6BEF-988984DB1857}"/>
                </a:ext>
              </a:extLst>
            </p:cNvPr>
            <p:cNvGrpSpPr/>
            <p:nvPr/>
          </p:nvGrpSpPr>
          <p:grpSpPr>
            <a:xfrm flipH="1">
              <a:off x="15167867" y="4818621"/>
              <a:ext cx="2669276" cy="972217"/>
              <a:chOff x="6557445" y="4827677"/>
              <a:chExt cx="2669276" cy="972217"/>
            </a:xfrm>
          </p:grpSpPr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3FC8BC4F-4F2D-A62B-DF51-044FBBBD2011}"/>
                  </a:ext>
                </a:extLst>
              </p:cNvPr>
              <p:cNvSpPr txBox="1"/>
              <p:nvPr/>
            </p:nvSpPr>
            <p:spPr>
              <a:xfrm>
                <a:off x="6741809" y="4827677"/>
                <a:ext cx="2484911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ASCEND –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Thăng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en-US" dirty="0" err="1">
                    <a:solidFill>
                      <a:schemeClr val="tx2"/>
                    </a:solidFill>
                    <a:latin typeface="+mj-lt"/>
                  </a:rPr>
                  <a:t>hoa</a:t>
                </a:r>
                <a:endParaRPr lang="en-US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19D56F07-4D1E-E526-311F-427DFEAA212D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Vươn cao bền vững, đạt tầm nhìn mới và giá trị vượt trội.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77" name="Oval 176">
              <a:extLst>
                <a:ext uri="{FF2B5EF4-FFF2-40B4-BE49-F238E27FC236}">
                  <a16:creationId xmlns:a16="http://schemas.microsoft.com/office/drawing/2014/main" id="{10ADABA6-7324-BF5D-D474-5D2094BEC049}"/>
                </a:ext>
              </a:extLst>
            </p:cNvPr>
            <p:cNvSpPr/>
            <p:nvPr/>
          </p:nvSpPr>
          <p:spPr>
            <a:xfrm flipH="1">
              <a:off x="18151760" y="4665858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AD7BE71D-5FD9-CD7A-CA91-97F2535627FA}"/>
                </a:ext>
              </a:extLst>
            </p:cNvPr>
            <p:cNvSpPr/>
            <p:nvPr/>
          </p:nvSpPr>
          <p:spPr>
            <a:xfrm flipH="1">
              <a:off x="18374788" y="4888886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06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9159F686-9E3D-3C51-F08B-82FF9277EB57}"/>
              </a:ext>
            </a:extLst>
          </p:cNvPr>
          <p:cNvGrpSpPr/>
          <p:nvPr/>
        </p:nvGrpSpPr>
        <p:grpSpPr>
          <a:xfrm flipH="1">
            <a:off x="13898486" y="5005963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07304C29-B78D-674D-076E-3157E0948B3D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F60E6108-9D4B-2CE5-8EC0-5BDB3C28DA1A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19A1EC62-BB5B-5DF7-F4C7-51A67B15D7BF}"/>
              </a:ext>
            </a:extLst>
          </p:cNvPr>
          <p:cNvGrpSpPr/>
          <p:nvPr/>
        </p:nvGrpSpPr>
        <p:grpSpPr>
          <a:xfrm>
            <a:off x="14196500" y="9331573"/>
            <a:ext cx="5233002" cy="1647580"/>
            <a:chOff x="14196500" y="9331573"/>
            <a:chExt cx="5233002" cy="1647580"/>
          </a:xfrm>
        </p:grpSpPr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70DA94E8-54EF-A6A0-FB18-B11C935D4674}"/>
                </a:ext>
              </a:extLst>
            </p:cNvPr>
            <p:cNvSpPr/>
            <p:nvPr/>
          </p:nvSpPr>
          <p:spPr>
            <a:xfrm flipH="1">
              <a:off x="14196500" y="9331573"/>
              <a:ext cx="4357529" cy="1647580"/>
            </a:xfrm>
            <a:custGeom>
              <a:avLst/>
              <a:gdLst>
                <a:gd name="csX0" fmla="*/ 823790 w 4357529"/>
                <a:gd name="csY0" fmla="*/ 0 h 1647580"/>
                <a:gd name="csX1" fmla="*/ 3546451 w 4357529"/>
                <a:gd name="csY1" fmla="*/ 0 h 1647580"/>
                <a:gd name="csX2" fmla="*/ 3630679 w 4357529"/>
                <a:gd name="csY2" fmla="*/ 4253 h 1647580"/>
                <a:gd name="csX3" fmla="*/ 3671076 w 4357529"/>
                <a:gd name="csY3" fmla="*/ 10419 h 1647580"/>
                <a:gd name="csX4" fmla="*/ 4357529 w 4357529"/>
                <a:gd name="csY4" fmla="*/ 823791 h 1647580"/>
                <a:gd name="csX5" fmla="*/ 3671077 w 4357529"/>
                <a:gd name="csY5" fmla="*/ 1637162 h 1647580"/>
                <a:gd name="csX6" fmla="*/ 3630679 w 4357529"/>
                <a:gd name="csY6" fmla="*/ 1643327 h 1647580"/>
                <a:gd name="csX7" fmla="*/ 3546451 w 4357529"/>
                <a:gd name="csY7" fmla="*/ 1647580 h 1647580"/>
                <a:gd name="csX8" fmla="*/ 823790 w 4357529"/>
                <a:gd name="csY8" fmla="*/ 1647580 h 1647580"/>
                <a:gd name="csX9" fmla="*/ 0 w 4357529"/>
                <a:gd name="csY9" fmla="*/ 823790 h 1647580"/>
                <a:gd name="csX10" fmla="*/ 823790 w 4357529"/>
                <a:gd name="csY10" fmla="*/ 0 h 16475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4357529" h="1647580">
                  <a:moveTo>
                    <a:pt x="823790" y="0"/>
                  </a:moveTo>
                  <a:lnTo>
                    <a:pt x="3546451" y="0"/>
                  </a:lnTo>
                  <a:cubicBezTo>
                    <a:pt x="3574886" y="0"/>
                    <a:pt x="3602985" y="1441"/>
                    <a:pt x="3630679" y="4253"/>
                  </a:cubicBezTo>
                  <a:lnTo>
                    <a:pt x="3671076" y="10419"/>
                  </a:lnTo>
                  <a:lnTo>
                    <a:pt x="4357529" y="823791"/>
                  </a:lnTo>
                  <a:lnTo>
                    <a:pt x="3671077" y="1637162"/>
                  </a:lnTo>
                  <a:lnTo>
                    <a:pt x="3630679" y="1643327"/>
                  </a:lnTo>
                  <a:cubicBezTo>
                    <a:pt x="3602985" y="1646140"/>
                    <a:pt x="3574886" y="1647580"/>
                    <a:pt x="3546451" y="1647580"/>
                  </a:cubicBezTo>
                  <a:lnTo>
                    <a:pt x="823790" y="1647580"/>
                  </a:lnTo>
                  <a:cubicBezTo>
                    <a:pt x="368823" y="1647580"/>
                    <a:pt x="0" y="1278757"/>
                    <a:pt x="0" y="823790"/>
                  </a:cubicBezTo>
                  <a:cubicBezTo>
                    <a:pt x="0" y="368823"/>
                    <a:pt x="368823" y="0"/>
                    <a:pt x="823790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22D1DB22-E5A8-5F95-94F7-C459BB61B855}"/>
                </a:ext>
              </a:extLst>
            </p:cNvPr>
            <p:cNvGrpSpPr/>
            <p:nvPr/>
          </p:nvGrpSpPr>
          <p:grpSpPr>
            <a:xfrm flipH="1">
              <a:off x="15167867" y="9669255"/>
              <a:ext cx="2669276" cy="972217"/>
              <a:chOff x="6557445" y="4827677"/>
              <a:chExt cx="2669276" cy="972217"/>
            </a:xfrm>
          </p:grpSpPr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EC63BC75-22B0-D830-09A1-14A85A634396}"/>
                  </a:ext>
                </a:extLst>
              </p:cNvPr>
              <p:cNvSpPr txBox="1"/>
              <p:nvPr/>
            </p:nvSpPr>
            <p:spPr>
              <a:xfrm>
                <a:off x="7473163" y="4827677"/>
                <a:ext cx="1753557" cy="468765"/>
              </a:xfrm>
              <a:prstGeom prst="rect">
                <a:avLst/>
              </a:prstGeom>
              <a:noFill/>
            </p:spPr>
            <p:txBody>
              <a:bodyPr wrap="non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en-US" b="1" dirty="0">
                    <a:solidFill>
                      <a:schemeClr val="tx2"/>
                    </a:solidFill>
                    <a:latin typeface="+mj-lt"/>
                  </a:rPr>
                  <a:t>LIFT – </a:t>
                </a:r>
                <a:r>
                  <a:rPr lang="en-US" dirty="0">
                    <a:solidFill>
                      <a:schemeClr val="tx2"/>
                    </a:solidFill>
                    <a:latin typeface="+mj-lt"/>
                  </a:rPr>
                  <a:t>Tung bay</a:t>
                </a:r>
              </a:p>
            </p:txBody>
          </p:sp>
          <p:sp>
            <p:nvSpPr>
              <p:cNvPr id="190" name="TextBox 189">
                <a:extLst>
                  <a:ext uri="{FF2B5EF4-FFF2-40B4-BE49-F238E27FC236}">
                    <a16:creationId xmlns:a16="http://schemas.microsoft.com/office/drawing/2014/main" id="{C31EA3B7-8254-868F-43F9-D174972988C7}"/>
                  </a:ext>
                </a:extLst>
              </p:cNvPr>
              <p:cNvSpPr txBox="1"/>
              <p:nvPr/>
            </p:nvSpPr>
            <p:spPr>
              <a:xfrm>
                <a:off x="6557445" y="5156338"/>
                <a:ext cx="2669276" cy="643556"/>
              </a:xfrm>
              <a:prstGeom prst="rect">
                <a:avLst/>
              </a:prstGeom>
              <a:noFill/>
            </p:spPr>
            <p:txBody>
              <a:bodyPr wrap="square" lIns="0" tIns="72000" rIns="0" bIns="72000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2000"/>
                  </a:spcBef>
                </a:pPr>
                <a:r>
                  <a:rPr lang="vi-VN" sz="1300" dirty="0">
                    <a:solidFill>
                      <a:schemeClr val="tx2"/>
                    </a:solidFill>
                  </a:rPr>
                  <a:t>Tăng lực đẩy, mở rộng nỗ lực để vượt qua lực cản ban đầu.</a:t>
                </a:r>
                <a:endParaRPr lang="en-US" sz="1300" b="1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B86BF132-6BC5-39FE-F8D4-F4B15D36EFCD}"/>
                </a:ext>
              </a:extLst>
            </p:cNvPr>
            <p:cNvSpPr/>
            <p:nvPr/>
          </p:nvSpPr>
          <p:spPr>
            <a:xfrm flipH="1">
              <a:off x="18151760" y="9516492"/>
              <a:ext cx="1277742" cy="1277742"/>
            </a:xfrm>
            <a:prstGeom prst="ellipse">
              <a:avLst/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7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190500" dist="1270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D425CF1D-1BD8-46DD-031A-7BFD4BFABDB1}"/>
                </a:ext>
              </a:extLst>
            </p:cNvPr>
            <p:cNvSpPr/>
            <p:nvPr/>
          </p:nvSpPr>
          <p:spPr>
            <a:xfrm flipH="1">
              <a:off x="18374788" y="9739520"/>
              <a:ext cx="831686" cy="8316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04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08004FEE-F492-9F3E-D3CF-2CEF7E27D9E4}"/>
              </a:ext>
            </a:extLst>
          </p:cNvPr>
          <p:cNvGrpSpPr/>
          <p:nvPr/>
        </p:nvGrpSpPr>
        <p:grpSpPr>
          <a:xfrm flipH="1">
            <a:off x="13898486" y="9856597"/>
            <a:ext cx="597532" cy="597532"/>
            <a:chOff x="9287208" y="4665858"/>
            <a:chExt cx="1277742" cy="1277742"/>
          </a:xfrm>
          <a:effectLst>
            <a:outerShdw blurRad="38100" dist="254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C05C972F-8E5C-C202-0ED2-049B2EFAE3D3}"/>
                </a:ext>
              </a:extLst>
            </p:cNvPr>
            <p:cNvSpPr/>
            <p:nvPr/>
          </p:nvSpPr>
          <p:spPr>
            <a:xfrm>
              <a:off x="9287208" y="4665858"/>
              <a:ext cx="1277742" cy="12777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2E33611F-4C90-B8FD-F3F7-E6BFD88422D5}"/>
                </a:ext>
              </a:extLst>
            </p:cNvPr>
            <p:cNvSpPr/>
            <p:nvPr/>
          </p:nvSpPr>
          <p:spPr>
            <a:xfrm>
              <a:off x="9582677" y="4961329"/>
              <a:ext cx="686805" cy="68680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FF7F6F42-9ADF-7C78-EFBA-9BC14FA80D3B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331E594D-1E27-DF66-D76B-688356B3AA8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B58DBC9D-CE1C-5882-C2B5-06445FE8219E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27CDFC2F-849C-9582-C80D-9781EC19F16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000">
        <p:blinds dir="vert"/>
      </p:transition>
    </mc:Choice>
    <mc:Fallback>
      <p:transition spd="slow" advClick="0" advTm="2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 animBg="1"/>
          <p:bldP spid="78" grpId="0"/>
          <p:bldP spid="79" grpId="0"/>
          <p:bldP spid="80" grpId="0" animBg="1"/>
          <p:bldP spid="81" grpId="0" animBg="1"/>
          <p:bldP spid="82" grpId="0" animBg="1"/>
          <p:bldP spid="8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 animBg="1"/>
          <p:bldP spid="78" grpId="0"/>
          <p:bldP spid="79" grpId="0"/>
          <p:bldP spid="80" grpId="0" animBg="1"/>
          <p:bldP spid="81" grpId="0" animBg="1"/>
          <p:bldP spid="82" grpId="0" animBg="1"/>
          <p:bldP spid="83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5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FDB713"/>
      </a:accent5>
      <a:accent6>
        <a:srgbClr val="C4DF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D_0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0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471718"/>
      </a:accent1>
      <a:accent2>
        <a:srgbClr val="CA5655"/>
      </a:accent2>
      <a:accent3>
        <a:srgbClr val="93A292"/>
      </a:accent3>
      <a:accent4>
        <a:srgbClr val="39703D"/>
      </a:accent4>
      <a:accent5>
        <a:srgbClr val="76B974"/>
      </a:accent5>
      <a:accent6>
        <a:srgbClr val="D9E74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13600</TotalTime>
  <Words>1340</Words>
  <Application>Microsoft Office PowerPoint</Application>
  <PresentationFormat>Custom</PresentationFormat>
  <Paragraphs>210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137 - Air Balloon Growth Model</dc:title>
  <dc:creator>Slide Ocean</dc:creator>
  <cp:lastModifiedBy>SO</cp:lastModifiedBy>
  <cp:revision>3235</cp:revision>
  <dcterms:created xsi:type="dcterms:W3CDTF">2024-04-24T08:43:56Z</dcterms:created>
  <dcterms:modified xsi:type="dcterms:W3CDTF">2025-12-13T00:34:24Z</dcterms:modified>
</cp:coreProperties>
</file>