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59" r:id="rId27"/>
    <p:sldId id="2147378262" r:id="rId28"/>
    <p:sldId id="2147378261" r:id="rId29"/>
    <p:sldId id="2147378257" r:id="rId30"/>
    <p:sldId id="2147378245" r:id="rId31"/>
    <p:sldId id="2147378258" r:id="rId32"/>
    <p:sldId id="2147378256" r:id="rId33"/>
    <p:sldId id="2147378254" r:id="rId34"/>
    <p:sldId id="2147378260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D5D4DD"/>
    <a:srgbClr val="ECBA9C"/>
    <a:srgbClr val="F5CDBB"/>
    <a:srgbClr val="EFC6AC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770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61494683-3A1A-3446-B1F8-E456F6A7F318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5CD7760-ECF2-967B-D30C-F361330B09E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2AE0197-D5A9-03D4-41AF-9A0BC675A1A7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047F8585-7EDD-79E3-E55A-6AE24C1674B8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01A7B8CF-D32A-F3C0-81BD-31B0EECDE86E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9" name="Oval 148">
            <a:extLst>
              <a:ext uri="{FF2B5EF4-FFF2-40B4-BE49-F238E27FC236}">
                <a16:creationId xmlns:a16="http://schemas.microsoft.com/office/drawing/2014/main" id="{784B564B-260D-3947-A226-0D6EA633E030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6E057BD9-D9B8-7594-9993-5228E92B87E0}"/>
              </a:ext>
            </a:extLst>
          </p:cNvPr>
          <p:cNvSpPr/>
          <p:nvPr/>
        </p:nvSpPr>
        <p:spPr>
          <a:xfrm>
            <a:off x="3438262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48D5E8B2-1D0F-1E2F-6849-81E9B8C17CBF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E4B20895-9BAB-FE53-B116-175DE7D8BF08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65EC7256-E589-45AB-F69C-2F71EDDB40AA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6A52624-AE19-5568-34A0-A3A52F915036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D6F5CBA9-91D3-893B-D051-A4B4BE22F303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8FAF31C1-6F7C-7D39-8A71-8AD0A5CA6B70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51F4BA1-8988-C81C-2B52-539209692B01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577EDC7-D63A-A549-02FA-9AAA2814DD09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B0A7068D-ADF9-1666-D53A-B752209B701D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A8213A01-C332-57DE-341D-1FAAF00F68A7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C92525A6-5BB3-A591-FE5E-87B2521D4600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FF97FE88-C346-6DB0-1BE5-563D00865D7F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96145F25-0FFC-7806-256A-ECBDF104FBD0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2" name="!!MainTitle1">
            <a:extLst>
              <a:ext uri="{FF2B5EF4-FFF2-40B4-BE49-F238E27FC236}">
                <a16:creationId xmlns:a16="http://schemas.microsoft.com/office/drawing/2014/main" id="{553BF976-7C06-DF24-10DB-0A7BA6E4EFB5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A24D9D77-DFE3-FB9D-BD89-B49CBC0A5955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6BD48402-4454-7F1C-3C1D-E9F888ADA1BF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AC637265-57A0-7BA7-7EA3-750FC20957F3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FF930447-D066-79D7-0281-2CC42AEF5C28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47" name="!!SubTitle">
            <a:extLst>
              <a:ext uri="{FF2B5EF4-FFF2-40B4-BE49-F238E27FC236}">
                <a16:creationId xmlns:a16="http://schemas.microsoft.com/office/drawing/2014/main" id="{0D8A16F8-A5B2-E8C4-02E6-E9D180DB8079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6F8BE979-E04F-AEFC-157D-BE8929038E2D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D15E6ABA-A811-8F12-3637-0AA8A3572AD7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AC2774C-D18F-6604-2F6C-970B36B1967C}"/>
              </a:ext>
            </a:extLst>
          </p:cNvPr>
          <p:cNvGrpSpPr/>
          <p:nvPr/>
        </p:nvGrpSpPr>
        <p:grpSpPr>
          <a:xfrm>
            <a:off x="9247269" y="7965356"/>
            <a:ext cx="1919814" cy="1631216"/>
            <a:chOff x="2533868" y="6813915"/>
            <a:chExt cx="1559210" cy="1631216"/>
          </a:xfrm>
        </p:grpSpPr>
        <p:sp>
          <p:nvSpPr>
            <p:cNvPr id="155" name="Textbox 200">
              <a:extLst>
                <a:ext uri="{FF2B5EF4-FFF2-40B4-BE49-F238E27FC236}">
                  <a16:creationId xmlns:a16="http://schemas.microsoft.com/office/drawing/2014/main" id="{B3F5E995-1544-D840-1830-6D8EE00CEAE2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ACFBD3B2-0FD3-A459-3F94-DC99A8E1EC4A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858B1D4D-6478-970E-BDED-B9FEC12430FA}"/>
              </a:ext>
            </a:extLst>
          </p:cNvPr>
          <p:cNvGrpSpPr/>
          <p:nvPr/>
        </p:nvGrpSpPr>
        <p:grpSpPr>
          <a:xfrm>
            <a:off x="11968967" y="7965356"/>
            <a:ext cx="1919814" cy="1631216"/>
            <a:chOff x="2533868" y="6813915"/>
            <a:chExt cx="1559210" cy="1631216"/>
          </a:xfrm>
        </p:grpSpPr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B8FEDE7E-CF9C-6F7E-4AD5-2CAC134C49F6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0644EA3B-7363-74C0-639A-0ED61C4935F6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4B20BCA2-D3CA-F97B-A5E6-870D2FC6279D}"/>
              </a:ext>
            </a:extLst>
          </p:cNvPr>
          <p:cNvGrpSpPr/>
          <p:nvPr/>
        </p:nvGrpSpPr>
        <p:grpSpPr>
          <a:xfrm>
            <a:off x="14693047" y="7965356"/>
            <a:ext cx="1919814" cy="1631216"/>
            <a:chOff x="2533868" y="6813915"/>
            <a:chExt cx="1559210" cy="1631216"/>
          </a:xfrm>
        </p:grpSpPr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22FCAC13-00EE-53CF-9871-883C11CDBD32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82B7EA53-4D60-8C54-0A0C-A178303ED661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2F14EAF1-79B3-B165-B424-969E3E2F1AD6}"/>
              </a:ext>
            </a:extLst>
          </p:cNvPr>
          <p:cNvGrpSpPr/>
          <p:nvPr/>
        </p:nvGrpSpPr>
        <p:grpSpPr>
          <a:xfrm>
            <a:off x="17415936" y="7965356"/>
            <a:ext cx="1919814" cy="1631216"/>
            <a:chOff x="2533868" y="6813915"/>
            <a:chExt cx="1559210" cy="1631216"/>
          </a:xfrm>
        </p:grpSpPr>
        <p:sp>
          <p:nvSpPr>
            <p:cNvPr id="167" name="Textbox 200">
              <a:extLst>
                <a:ext uri="{FF2B5EF4-FFF2-40B4-BE49-F238E27FC236}">
                  <a16:creationId xmlns:a16="http://schemas.microsoft.com/office/drawing/2014/main" id="{2D544D6B-E9BE-95F3-EE5F-74DA1EB4CCD1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8" name="Textbox 200">
              <a:extLst>
                <a:ext uri="{FF2B5EF4-FFF2-40B4-BE49-F238E27FC236}">
                  <a16:creationId xmlns:a16="http://schemas.microsoft.com/office/drawing/2014/main" id="{813E1F39-653C-6138-B774-9A8EBB59D496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9A82682D-1287-0D5D-6610-C2AE5289D4DF}"/>
              </a:ext>
            </a:extLst>
          </p:cNvPr>
          <p:cNvGrpSpPr/>
          <p:nvPr/>
        </p:nvGrpSpPr>
        <p:grpSpPr>
          <a:xfrm>
            <a:off x="20138825" y="7965356"/>
            <a:ext cx="1919814" cy="1631216"/>
            <a:chOff x="2533868" y="6813915"/>
            <a:chExt cx="1559210" cy="1631216"/>
          </a:xfrm>
        </p:grpSpPr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CDFAEAD3-972B-900F-4F9B-C05A42294166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31EF9D06-831C-3327-A59E-995B3476FB31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174" name="!!SubTitle">
            <a:extLst>
              <a:ext uri="{FF2B5EF4-FFF2-40B4-BE49-F238E27FC236}">
                <a16:creationId xmlns:a16="http://schemas.microsoft.com/office/drawing/2014/main" id="{D91FBCE3-3173-8D84-57EB-D3B8DAAA55B5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tx2"/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tx2"/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9144B956-320F-97AE-47C7-6D62D30EF601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/>
              </a:solidFill>
            </a:endParaRPr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46D226A4-D0F4-83E8-5126-144A67E1BB75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33574190-3CF7-892B-B75B-94FA779FF00A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3915EFDF-3935-F578-CF23-86B2C5BE2407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BB561E5B-D81C-51E6-C31C-331F22AC74CE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tx2"/>
          </a:solidFill>
        </p:grpSpPr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55E25F42-731D-1E41-BE30-E5E9CB5E6F8C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CFCDE6FB-CBCC-9345-45C0-B60970EFA5DF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B8C50C61-AEB5-AD95-070E-36BA12862DE5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7A1328DB-CE07-B9A4-4A18-C652488A1A2D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000"/>
    </mc:Choice>
    <mc:Fallback>
      <p:transition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8" grpId="0" animBg="1"/>
          <p:bldP spid="149" grpId="0" animBg="1"/>
          <p:bldP spid="150" grpId="0" animBg="1"/>
          <p:bldP spid="151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  <p:bldP spid="147" grpId="0"/>
          <p:bldP spid="152" grpId="0" animBg="1"/>
          <p:bldP spid="153" grpId="0" animBg="1"/>
          <p:bldP spid="174" grpId="0"/>
          <p:bldP spid="175" grpId="0" animBg="1"/>
          <p:bldP spid="176" grpId="0" animBg="1"/>
          <p:bldP spid="177" grpId="0" animBg="1"/>
          <p:bldP spid="17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8" grpId="0" animBg="1"/>
          <p:bldP spid="149" grpId="0" animBg="1"/>
          <p:bldP spid="150" grpId="0" animBg="1"/>
          <p:bldP spid="151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  <p:bldP spid="147" grpId="0"/>
          <p:bldP spid="152" grpId="0" animBg="1"/>
          <p:bldP spid="153" grpId="0" animBg="1"/>
          <p:bldP spid="174" grpId="0"/>
          <p:bldP spid="175" grpId="0" animBg="1"/>
          <p:bldP spid="176" grpId="0" animBg="1"/>
          <p:bldP spid="177" grpId="0" animBg="1"/>
          <p:bldP spid="17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Oval 217">
            <a:extLst>
              <a:ext uri="{FF2B5EF4-FFF2-40B4-BE49-F238E27FC236}">
                <a16:creationId xmlns:a16="http://schemas.microsoft.com/office/drawing/2014/main" id="{9C994A3D-29D8-4B2C-797D-1F8292ED60BE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E872E2A-D785-923B-9FD9-5F81655CDD80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65049A8-770D-7E72-75EA-3DD22995FA7E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F8FDBE5-5979-3FD7-9B1E-86DB794DD6F1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D2A9E65-B222-DC54-BA8A-9D8322532B6B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454EC8B-984E-A427-8C19-54D0AD161781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70B2DAD-640C-9E87-FEC7-8226C7F0FEB4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4619DA1-B9A8-BDB6-3430-EDEDA039C0AF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78CC8C-9189-568A-1DBA-509877341040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DF67C7B-70B3-F81B-C547-8036214E6205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48A270C-F4D6-D115-7176-D7CBDE944446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F50A97C-88E2-1F3F-2B35-2D467FEC846F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DFA9D0D-58F6-C55B-C5D5-962B2F03BF2B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49B5930-D456-23A4-F7A6-3AEB98906434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855394C-77DA-F1AA-B137-509D78B19996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352F7F20-436D-6E26-DAB5-732DEF27C216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74ED286-6F75-754B-1323-1EC3AEA78EB5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9512602-E02C-8346-124F-A5CF0524EFD1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0160159C-1E50-49CD-1C64-DC2B24A33C12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E16DD9F-10F1-2EE2-D569-D9A84CF60614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D7BA57F-D0B8-1667-CFE3-8B9871E236D9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9C42AFB-AFCE-9D8E-8F88-090B07A4992A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7D06BEA-3C2A-0E78-EF46-1E4069C69E69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29" name="!!SubTitle">
            <a:extLst>
              <a:ext uri="{FF2B5EF4-FFF2-40B4-BE49-F238E27FC236}">
                <a16:creationId xmlns:a16="http://schemas.microsoft.com/office/drawing/2014/main" id="{04E82160-5424-7AEF-6E55-37C6FEC6D437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42233F41-3271-1A96-3CAE-38975E60224E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33D097AD-EA44-33AE-590B-C98260FE47A9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F99AD8A-44D0-3242-9BF1-3C24ECBE1396}"/>
              </a:ext>
            </a:extLst>
          </p:cNvPr>
          <p:cNvGrpSpPr/>
          <p:nvPr/>
        </p:nvGrpSpPr>
        <p:grpSpPr>
          <a:xfrm>
            <a:off x="9247269" y="7965356"/>
            <a:ext cx="1919814" cy="1631216"/>
            <a:chOff x="2533868" y="6813915"/>
            <a:chExt cx="1559210" cy="1631216"/>
          </a:xfrm>
        </p:grpSpPr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3F41B284-F19F-405F-3D61-8DF566EE0BC5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4" name="Textbox 200">
              <a:extLst>
                <a:ext uri="{FF2B5EF4-FFF2-40B4-BE49-F238E27FC236}">
                  <a16:creationId xmlns:a16="http://schemas.microsoft.com/office/drawing/2014/main" id="{38AFABFE-F458-0A3F-81A5-51843B0B785D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44DF3A5A-2B1B-74DB-48CB-4E161129E267}"/>
              </a:ext>
            </a:extLst>
          </p:cNvPr>
          <p:cNvGrpSpPr/>
          <p:nvPr/>
        </p:nvGrpSpPr>
        <p:grpSpPr>
          <a:xfrm>
            <a:off x="11968967" y="7965356"/>
            <a:ext cx="1919814" cy="1631216"/>
            <a:chOff x="2533868" y="6813915"/>
            <a:chExt cx="1559210" cy="1631216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28732CFC-82B7-192E-491D-B1F158A8CB01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087FBD5D-CF4D-DED1-DDB3-831189B2A83D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580F9DFB-2402-2CC8-AA10-672E2C4334AD}"/>
              </a:ext>
            </a:extLst>
          </p:cNvPr>
          <p:cNvGrpSpPr/>
          <p:nvPr/>
        </p:nvGrpSpPr>
        <p:grpSpPr>
          <a:xfrm>
            <a:off x="14693047" y="7965356"/>
            <a:ext cx="1919814" cy="1631216"/>
            <a:chOff x="2533868" y="6813915"/>
            <a:chExt cx="1559210" cy="1631216"/>
          </a:xfrm>
        </p:grpSpPr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6E35DF2D-FF2C-2FDA-447E-C7BEBAEFCE88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5F1A52D2-4948-4166-388F-AC9BE9B5CB94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C3BB6E39-0BE5-DD9D-6967-062331DC1685}"/>
              </a:ext>
            </a:extLst>
          </p:cNvPr>
          <p:cNvGrpSpPr/>
          <p:nvPr/>
        </p:nvGrpSpPr>
        <p:grpSpPr>
          <a:xfrm>
            <a:off x="17415936" y="7965356"/>
            <a:ext cx="1919814" cy="1631216"/>
            <a:chOff x="2533868" y="6813915"/>
            <a:chExt cx="1559210" cy="1631216"/>
          </a:xfrm>
        </p:grpSpPr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CD709CFF-C69E-7A57-985E-EC665A3B9CEF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22DB6775-8A5F-7E51-C36E-120965EF08C2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51C31430-69D8-761D-7339-1B962634BE09}"/>
              </a:ext>
            </a:extLst>
          </p:cNvPr>
          <p:cNvGrpSpPr/>
          <p:nvPr/>
        </p:nvGrpSpPr>
        <p:grpSpPr>
          <a:xfrm>
            <a:off x="20138825" y="7965356"/>
            <a:ext cx="1919814" cy="1631216"/>
            <a:chOff x="2533868" y="6813915"/>
            <a:chExt cx="1559210" cy="1631216"/>
          </a:xfrm>
        </p:grpSpPr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96EE92E8-1688-B7E0-6FE3-DBE5A66142B5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F7E8D31B-75E4-8D72-5E01-022F9203E313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206" name="!!SubTitle">
            <a:extLst>
              <a:ext uri="{FF2B5EF4-FFF2-40B4-BE49-F238E27FC236}">
                <a16:creationId xmlns:a16="http://schemas.microsoft.com/office/drawing/2014/main" id="{F8FBBBF9-9FFF-B72A-9E4F-EE8C55983227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>
                    <a:lumMod val="90000"/>
                  </a:schemeClr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bg1">
                    <a:lumMod val="90000"/>
                  </a:schemeClr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1">
                  <a:lumMod val="9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1">
                    <a:lumMod val="90000"/>
                  </a:schemeClr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bg1">
                    <a:lumMod val="90000"/>
                  </a:schemeClr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1">
                  <a:lumMod val="9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1">
                    <a:lumMod val="90000"/>
                  </a:schemeClr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999A0894-3044-DAC0-95CD-E5B0B8E724D2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/>
              </a:solidFill>
            </a:endParaRPr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C2BB55F0-C308-4137-C262-8D519714C878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FB21BBE5-2A2B-9C97-6342-09E013F4D577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289292F5-52C3-2D27-0AC9-2522FC79B43E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C3D92785-42D8-6816-79C8-CAC231EE97D9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tx2"/>
          </a:solidFill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44E5E2B7-CC69-CFCE-3AA6-06383EEDE8F7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86B10CBF-1732-3119-E9C0-77CB75F354FA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989324D8-5DB1-6E3B-54E9-2B4CF620BDF5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37BED29A-B35D-CA1D-BB4F-8E772409EC3E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216" name="Oval 215">
            <a:extLst>
              <a:ext uri="{FF2B5EF4-FFF2-40B4-BE49-F238E27FC236}">
                <a16:creationId xmlns:a16="http://schemas.microsoft.com/office/drawing/2014/main" id="{6ADC33FF-DEE8-3999-26A5-1B2019044316}"/>
              </a:ext>
            </a:extLst>
          </p:cNvPr>
          <p:cNvSpPr/>
          <p:nvPr/>
        </p:nvSpPr>
        <p:spPr>
          <a:xfrm>
            <a:off x="2682740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3DF6985C-9ADD-41D3-F4E1-95945440CF5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8" grpId="0" animBg="1"/>
          <p:bldP spid="40" grpId="0" animBg="1"/>
          <p:bldP spid="59" grpId="0" animBg="1"/>
          <p:bldP spid="60" grpId="0"/>
          <p:bldP spid="61" grpId="0" animBg="1"/>
          <p:bldP spid="62" grpId="0" animBg="1"/>
          <p:bldP spid="63" grpId="0" animBg="1"/>
          <p:bldP spid="128" grpId="0" animBg="1"/>
          <p:bldP spid="129" grpId="0"/>
          <p:bldP spid="130" grpId="0" animBg="1"/>
          <p:bldP spid="131" grpId="0" animBg="1"/>
          <p:bldP spid="206" grpId="0"/>
          <p:bldP spid="207" grpId="0" animBg="1"/>
          <p:bldP spid="208" grpId="0" animBg="1"/>
          <p:bldP spid="209" grpId="0" animBg="1"/>
          <p:bldP spid="210" grpId="0" animBg="1"/>
          <p:bldP spid="2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90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900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8" grpId="0" animBg="1"/>
          <p:bldP spid="40" grpId="0" animBg="1"/>
          <p:bldP spid="59" grpId="0" animBg="1"/>
          <p:bldP spid="60" grpId="0"/>
          <p:bldP spid="61" grpId="0" animBg="1"/>
          <p:bldP spid="62" grpId="0" animBg="1"/>
          <p:bldP spid="63" grpId="0" animBg="1"/>
          <p:bldP spid="128" grpId="0" animBg="1"/>
          <p:bldP spid="129" grpId="0"/>
          <p:bldP spid="130" grpId="0" animBg="1"/>
          <p:bldP spid="131" grpId="0" animBg="1"/>
          <p:bldP spid="206" grpId="0"/>
          <p:bldP spid="207" grpId="0" animBg="1"/>
          <p:bldP spid="208" grpId="0" animBg="1"/>
          <p:bldP spid="209" grpId="0" animBg="1"/>
          <p:bldP spid="210" grpId="0" animBg="1"/>
          <p:bldP spid="21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265A799-4133-EC58-20EC-DA4536CBD0F0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396253E-AC7D-E914-0C51-68ED4F5F857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40D1E2-F0B3-10EF-ED0D-19B23C62A4BE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4896F70-C243-4926-B4F8-0A07A82BF34F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60AB3F3-A22D-6B4D-1BA9-617192F4A549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0" name="Oval 69">
            <a:extLst>
              <a:ext uri="{FF2B5EF4-FFF2-40B4-BE49-F238E27FC236}">
                <a16:creationId xmlns:a16="http://schemas.microsoft.com/office/drawing/2014/main" id="{36DFD14E-6169-DAFD-9E35-2ABD12B5D548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78D6AA9-89FB-5966-442C-865D3A5A5B35}"/>
              </a:ext>
            </a:extLst>
          </p:cNvPr>
          <p:cNvSpPr/>
          <p:nvPr/>
        </p:nvSpPr>
        <p:spPr>
          <a:xfrm>
            <a:off x="3438262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E72BDDF5-BF37-F23B-DAC1-AD4E0217D34C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B2A75DD2-0551-CF80-DFFF-187CBE71951F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8BA765D-57BC-1FEE-1FD2-BE86B57C0269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333F4FB-FABB-031C-9F01-B1D924A72D05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A6851BB-BFF0-1A36-2E09-18CCB0EA72C5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8946CA5C-CF28-F1E1-BBB3-D31D5021BBF8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0E01763-EF6F-3593-9306-9DCA51918FD5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2AB9BEFB-9AA6-7BCD-2094-C516C307A0A7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93B5EB6-C097-503F-E59D-DD113B55FA30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1B27E6B-DD5D-4890-4E15-BBD3C7DF3848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ECD8F343-9EFD-EB60-B3AB-CFB538B76826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A68DC7A8-F02F-2131-1DD3-2A212F77D0AA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3C8C77C7-41BF-14A6-332C-E746D3C3CC8F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21C8592E-4D98-13B4-6D96-E7CFE696FE46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3ACB85A-9F2F-BCA1-1D49-765C6190574A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13CCE9DE-BAA1-1B4D-5DF0-E6EA334EBD9C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0454E3F-12C4-8463-13DB-219C7E031271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4D06AB4C-BF04-2AD3-6AD6-FBD5F897162C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90" name="!!SubTitle">
            <a:extLst>
              <a:ext uri="{FF2B5EF4-FFF2-40B4-BE49-F238E27FC236}">
                <a16:creationId xmlns:a16="http://schemas.microsoft.com/office/drawing/2014/main" id="{7919E296-C70C-B6A5-7EC2-563779FE2470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432ABAB4-0D36-99A4-9B09-37D2F2541701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A8B565E-F828-EB97-835B-11ACED13C80F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652C776-248C-8AC7-8B61-5D249A8A8916}"/>
              </a:ext>
            </a:extLst>
          </p:cNvPr>
          <p:cNvGrpSpPr/>
          <p:nvPr/>
        </p:nvGrpSpPr>
        <p:grpSpPr>
          <a:xfrm>
            <a:off x="9247269" y="7965356"/>
            <a:ext cx="1919814" cy="1631216"/>
            <a:chOff x="2533868" y="6813915"/>
            <a:chExt cx="1559210" cy="1631216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06F60ED4-9872-8363-51F7-AC127236515C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4FAB2303-207E-1DFB-EB4E-83411D06F540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80AC681-B927-5F8B-5097-694B57AE975F}"/>
              </a:ext>
            </a:extLst>
          </p:cNvPr>
          <p:cNvGrpSpPr/>
          <p:nvPr/>
        </p:nvGrpSpPr>
        <p:grpSpPr>
          <a:xfrm>
            <a:off x="11968967" y="7965356"/>
            <a:ext cx="1919814" cy="1631216"/>
            <a:chOff x="2533868" y="6813915"/>
            <a:chExt cx="1559210" cy="1631216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5B79C007-4E49-3BFA-8228-0EEB2D401C5E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8807C810-2228-119D-39E2-BDC67AD2F51A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BDEB69E-2A8A-075D-DD69-C2B1C7E78982}"/>
              </a:ext>
            </a:extLst>
          </p:cNvPr>
          <p:cNvGrpSpPr/>
          <p:nvPr/>
        </p:nvGrpSpPr>
        <p:grpSpPr>
          <a:xfrm>
            <a:off x="14693047" y="7965356"/>
            <a:ext cx="1919814" cy="1631216"/>
            <a:chOff x="2533868" y="6813915"/>
            <a:chExt cx="1559210" cy="163121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67FE469A-DCA7-BF18-3C55-FC9AC95C371B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5B6D7249-745C-3FF3-1D7E-8B0014A2845B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191EEAF-589A-F7DF-FB6C-4A37F07EB472}"/>
              </a:ext>
            </a:extLst>
          </p:cNvPr>
          <p:cNvGrpSpPr/>
          <p:nvPr/>
        </p:nvGrpSpPr>
        <p:grpSpPr>
          <a:xfrm>
            <a:off x="17415936" y="7965356"/>
            <a:ext cx="1919814" cy="1631216"/>
            <a:chOff x="2533868" y="6813915"/>
            <a:chExt cx="1559210" cy="1631216"/>
          </a:xfrm>
        </p:grpSpPr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8C58D1CB-FA23-D3B5-62AF-08DCB832C053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4DDE3770-E0AF-46C2-CDE4-25091736A343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504CFBFB-9F41-D181-3A37-B031E94D684A}"/>
              </a:ext>
            </a:extLst>
          </p:cNvPr>
          <p:cNvGrpSpPr/>
          <p:nvPr/>
        </p:nvGrpSpPr>
        <p:grpSpPr>
          <a:xfrm>
            <a:off x="20138825" y="7965356"/>
            <a:ext cx="1919814" cy="1631216"/>
            <a:chOff x="2533868" y="6813915"/>
            <a:chExt cx="1559210" cy="1631216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A381BB77-3EAB-C58C-919A-F32A774F7A10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C597CD61-DF82-85B6-0F92-2D683D32C058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108" name="!!SubTitle">
            <a:extLst>
              <a:ext uri="{FF2B5EF4-FFF2-40B4-BE49-F238E27FC236}">
                <a16:creationId xmlns:a16="http://schemas.microsoft.com/office/drawing/2014/main" id="{448F279C-D382-E4A5-61F9-E9E8972DA6EE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746DF55F-4519-2637-1E59-452519DCD3E7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/>
              </a:solidFill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C8B0FD17-F50A-B197-85EA-35F74FCC4D47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3D76BA0C-EC79-5993-4D46-BC232CCEAAF6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76D32626-C222-7FC5-DCCA-9584777CAED4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DA84E92B-B39B-2AB7-2613-EE4D0CFA1E5B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tx2"/>
          </a:solidFill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2857F19E-4781-9038-09F6-66DD9BB518EC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40D99C5-832B-CB5E-C74E-A45208C70648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4436964-55A3-9A04-E551-3CB38A3681A6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F5E989DA-E047-9BCF-1DFD-11DE6BA74ED7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70" grpId="0" animBg="1"/>
          <p:bldP spid="71" grpId="0" animBg="1"/>
          <p:bldP spid="84" grpId="0" animBg="1"/>
          <p:bldP spid="85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1" grpId="0" animBg="1"/>
          <p:bldP spid="92" grpId="0" animBg="1"/>
          <p:bldP spid="108" grpId="0"/>
          <p:bldP spid="118" grpId="0" animBg="1"/>
          <p:bldP spid="128" grpId="0" animBg="1"/>
          <p:bldP spid="145" grpId="0" animBg="1"/>
          <p:bldP spid="1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70" grpId="0" animBg="1"/>
          <p:bldP spid="71" grpId="0" animBg="1"/>
          <p:bldP spid="84" grpId="0" animBg="1"/>
          <p:bldP spid="85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1" grpId="0" animBg="1"/>
          <p:bldP spid="92" grpId="0" animBg="1"/>
          <p:bldP spid="108" grpId="0"/>
          <p:bldP spid="118" grpId="0" animBg="1"/>
          <p:bldP spid="128" grpId="0" animBg="1"/>
          <p:bldP spid="145" grpId="0" animBg="1"/>
          <p:bldP spid="146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7B60D8F-6D08-91A4-5152-705EF6FE16C4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77759E3-03EF-4870-A44E-E92D870A26E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C36F4132-C8CB-4C5E-CF68-19624C11289C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21A07A98-57F0-9F1D-D982-A0FF55D5A80C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C8286B6D-E149-3642-B4B3-B1E74F0CB73D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6" name="Oval 75">
            <a:extLst>
              <a:ext uri="{FF2B5EF4-FFF2-40B4-BE49-F238E27FC236}">
                <a16:creationId xmlns:a16="http://schemas.microsoft.com/office/drawing/2014/main" id="{B6F64F3B-63D6-06A1-A174-4508E62E6018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B43AEF00-95C6-B9A5-53AD-1AE7475D830C}"/>
              </a:ext>
            </a:extLst>
          </p:cNvPr>
          <p:cNvSpPr/>
          <p:nvPr/>
        </p:nvSpPr>
        <p:spPr>
          <a:xfrm>
            <a:off x="3438262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C0FA86A-083C-1B9E-E3DD-C7C851485F7C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CC4FDCE-EB9D-0147-AD1D-08F9388264B4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884D46D4-BDAA-9DB2-D17E-AFFDE570F817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6AC6A54-4CBF-6015-0269-4EF4DD3DD79E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D98790F-A076-24AA-183F-3E2236F25EBC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C71CB75-BF4D-7D8A-3E2E-E64D7BD1BF27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CA4E359-C99B-7377-3125-65485B98E9BD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061455A3-A8AB-B88B-EC50-501A289D41E4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1C4976D7-110B-0E2E-3A84-8A6FFF7160B0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D7A4ABD-C205-1FCC-B929-B43069A86499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B2C2456-F940-9B8B-5E8D-AD0FF76EED3C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755E4D0-683D-1326-700D-AC03E0CD0A31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58C0C278-68F4-A285-4849-7FD48438B948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1" name="!!MainTitle1">
            <a:extLst>
              <a:ext uri="{FF2B5EF4-FFF2-40B4-BE49-F238E27FC236}">
                <a16:creationId xmlns:a16="http://schemas.microsoft.com/office/drawing/2014/main" id="{235A1469-CEB9-AE10-32A2-CEDCB870A62A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479B6211-0DF4-0AF3-DA39-7CD9DFA1275F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69B0FE3E-AEC8-20E0-78AB-354FAFE915AC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1D86BC7E-9712-FEBE-A461-9271127DE1D1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9D8752F-4A78-A979-9658-B62482045404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96" name="!!SubTitle">
            <a:extLst>
              <a:ext uri="{FF2B5EF4-FFF2-40B4-BE49-F238E27FC236}">
                <a16:creationId xmlns:a16="http://schemas.microsoft.com/office/drawing/2014/main" id="{778029A6-BBE5-7FCE-B6F8-3235ABAE59A7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252C45C-D4AE-D827-488B-0B51BD6D7244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317E9619-8815-C955-557D-3E7A9DCBD65B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57AE96F6-0CA9-30BD-8780-EF7D56EDFFD3}"/>
              </a:ext>
            </a:extLst>
          </p:cNvPr>
          <p:cNvGrpSpPr/>
          <p:nvPr/>
        </p:nvGrpSpPr>
        <p:grpSpPr>
          <a:xfrm>
            <a:off x="9247269" y="7965356"/>
            <a:ext cx="1919814" cy="1631216"/>
            <a:chOff x="2533868" y="6813915"/>
            <a:chExt cx="1559210" cy="163121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D557025C-0B11-6FD9-C530-B52D7CF6A2BB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90AE0DBD-B690-6CA6-40C3-5412D4C1FBF8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46A2606-679D-F64B-4604-36ACFE7C0D0C}"/>
              </a:ext>
            </a:extLst>
          </p:cNvPr>
          <p:cNvGrpSpPr/>
          <p:nvPr/>
        </p:nvGrpSpPr>
        <p:grpSpPr>
          <a:xfrm>
            <a:off x="11968967" y="7965356"/>
            <a:ext cx="1919814" cy="1631216"/>
            <a:chOff x="2533868" y="6813915"/>
            <a:chExt cx="1559210" cy="1631216"/>
          </a:xfrm>
        </p:grpSpPr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AA7F1FEB-4A33-D08E-1EBF-8A3E95BD2F6D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0D6714CD-FD84-B480-D470-7B3C9D3E9786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3EE2206-CA09-23EC-B1BA-31FE1888FDE3}"/>
              </a:ext>
            </a:extLst>
          </p:cNvPr>
          <p:cNvGrpSpPr/>
          <p:nvPr/>
        </p:nvGrpSpPr>
        <p:grpSpPr>
          <a:xfrm>
            <a:off x="14693047" y="7965356"/>
            <a:ext cx="1919814" cy="1631216"/>
            <a:chOff x="2533868" y="6813915"/>
            <a:chExt cx="1559210" cy="1631216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6AE6C427-E91B-71EA-B0A1-A33061630A5F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DEFD2CD1-E419-DDFF-0070-FF5478DDBCEA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77C306F5-0269-FD99-DB05-5B5810807BBC}"/>
              </a:ext>
            </a:extLst>
          </p:cNvPr>
          <p:cNvGrpSpPr/>
          <p:nvPr/>
        </p:nvGrpSpPr>
        <p:grpSpPr>
          <a:xfrm>
            <a:off x="17415936" y="7965356"/>
            <a:ext cx="1919814" cy="1631216"/>
            <a:chOff x="2533868" y="6813915"/>
            <a:chExt cx="1559210" cy="1631216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D4C1F3F6-A68D-097A-EBE8-225F513A9B81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11A9CCDF-E2E6-8761-87D3-539D566706A6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836A377-1094-5660-48A4-42524AAAFD0A}"/>
              </a:ext>
            </a:extLst>
          </p:cNvPr>
          <p:cNvGrpSpPr/>
          <p:nvPr/>
        </p:nvGrpSpPr>
        <p:grpSpPr>
          <a:xfrm>
            <a:off x="20138825" y="7965356"/>
            <a:ext cx="1919814" cy="1631216"/>
            <a:chOff x="2533868" y="6813915"/>
            <a:chExt cx="1559210" cy="1631216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4DB19D3D-F3F2-6AA2-E0C6-A5ADAC9DD001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CBEDBFE8-DF16-E87C-E10F-D53BCB4DBB60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142" name="!!SubTitle">
            <a:extLst>
              <a:ext uri="{FF2B5EF4-FFF2-40B4-BE49-F238E27FC236}">
                <a16:creationId xmlns:a16="http://schemas.microsoft.com/office/drawing/2014/main" id="{6DC40ADA-FC47-4096-0C64-1A907DF06D5C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tx2"/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tx2"/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6E2ADB2C-308B-3962-0355-A062F32CF486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/>
              </a:solidFill>
            </a:endParaRP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D6F3A86B-DF99-C86E-CE17-D2C9F9852CF1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DFDC8D02-797D-C6C4-DE32-251DB8CAF966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E431BA6B-BE24-7902-1B95-341E60C7DB61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4EC5813F-A610-50F5-FF02-93426E9FC5EE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tx2"/>
          </a:solidFill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8A3DC7E-3A7C-FEA5-0EE8-E4A90F2A19FE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3E6AF87F-3848-4F0B-CD05-EEA11BF32370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0DCCFEE1-BD6D-E45E-15E1-B595D0D78D35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F8A9B6C3-9749-7F4B-6D94-F750C7BB312B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6" grpId="0" animBg="1"/>
          <p:bldP spid="77" grpId="0" animBg="1"/>
          <p:bldP spid="90" grpId="0" animBg="1"/>
          <p:bldP spid="91" grpId="0"/>
          <p:bldP spid="92" grpId="0" animBg="1"/>
          <p:bldP spid="93" grpId="0" animBg="1"/>
          <p:bldP spid="94" grpId="0" animBg="1"/>
          <p:bldP spid="95" grpId="0" animBg="1"/>
          <p:bldP spid="96" grpId="0"/>
          <p:bldP spid="97" grpId="0" animBg="1"/>
          <p:bldP spid="98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6" grpId="0" animBg="1"/>
          <p:bldP spid="77" grpId="0" animBg="1"/>
          <p:bldP spid="90" grpId="0" animBg="1"/>
          <p:bldP spid="91" grpId="0"/>
          <p:bldP spid="92" grpId="0" animBg="1"/>
          <p:bldP spid="93" grpId="0" animBg="1"/>
          <p:bldP spid="94" grpId="0" animBg="1"/>
          <p:bldP spid="95" grpId="0" animBg="1"/>
          <p:bldP spid="96" grpId="0"/>
          <p:bldP spid="97" grpId="0" animBg="1"/>
          <p:bldP spid="98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>
            <a:extLst>
              <a:ext uri="{FF2B5EF4-FFF2-40B4-BE49-F238E27FC236}">
                <a16:creationId xmlns:a16="http://schemas.microsoft.com/office/drawing/2014/main" id="{F42D9344-5EC9-8D61-50B3-59EBE0739570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993F753-129D-CC8E-2DC2-E6CD386E01AB}"/>
              </a:ext>
            </a:extLst>
          </p:cNvPr>
          <p:cNvSpPr/>
          <p:nvPr/>
        </p:nvSpPr>
        <p:spPr>
          <a:xfrm>
            <a:off x="2682740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59EB2C2-85CA-D82A-0D6D-B293377B01A7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4B11999-D0E3-D771-C5F1-17BB850A24F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CC93D99-0BDE-4650-024B-532DCD6D3C4D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F8A4784-1F8A-A8F9-CC40-B918B688FE70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5FDD66F-2190-E212-37E0-E5007E82FF93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174DA8D-A531-5825-DBB7-ED263A2B087C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C541F12-1D61-1A11-43C2-ACDE7CBA15BB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DD3A1F8C-CFEB-7CDC-AD6B-FAA7C3AB425D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6784589-5DA5-4CCC-CFF9-E8B809003CBB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BD58BA0-AC2E-3F17-4A1B-5E614ABF72C3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871F6AC-F871-55CC-C434-927AD37BAE41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3E3D5CB-39FC-6E7D-F071-7A7DD0D63090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AFFF786-0C3A-8241-FC38-1DF182B48F34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78233660-7380-06B4-E831-B8D78DAB4318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2B914AC-A4E2-9C9F-7246-5536EC5C7172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3D904E0-E490-2140-2B6D-61DD5FB1D414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A352D7F-7DC3-901E-F90F-D1FA870D522A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216C87DC-5380-74FF-15E3-27BD3F659465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168F1810-14C3-A819-0FD9-B68D4F42516C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E7C537C-E5AA-70DC-F5BD-6C0622A8DE8A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4001450-53A5-E5C7-85F0-1DCC9DC1335B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5E84E0DB-FC46-8B0B-82DA-CD05ABC43244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403DC65-4756-70D5-457F-8D5A365061FB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65" name="!!SubTitle">
            <a:extLst>
              <a:ext uri="{FF2B5EF4-FFF2-40B4-BE49-F238E27FC236}">
                <a16:creationId xmlns:a16="http://schemas.microsoft.com/office/drawing/2014/main" id="{1CBFD2B2-C44D-2DB3-124E-6F90A153F744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360FC34-8982-43A0-70C8-679673315DA7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D2FE484-6775-6281-554D-44DC635369D0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932E281-1B5F-1E20-804D-820DF30B662A}"/>
              </a:ext>
            </a:extLst>
          </p:cNvPr>
          <p:cNvGrpSpPr/>
          <p:nvPr/>
        </p:nvGrpSpPr>
        <p:grpSpPr>
          <a:xfrm>
            <a:off x="9247269" y="7965356"/>
            <a:ext cx="1919814" cy="1415772"/>
            <a:chOff x="2533868" y="6813915"/>
            <a:chExt cx="1559210" cy="1415772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137EE011-97CD-D1BC-593A-352A2C38F625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50D4979A-3679-24BB-66F9-F902B6EAFF41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00B8F7A-02B0-A3FC-C8BD-9EA5DDD777E3}"/>
              </a:ext>
            </a:extLst>
          </p:cNvPr>
          <p:cNvGrpSpPr/>
          <p:nvPr/>
        </p:nvGrpSpPr>
        <p:grpSpPr>
          <a:xfrm>
            <a:off x="11968967" y="7965356"/>
            <a:ext cx="1919814" cy="1415772"/>
            <a:chOff x="2533868" y="6813915"/>
            <a:chExt cx="1559210" cy="1415772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DD2AE843-139E-F0A7-3BEA-3866F469FA40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147C1091-BDBC-0EC7-43ED-D2B208D5FEE1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E9FC2BB-EDF5-3A41-1A49-EE743D23437D}"/>
              </a:ext>
            </a:extLst>
          </p:cNvPr>
          <p:cNvGrpSpPr/>
          <p:nvPr/>
        </p:nvGrpSpPr>
        <p:grpSpPr>
          <a:xfrm>
            <a:off x="14693047" y="7965356"/>
            <a:ext cx="1919814" cy="1415772"/>
            <a:chOff x="2533868" y="6813915"/>
            <a:chExt cx="1559210" cy="1415772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EB163826-5016-2737-85A5-3B089CFE0135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2731E4AB-E5F6-1BAD-E16B-F686A622430F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D142AF1-FE77-5CB2-7DF6-00C1EFCBE195}"/>
              </a:ext>
            </a:extLst>
          </p:cNvPr>
          <p:cNvGrpSpPr/>
          <p:nvPr/>
        </p:nvGrpSpPr>
        <p:grpSpPr>
          <a:xfrm>
            <a:off x="17415936" y="7965356"/>
            <a:ext cx="1919814" cy="1415772"/>
            <a:chOff x="2533868" y="6813915"/>
            <a:chExt cx="1559210" cy="1415772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349F4A29-6B2E-9E5B-F7A2-0C728DB6FC98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4577260D-838B-5841-FFA8-CAEDF474DD83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D4736F3-C88A-8200-F269-2DC8D5E59E72}"/>
              </a:ext>
            </a:extLst>
          </p:cNvPr>
          <p:cNvGrpSpPr/>
          <p:nvPr/>
        </p:nvGrpSpPr>
        <p:grpSpPr>
          <a:xfrm>
            <a:off x="20138825" y="7965356"/>
            <a:ext cx="1919814" cy="1415772"/>
            <a:chOff x="2533868" y="6813915"/>
            <a:chExt cx="1559210" cy="1415772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DC55A34C-81E2-4AB6-181B-F89533C45869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057B6A21-6AC1-DE52-6FE5-2D8DCFD1A525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142" name="!!SubTitle">
            <a:extLst>
              <a:ext uri="{FF2B5EF4-FFF2-40B4-BE49-F238E27FC236}">
                <a16:creationId xmlns:a16="http://schemas.microsoft.com/office/drawing/2014/main" id="{D06EA567-EC50-C6C1-BB7D-CA3D0C8DA5F0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368A90C2-0897-EB7B-11EF-CE724A4FE45F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/>
              </a:solidFill>
            </a:endParaRP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A643B40E-9402-7AD7-FD4D-AE1B42D96C4E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BE3191BB-DA59-B8AC-42B7-8B152F1187D7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0D281FCA-C682-A463-A2AA-FD13924AC5A0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B64A621-FD44-373C-B437-775D2939E8D1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tx2"/>
          </a:solidFill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E55E44C-4842-F107-11BC-16B8803E1DDD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8111B925-5847-BB4A-139E-4B34957FF6C7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9BB7C954-BDD1-7F16-612E-35C3256974A4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BF54E6B-10BD-EE95-EBEE-A4FE341FB071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0" grpId="0" animBg="1"/>
          <p:bldP spid="59" grpId="0" animBg="1"/>
          <p:bldP spid="60" grpId="0"/>
          <p:bldP spid="61" grpId="0" animBg="1"/>
          <p:bldP spid="62" grpId="0" animBg="1"/>
          <p:bldP spid="63" grpId="0" animBg="1"/>
          <p:bldP spid="64" grpId="0" animBg="1"/>
          <p:bldP spid="65" grpId="0"/>
          <p:bldP spid="66" grpId="0" animBg="1"/>
          <p:bldP spid="67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0" grpId="0" animBg="1"/>
          <p:bldP spid="59" grpId="0" animBg="1"/>
          <p:bldP spid="60" grpId="0"/>
          <p:bldP spid="61" grpId="0" animBg="1"/>
          <p:bldP spid="62" grpId="0" animBg="1"/>
          <p:bldP spid="63" grpId="0" animBg="1"/>
          <p:bldP spid="64" grpId="0" animBg="1"/>
          <p:bldP spid="65" grpId="0"/>
          <p:bldP spid="66" grpId="0" animBg="1"/>
          <p:bldP spid="67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35B346C-E65C-2BE2-3E9D-73532E2EC410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7E3CB9-A42A-8C94-2F71-15E6A2F3507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7CC1978-932F-744B-0040-4E74425A4906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677B5E4-B1B5-72D7-79D1-093843AD28C9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C80373-77C9-D420-4FB7-856387EC48B5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523564E3-07C1-562F-A13A-744D6F5F836B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AE45CB1-A5E0-AEA5-729E-BCF92756F1DE}"/>
              </a:ext>
            </a:extLst>
          </p:cNvPr>
          <p:cNvSpPr/>
          <p:nvPr/>
        </p:nvSpPr>
        <p:spPr>
          <a:xfrm>
            <a:off x="3438262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E277A9-E9C7-A881-6959-D6302ACCC4D9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10FBC7-689D-D05C-BFF0-E7EECD49D555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7483230-5F92-CC14-FA39-35A1F8DAA36F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20D9A1-0534-2B06-5368-0A4B4E56BE5C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58A9785-D49C-D430-39A0-B0C39FEF8F13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36DCC08-625C-0DF8-E500-4444136B1543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635425-D0CF-D0CA-9733-39F360100415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C5E17D1-1E3E-E3C4-E67D-60BA73A4902A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1601C22-3804-0973-031B-42BF0EBA207B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CB990D8-BD06-CABB-2F5B-7EA49B4F5E99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937C570-72FA-6432-1A97-9023A4EF0ED6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8F73EC9-26BD-710F-4117-0376F39F7863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7B2C111-E300-998F-BE0C-ABE72FA33D66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7" name="!!MainTitle1">
            <a:extLst>
              <a:ext uri="{FF2B5EF4-FFF2-40B4-BE49-F238E27FC236}">
                <a16:creationId xmlns:a16="http://schemas.microsoft.com/office/drawing/2014/main" id="{0A899D12-DB04-9305-F513-3CC9224CDFB7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4D5F093-067B-DA38-9B51-E15F2150F31C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8DBEF59-8060-D638-CC99-15A297B3C341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1FAD0A1-6CF3-C99F-A9A3-0C01653954AD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9C3B83F-375C-8BD4-CE01-50B52E190B73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38" name="!!SubTitle">
            <a:extLst>
              <a:ext uri="{FF2B5EF4-FFF2-40B4-BE49-F238E27FC236}">
                <a16:creationId xmlns:a16="http://schemas.microsoft.com/office/drawing/2014/main" id="{8FF13C75-B188-9624-3067-808C98750B69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FD0BD34-5C92-9046-7F42-FEECED7478B3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5D1528C-FDC1-A108-30B5-90DB16B44817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9EE07B7-62BE-BA99-D037-D821AE47B60B}"/>
              </a:ext>
            </a:extLst>
          </p:cNvPr>
          <p:cNvGrpSpPr/>
          <p:nvPr/>
        </p:nvGrpSpPr>
        <p:grpSpPr>
          <a:xfrm>
            <a:off x="9247269" y="7965356"/>
            <a:ext cx="1919814" cy="1631216"/>
            <a:chOff x="2533868" y="6813915"/>
            <a:chExt cx="1559210" cy="1631216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056E81AD-8B4D-0CAB-FC5F-765BCF65FB88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A0E7A7C8-5494-5E61-DC36-872EAA125347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49CD337-37E9-AE28-C244-1D798584C382}"/>
              </a:ext>
            </a:extLst>
          </p:cNvPr>
          <p:cNvGrpSpPr/>
          <p:nvPr/>
        </p:nvGrpSpPr>
        <p:grpSpPr>
          <a:xfrm>
            <a:off x="11968967" y="7965356"/>
            <a:ext cx="1919814" cy="1631216"/>
            <a:chOff x="2533868" y="6813915"/>
            <a:chExt cx="1559210" cy="1631216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E074FE77-F31E-F50A-B5C5-DC88E37C0FCD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BBFBB8B8-3C9E-250D-C4E5-1AFCF87D46AC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CFB8461-25DF-D503-77FB-A284CE282B94}"/>
              </a:ext>
            </a:extLst>
          </p:cNvPr>
          <p:cNvGrpSpPr/>
          <p:nvPr/>
        </p:nvGrpSpPr>
        <p:grpSpPr>
          <a:xfrm>
            <a:off x="14693047" y="7965356"/>
            <a:ext cx="1919814" cy="1631216"/>
            <a:chOff x="2533868" y="6813915"/>
            <a:chExt cx="1559210" cy="1631216"/>
          </a:xfrm>
        </p:grpSpPr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2A5D498C-FA11-5668-39E7-0EF1D532F19B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41F805F6-7AB8-F5E0-ACC8-09CBC7E7AC1B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931561C-E40E-A9D0-145A-4F316E9E25D6}"/>
              </a:ext>
            </a:extLst>
          </p:cNvPr>
          <p:cNvGrpSpPr/>
          <p:nvPr/>
        </p:nvGrpSpPr>
        <p:grpSpPr>
          <a:xfrm>
            <a:off x="17415936" y="7965356"/>
            <a:ext cx="1919814" cy="1631216"/>
            <a:chOff x="2533868" y="6813915"/>
            <a:chExt cx="1559210" cy="163121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763A6F7D-16DA-727E-40A6-0A8E1FE5F377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5C987CD7-44B3-A217-A1E2-8C609D438C7A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F9612FD-35F7-3164-5347-239C92D59782}"/>
              </a:ext>
            </a:extLst>
          </p:cNvPr>
          <p:cNvGrpSpPr/>
          <p:nvPr/>
        </p:nvGrpSpPr>
        <p:grpSpPr>
          <a:xfrm>
            <a:off x="20138825" y="7965356"/>
            <a:ext cx="1919814" cy="1631216"/>
            <a:chOff x="2533868" y="6813915"/>
            <a:chExt cx="1559210" cy="1631216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7704E803-FB5B-F78E-3640-44CF6D828975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39B65B44-C71F-E183-9BE5-8A5CD12C7C39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59" name="!!SubTitle">
            <a:extLst>
              <a:ext uri="{FF2B5EF4-FFF2-40B4-BE49-F238E27FC236}">
                <a16:creationId xmlns:a16="http://schemas.microsoft.com/office/drawing/2014/main" id="{BD99130C-6501-0341-04D4-CCA67F5B86CA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tx2"/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tx2"/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3A069C4-357B-E546-8295-B129A9898BCA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/>
              </a:solidFill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BA7952F7-7326-1E10-EF2B-22C01A63C6D0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62A3322B-207D-92AA-298E-A41815033218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4131478-211C-7D8D-9233-D87C1ACE6A2D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C7602A-039A-B2D8-D093-1A74CCBB42DF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tx2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44EA313-08BC-B243-1F4C-2F5DD6193877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ADC647F-4204-1B48-31FC-32F851ECF486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B34558DB-37AC-A21D-FE59-8A41365C0B96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EE7E1E0-74AC-D24A-CC97-3E13D7346C5E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u"/>
      </p:transition>
    </mc:Choice>
    <mc:Fallback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9" grpId="0" animBg="1"/>
          <p:bldP spid="26" grpId="0" animBg="1"/>
          <p:bldP spid="27" grpId="0"/>
          <p:bldP spid="31" grpId="0" animBg="1"/>
          <p:bldP spid="35" grpId="0" animBg="1"/>
          <p:bldP spid="36" grpId="0" animBg="1"/>
          <p:bldP spid="37" grpId="0" animBg="1"/>
          <p:bldP spid="38" grpId="0"/>
          <p:bldP spid="39" grpId="0" animBg="1"/>
          <p:bldP spid="40" grpId="0" animBg="1"/>
          <p:bldP spid="59" grpId="0"/>
          <p:bldP spid="60" grpId="0" animBg="1"/>
          <p:bldP spid="61" grpId="0" animBg="1"/>
          <p:bldP spid="62" grpId="0" animBg="1"/>
          <p:bldP spid="6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7" grpId="0" animBg="1"/>
          <p:bldP spid="9" grpId="0" animBg="1"/>
          <p:bldP spid="26" grpId="0" animBg="1"/>
          <p:bldP spid="27" grpId="0"/>
          <p:bldP spid="31" grpId="0" animBg="1"/>
          <p:bldP spid="35" grpId="0" animBg="1"/>
          <p:bldP spid="36" grpId="0" animBg="1"/>
          <p:bldP spid="37" grpId="0" animBg="1"/>
          <p:bldP spid="38" grpId="0"/>
          <p:bldP spid="39" grpId="0" animBg="1"/>
          <p:bldP spid="40" grpId="0" animBg="1"/>
          <p:bldP spid="59" grpId="0"/>
          <p:bldP spid="60" grpId="0" animBg="1"/>
          <p:bldP spid="61" grpId="0" animBg="1"/>
          <p:bldP spid="62" grpId="0" animBg="1"/>
          <p:bldP spid="6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Oval 204">
            <a:extLst>
              <a:ext uri="{FF2B5EF4-FFF2-40B4-BE49-F238E27FC236}">
                <a16:creationId xmlns:a16="http://schemas.microsoft.com/office/drawing/2014/main" id="{A4BC0872-20C4-8DDB-CDBA-52C34BD8260D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7349BE4D-2999-746A-79B7-C95B7DC2E2AE}"/>
              </a:ext>
            </a:extLst>
          </p:cNvPr>
          <p:cNvSpPr/>
          <p:nvPr/>
        </p:nvSpPr>
        <p:spPr>
          <a:xfrm>
            <a:off x="2682740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4DE0532D-CB9A-BDA4-34BE-952505483E23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F63EF9F4-3544-E332-1B00-0CBC7A68A9F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A3600C3E-876D-17B5-2F0A-88D9A0E437B2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62BA1AE7-87AB-1242-64B7-D67D8EF6AD55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BB535A03-7AD0-399E-1C7D-B8936BC1CC60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4C5D74A6-0A60-BABD-C8A2-3995905A6D1A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F93B7FAE-1A4A-B407-F506-8595690E0CC4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FE014B1D-7F72-5C99-6E40-42ED88D1B262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850D5A12-E8EF-7786-4754-ADE96585CBE7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622A6658-509E-5AAE-E8E9-EDEA0FBEF1A4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4313F523-461D-D7D0-FE6C-76071ECFBF02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5EA81885-599C-D3A2-7FF9-90CE21FC54C0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219" name="Rectangle 218">
              <a:extLst>
                <a:ext uri="{FF2B5EF4-FFF2-40B4-BE49-F238E27FC236}">
                  <a16:creationId xmlns:a16="http://schemas.microsoft.com/office/drawing/2014/main" id="{EE129855-5F59-2A31-ACC8-26C0EA775E04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D8A9C6AB-3D38-D71A-0BA7-BD547A23FFC0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B80EE7AB-CC29-B920-7768-99D47F6ED51C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5AE5CB24-776C-C04B-D7F6-D0F4B0A3863B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945719C9-E5E0-F862-32F9-A763C6200509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F57377E6-CCFB-ACD8-B9CD-779E744E734E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5" name="!!MainTitle1">
            <a:extLst>
              <a:ext uri="{FF2B5EF4-FFF2-40B4-BE49-F238E27FC236}">
                <a16:creationId xmlns:a16="http://schemas.microsoft.com/office/drawing/2014/main" id="{F2393320-0E43-A193-5A57-2D63FC70E312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6" name="Oval 225">
            <a:extLst>
              <a:ext uri="{FF2B5EF4-FFF2-40B4-BE49-F238E27FC236}">
                <a16:creationId xmlns:a16="http://schemas.microsoft.com/office/drawing/2014/main" id="{8385342A-5FD4-A8F8-9488-2C6F08154854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227" name="Oval 226">
            <a:extLst>
              <a:ext uri="{FF2B5EF4-FFF2-40B4-BE49-F238E27FC236}">
                <a16:creationId xmlns:a16="http://schemas.microsoft.com/office/drawing/2014/main" id="{899E0446-ED95-E390-A6A9-22AB4FAC3159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228" name="Oval 227">
            <a:extLst>
              <a:ext uri="{FF2B5EF4-FFF2-40B4-BE49-F238E27FC236}">
                <a16:creationId xmlns:a16="http://schemas.microsoft.com/office/drawing/2014/main" id="{B7966307-8A30-C22D-BD77-57981200871D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229" name="Oval 228">
            <a:extLst>
              <a:ext uri="{FF2B5EF4-FFF2-40B4-BE49-F238E27FC236}">
                <a16:creationId xmlns:a16="http://schemas.microsoft.com/office/drawing/2014/main" id="{2642F34A-4834-85B1-79D9-04E133040ECB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230" name="!!SubTitle">
            <a:extLst>
              <a:ext uri="{FF2B5EF4-FFF2-40B4-BE49-F238E27FC236}">
                <a16:creationId xmlns:a16="http://schemas.microsoft.com/office/drawing/2014/main" id="{F99ACA09-3361-5E20-3488-0539766500EC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DC1AE394-49F7-89D3-BBD5-02A2566A003E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3BD38D43-8CCC-763F-2DF5-ED090A7DC9A6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4ADF79EA-329F-6BED-0049-6D056C4CDC54}"/>
              </a:ext>
            </a:extLst>
          </p:cNvPr>
          <p:cNvGrpSpPr/>
          <p:nvPr/>
        </p:nvGrpSpPr>
        <p:grpSpPr>
          <a:xfrm>
            <a:off x="9247269" y="7965356"/>
            <a:ext cx="1919814" cy="1415772"/>
            <a:chOff x="2533868" y="6813915"/>
            <a:chExt cx="1559210" cy="1415772"/>
          </a:xfrm>
        </p:grpSpPr>
        <p:sp>
          <p:nvSpPr>
            <p:cNvPr id="234" name="Textbox 200">
              <a:extLst>
                <a:ext uri="{FF2B5EF4-FFF2-40B4-BE49-F238E27FC236}">
                  <a16:creationId xmlns:a16="http://schemas.microsoft.com/office/drawing/2014/main" id="{515C0804-E1D6-B813-DC5C-C4D50A317B59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990B5EBB-6750-7F69-2133-003F0F9F5816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0F920061-BBBC-DF0F-ECE4-24E212C6AF9E}"/>
              </a:ext>
            </a:extLst>
          </p:cNvPr>
          <p:cNvGrpSpPr/>
          <p:nvPr/>
        </p:nvGrpSpPr>
        <p:grpSpPr>
          <a:xfrm>
            <a:off x="11968967" y="7965356"/>
            <a:ext cx="1919814" cy="1415772"/>
            <a:chOff x="2533868" y="6813915"/>
            <a:chExt cx="1559210" cy="1415772"/>
          </a:xfrm>
        </p:grpSpPr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ED138ED5-7037-566B-BDA7-732B7151C9F4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C5CD01CC-7B9A-061E-0ED5-ECAC7D90A793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0528C414-C4A2-791B-37F1-077E567D77A8}"/>
              </a:ext>
            </a:extLst>
          </p:cNvPr>
          <p:cNvGrpSpPr/>
          <p:nvPr/>
        </p:nvGrpSpPr>
        <p:grpSpPr>
          <a:xfrm>
            <a:off x="14693047" y="7965356"/>
            <a:ext cx="1919814" cy="1415772"/>
            <a:chOff x="2533868" y="6813915"/>
            <a:chExt cx="1559210" cy="1415772"/>
          </a:xfrm>
        </p:grpSpPr>
        <p:sp>
          <p:nvSpPr>
            <p:cNvPr id="240" name="Textbox 200">
              <a:extLst>
                <a:ext uri="{FF2B5EF4-FFF2-40B4-BE49-F238E27FC236}">
                  <a16:creationId xmlns:a16="http://schemas.microsoft.com/office/drawing/2014/main" id="{D121167D-1E51-83AE-BBC7-0D33E654D118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F53EC640-1964-8D68-B28E-E14A57671F72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103E6969-D07E-AC5B-3586-5A4AAD3B13FE}"/>
              </a:ext>
            </a:extLst>
          </p:cNvPr>
          <p:cNvGrpSpPr/>
          <p:nvPr/>
        </p:nvGrpSpPr>
        <p:grpSpPr>
          <a:xfrm>
            <a:off x="17415936" y="7965356"/>
            <a:ext cx="1919814" cy="1415772"/>
            <a:chOff x="2533868" y="6813915"/>
            <a:chExt cx="1559210" cy="1415772"/>
          </a:xfrm>
        </p:grpSpPr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B558B240-11C2-FF2E-C2FD-491DAA742FFE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4" name="Textbox 200">
              <a:extLst>
                <a:ext uri="{FF2B5EF4-FFF2-40B4-BE49-F238E27FC236}">
                  <a16:creationId xmlns:a16="http://schemas.microsoft.com/office/drawing/2014/main" id="{21A223C9-7A17-1266-D253-3416D26A6C14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6408BEDF-98F5-E19A-A81C-8196D3C5FCE8}"/>
              </a:ext>
            </a:extLst>
          </p:cNvPr>
          <p:cNvGrpSpPr/>
          <p:nvPr/>
        </p:nvGrpSpPr>
        <p:grpSpPr>
          <a:xfrm>
            <a:off x="20138825" y="7965356"/>
            <a:ext cx="1919814" cy="1415772"/>
            <a:chOff x="2533868" y="6813915"/>
            <a:chExt cx="1559210" cy="1415772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7542FBA6-0C5C-70FB-30CA-FE80974C8A90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E0FE613E-19FE-3B80-E09B-DFC268D09E69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248" name="!!SubTitle">
            <a:extLst>
              <a:ext uri="{FF2B5EF4-FFF2-40B4-BE49-F238E27FC236}">
                <a16:creationId xmlns:a16="http://schemas.microsoft.com/office/drawing/2014/main" id="{47519E56-4CF3-F0E6-A4F6-14F6C0A6A49D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EF80BC99-7EC0-70CC-BCE3-3BF8EA6D056C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>
                  <a:lumMod val="90000"/>
                </a:schemeClr>
              </a:solidFill>
            </a:endParaRPr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3616AE40-8CEC-5EBB-53AA-E3CF56F2342F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>
                  <a:lumMod val="90000"/>
                </a:schemeClr>
              </a:solidFill>
            </a:endParaRPr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AA08724B-F049-ECCC-00E0-7C604A3CC8DE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>
                  <a:lumMod val="90000"/>
                </a:schemeClr>
              </a:solidFill>
            </a:endParaRPr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2205E2AA-6DC1-031A-B647-E93EE388B092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>
                  <a:lumMod val="90000"/>
                </a:schemeClr>
              </a:solidFill>
            </a:endParaRPr>
          </a:p>
        </p:txBody>
      </p: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6D096530-4EA8-3462-F012-DFCDBE4341AC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bg2">
              <a:lumMod val="90000"/>
            </a:schemeClr>
          </a:solidFill>
        </p:grpSpPr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DAB2C58F-F016-C7E7-BC9E-AA4117EA06CB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>
                <a:solidFill>
                  <a:schemeClr val="bg1">
                    <a:lumMod val="90000"/>
                  </a:schemeClr>
                </a:solidFill>
              </a:endParaRPr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F313FDA9-F0C3-E2E0-F311-C56C6C84FC34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>
                <a:solidFill>
                  <a:schemeClr val="bg1">
                    <a:lumMod val="90000"/>
                  </a:schemeClr>
                </a:solidFill>
              </a:endParaRPr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0F268A6F-1546-65D6-21CA-11BEB227ED39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>
                <a:solidFill>
                  <a:schemeClr val="bg1">
                    <a:lumMod val="90000"/>
                  </a:schemeClr>
                </a:solidFill>
              </a:endParaRPr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F202A0A8-0431-DC3E-4EC5-CF889E665359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>
                <a:solidFill>
                  <a:schemeClr val="bg1">
                    <a:lumMod val="9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" grpId="0" animBg="1"/>
          <p:bldP spid="206" grpId="0" animBg="1"/>
          <p:bldP spid="207" grpId="0" animBg="1"/>
          <p:bldP spid="224" grpId="0" animBg="1"/>
          <p:bldP spid="225" grpId="0"/>
          <p:bldP spid="226" grpId="0" animBg="1"/>
          <p:bldP spid="227" grpId="0" animBg="1"/>
          <p:bldP spid="228" grpId="0" animBg="1"/>
          <p:bldP spid="229" grpId="0" animBg="1"/>
          <p:bldP spid="230" grpId="0"/>
          <p:bldP spid="231" grpId="0" animBg="1"/>
          <p:bldP spid="232" grpId="0" animBg="1"/>
          <p:bldP spid="248" grpId="0"/>
          <p:bldP spid="249" grpId="0" animBg="1"/>
          <p:bldP spid="250" grpId="0" animBg="1"/>
          <p:bldP spid="251" grpId="0" animBg="1"/>
          <p:bldP spid="25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" grpId="0" animBg="1"/>
          <p:bldP spid="206" grpId="0" animBg="1"/>
          <p:bldP spid="207" grpId="0" animBg="1"/>
          <p:bldP spid="224" grpId="0" animBg="1"/>
          <p:bldP spid="225" grpId="0"/>
          <p:bldP spid="226" grpId="0" animBg="1"/>
          <p:bldP spid="227" grpId="0" animBg="1"/>
          <p:bldP spid="228" grpId="0" animBg="1"/>
          <p:bldP spid="229" grpId="0" animBg="1"/>
          <p:bldP spid="230" grpId="0"/>
          <p:bldP spid="231" grpId="0" animBg="1"/>
          <p:bldP spid="232" grpId="0" animBg="1"/>
          <p:bldP spid="248" grpId="0"/>
          <p:bldP spid="249" grpId="0" animBg="1"/>
          <p:bldP spid="250" grpId="0" animBg="1"/>
          <p:bldP spid="251" grpId="0" animBg="1"/>
          <p:bldP spid="252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2EAA064-1A22-BBDE-9EA1-A437EEA3A51C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05748E7-F8E3-237D-1A08-483D147108A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6089C61-F18E-EF81-0ED3-E8F9DBE9E4B4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1C19C8E-ADF6-C7D4-28E5-7B0250977788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8AAE410-A7E1-F7B4-B5DF-65250F319E35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77D2F06D-4D1D-8E57-8CCA-C547F1156D6A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5962799-387F-DA8E-ED95-0BAB725E2134}"/>
              </a:ext>
            </a:extLst>
          </p:cNvPr>
          <p:cNvSpPr/>
          <p:nvPr/>
        </p:nvSpPr>
        <p:spPr>
          <a:xfrm>
            <a:off x="3438262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42C91E2-7E6B-A14E-EB4F-5FF4A798CA0F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59584E2-1F6A-020C-487F-D04032C16442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154787B-73DE-EDDB-D6C5-EFF809ADA31D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A6AA2A9-2F27-D78E-BAA9-66890536DC41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49E5A6B-E6F5-F39E-14DD-171F9F154CAE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F07FEC0-397C-F4C3-4511-B64F1512AEC1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BCF5C7A-0EF9-0779-4E2D-B283BCA98AFA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2A4F577-1A6B-9AC6-A25E-65FCA7F2FD0B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0036B84-B60C-1B8A-F01C-81089C8EFCA1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744A598-4675-7B1D-F18E-CFC9818C6D13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19588EE-CE6B-3DD3-4CC3-90BC47E3FA51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9179F534-42D7-1E0C-5EE3-96D92D21ADA6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DA47692D-F90F-97C9-E34F-A29530562019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07F69931-A5B0-945D-C968-C5194958D20A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9C2E94D-A591-F223-4D9B-78F53009DF73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C5725AD5-FC69-AD40-7AA9-1DD1A302C8E5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75C175D-A9BB-F3FC-11E1-4C88531DCBC3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3BDDB10C-C2A1-28D1-55F6-3AE1FFBC999A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B6AAF628-AEE2-6897-977C-44BB80C72D67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E3185B1-6A6C-BC48-8E55-ECE5AD6B0A07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EDFC3B0A-4CF3-D6F1-C83F-29DFC3D5E82B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4594A48-F121-B959-619E-7D6E17171B59}"/>
              </a:ext>
            </a:extLst>
          </p:cNvPr>
          <p:cNvGrpSpPr/>
          <p:nvPr/>
        </p:nvGrpSpPr>
        <p:grpSpPr>
          <a:xfrm>
            <a:off x="9247269" y="7965356"/>
            <a:ext cx="1919814" cy="1631216"/>
            <a:chOff x="2533868" y="6813915"/>
            <a:chExt cx="1559210" cy="1631216"/>
          </a:xfrm>
        </p:grpSpPr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445792BC-431E-64C4-E01D-E84400C96C10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1E16AAB6-C086-5243-F767-EC59AA1EB6C2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0385E410-677A-6F5D-A0A3-579EB2157E44}"/>
              </a:ext>
            </a:extLst>
          </p:cNvPr>
          <p:cNvGrpSpPr/>
          <p:nvPr/>
        </p:nvGrpSpPr>
        <p:grpSpPr>
          <a:xfrm>
            <a:off x="11968967" y="7965356"/>
            <a:ext cx="1919814" cy="1631216"/>
            <a:chOff x="2533868" y="6813915"/>
            <a:chExt cx="1559210" cy="1631216"/>
          </a:xfrm>
        </p:grpSpPr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6BC63324-A672-45B4-5EC5-5C46F7963639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0C40EE9C-34DE-F505-8D07-64F6273FF9D0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9B01197C-D280-4EB5-E483-BA42D29309EC}"/>
              </a:ext>
            </a:extLst>
          </p:cNvPr>
          <p:cNvGrpSpPr/>
          <p:nvPr/>
        </p:nvGrpSpPr>
        <p:grpSpPr>
          <a:xfrm>
            <a:off x="14693047" y="7965356"/>
            <a:ext cx="1919814" cy="1631216"/>
            <a:chOff x="2533868" y="6813915"/>
            <a:chExt cx="1559210" cy="1631216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8BE1118F-66BF-1710-4FD7-B771C2F009FE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AE6A8DC4-A24B-2A3E-33C1-78ACDEB92394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137D9E58-6666-D2CB-E292-F5A57B99F7EF}"/>
              </a:ext>
            </a:extLst>
          </p:cNvPr>
          <p:cNvGrpSpPr/>
          <p:nvPr/>
        </p:nvGrpSpPr>
        <p:grpSpPr>
          <a:xfrm>
            <a:off x="17415936" y="7965356"/>
            <a:ext cx="1919814" cy="1631216"/>
            <a:chOff x="2533868" y="6813915"/>
            <a:chExt cx="1559210" cy="1631216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BDE9BC31-B0E0-971F-0527-4CD17510BCB1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61DEDD58-BEA2-08C4-7483-772F9166450C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4B6C9DA5-975D-DD55-B6A7-E54058374E9F}"/>
              </a:ext>
            </a:extLst>
          </p:cNvPr>
          <p:cNvGrpSpPr/>
          <p:nvPr/>
        </p:nvGrpSpPr>
        <p:grpSpPr>
          <a:xfrm>
            <a:off x="20138825" y="7965356"/>
            <a:ext cx="1919814" cy="1631216"/>
            <a:chOff x="2533868" y="6813915"/>
            <a:chExt cx="1559210" cy="1631216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8FE7ECEF-AE05-A22E-CA55-5317FD1B85E4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846F69B0-4518-CF8C-1E97-30C3F35DC3AE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142" name="!!SubTitle">
            <a:extLst>
              <a:ext uri="{FF2B5EF4-FFF2-40B4-BE49-F238E27FC236}">
                <a16:creationId xmlns:a16="http://schemas.microsoft.com/office/drawing/2014/main" id="{4123C324-FAA4-BA26-1EA5-6A1A583A193B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tx2"/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tx2"/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247F28F7-47BF-EE53-66F8-92B6BEF290B1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/>
              </a:solidFill>
            </a:endParaRP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8D89F758-FE59-998C-0140-63359D4843EF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C53C8F93-0E14-8C2E-0912-4300BDC663AA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19195CE2-4874-5671-C879-B20281D051F8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86C57DDD-3899-E505-9774-D6F3BA89FB69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tx2"/>
          </a:solidFill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77730D9C-986D-0869-DCD5-61EC14E885B1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3755E5E7-988C-8B7D-B4E1-380E79D99E46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9E612A07-81C2-CC49-21C5-7697019013CE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84E8A6FE-0B78-5EFF-047D-B9BA51E6A923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reveal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5" grpId="0" animBg="1"/>
          <p:bldP spid="46" grpId="0" animBg="1"/>
          <p:bldP spid="59" grpId="0" animBg="1"/>
          <p:bldP spid="60" grpId="0"/>
          <p:bldP spid="61" grpId="0" animBg="1"/>
          <p:bldP spid="62" grpId="0" animBg="1"/>
          <p:bldP spid="75" grpId="0" animBg="1"/>
          <p:bldP spid="76" grpId="0" animBg="1"/>
          <p:bldP spid="77" grpId="0"/>
          <p:bldP spid="78" grpId="0" animBg="1"/>
          <p:bldP spid="79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 animBg="1"/>
          <p:bldP spid="45" grpId="0" animBg="1"/>
          <p:bldP spid="46" grpId="0" animBg="1"/>
          <p:bldP spid="59" grpId="0" animBg="1"/>
          <p:bldP spid="60" grpId="0"/>
          <p:bldP spid="61" grpId="0" animBg="1"/>
          <p:bldP spid="62" grpId="0" animBg="1"/>
          <p:bldP spid="75" grpId="0" animBg="1"/>
          <p:bldP spid="76" grpId="0" animBg="1"/>
          <p:bldP spid="77" grpId="0"/>
          <p:bldP spid="78" grpId="0" animBg="1"/>
          <p:bldP spid="79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Oval 157">
            <a:extLst>
              <a:ext uri="{FF2B5EF4-FFF2-40B4-BE49-F238E27FC236}">
                <a16:creationId xmlns:a16="http://schemas.microsoft.com/office/drawing/2014/main" id="{D56AA06C-1870-068A-661A-3D6B2FA43EED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E529804A-7FB5-EDF0-016C-4D95A79C3374}"/>
              </a:ext>
            </a:extLst>
          </p:cNvPr>
          <p:cNvSpPr/>
          <p:nvPr/>
        </p:nvSpPr>
        <p:spPr>
          <a:xfrm>
            <a:off x="2682740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ED184AE7-FF8B-B153-E37E-1418D8BD9451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AF7C3566-F18A-9419-44C9-0C12C807C2F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7873C41A-C656-E400-522C-9C911F3D37EE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20C17FF3-2984-F15C-C15B-616D409E5FD7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0111AA58-DD6D-FC5F-BCBF-5D6D7CE5E035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68FF958C-518B-0644-5A8E-4A26BF8D6551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B5865001-560F-1556-BF69-5191215A59F2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1A8C387E-82DD-C67D-B386-E7D3DC2B607C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8A756AD8-2F1E-36D4-5183-84179AB3CCDC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52E6A275-AB60-B6DC-071B-7CB0D90D809F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C6F9B172-441D-0F0C-B79B-710FF374F355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1D6A1B01-6484-48CD-D44D-F40BB037D488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29006762-DCF6-7293-F3C5-6205BBFF5CA1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DB726757-7E23-F136-A313-9E4713B7FC39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97B5F3B4-9EE0-93C4-E272-4C97840FA167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A16C59B8-D8EF-D2FF-C23A-E8AADAB8220A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C2D46682-15DB-3F35-95D3-8723E9BF8C2C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26D11354-A2A9-5EBC-6441-689C6277BFF5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2" name="!!MainTitle1">
            <a:extLst>
              <a:ext uri="{FF2B5EF4-FFF2-40B4-BE49-F238E27FC236}">
                <a16:creationId xmlns:a16="http://schemas.microsoft.com/office/drawing/2014/main" id="{039F5622-1E19-ADE4-9E9E-B3C38078F25F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30E5178A-48DF-E910-9D4D-8B0168DD013F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F6A01AF0-0E56-077F-AB42-17C44C84F482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8E2396E5-F9AF-5499-D470-B3D5B49009D5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6750863D-B463-A75B-1457-F3DB80A99015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77" name="!!SubTitle">
            <a:extLst>
              <a:ext uri="{FF2B5EF4-FFF2-40B4-BE49-F238E27FC236}">
                <a16:creationId xmlns:a16="http://schemas.microsoft.com/office/drawing/2014/main" id="{70C93B5E-0DF0-63BD-0AF6-25A4382F597C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0E8EDD98-611E-6CA6-8ACA-EBE6B170E260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40BBAC47-343F-14A1-BDAE-ED7413343A1C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009188F9-C57B-492D-2DCF-A164F21473E1}"/>
              </a:ext>
            </a:extLst>
          </p:cNvPr>
          <p:cNvGrpSpPr/>
          <p:nvPr/>
        </p:nvGrpSpPr>
        <p:grpSpPr>
          <a:xfrm>
            <a:off x="9247269" y="7965356"/>
            <a:ext cx="1919814" cy="1415772"/>
            <a:chOff x="2533868" y="6813915"/>
            <a:chExt cx="1559210" cy="1415772"/>
          </a:xfrm>
        </p:grpSpPr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FAAA523F-FB0C-504D-AA65-F34360CBCCA2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48943299-7758-4ACF-8637-C5D212E98B7B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5A6A6541-525B-C869-ACA7-B3C2DBD30A9F}"/>
              </a:ext>
            </a:extLst>
          </p:cNvPr>
          <p:cNvGrpSpPr/>
          <p:nvPr/>
        </p:nvGrpSpPr>
        <p:grpSpPr>
          <a:xfrm>
            <a:off x="11968967" y="7965356"/>
            <a:ext cx="1919814" cy="1415772"/>
            <a:chOff x="2533868" y="6813915"/>
            <a:chExt cx="1559210" cy="1415772"/>
          </a:xfrm>
        </p:grpSpPr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24857177-F86F-B28F-FEBA-557AB641B4D0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38A6FEE2-1EC1-07F8-BE6A-EDE6FB7F0D1C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36AA61E6-B217-B078-9C06-FF672E4D9334}"/>
              </a:ext>
            </a:extLst>
          </p:cNvPr>
          <p:cNvGrpSpPr/>
          <p:nvPr/>
        </p:nvGrpSpPr>
        <p:grpSpPr>
          <a:xfrm>
            <a:off x="14693047" y="7965356"/>
            <a:ext cx="1919814" cy="1415772"/>
            <a:chOff x="2533868" y="6813915"/>
            <a:chExt cx="1559210" cy="1415772"/>
          </a:xfrm>
        </p:grpSpPr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9577BC03-7DB8-670E-38A8-7ED4C34F1AA2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8" name="Textbox 200">
              <a:extLst>
                <a:ext uri="{FF2B5EF4-FFF2-40B4-BE49-F238E27FC236}">
                  <a16:creationId xmlns:a16="http://schemas.microsoft.com/office/drawing/2014/main" id="{BC905D46-3EFA-088F-ADF4-2EF6851856E3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B5E5760B-86A6-4D4E-C91A-DA694069D0B3}"/>
              </a:ext>
            </a:extLst>
          </p:cNvPr>
          <p:cNvGrpSpPr/>
          <p:nvPr/>
        </p:nvGrpSpPr>
        <p:grpSpPr>
          <a:xfrm>
            <a:off x="17415936" y="7965356"/>
            <a:ext cx="1919814" cy="1415772"/>
            <a:chOff x="2533868" y="6813915"/>
            <a:chExt cx="1559210" cy="1415772"/>
          </a:xfrm>
        </p:grpSpPr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ECF56300-E24D-8F5D-0D08-F733A3018318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3282D04A-B56F-506C-A542-F3B8E33E50AB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5209A563-B814-958F-3A17-115E3E8E13D0}"/>
              </a:ext>
            </a:extLst>
          </p:cNvPr>
          <p:cNvGrpSpPr/>
          <p:nvPr/>
        </p:nvGrpSpPr>
        <p:grpSpPr>
          <a:xfrm>
            <a:off x="20138825" y="7965356"/>
            <a:ext cx="1919814" cy="1415772"/>
            <a:chOff x="2533868" y="6813915"/>
            <a:chExt cx="1559210" cy="1415772"/>
          </a:xfrm>
        </p:grpSpPr>
        <p:sp>
          <p:nvSpPr>
            <p:cNvPr id="193" name="Textbox 200">
              <a:extLst>
                <a:ext uri="{FF2B5EF4-FFF2-40B4-BE49-F238E27FC236}">
                  <a16:creationId xmlns:a16="http://schemas.microsoft.com/office/drawing/2014/main" id="{BE666541-CB15-ED88-BC9F-2B459B56BEF6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4" name="Textbox 200">
              <a:extLst>
                <a:ext uri="{FF2B5EF4-FFF2-40B4-BE49-F238E27FC236}">
                  <a16:creationId xmlns:a16="http://schemas.microsoft.com/office/drawing/2014/main" id="{3A3345E4-D58A-78BC-D342-4A096466AC3F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195" name="!!SubTitle">
            <a:extLst>
              <a:ext uri="{FF2B5EF4-FFF2-40B4-BE49-F238E27FC236}">
                <a16:creationId xmlns:a16="http://schemas.microsoft.com/office/drawing/2014/main" id="{21EC2BD4-816B-599E-3394-D6EB0138840F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0EB80DA7-CED0-38BC-CE04-472D5E1A7391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/>
              </a:solidFill>
            </a:endParaRP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145E336B-98B5-4C10-C28F-88EBC648904B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5BD756AB-F364-8B2C-338A-BE2617610C8D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061EEE15-00FB-F0B9-E73D-28E087025F59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FABACADA-DC8B-DF0A-56D7-625DCF07CB37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tx2"/>
          </a:solidFill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FE297EB8-8222-E8BF-CF3C-10E5E9203BAC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ACE29B52-21E1-BDFA-C015-D7356AFA54DF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442625AD-5672-B330-9057-720A4EC65592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5FCFC5AA-75DD-4F8F-9A37-CA350882A3D4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8" grpId="0" animBg="1"/>
          <p:bldP spid="152" grpId="0" animBg="1"/>
          <p:bldP spid="153" grpId="0" animBg="1"/>
          <p:bldP spid="171" grpId="0" animBg="1"/>
          <p:bldP spid="172" grpId="0"/>
          <p:bldP spid="173" grpId="0" animBg="1"/>
          <p:bldP spid="174" grpId="0" animBg="1"/>
          <p:bldP spid="175" grpId="0" animBg="1"/>
          <p:bldP spid="176" grpId="0" animBg="1"/>
          <p:bldP spid="177" grpId="0"/>
          <p:bldP spid="178" grpId="0" animBg="1"/>
          <p:bldP spid="179" grpId="0" animBg="1"/>
          <p:bldP spid="195" grpId="0"/>
          <p:bldP spid="196" grpId="0" animBg="1"/>
          <p:bldP spid="197" grpId="0" animBg="1"/>
          <p:bldP spid="198" grpId="0" animBg="1"/>
          <p:bldP spid="19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8" grpId="0" animBg="1"/>
          <p:bldP spid="152" grpId="0" animBg="1"/>
          <p:bldP spid="153" grpId="0" animBg="1"/>
          <p:bldP spid="171" grpId="0" animBg="1"/>
          <p:bldP spid="172" grpId="0"/>
          <p:bldP spid="173" grpId="0" animBg="1"/>
          <p:bldP spid="174" grpId="0" animBg="1"/>
          <p:bldP spid="175" grpId="0" animBg="1"/>
          <p:bldP spid="176" grpId="0" animBg="1"/>
          <p:bldP spid="177" grpId="0"/>
          <p:bldP spid="178" grpId="0" animBg="1"/>
          <p:bldP spid="179" grpId="0" animBg="1"/>
          <p:bldP spid="195" grpId="0"/>
          <p:bldP spid="196" grpId="0" animBg="1"/>
          <p:bldP spid="197" grpId="0" animBg="1"/>
          <p:bldP spid="198" grpId="0" animBg="1"/>
          <p:bldP spid="19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06093B7F-4EE2-63E3-CE6F-B703AA0BB046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1381657 w 13626353"/>
              <a:gd name="csY0" fmla="*/ 0 h 11187601"/>
              <a:gd name="csX1" fmla="*/ 12244695 w 13626353"/>
              <a:gd name="csY1" fmla="*/ 0 h 11187601"/>
              <a:gd name="csX2" fmla="*/ 13626353 w 13626353"/>
              <a:gd name="csY2" fmla="*/ 1381657 h 11187601"/>
              <a:gd name="csX3" fmla="*/ 13626353 w 13626353"/>
              <a:gd name="csY3" fmla="*/ 8605025 h 11187601"/>
              <a:gd name="csX4" fmla="*/ 12244695 w 13626353"/>
              <a:gd name="csY4" fmla="*/ 9986682 h 11187601"/>
              <a:gd name="csX5" fmla="*/ 2855062 w 13626353"/>
              <a:gd name="csY5" fmla="*/ 9986682 h 11187601"/>
              <a:gd name="csX6" fmla="*/ 1324205 w 13626353"/>
              <a:gd name="csY6" fmla="*/ 11022695 h 11187601"/>
              <a:gd name="csX7" fmla="*/ 1296459 w 13626353"/>
              <a:gd name="csY7" fmla="*/ 11045588 h 11187601"/>
              <a:gd name="csX8" fmla="*/ 831538 w 13626353"/>
              <a:gd name="csY8" fmla="*/ 11187601 h 11187601"/>
              <a:gd name="csX9" fmla="*/ 2 w 13626353"/>
              <a:gd name="csY9" fmla="*/ 10356065 h 11187601"/>
              <a:gd name="csX10" fmla="*/ 2 w 13626353"/>
              <a:gd name="csY10" fmla="*/ 8605065 h 11187601"/>
              <a:gd name="csX11" fmla="*/ 0 w 13626353"/>
              <a:gd name="csY11" fmla="*/ 8605025 h 11187601"/>
              <a:gd name="csX12" fmla="*/ 0 w 13626353"/>
              <a:gd name="csY12" fmla="*/ 1381657 h 11187601"/>
              <a:gd name="csX13" fmla="*/ 1381657 w 13626353"/>
              <a:gd name="csY13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13626353" h="11187601"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5" y="11135247"/>
                  <a:pt x="1003755" y="11187601"/>
                  <a:pt x="831538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3FA4444-24DA-A069-4A71-AC6DF16BB94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#136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E002DCC-CF77-8526-43DC-91EB025072F0}"/>
              </a:ext>
            </a:extLst>
          </p:cNvPr>
          <p:cNvGrpSpPr/>
          <p:nvPr/>
        </p:nvGrpSpPr>
        <p:grpSpPr>
          <a:xfrm>
            <a:off x="19736096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534A87E-5846-5983-9FCD-7AF68669499F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Fri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6226DB20-A272-E10B-B5A5-F25DF680F71C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0A0BB2ED-AEB5-3FB8-0FF5-5B8BCFC02A5A}"/>
              </a:ext>
            </a:extLst>
          </p:cNvPr>
          <p:cNvSpPr/>
          <p:nvPr/>
        </p:nvSpPr>
        <p:spPr>
          <a:xfrm>
            <a:off x="4150066" y="11705048"/>
            <a:ext cx="11256290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1BD676F-768E-EBB2-0D84-C0B62FF14345}"/>
              </a:ext>
            </a:extLst>
          </p:cNvPr>
          <p:cNvSpPr/>
          <p:nvPr/>
        </p:nvSpPr>
        <p:spPr>
          <a:xfrm>
            <a:off x="3438262" y="11705048"/>
            <a:ext cx="24271964" cy="1522318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F2002B7-ED7C-3B9C-AA83-28091B02C223}"/>
              </a:ext>
            </a:extLst>
          </p:cNvPr>
          <p:cNvGrpSpPr/>
          <p:nvPr/>
        </p:nvGrpSpPr>
        <p:grpSpPr>
          <a:xfrm>
            <a:off x="17013207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A13138A-B2B4-5153-99FD-38302542B625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Thu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B0A4280-C4DA-0373-DF59-6BDCBD71430F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606005D-5ED3-9693-A14A-33A53D230DC9}"/>
              </a:ext>
            </a:extLst>
          </p:cNvPr>
          <p:cNvGrpSpPr/>
          <p:nvPr/>
        </p:nvGrpSpPr>
        <p:grpSpPr>
          <a:xfrm>
            <a:off x="14290318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7181811-DBF1-2BFA-AED1-FE2BA68F4C8C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Wed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720E4C01-0473-11DF-A212-059566C0ED4C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2773EF0-4BBC-7BC7-F554-1D6748B0D0E9}"/>
              </a:ext>
            </a:extLst>
          </p:cNvPr>
          <p:cNvGrpSpPr/>
          <p:nvPr/>
        </p:nvGrpSpPr>
        <p:grpSpPr>
          <a:xfrm>
            <a:off x="11567429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D590C3A0-EE07-21F4-9164-94821A1796D9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Tue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7E39F91-C353-D061-C081-06E80CDE6061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44981E40-D660-C66B-DE7B-F7E8C90C7A38}"/>
              </a:ext>
            </a:extLst>
          </p:cNvPr>
          <p:cNvGrpSpPr/>
          <p:nvPr/>
        </p:nvGrpSpPr>
        <p:grpSpPr>
          <a:xfrm>
            <a:off x="8844540" y="3790950"/>
            <a:ext cx="2725272" cy="6020707"/>
            <a:chOff x="5406278" y="3790950"/>
            <a:chExt cx="2725272" cy="6020707"/>
          </a:xfrm>
          <a:effectLst>
            <a:outerShdw blurRad="254000" dist="152400" algn="l" rotWithShape="0">
              <a:prstClr val="black">
                <a:alpha val="20000"/>
              </a:prstClr>
            </a:outerShdw>
          </a:effectLst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8724F2F-7F47-CD23-272F-0CAA9FEE155F}"/>
                </a:ext>
              </a:extLst>
            </p:cNvPr>
            <p:cNvSpPr/>
            <p:nvPr/>
          </p:nvSpPr>
          <p:spPr>
            <a:xfrm>
              <a:off x="5406278" y="3790950"/>
              <a:ext cx="2725272" cy="2447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latin typeface="+mj-lt"/>
                </a:rPr>
                <a:t>Mon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E5B9CAB-EB46-FE9E-1817-8B597B20B2D2}"/>
                </a:ext>
              </a:extLst>
            </p:cNvPr>
            <p:cNvSpPr/>
            <p:nvPr/>
          </p:nvSpPr>
          <p:spPr>
            <a:xfrm>
              <a:off x="5406278" y="6238875"/>
              <a:ext cx="2725272" cy="357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5C12B32A-2A14-F3AC-8CE2-918BE31F14AC}"/>
              </a:ext>
            </a:extLst>
          </p:cNvPr>
          <p:cNvSpPr/>
          <p:nvPr/>
        </p:nvSpPr>
        <p:spPr>
          <a:xfrm>
            <a:off x="8835015" y="1021979"/>
            <a:ext cx="13626353" cy="11187601"/>
          </a:xfrm>
          <a:custGeom>
            <a:avLst/>
            <a:gdLst>
              <a:gd name="csX0" fmla="*/ 56085 w 13626353"/>
              <a:gd name="csY0" fmla="*/ 2768971 h 11187601"/>
              <a:gd name="csX1" fmla="*/ 56085 w 13626353"/>
              <a:gd name="csY1" fmla="*/ 8766240 h 11187601"/>
              <a:gd name="csX2" fmla="*/ 13570267 w 13626353"/>
              <a:gd name="csY2" fmla="*/ 8766240 h 11187601"/>
              <a:gd name="csX3" fmla="*/ 13570267 w 13626353"/>
              <a:gd name="csY3" fmla="*/ 2768971 h 11187601"/>
              <a:gd name="csX4" fmla="*/ 1381657 w 13626353"/>
              <a:gd name="csY4" fmla="*/ 0 h 11187601"/>
              <a:gd name="csX5" fmla="*/ 12244695 w 13626353"/>
              <a:gd name="csY5" fmla="*/ 0 h 11187601"/>
              <a:gd name="csX6" fmla="*/ 13626353 w 13626353"/>
              <a:gd name="csY6" fmla="*/ 1381657 h 11187601"/>
              <a:gd name="csX7" fmla="*/ 13626353 w 13626353"/>
              <a:gd name="csY7" fmla="*/ 8605025 h 11187601"/>
              <a:gd name="csX8" fmla="*/ 12244695 w 13626353"/>
              <a:gd name="csY8" fmla="*/ 9986682 h 11187601"/>
              <a:gd name="csX9" fmla="*/ 2855062 w 13626353"/>
              <a:gd name="csY9" fmla="*/ 9986682 h 11187601"/>
              <a:gd name="csX10" fmla="*/ 1324205 w 13626353"/>
              <a:gd name="csY10" fmla="*/ 11022695 h 11187601"/>
              <a:gd name="csX11" fmla="*/ 1296459 w 13626353"/>
              <a:gd name="csY11" fmla="*/ 11045588 h 11187601"/>
              <a:gd name="csX12" fmla="*/ 831539 w 13626353"/>
              <a:gd name="csY12" fmla="*/ 11187601 h 11187601"/>
              <a:gd name="csX13" fmla="*/ 2 w 13626353"/>
              <a:gd name="csY13" fmla="*/ 10356065 h 11187601"/>
              <a:gd name="csX14" fmla="*/ 2 w 13626353"/>
              <a:gd name="csY14" fmla="*/ 8605065 h 11187601"/>
              <a:gd name="csX15" fmla="*/ 0 w 13626353"/>
              <a:gd name="csY15" fmla="*/ 8605025 h 11187601"/>
              <a:gd name="csX16" fmla="*/ 0 w 13626353"/>
              <a:gd name="csY16" fmla="*/ 1381657 h 11187601"/>
              <a:gd name="csX17" fmla="*/ 1381657 w 13626353"/>
              <a:gd name="csY17" fmla="*/ 0 h 1118760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13626353" h="11187601">
                <a:moveTo>
                  <a:pt x="56085" y="2768971"/>
                </a:moveTo>
                <a:lnTo>
                  <a:pt x="56085" y="8766240"/>
                </a:lnTo>
                <a:lnTo>
                  <a:pt x="13570267" y="8766240"/>
                </a:lnTo>
                <a:lnTo>
                  <a:pt x="13570267" y="2768971"/>
                </a:lnTo>
                <a:close/>
                <a:moveTo>
                  <a:pt x="1381657" y="0"/>
                </a:moveTo>
                <a:lnTo>
                  <a:pt x="12244695" y="0"/>
                </a:lnTo>
                <a:cubicBezTo>
                  <a:pt x="13007763" y="0"/>
                  <a:pt x="13626353" y="618589"/>
                  <a:pt x="13626353" y="1381657"/>
                </a:cubicBezTo>
                <a:lnTo>
                  <a:pt x="13626353" y="8605025"/>
                </a:lnTo>
                <a:cubicBezTo>
                  <a:pt x="13626353" y="9368093"/>
                  <a:pt x="13007763" y="9986682"/>
                  <a:pt x="12244695" y="9986682"/>
                </a:cubicBezTo>
                <a:lnTo>
                  <a:pt x="2855062" y="9986682"/>
                </a:lnTo>
                <a:lnTo>
                  <a:pt x="1324205" y="11022695"/>
                </a:lnTo>
                <a:lnTo>
                  <a:pt x="1296459" y="11045588"/>
                </a:lnTo>
                <a:cubicBezTo>
                  <a:pt x="1163746" y="11135247"/>
                  <a:pt x="1003756" y="11187601"/>
                  <a:pt x="831539" y="11187601"/>
                </a:cubicBezTo>
                <a:cubicBezTo>
                  <a:pt x="372294" y="11187601"/>
                  <a:pt x="2" y="10815309"/>
                  <a:pt x="2" y="10356065"/>
                </a:cubicBezTo>
                <a:lnTo>
                  <a:pt x="2" y="8605065"/>
                </a:lnTo>
                <a:lnTo>
                  <a:pt x="0" y="8605025"/>
                </a:lnTo>
                <a:lnTo>
                  <a:pt x="0" y="1381657"/>
                </a:lnTo>
                <a:cubicBezTo>
                  <a:pt x="0" y="618589"/>
                  <a:pt x="618589" y="0"/>
                  <a:pt x="1381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5" name="!!MainTitle1">
            <a:extLst>
              <a:ext uri="{FF2B5EF4-FFF2-40B4-BE49-F238E27FC236}">
                <a16:creationId xmlns:a16="http://schemas.microsoft.com/office/drawing/2014/main" id="{4D28D7E8-53E3-C66F-084A-9741A92C9F16}"/>
              </a:ext>
            </a:extLst>
          </p:cNvPr>
          <p:cNvSpPr txBox="1"/>
          <p:nvPr/>
        </p:nvSpPr>
        <p:spPr>
          <a:xfrm>
            <a:off x="11217986" y="1691676"/>
            <a:ext cx="88245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Weekly </a:t>
            </a:r>
            <a:r>
              <a:rPr lang="en-US" sz="6000" b="1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Routine </a:t>
            </a: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816680B-8787-13C3-B540-F914B06D63D9}"/>
              </a:ext>
            </a:extLst>
          </p:cNvPr>
          <p:cNvSpPr/>
          <p:nvPr/>
        </p:nvSpPr>
        <p:spPr>
          <a:xfrm>
            <a:off x="15282397" y="2976634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8C8AA13B-F6B1-D5E4-9539-F6A2811BC09D}"/>
              </a:ext>
            </a:extLst>
          </p:cNvPr>
          <p:cNvSpPr/>
          <p:nvPr/>
        </p:nvSpPr>
        <p:spPr>
          <a:xfrm>
            <a:off x="14818722" y="2976634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51AF49A-26FB-62B2-8CEF-BBE60A8969AF}"/>
              </a:ext>
            </a:extLst>
          </p:cNvPr>
          <p:cNvSpPr/>
          <p:nvPr/>
        </p:nvSpPr>
        <p:spPr>
          <a:xfrm>
            <a:off x="15746072" y="2976634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0972D5F-54BF-22EB-D0B8-798E0A9F09EB}"/>
              </a:ext>
            </a:extLst>
          </p:cNvPr>
          <p:cNvSpPr/>
          <p:nvPr/>
        </p:nvSpPr>
        <p:spPr>
          <a:xfrm>
            <a:off x="16209748" y="2976634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90" name="!!SubTitle">
            <a:extLst>
              <a:ext uri="{FF2B5EF4-FFF2-40B4-BE49-F238E27FC236}">
                <a16:creationId xmlns:a16="http://schemas.microsoft.com/office/drawing/2014/main" id="{37E693A4-F3F7-D31A-21A6-6966827AB9DE}"/>
              </a:ext>
            </a:extLst>
          </p:cNvPr>
          <p:cNvSpPr txBox="1"/>
          <p:nvPr/>
        </p:nvSpPr>
        <p:spPr>
          <a:xfrm>
            <a:off x="13213959" y="10227787"/>
            <a:ext cx="483260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CONFIDENCE NOT TEMPLATES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405E0529-7318-DA00-E34C-4AB0F8DEE535}"/>
              </a:ext>
            </a:extLst>
          </p:cNvPr>
          <p:cNvSpPr/>
          <p:nvPr/>
        </p:nvSpPr>
        <p:spPr>
          <a:xfrm>
            <a:off x="8892070" y="5750644"/>
            <a:ext cx="13511214" cy="488231"/>
          </a:xfrm>
          <a:prstGeom prst="rect">
            <a:avLst/>
          </a:pr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465E5F14-84A6-D676-D9E9-29A92AF0873B}"/>
              </a:ext>
            </a:extLst>
          </p:cNvPr>
          <p:cNvSpPr/>
          <p:nvPr/>
        </p:nvSpPr>
        <p:spPr>
          <a:xfrm>
            <a:off x="8892070" y="3809395"/>
            <a:ext cx="13511214" cy="474020"/>
          </a:xfrm>
          <a:prstGeom prst="rect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4F1E827-4737-B761-F20D-60F1979B7EF8}"/>
              </a:ext>
            </a:extLst>
          </p:cNvPr>
          <p:cNvGrpSpPr/>
          <p:nvPr/>
        </p:nvGrpSpPr>
        <p:grpSpPr>
          <a:xfrm>
            <a:off x="9247269" y="7965356"/>
            <a:ext cx="1919814" cy="1631216"/>
            <a:chOff x="2533868" y="6813915"/>
            <a:chExt cx="1559210" cy="1631216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9BD469E9-5379-37E2-F053-FC5D03FD2C08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Đặt mục tiêu tuần, chọn việc quan trọng nhất và tạo đà năng lượng.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ABA8AD6F-D698-1A55-F947-1D6E61B87DBE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START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C4E0E6C-6081-324F-8480-0B2D703D15B5}"/>
              </a:ext>
            </a:extLst>
          </p:cNvPr>
          <p:cNvGrpSpPr/>
          <p:nvPr/>
        </p:nvGrpSpPr>
        <p:grpSpPr>
          <a:xfrm>
            <a:off x="11968967" y="7965356"/>
            <a:ext cx="1919814" cy="1631216"/>
            <a:chOff x="2533868" y="6813915"/>
            <a:chExt cx="1559210" cy="1631216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93CDC94E-91CD-5A5E-1651-A67A0A0483E9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Xử lý nhiệm vụ khó, duy trì sự tập trung cao để tạo tiến triển mạnh.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7A51C7D3-3FAB-F63B-E4FF-C3C4E183C4F7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focus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3F4C8FEF-3D63-6639-8B7B-81844D3E7E18}"/>
              </a:ext>
            </a:extLst>
          </p:cNvPr>
          <p:cNvGrpSpPr/>
          <p:nvPr/>
        </p:nvGrpSpPr>
        <p:grpSpPr>
          <a:xfrm>
            <a:off x="14693047" y="7965356"/>
            <a:ext cx="1919814" cy="1631216"/>
            <a:chOff x="2533868" y="6813915"/>
            <a:chExt cx="1559210" cy="1631216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E2B332E3-0716-F595-3BC2-808C5A87B074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Theo dõi tiến trình, điều chỉnh kế hoạch và giữ nhịp làm việc ổn định.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C50B70D5-981C-30C3-B988-F65858E57238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progress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7F85FD5-5D60-9657-A6BD-360E6F293DA8}"/>
              </a:ext>
            </a:extLst>
          </p:cNvPr>
          <p:cNvGrpSpPr/>
          <p:nvPr/>
        </p:nvGrpSpPr>
        <p:grpSpPr>
          <a:xfrm>
            <a:off x="17415936" y="7965356"/>
            <a:ext cx="1919814" cy="1631216"/>
            <a:chOff x="2533868" y="6813915"/>
            <a:chExt cx="1559210" cy="1631216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483A88EF-6CD7-959A-820C-9F61A2BE3E11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Cải thiện quy trình, xử lý vướng mắc và hoàn thiện các phần công việc còn lại.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7483AB7C-6270-4EFC-AA90-997AB70737F9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optimize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6675BCA-D4EF-DC55-E85E-9C42F4AFC8AC}"/>
              </a:ext>
            </a:extLst>
          </p:cNvPr>
          <p:cNvGrpSpPr/>
          <p:nvPr/>
        </p:nvGrpSpPr>
        <p:grpSpPr>
          <a:xfrm>
            <a:off x="20138825" y="7965356"/>
            <a:ext cx="1919814" cy="1631216"/>
            <a:chOff x="2533868" y="6813915"/>
            <a:chExt cx="1559210" cy="1631216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E5F3EC89-FCED-3DF1-825A-15D30ED7D0D2}"/>
                </a:ext>
              </a:extLst>
            </p:cNvPr>
            <p:cNvSpPr txBox="1"/>
            <p:nvPr/>
          </p:nvSpPr>
          <p:spPr>
            <a:xfrm>
              <a:off x="2533868" y="7275580"/>
              <a:ext cx="155921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just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1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Đánh giá tuần làm việc, rút bài học nhanh và chuẩn bị định hướng mới.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EA2254F4-6144-E399-C084-1D782DF99450}"/>
                </a:ext>
              </a:extLst>
            </p:cNvPr>
            <p:cNvSpPr txBox="1"/>
            <p:nvPr/>
          </p:nvSpPr>
          <p:spPr>
            <a:xfrm>
              <a:off x="2533868" y="6813915"/>
              <a:ext cx="155921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Gobold" panose="02000500000000000000" pitchFamily="2" charset="0"/>
                  <a:ea typeface="+mn-ea"/>
                  <a:cs typeface="+mn-cs"/>
                </a:rPr>
                <a:t>review</a:t>
              </a:r>
            </a:p>
          </p:txBody>
        </p:sp>
      </p:grpSp>
      <p:sp>
        <p:nvSpPr>
          <p:cNvPr id="142" name="!!SubTitle">
            <a:extLst>
              <a:ext uri="{FF2B5EF4-FFF2-40B4-BE49-F238E27FC236}">
                <a16:creationId xmlns:a16="http://schemas.microsoft.com/office/drawing/2014/main" id="{E702A1FE-E66C-E03B-FFCE-00D3240C176D}"/>
              </a:ext>
            </a:extLst>
          </p:cNvPr>
          <p:cNvSpPr txBox="1"/>
          <p:nvPr/>
        </p:nvSpPr>
        <p:spPr>
          <a:xfrm>
            <a:off x="1837058" y="3705394"/>
            <a:ext cx="5583384" cy="74174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Lorem ipsum dolor </a:t>
            </a:r>
            <a:r>
              <a:rPr lang="en-US" sz="2800" dirty="0">
                <a:solidFill>
                  <a:schemeClr val="tx2"/>
                </a:solidFill>
              </a:rPr>
              <a:t>sit amet,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Nunc viverra imperdiet enim. Fusce est. </a:t>
            </a:r>
            <a:r>
              <a:rPr lang="en-US" sz="2800" b="1" dirty="0">
                <a:solidFill>
                  <a:schemeClr val="tx2"/>
                </a:solidFill>
                <a:latin typeface="+mj-lt"/>
              </a:rPr>
              <a:t>Vivamus a tellus.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chemeClr val="tx2"/>
                </a:solidFill>
              </a:rPr>
              <a:t>Pellentesque habitant morbi tristique senectus et netus et malesuada fames ac turpis egestas.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DE0296E0-458F-6718-426D-DF7C9415CF9B}"/>
              </a:ext>
            </a:extLst>
          </p:cNvPr>
          <p:cNvSpPr/>
          <p:nvPr/>
        </p:nvSpPr>
        <p:spPr>
          <a:xfrm>
            <a:off x="9735960" y="6653415"/>
            <a:ext cx="942434" cy="942620"/>
          </a:xfrm>
          <a:custGeom>
            <a:avLst/>
            <a:gdLst>
              <a:gd name="connsiteX0" fmla="*/ 63453 w 518883"/>
              <a:gd name="connsiteY0" fmla="*/ 386405 h 518985"/>
              <a:gd name="connsiteX1" fmla="*/ 12417 w 518883"/>
              <a:gd name="connsiteY1" fmla="*/ 503176 h 518985"/>
              <a:gd name="connsiteX2" fmla="*/ 12424 w 518883"/>
              <a:gd name="connsiteY2" fmla="*/ 505256 h 518985"/>
              <a:gd name="connsiteX3" fmla="*/ 15825 w 518883"/>
              <a:gd name="connsiteY3" fmla="*/ 506556 h 518985"/>
              <a:gd name="connsiteX4" fmla="*/ 54027 w 518883"/>
              <a:gd name="connsiteY4" fmla="*/ 489550 h 518985"/>
              <a:gd name="connsiteX5" fmla="*/ 400642 w 518883"/>
              <a:gd name="connsiteY5" fmla="*/ 360422 h 518985"/>
              <a:gd name="connsiteX6" fmla="*/ 412830 w 518883"/>
              <a:gd name="connsiteY6" fmla="*/ 360422 h 518985"/>
              <a:gd name="connsiteX7" fmla="*/ 412830 w 518883"/>
              <a:gd name="connsiteY7" fmla="*/ 374869 h 518985"/>
              <a:gd name="connsiteX8" fmla="*/ 427277 w 518883"/>
              <a:gd name="connsiteY8" fmla="*/ 374869 h 518985"/>
              <a:gd name="connsiteX9" fmla="*/ 427277 w 518883"/>
              <a:gd name="connsiteY9" fmla="*/ 387057 h 518985"/>
              <a:gd name="connsiteX10" fmla="*/ 412830 w 518883"/>
              <a:gd name="connsiteY10" fmla="*/ 387057 h 518985"/>
              <a:gd name="connsiteX11" fmla="*/ 412830 w 518883"/>
              <a:gd name="connsiteY11" fmla="*/ 401504 h 518985"/>
              <a:gd name="connsiteX12" fmla="*/ 400642 w 518883"/>
              <a:gd name="connsiteY12" fmla="*/ 401504 h 518985"/>
              <a:gd name="connsiteX13" fmla="*/ 400642 w 518883"/>
              <a:gd name="connsiteY13" fmla="*/ 387057 h 518985"/>
              <a:gd name="connsiteX14" fmla="*/ 386187 w 518883"/>
              <a:gd name="connsiteY14" fmla="*/ 387057 h 518985"/>
              <a:gd name="connsiteX15" fmla="*/ 386187 w 518883"/>
              <a:gd name="connsiteY15" fmla="*/ 374869 h 518985"/>
              <a:gd name="connsiteX16" fmla="*/ 400642 w 518883"/>
              <a:gd name="connsiteY16" fmla="*/ 374869 h 518985"/>
              <a:gd name="connsiteX17" fmla="*/ 484998 w 518883"/>
              <a:gd name="connsiteY17" fmla="*/ 320824 h 518985"/>
              <a:gd name="connsiteX18" fmla="*/ 484990 w 518883"/>
              <a:gd name="connsiteY18" fmla="*/ 338814 h 518985"/>
              <a:gd name="connsiteX19" fmla="*/ 502980 w 518883"/>
              <a:gd name="connsiteY19" fmla="*/ 338822 h 518985"/>
              <a:gd name="connsiteX20" fmla="*/ 506709 w 518883"/>
              <a:gd name="connsiteY20" fmla="*/ 329827 h 518985"/>
              <a:gd name="connsiteX21" fmla="*/ 502988 w 518883"/>
              <a:gd name="connsiteY21" fmla="*/ 320832 h 518985"/>
              <a:gd name="connsiteX22" fmla="*/ 484998 w 518883"/>
              <a:gd name="connsiteY22" fmla="*/ 320824 h 518985"/>
              <a:gd name="connsiteX23" fmla="*/ 493987 w 518883"/>
              <a:gd name="connsiteY23" fmla="*/ 304928 h 518985"/>
              <a:gd name="connsiteX24" fmla="*/ 511601 w 518883"/>
              <a:gd name="connsiteY24" fmla="*/ 312211 h 518985"/>
              <a:gd name="connsiteX25" fmla="*/ 511601 w 518883"/>
              <a:gd name="connsiteY25" fmla="*/ 347443 h 518985"/>
              <a:gd name="connsiteX26" fmla="*/ 476401 w 518883"/>
              <a:gd name="connsiteY26" fmla="*/ 347443 h 518985"/>
              <a:gd name="connsiteX27" fmla="*/ 476385 w 518883"/>
              <a:gd name="connsiteY27" fmla="*/ 312227 h 518985"/>
              <a:gd name="connsiteX28" fmla="*/ 493987 w 518883"/>
              <a:gd name="connsiteY28" fmla="*/ 304928 h 518985"/>
              <a:gd name="connsiteX29" fmla="*/ 275654 w 518883"/>
              <a:gd name="connsiteY29" fmla="*/ 294563 h 518985"/>
              <a:gd name="connsiteX30" fmla="*/ 267090 w 518883"/>
              <a:gd name="connsiteY30" fmla="*/ 394693 h 518985"/>
              <a:gd name="connsiteX31" fmla="*/ 339301 w 518883"/>
              <a:gd name="connsiteY31" fmla="*/ 362541 h 518985"/>
              <a:gd name="connsiteX32" fmla="*/ 340731 w 518883"/>
              <a:gd name="connsiteY32" fmla="*/ 360721 h 518985"/>
              <a:gd name="connsiteX33" fmla="*/ 340739 w 518883"/>
              <a:gd name="connsiteY33" fmla="*/ 360721 h 518985"/>
              <a:gd name="connsiteX34" fmla="*/ 340041 w 518883"/>
              <a:gd name="connsiteY34" fmla="*/ 358510 h 518985"/>
              <a:gd name="connsiteX35" fmla="*/ 216444 w 518883"/>
              <a:gd name="connsiteY35" fmla="*/ 235759 h 518985"/>
              <a:gd name="connsiteX36" fmla="*/ 200299 w 518883"/>
              <a:gd name="connsiteY36" fmla="*/ 424424 h 518985"/>
              <a:gd name="connsiteX37" fmla="*/ 254374 w 518883"/>
              <a:gd name="connsiteY37" fmla="*/ 400348 h 518985"/>
              <a:gd name="connsiteX38" fmla="*/ 264352 w 518883"/>
              <a:gd name="connsiteY38" fmla="*/ 283716 h 518985"/>
              <a:gd name="connsiteX39" fmla="*/ 264766 w 518883"/>
              <a:gd name="connsiteY39" fmla="*/ 283748 h 518985"/>
              <a:gd name="connsiteX40" fmla="*/ 139704 w 518883"/>
              <a:gd name="connsiteY40" fmla="*/ 211935 h 518985"/>
              <a:gd name="connsiteX41" fmla="*/ 78151 w 518883"/>
              <a:gd name="connsiteY41" fmla="*/ 352766 h 518985"/>
              <a:gd name="connsiteX42" fmla="*/ 78761 w 518883"/>
              <a:gd name="connsiteY42" fmla="*/ 352822 h 518985"/>
              <a:gd name="connsiteX43" fmla="*/ 66792 w 518883"/>
              <a:gd name="connsiteY43" fmla="*/ 483862 h 518985"/>
              <a:gd name="connsiteX44" fmla="*/ 120765 w 518883"/>
              <a:gd name="connsiteY44" fmla="*/ 459835 h 518985"/>
              <a:gd name="connsiteX45" fmla="*/ 478435 w 518883"/>
              <a:gd name="connsiteY45" fmla="*/ 185221 h 518985"/>
              <a:gd name="connsiteX46" fmla="*/ 490623 w 518883"/>
              <a:gd name="connsiteY46" fmla="*/ 185221 h 518985"/>
              <a:gd name="connsiteX47" fmla="*/ 490623 w 518883"/>
              <a:gd name="connsiteY47" fmla="*/ 199676 h 518985"/>
              <a:gd name="connsiteX48" fmla="*/ 505078 w 518883"/>
              <a:gd name="connsiteY48" fmla="*/ 199676 h 518985"/>
              <a:gd name="connsiteX49" fmla="*/ 505078 w 518883"/>
              <a:gd name="connsiteY49" fmla="*/ 211864 h 518985"/>
              <a:gd name="connsiteX50" fmla="*/ 490623 w 518883"/>
              <a:gd name="connsiteY50" fmla="*/ 211864 h 518985"/>
              <a:gd name="connsiteX51" fmla="*/ 490623 w 518883"/>
              <a:gd name="connsiteY51" fmla="*/ 226311 h 518985"/>
              <a:gd name="connsiteX52" fmla="*/ 478435 w 518883"/>
              <a:gd name="connsiteY52" fmla="*/ 226311 h 518985"/>
              <a:gd name="connsiteX53" fmla="*/ 478435 w 518883"/>
              <a:gd name="connsiteY53" fmla="*/ 211864 h 518985"/>
              <a:gd name="connsiteX54" fmla="*/ 463988 w 518883"/>
              <a:gd name="connsiteY54" fmla="*/ 211864 h 518985"/>
              <a:gd name="connsiteX55" fmla="*/ 463988 w 518883"/>
              <a:gd name="connsiteY55" fmla="*/ 199676 h 518985"/>
              <a:gd name="connsiteX56" fmla="*/ 478435 w 518883"/>
              <a:gd name="connsiteY56" fmla="*/ 199676 h 518985"/>
              <a:gd name="connsiteX57" fmla="*/ 156584 w 518883"/>
              <a:gd name="connsiteY57" fmla="*/ 177370 h 518985"/>
              <a:gd name="connsiteX58" fmla="*/ 156056 w 518883"/>
              <a:gd name="connsiteY58" fmla="*/ 177418 h 518985"/>
              <a:gd name="connsiteX59" fmla="*/ 154487 w 518883"/>
              <a:gd name="connsiteY59" fmla="*/ 178524 h 518985"/>
              <a:gd name="connsiteX60" fmla="*/ 133426 w 518883"/>
              <a:gd name="connsiteY60" fmla="*/ 454204 h 518985"/>
              <a:gd name="connsiteX61" fmla="*/ 187591 w 518883"/>
              <a:gd name="connsiteY61" fmla="*/ 430087 h 518985"/>
              <a:gd name="connsiteX62" fmla="*/ 205142 w 518883"/>
              <a:gd name="connsiteY62" fmla="*/ 224936 h 518985"/>
              <a:gd name="connsiteX63" fmla="*/ 205597 w 518883"/>
              <a:gd name="connsiteY63" fmla="*/ 224977 h 518985"/>
              <a:gd name="connsiteX64" fmla="*/ 158445 w 518883"/>
              <a:gd name="connsiteY64" fmla="*/ 178150 h 518985"/>
              <a:gd name="connsiteX65" fmla="*/ 156584 w 518883"/>
              <a:gd name="connsiteY65" fmla="*/ 177370 h 518985"/>
              <a:gd name="connsiteX66" fmla="*/ 332979 w 518883"/>
              <a:gd name="connsiteY66" fmla="*/ 142178 h 518985"/>
              <a:gd name="connsiteX67" fmla="*/ 333532 w 518883"/>
              <a:gd name="connsiteY67" fmla="*/ 165189 h 518985"/>
              <a:gd name="connsiteX68" fmla="*/ 314884 w 518883"/>
              <a:gd name="connsiteY68" fmla="*/ 178686 h 518985"/>
              <a:gd name="connsiteX69" fmla="*/ 336936 w 518883"/>
              <a:gd name="connsiteY69" fmla="*/ 185268 h 518985"/>
              <a:gd name="connsiteX70" fmla="*/ 344013 w 518883"/>
              <a:gd name="connsiteY70" fmla="*/ 207166 h 518985"/>
              <a:gd name="connsiteX71" fmla="*/ 357095 w 518883"/>
              <a:gd name="connsiteY71" fmla="*/ 188233 h 518985"/>
              <a:gd name="connsiteX72" fmla="*/ 380107 w 518883"/>
              <a:gd name="connsiteY72" fmla="*/ 188266 h 518985"/>
              <a:gd name="connsiteX73" fmla="*/ 366139 w 518883"/>
              <a:gd name="connsiteY73" fmla="*/ 169975 h 518985"/>
              <a:gd name="connsiteX74" fmla="*/ 373281 w 518883"/>
              <a:gd name="connsiteY74" fmla="*/ 148102 h 518985"/>
              <a:gd name="connsiteX75" fmla="*/ 351578 w 518883"/>
              <a:gd name="connsiteY75" fmla="*/ 155732 h 518985"/>
              <a:gd name="connsiteX76" fmla="*/ 320198 w 518883"/>
              <a:gd name="connsiteY76" fmla="*/ 117778 h 518985"/>
              <a:gd name="connsiteX77" fmla="*/ 353577 w 518883"/>
              <a:gd name="connsiteY77" fmla="*/ 142105 h 518985"/>
              <a:gd name="connsiteX78" fmla="*/ 392539 w 518883"/>
              <a:gd name="connsiteY78" fmla="*/ 128414 h 518985"/>
              <a:gd name="connsiteX79" fmla="*/ 379717 w 518883"/>
              <a:gd name="connsiteY79" fmla="*/ 167668 h 518985"/>
              <a:gd name="connsiteX80" fmla="*/ 404784 w 518883"/>
              <a:gd name="connsiteY80" fmla="*/ 200495 h 518985"/>
              <a:gd name="connsiteX81" fmla="*/ 363482 w 518883"/>
              <a:gd name="connsiteY81" fmla="*/ 200422 h 518985"/>
              <a:gd name="connsiteX82" fmla="*/ 340016 w 518883"/>
              <a:gd name="connsiteY82" fmla="*/ 234410 h 518985"/>
              <a:gd name="connsiteX83" fmla="*/ 327307 w 518883"/>
              <a:gd name="connsiteY83" fmla="*/ 195116 h 518985"/>
              <a:gd name="connsiteX84" fmla="*/ 287737 w 518883"/>
              <a:gd name="connsiteY84" fmla="*/ 183293 h 518985"/>
              <a:gd name="connsiteX85" fmla="*/ 321189 w 518883"/>
              <a:gd name="connsiteY85" fmla="*/ 159071 h 518985"/>
              <a:gd name="connsiteX86" fmla="*/ 406530 w 518883"/>
              <a:gd name="connsiteY86" fmla="*/ 98854 h 518985"/>
              <a:gd name="connsiteX87" fmla="*/ 406417 w 518883"/>
              <a:gd name="connsiteY87" fmla="*/ 98967 h 518985"/>
              <a:gd name="connsiteX88" fmla="*/ 406530 w 518883"/>
              <a:gd name="connsiteY88" fmla="*/ 116843 h 518985"/>
              <a:gd name="connsiteX89" fmla="*/ 424520 w 518883"/>
              <a:gd name="connsiteY89" fmla="*/ 116843 h 518985"/>
              <a:gd name="connsiteX90" fmla="*/ 424520 w 518883"/>
              <a:gd name="connsiteY90" fmla="*/ 98854 h 518985"/>
              <a:gd name="connsiteX91" fmla="*/ 406530 w 518883"/>
              <a:gd name="connsiteY91" fmla="*/ 98854 h 518985"/>
              <a:gd name="connsiteX92" fmla="*/ 129634 w 518883"/>
              <a:gd name="connsiteY92" fmla="*/ 89406 h 518985"/>
              <a:gd name="connsiteX93" fmla="*/ 141822 w 518883"/>
              <a:gd name="connsiteY93" fmla="*/ 89406 h 518985"/>
              <a:gd name="connsiteX94" fmla="*/ 141822 w 518883"/>
              <a:gd name="connsiteY94" fmla="*/ 103861 h 518985"/>
              <a:gd name="connsiteX95" fmla="*/ 156269 w 518883"/>
              <a:gd name="connsiteY95" fmla="*/ 103861 h 518985"/>
              <a:gd name="connsiteX96" fmla="*/ 156269 w 518883"/>
              <a:gd name="connsiteY96" fmla="*/ 116049 h 518985"/>
              <a:gd name="connsiteX97" fmla="*/ 141822 w 518883"/>
              <a:gd name="connsiteY97" fmla="*/ 116049 h 518985"/>
              <a:gd name="connsiteX98" fmla="*/ 141822 w 518883"/>
              <a:gd name="connsiteY98" fmla="*/ 130496 h 518985"/>
              <a:gd name="connsiteX99" fmla="*/ 129634 w 518883"/>
              <a:gd name="connsiteY99" fmla="*/ 130496 h 518985"/>
              <a:gd name="connsiteX100" fmla="*/ 129634 w 518883"/>
              <a:gd name="connsiteY100" fmla="*/ 116049 h 518985"/>
              <a:gd name="connsiteX101" fmla="*/ 115179 w 518883"/>
              <a:gd name="connsiteY101" fmla="*/ 116049 h 518985"/>
              <a:gd name="connsiteX102" fmla="*/ 115179 w 518883"/>
              <a:gd name="connsiteY102" fmla="*/ 103861 h 518985"/>
              <a:gd name="connsiteX103" fmla="*/ 129634 w 518883"/>
              <a:gd name="connsiteY103" fmla="*/ 103861 h 518985"/>
              <a:gd name="connsiteX104" fmla="*/ 415528 w 518883"/>
              <a:gd name="connsiteY104" fmla="*/ 83176 h 518985"/>
              <a:gd name="connsiteX105" fmla="*/ 433141 w 518883"/>
              <a:gd name="connsiteY105" fmla="*/ 90233 h 518985"/>
              <a:gd name="connsiteX106" fmla="*/ 440438 w 518883"/>
              <a:gd name="connsiteY106" fmla="*/ 107865 h 518985"/>
              <a:gd name="connsiteX107" fmla="*/ 415525 w 518883"/>
              <a:gd name="connsiteY107" fmla="*/ 132745 h 518985"/>
              <a:gd name="connsiteX108" fmla="*/ 397901 w 518883"/>
              <a:gd name="connsiteY108" fmla="*/ 125448 h 518985"/>
              <a:gd name="connsiteX109" fmla="*/ 397909 w 518883"/>
              <a:gd name="connsiteY109" fmla="*/ 90233 h 518985"/>
              <a:gd name="connsiteX110" fmla="*/ 415528 w 518883"/>
              <a:gd name="connsiteY110" fmla="*/ 83176 h 518985"/>
              <a:gd name="connsiteX111" fmla="*/ 213105 w 518883"/>
              <a:gd name="connsiteY111" fmla="*/ 55651 h 518985"/>
              <a:gd name="connsiteX112" fmla="*/ 202688 w 518883"/>
              <a:gd name="connsiteY112" fmla="*/ 204915 h 518985"/>
              <a:gd name="connsiteX113" fmla="*/ 253504 w 518883"/>
              <a:gd name="connsiteY113" fmla="*/ 255382 h 518985"/>
              <a:gd name="connsiteX114" fmla="*/ 310090 w 518883"/>
              <a:gd name="connsiteY114" fmla="*/ 200909 h 518985"/>
              <a:gd name="connsiteX115" fmla="*/ 318532 w 518883"/>
              <a:gd name="connsiteY115" fmla="*/ 209685 h 518985"/>
              <a:gd name="connsiteX116" fmla="*/ 262158 w 518883"/>
              <a:gd name="connsiteY116" fmla="*/ 263971 h 518985"/>
              <a:gd name="connsiteX117" fmla="*/ 314210 w 518883"/>
              <a:gd name="connsiteY117" fmla="*/ 315673 h 518985"/>
              <a:gd name="connsiteX118" fmla="*/ 314218 w 518883"/>
              <a:gd name="connsiteY118" fmla="*/ 315673 h 518985"/>
              <a:gd name="connsiteX119" fmla="*/ 464222 w 518883"/>
              <a:gd name="connsiteY119" fmla="*/ 304728 h 518985"/>
              <a:gd name="connsiteX120" fmla="*/ 458030 w 518883"/>
              <a:gd name="connsiteY120" fmla="*/ 315226 h 518985"/>
              <a:gd name="connsiteX121" fmla="*/ 322961 w 518883"/>
              <a:gd name="connsiteY121" fmla="*/ 324367 h 518985"/>
              <a:gd name="connsiteX122" fmla="*/ 348637 w 518883"/>
              <a:gd name="connsiteY122" fmla="*/ 349865 h 518985"/>
              <a:gd name="connsiteX123" fmla="*/ 351692 w 518883"/>
              <a:gd name="connsiteY123" fmla="*/ 354293 h 518985"/>
              <a:gd name="connsiteX124" fmla="*/ 344266 w 518883"/>
              <a:gd name="connsiteY124" fmla="*/ 373672 h 518985"/>
              <a:gd name="connsiteX125" fmla="*/ 20788 w 518883"/>
              <a:gd name="connsiteY125" fmla="*/ 517688 h 518985"/>
              <a:gd name="connsiteX126" fmla="*/ 8801 w 518883"/>
              <a:gd name="connsiteY126" fmla="*/ 517729 h 518985"/>
              <a:gd name="connsiteX127" fmla="*/ 1256 w 518883"/>
              <a:gd name="connsiteY127" fmla="*/ 498292 h 518985"/>
              <a:gd name="connsiteX128" fmla="*/ 142943 w 518883"/>
              <a:gd name="connsiteY128" fmla="*/ 174103 h 518985"/>
              <a:gd name="connsiteX129" fmla="*/ 146019 w 518883"/>
              <a:gd name="connsiteY129" fmla="*/ 169577 h 518985"/>
              <a:gd name="connsiteX130" fmla="*/ 167037 w 518883"/>
              <a:gd name="connsiteY130" fmla="*/ 169504 h 518985"/>
              <a:gd name="connsiteX131" fmla="*/ 193948 w 518883"/>
              <a:gd name="connsiteY131" fmla="*/ 196229 h 518985"/>
              <a:gd name="connsiteX132" fmla="*/ 202607 w 518883"/>
              <a:gd name="connsiteY132" fmla="*/ 61834 h 518985"/>
              <a:gd name="connsiteX133" fmla="*/ 203679 w 518883"/>
              <a:gd name="connsiteY133" fmla="*/ 15836 h 518985"/>
              <a:gd name="connsiteX134" fmla="*/ 185689 w 518883"/>
              <a:gd name="connsiteY134" fmla="*/ 15917 h 518985"/>
              <a:gd name="connsiteX135" fmla="*/ 185689 w 518883"/>
              <a:gd name="connsiteY135" fmla="*/ 33915 h 518985"/>
              <a:gd name="connsiteX136" fmla="*/ 203679 w 518883"/>
              <a:gd name="connsiteY136" fmla="*/ 33915 h 518985"/>
              <a:gd name="connsiteX137" fmla="*/ 203769 w 518883"/>
              <a:gd name="connsiteY137" fmla="*/ 33826 h 518985"/>
              <a:gd name="connsiteX138" fmla="*/ 203679 w 518883"/>
              <a:gd name="connsiteY138" fmla="*/ 15836 h 518985"/>
              <a:gd name="connsiteX139" fmla="*/ 308288 w 518883"/>
              <a:gd name="connsiteY139" fmla="*/ 15822 h 518985"/>
              <a:gd name="connsiteX140" fmla="*/ 320476 w 518883"/>
              <a:gd name="connsiteY140" fmla="*/ 15822 h 518985"/>
              <a:gd name="connsiteX141" fmla="*/ 320476 w 518883"/>
              <a:gd name="connsiteY141" fmla="*/ 30269 h 518985"/>
              <a:gd name="connsiteX142" fmla="*/ 334931 w 518883"/>
              <a:gd name="connsiteY142" fmla="*/ 30269 h 518985"/>
              <a:gd name="connsiteX143" fmla="*/ 334931 w 518883"/>
              <a:gd name="connsiteY143" fmla="*/ 42457 h 518985"/>
              <a:gd name="connsiteX144" fmla="*/ 320476 w 518883"/>
              <a:gd name="connsiteY144" fmla="*/ 42457 h 518985"/>
              <a:gd name="connsiteX145" fmla="*/ 320476 w 518883"/>
              <a:gd name="connsiteY145" fmla="*/ 56912 h 518985"/>
              <a:gd name="connsiteX146" fmla="*/ 308288 w 518883"/>
              <a:gd name="connsiteY146" fmla="*/ 56912 h 518985"/>
              <a:gd name="connsiteX147" fmla="*/ 308288 w 518883"/>
              <a:gd name="connsiteY147" fmla="*/ 42457 h 518985"/>
              <a:gd name="connsiteX148" fmla="*/ 293841 w 518883"/>
              <a:gd name="connsiteY148" fmla="*/ 42457 h 518985"/>
              <a:gd name="connsiteX149" fmla="*/ 293841 w 518883"/>
              <a:gd name="connsiteY149" fmla="*/ 30269 h 518985"/>
              <a:gd name="connsiteX150" fmla="*/ 308288 w 518883"/>
              <a:gd name="connsiteY150" fmla="*/ 30269 h 518985"/>
              <a:gd name="connsiteX151" fmla="*/ 194697 w 518883"/>
              <a:gd name="connsiteY151" fmla="*/ 0 h 518985"/>
              <a:gd name="connsiteX152" fmla="*/ 219605 w 518883"/>
              <a:gd name="connsiteY152" fmla="*/ 24928 h 518985"/>
              <a:gd name="connsiteX153" fmla="*/ 194683 w 518883"/>
              <a:gd name="connsiteY153" fmla="*/ 49833 h 518985"/>
              <a:gd name="connsiteX154" fmla="*/ 177071 w 518883"/>
              <a:gd name="connsiteY154" fmla="*/ 42528 h 518985"/>
              <a:gd name="connsiteX155" fmla="*/ 169777 w 518883"/>
              <a:gd name="connsiteY155" fmla="*/ 24912 h 518985"/>
              <a:gd name="connsiteX156" fmla="*/ 194697 w 518883"/>
              <a:gd name="connsiteY156" fmla="*/ 0 h 51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518883" h="518985">
                <a:moveTo>
                  <a:pt x="63453" y="386405"/>
                </a:moveTo>
                <a:lnTo>
                  <a:pt x="12417" y="503176"/>
                </a:lnTo>
                <a:cubicBezTo>
                  <a:pt x="12127" y="503834"/>
                  <a:pt x="12130" y="504590"/>
                  <a:pt x="12424" y="505256"/>
                </a:cubicBezTo>
                <a:cubicBezTo>
                  <a:pt x="13003" y="506548"/>
                  <a:pt x="14525" y="507133"/>
                  <a:pt x="15825" y="506556"/>
                </a:cubicBezTo>
                <a:lnTo>
                  <a:pt x="54027" y="489550"/>
                </a:lnTo>
                <a:close/>
                <a:moveTo>
                  <a:pt x="400642" y="360422"/>
                </a:moveTo>
                <a:lnTo>
                  <a:pt x="412830" y="360422"/>
                </a:lnTo>
                <a:lnTo>
                  <a:pt x="412830" y="374869"/>
                </a:lnTo>
                <a:lnTo>
                  <a:pt x="427277" y="374869"/>
                </a:lnTo>
                <a:lnTo>
                  <a:pt x="427277" y="387057"/>
                </a:lnTo>
                <a:lnTo>
                  <a:pt x="412830" y="387057"/>
                </a:lnTo>
                <a:lnTo>
                  <a:pt x="412830" y="401504"/>
                </a:lnTo>
                <a:lnTo>
                  <a:pt x="400642" y="401504"/>
                </a:lnTo>
                <a:lnTo>
                  <a:pt x="400642" y="387057"/>
                </a:lnTo>
                <a:lnTo>
                  <a:pt x="386187" y="387057"/>
                </a:lnTo>
                <a:lnTo>
                  <a:pt x="386187" y="374869"/>
                </a:lnTo>
                <a:lnTo>
                  <a:pt x="400642" y="374869"/>
                </a:lnTo>
                <a:close/>
                <a:moveTo>
                  <a:pt x="484998" y="320824"/>
                </a:moveTo>
                <a:cubicBezTo>
                  <a:pt x="480033" y="325789"/>
                  <a:pt x="480025" y="333841"/>
                  <a:pt x="484990" y="338814"/>
                </a:cubicBezTo>
                <a:cubicBezTo>
                  <a:pt x="489954" y="343787"/>
                  <a:pt x="498015" y="343787"/>
                  <a:pt x="502980" y="338822"/>
                </a:cubicBezTo>
                <a:cubicBezTo>
                  <a:pt x="505368" y="336433"/>
                  <a:pt x="506709" y="333199"/>
                  <a:pt x="506709" y="329827"/>
                </a:cubicBezTo>
                <a:cubicBezTo>
                  <a:pt x="506709" y="326455"/>
                  <a:pt x="505368" y="323221"/>
                  <a:pt x="502988" y="320832"/>
                </a:cubicBezTo>
                <a:cubicBezTo>
                  <a:pt x="498023" y="315867"/>
                  <a:pt x="489971" y="315859"/>
                  <a:pt x="484998" y="320824"/>
                </a:cubicBezTo>
                <a:close/>
                <a:moveTo>
                  <a:pt x="493987" y="304928"/>
                </a:moveTo>
                <a:cubicBezTo>
                  <a:pt x="500359" y="304925"/>
                  <a:pt x="506734" y="307352"/>
                  <a:pt x="511601" y="312211"/>
                </a:cubicBezTo>
                <a:cubicBezTo>
                  <a:pt x="521311" y="321945"/>
                  <a:pt x="521311" y="337709"/>
                  <a:pt x="511601" y="347443"/>
                </a:cubicBezTo>
                <a:cubicBezTo>
                  <a:pt x="501874" y="357153"/>
                  <a:pt x="486127" y="357153"/>
                  <a:pt x="476401" y="347443"/>
                </a:cubicBezTo>
                <a:cubicBezTo>
                  <a:pt x="466675" y="337725"/>
                  <a:pt x="466667" y="321953"/>
                  <a:pt x="476385" y="312227"/>
                </a:cubicBezTo>
                <a:cubicBezTo>
                  <a:pt x="481244" y="307364"/>
                  <a:pt x="487614" y="304931"/>
                  <a:pt x="493987" y="304928"/>
                </a:cubicBezTo>
                <a:close/>
                <a:moveTo>
                  <a:pt x="275654" y="294563"/>
                </a:moveTo>
                <a:lnTo>
                  <a:pt x="267090" y="394693"/>
                </a:lnTo>
                <a:lnTo>
                  <a:pt x="339301" y="362541"/>
                </a:lnTo>
                <a:cubicBezTo>
                  <a:pt x="340057" y="362216"/>
                  <a:pt x="340593" y="361533"/>
                  <a:pt x="340731" y="360721"/>
                </a:cubicBezTo>
                <a:lnTo>
                  <a:pt x="340739" y="360721"/>
                </a:lnTo>
                <a:cubicBezTo>
                  <a:pt x="340894" y="359916"/>
                  <a:pt x="340634" y="359079"/>
                  <a:pt x="340041" y="358510"/>
                </a:cubicBezTo>
                <a:close/>
                <a:moveTo>
                  <a:pt x="216444" y="235759"/>
                </a:moveTo>
                <a:lnTo>
                  <a:pt x="200299" y="424424"/>
                </a:lnTo>
                <a:lnTo>
                  <a:pt x="254374" y="400348"/>
                </a:lnTo>
                <a:lnTo>
                  <a:pt x="264352" y="283716"/>
                </a:lnTo>
                <a:lnTo>
                  <a:pt x="264766" y="283748"/>
                </a:lnTo>
                <a:close/>
                <a:moveTo>
                  <a:pt x="139704" y="211935"/>
                </a:moveTo>
                <a:lnTo>
                  <a:pt x="78151" y="352766"/>
                </a:lnTo>
                <a:lnTo>
                  <a:pt x="78761" y="352822"/>
                </a:lnTo>
                <a:lnTo>
                  <a:pt x="66792" y="483862"/>
                </a:lnTo>
                <a:lnTo>
                  <a:pt x="120765" y="459835"/>
                </a:lnTo>
                <a:close/>
                <a:moveTo>
                  <a:pt x="478435" y="185221"/>
                </a:moveTo>
                <a:lnTo>
                  <a:pt x="490623" y="185221"/>
                </a:lnTo>
                <a:lnTo>
                  <a:pt x="490623" y="199676"/>
                </a:lnTo>
                <a:lnTo>
                  <a:pt x="505078" y="199676"/>
                </a:lnTo>
                <a:lnTo>
                  <a:pt x="505078" y="211864"/>
                </a:lnTo>
                <a:lnTo>
                  <a:pt x="490623" y="211864"/>
                </a:lnTo>
                <a:lnTo>
                  <a:pt x="490623" y="226311"/>
                </a:lnTo>
                <a:lnTo>
                  <a:pt x="478435" y="226311"/>
                </a:lnTo>
                <a:lnTo>
                  <a:pt x="478435" y="211864"/>
                </a:lnTo>
                <a:lnTo>
                  <a:pt x="463988" y="211864"/>
                </a:lnTo>
                <a:lnTo>
                  <a:pt x="463988" y="199676"/>
                </a:lnTo>
                <a:lnTo>
                  <a:pt x="478435" y="199676"/>
                </a:lnTo>
                <a:close/>
                <a:moveTo>
                  <a:pt x="156584" y="177370"/>
                </a:moveTo>
                <a:cubicBezTo>
                  <a:pt x="156407" y="177370"/>
                  <a:pt x="156230" y="177386"/>
                  <a:pt x="156056" y="177418"/>
                </a:cubicBezTo>
                <a:cubicBezTo>
                  <a:pt x="155421" y="177597"/>
                  <a:pt x="154867" y="177987"/>
                  <a:pt x="154487" y="178524"/>
                </a:cubicBezTo>
                <a:lnTo>
                  <a:pt x="133426" y="454204"/>
                </a:lnTo>
                <a:lnTo>
                  <a:pt x="187591" y="430087"/>
                </a:lnTo>
                <a:lnTo>
                  <a:pt x="205142" y="224936"/>
                </a:lnTo>
                <a:lnTo>
                  <a:pt x="205597" y="224977"/>
                </a:lnTo>
                <a:lnTo>
                  <a:pt x="158445" y="178150"/>
                </a:lnTo>
                <a:cubicBezTo>
                  <a:pt x="157957" y="177646"/>
                  <a:pt x="157285" y="177370"/>
                  <a:pt x="156584" y="177370"/>
                </a:cubicBezTo>
                <a:close/>
                <a:moveTo>
                  <a:pt x="332979" y="142178"/>
                </a:moveTo>
                <a:lnTo>
                  <a:pt x="333532" y="165189"/>
                </a:lnTo>
                <a:lnTo>
                  <a:pt x="314884" y="178686"/>
                </a:lnTo>
                <a:lnTo>
                  <a:pt x="336936" y="185268"/>
                </a:lnTo>
                <a:lnTo>
                  <a:pt x="344013" y="207166"/>
                </a:lnTo>
                <a:lnTo>
                  <a:pt x="357095" y="188233"/>
                </a:lnTo>
                <a:lnTo>
                  <a:pt x="380107" y="188266"/>
                </a:lnTo>
                <a:lnTo>
                  <a:pt x="366139" y="169975"/>
                </a:lnTo>
                <a:lnTo>
                  <a:pt x="373281" y="148102"/>
                </a:lnTo>
                <a:lnTo>
                  <a:pt x="351578" y="155732"/>
                </a:lnTo>
                <a:close/>
                <a:moveTo>
                  <a:pt x="320198" y="117778"/>
                </a:moveTo>
                <a:lnTo>
                  <a:pt x="353577" y="142105"/>
                </a:lnTo>
                <a:lnTo>
                  <a:pt x="392539" y="128414"/>
                </a:lnTo>
                <a:lnTo>
                  <a:pt x="379717" y="167668"/>
                </a:lnTo>
                <a:lnTo>
                  <a:pt x="404784" y="200495"/>
                </a:lnTo>
                <a:lnTo>
                  <a:pt x="363482" y="200422"/>
                </a:lnTo>
                <a:lnTo>
                  <a:pt x="340016" y="234410"/>
                </a:lnTo>
                <a:lnTo>
                  <a:pt x="327307" y="195116"/>
                </a:lnTo>
                <a:lnTo>
                  <a:pt x="287737" y="183293"/>
                </a:lnTo>
                <a:lnTo>
                  <a:pt x="321189" y="159071"/>
                </a:lnTo>
                <a:close/>
                <a:moveTo>
                  <a:pt x="406530" y="98854"/>
                </a:moveTo>
                <a:cubicBezTo>
                  <a:pt x="406490" y="98886"/>
                  <a:pt x="406449" y="98927"/>
                  <a:pt x="406417" y="98967"/>
                </a:cubicBezTo>
                <a:cubicBezTo>
                  <a:pt x="401509" y="103932"/>
                  <a:pt x="401566" y="111936"/>
                  <a:pt x="406530" y="116843"/>
                </a:cubicBezTo>
                <a:cubicBezTo>
                  <a:pt x="411503" y="121808"/>
                  <a:pt x="419555" y="121808"/>
                  <a:pt x="424520" y="116843"/>
                </a:cubicBezTo>
                <a:cubicBezTo>
                  <a:pt x="429493" y="111879"/>
                  <a:pt x="429493" y="103818"/>
                  <a:pt x="424520" y="98854"/>
                </a:cubicBezTo>
                <a:cubicBezTo>
                  <a:pt x="419555" y="93881"/>
                  <a:pt x="411503" y="93881"/>
                  <a:pt x="406530" y="98854"/>
                </a:cubicBezTo>
                <a:close/>
                <a:moveTo>
                  <a:pt x="129634" y="89406"/>
                </a:moveTo>
                <a:lnTo>
                  <a:pt x="141822" y="89406"/>
                </a:lnTo>
                <a:lnTo>
                  <a:pt x="141822" y="103861"/>
                </a:lnTo>
                <a:lnTo>
                  <a:pt x="156269" y="103861"/>
                </a:lnTo>
                <a:lnTo>
                  <a:pt x="156269" y="116049"/>
                </a:lnTo>
                <a:lnTo>
                  <a:pt x="141822" y="116049"/>
                </a:lnTo>
                <a:lnTo>
                  <a:pt x="141822" y="130496"/>
                </a:lnTo>
                <a:lnTo>
                  <a:pt x="129634" y="130496"/>
                </a:lnTo>
                <a:lnTo>
                  <a:pt x="129634" y="116049"/>
                </a:lnTo>
                <a:lnTo>
                  <a:pt x="115179" y="116049"/>
                </a:lnTo>
                <a:lnTo>
                  <a:pt x="115179" y="103861"/>
                </a:lnTo>
                <a:lnTo>
                  <a:pt x="129634" y="103861"/>
                </a:lnTo>
                <a:close/>
                <a:moveTo>
                  <a:pt x="415528" y="83176"/>
                </a:moveTo>
                <a:cubicBezTo>
                  <a:pt x="421871" y="83176"/>
                  <a:pt x="428213" y="85528"/>
                  <a:pt x="433141" y="90233"/>
                </a:cubicBezTo>
                <a:cubicBezTo>
                  <a:pt x="437821" y="94905"/>
                  <a:pt x="440446" y="101251"/>
                  <a:pt x="440438" y="107865"/>
                </a:cubicBezTo>
                <a:cubicBezTo>
                  <a:pt x="440430" y="121613"/>
                  <a:pt x="429273" y="132753"/>
                  <a:pt x="415525" y="132745"/>
                </a:cubicBezTo>
                <a:cubicBezTo>
                  <a:pt x="408911" y="132745"/>
                  <a:pt x="402573" y="130120"/>
                  <a:pt x="397901" y="125448"/>
                </a:cubicBezTo>
                <a:cubicBezTo>
                  <a:pt x="388175" y="115714"/>
                  <a:pt x="388183" y="99951"/>
                  <a:pt x="397909" y="90233"/>
                </a:cubicBezTo>
                <a:cubicBezTo>
                  <a:pt x="402842" y="85528"/>
                  <a:pt x="409186" y="83176"/>
                  <a:pt x="415528" y="83176"/>
                </a:cubicBezTo>
                <a:close/>
                <a:moveTo>
                  <a:pt x="213105" y="55651"/>
                </a:moveTo>
                <a:cubicBezTo>
                  <a:pt x="238131" y="103371"/>
                  <a:pt x="234101" y="161127"/>
                  <a:pt x="202688" y="204915"/>
                </a:cubicBezTo>
                <a:lnTo>
                  <a:pt x="253504" y="255382"/>
                </a:lnTo>
                <a:lnTo>
                  <a:pt x="310090" y="200909"/>
                </a:lnTo>
                <a:lnTo>
                  <a:pt x="318532" y="209685"/>
                </a:lnTo>
                <a:lnTo>
                  <a:pt x="262158" y="263971"/>
                </a:lnTo>
                <a:lnTo>
                  <a:pt x="314210" y="315673"/>
                </a:lnTo>
                <a:lnTo>
                  <a:pt x="314218" y="315673"/>
                </a:lnTo>
                <a:cubicBezTo>
                  <a:pt x="358063" y="283797"/>
                  <a:pt x="416200" y="279555"/>
                  <a:pt x="464222" y="304728"/>
                </a:cubicBezTo>
                <a:lnTo>
                  <a:pt x="458030" y="315226"/>
                </a:lnTo>
                <a:cubicBezTo>
                  <a:pt x="414957" y="292207"/>
                  <a:pt x="362540" y="295749"/>
                  <a:pt x="322961" y="324367"/>
                </a:cubicBezTo>
                <a:lnTo>
                  <a:pt x="348637" y="349865"/>
                </a:lnTo>
                <a:cubicBezTo>
                  <a:pt x="349921" y="351140"/>
                  <a:pt x="350953" y="352644"/>
                  <a:pt x="351692" y="354293"/>
                </a:cubicBezTo>
                <a:cubicBezTo>
                  <a:pt x="354991" y="361696"/>
                  <a:pt x="351668" y="370373"/>
                  <a:pt x="344266" y="373672"/>
                </a:cubicBezTo>
                <a:lnTo>
                  <a:pt x="20788" y="517688"/>
                </a:lnTo>
                <a:cubicBezTo>
                  <a:pt x="16978" y="519402"/>
                  <a:pt x="12622" y="519419"/>
                  <a:pt x="8801" y="517729"/>
                </a:cubicBezTo>
                <a:cubicBezTo>
                  <a:pt x="1350" y="514446"/>
                  <a:pt x="-2029" y="505743"/>
                  <a:pt x="1256" y="498292"/>
                </a:cubicBezTo>
                <a:lnTo>
                  <a:pt x="142943" y="174103"/>
                </a:lnTo>
                <a:cubicBezTo>
                  <a:pt x="143679" y="172413"/>
                  <a:pt x="144723" y="170878"/>
                  <a:pt x="146019" y="169577"/>
                </a:cubicBezTo>
                <a:cubicBezTo>
                  <a:pt x="151805" y="163752"/>
                  <a:pt x="161215" y="163719"/>
                  <a:pt x="167037" y="169504"/>
                </a:cubicBezTo>
                <a:lnTo>
                  <a:pt x="193948" y="196229"/>
                </a:lnTo>
                <a:cubicBezTo>
                  <a:pt x="222140" y="156723"/>
                  <a:pt x="225496" y="104639"/>
                  <a:pt x="202607" y="61834"/>
                </a:cubicBezTo>
                <a:close/>
                <a:moveTo>
                  <a:pt x="203679" y="15836"/>
                </a:moveTo>
                <a:cubicBezTo>
                  <a:pt x="198689" y="10888"/>
                  <a:pt x="190634" y="10928"/>
                  <a:pt x="185689" y="15917"/>
                </a:cubicBezTo>
                <a:cubicBezTo>
                  <a:pt x="180729" y="20890"/>
                  <a:pt x="180729" y="28942"/>
                  <a:pt x="185689" y="33915"/>
                </a:cubicBezTo>
                <a:cubicBezTo>
                  <a:pt x="190722" y="38725"/>
                  <a:pt x="198647" y="38725"/>
                  <a:pt x="203679" y="33915"/>
                </a:cubicBezTo>
                <a:cubicBezTo>
                  <a:pt x="203712" y="33883"/>
                  <a:pt x="203736" y="33858"/>
                  <a:pt x="203769" y="33826"/>
                </a:cubicBezTo>
                <a:cubicBezTo>
                  <a:pt x="208709" y="28837"/>
                  <a:pt x="208676" y="20776"/>
                  <a:pt x="203679" y="15836"/>
                </a:cubicBezTo>
                <a:close/>
                <a:moveTo>
                  <a:pt x="308288" y="15822"/>
                </a:moveTo>
                <a:lnTo>
                  <a:pt x="320476" y="15822"/>
                </a:lnTo>
                <a:lnTo>
                  <a:pt x="320476" y="30269"/>
                </a:lnTo>
                <a:lnTo>
                  <a:pt x="334931" y="30269"/>
                </a:lnTo>
                <a:lnTo>
                  <a:pt x="334931" y="42457"/>
                </a:lnTo>
                <a:lnTo>
                  <a:pt x="320476" y="42457"/>
                </a:lnTo>
                <a:lnTo>
                  <a:pt x="320476" y="56912"/>
                </a:lnTo>
                <a:lnTo>
                  <a:pt x="308288" y="56912"/>
                </a:lnTo>
                <a:lnTo>
                  <a:pt x="308288" y="42457"/>
                </a:lnTo>
                <a:lnTo>
                  <a:pt x="293841" y="42457"/>
                </a:lnTo>
                <a:lnTo>
                  <a:pt x="293841" y="30269"/>
                </a:lnTo>
                <a:lnTo>
                  <a:pt x="308288" y="30269"/>
                </a:lnTo>
                <a:close/>
                <a:moveTo>
                  <a:pt x="194697" y="0"/>
                </a:moveTo>
                <a:cubicBezTo>
                  <a:pt x="208457" y="8"/>
                  <a:pt x="219605" y="11164"/>
                  <a:pt x="219605" y="24928"/>
                </a:cubicBezTo>
                <a:cubicBezTo>
                  <a:pt x="219597" y="38685"/>
                  <a:pt x="208441" y="49833"/>
                  <a:pt x="194683" y="49833"/>
                </a:cubicBezTo>
                <a:cubicBezTo>
                  <a:pt x="188073" y="49849"/>
                  <a:pt x="181731" y="47216"/>
                  <a:pt x="177071" y="42528"/>
                </a:cubicBezTo>
                <a:cubicBezTo>
                  <a:pt x="172399" y="37856"/>
                  <a:pt x="169775" y="31518"/>
                  <a:pt x="169777" y="24912"/>
                </a:cubicBezTo>
                <a:cubicBezTo>
                  <a:pt x="169781" y="11148"/>
                  <a:pt x="180938" y="0"/>
                  <a:pt x="194697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 baseline="-25000">
              <a:solidFill>
                <a:schemeClr val="bg1"/>
              </a:solidFill>
            </a:endParaRP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84D76751-5CE0-3337-2321-1A0E121CBBE7}"/>
              </a:ext>
            </a:extLst>
          </p:cNvPr>
          <p:cNvSpPr/>
          <p:nvPr/>
        </p:nvSpPr>
        <p:spPr>
          <a:xfrm>
            <a:off x="12458848" y="6660465"/>
            <a:ext cx="942436" cy="928520"/>
          </a:xfrm>
          <a:custGeom>
            <a:avLst/>
            <a:gdLst>
              <a:gd name="connsiteX0" fmla="*/ 20695 w 603196"/>
              <a:gd name="connsiteY0" fmla="*/ 544477 h 594289"/>
              <a:gd name="connsiteX1" fmla="*/ 13761 w 603196"/>
              <a:gd name="connsiteY1" fmla="*/ 547853 h 594289"/>
              <a:gd name="connsiteX2" fmla="*/ 22337 w 603196"/>
              <a:gd name="connsiteY2" fmla="*/ 554786 h 594289"/>
              <a:gd name="connsiteX3" fmla="*/ 154712 w 603196"/>
              <a:gd name="connsiteY3" fmla="*/ 580787 h 594289"/>
              <a:gd name="connsiteX4" fmla="*/ 389538 w 603196"/>
              <a:gd name="connsiteY4" fmla="*/ 580787 h 594289"/>
              <a:gd name="connsiteX5" fmla="*/ 521913 w 603196"/>
              <a:gd name="connsiteY5" fmla="*/ 554786 h 594289"/>
              <a:gd name="connsiteX6" fmla="*/ 530489 w 603196"/>
              <a:gd name="connsiteY6" fmla="*/ 547305 h 594289"/>
              <a:gd name="connsiteX7" fmla="*/ 523555 w 603196"/>
              <a:gd name="connsiteY7" fmla="*/ 544477 h 594289"/>
              <a:gd name="connsiteX8" fmla="*/ 558049 w 603196"/>
              <a:gd name="connsiteY8" fmla="*/ 320739 h 594289"/>
              <a:gd name="connsiteX9" fmla="*/ 541528 w 603196"/>
              <a:gd name="connsiteY9" fmla="*/ 328353 h 594289"/>
              <a:gd name="connsiteX10" fmla="*/ 541163 w 603196"/>
              <a:gd name="connsiteY10" fmla="*/ 328353 h 594289"/>
              <a:gd name="connsiteX11" fmla="*/ 501751 w 603196"/>
              <a:gd name="connsiteY11" fmla="*/ 447682 h 594289"/>
              <a:gd name="connsiteX12" fmla="*/ 589788 w 603196"/>
              <a:gd name="connsiteY12" fmla="*/ 356452 h 594289"/>
              <a:gd name="connsiteX13" fmla="*/ 576104 w 603196"/>
              <a:gd name="connsiteY13" fmla="*/ 322970 h 594289"/>
              <a:gd name="connsiteX14" fmla="*/ 558049 w 603196"/>
              <a:gd name="connsiteY14" fmla="*/ 320739 h 594289"/>
              <a:gd name="connsiteX15" fmla="*/ 476481 w 603196"/>
              <a:gd name="connsiteY15" fmla="*/ 319686 h 594289"/>
              <a:gd name="connsiteX16" fmla="*/ 482137 w 603196"/>
              <a:gd name="connsiteY16" fmla="*/ 326893 h 594289"/>
              <a:gd name="connsiteX17" fmla="*/ 330877 w 603196"/>
              <a:gd name="connsiteY17" fmla="*/ 489100 h 594289"/>
              <a:gd name="connsiteX18" fmla="*/ 324035 w 603196"/>
              <a:gd name="connsiteY18" fmla="*/ 482714 h 594289"/>
              <a:gd name="connsiteX19" fmla="*/ 324026 w 603196"/>
              <a:gd name="connsiteY19" fmla="*/ 482595 h 594289"/>
              <a:gd name="connsiteX20" fmla="*/ 330421 w 603196"/>
              <a:gd name="connsiteY20" fmla="*/ 475507 h 594289"/>
              <a:gd name="connsiteX21" fmla="*/ 449020 w 603196"/>
              <a:gd name="connsiteY21" fmla="*/ 398326 h 594289"/>
              <a:gd name="connsiteX22" fmla="*/ 469273 w 603196"/>
              <a:gd name="connsiteY22" fmla="*/ 326163 h 594289"/>
              <a:gd name="connsiteX23" fmla="*/ 476481 w 603196"/>
              <a:gd name="connsiteY23" fmla="*/ 319686 h 594289"/>
              <a:gd name="connsiteX24" fmla="*/ 528299 w 603196"/>
              <a:gd name="connsiteY24" fmla="*/ 237123 h 594289"/>
              <a:gd name="connsiteX25" fmla="*/ 16316 w 603196"/>
              <a:gd name="connsiteY25" fmla="*/ 239130 h 594289"/>
              <a:gd name="connsiteX26" fmla="*/ 14309 w 603196"/>
              <a:gd name="connsiteY26" fmla="*/ 271790 h 594289"/>
              <a:gd name="connsiteX27" fmla="*/ 272490 w 603196"/>
              <a:gd name="connsiteY27" fmla="*/ 529971 h 594289"/>
              <a:gd name="connsiteX28" fmla="*/ 530671 w 603196"/>
              <a:gd name="connsiteY28" fmla="*/ 271790 h 594289"/>
              <a:gd name="connsiteX29" fmla="*/ 528299 w 603196"/>
              <a:gd name="connsiteY29" fmla="*/ 237123 h 594289"/>
              <a:gd name="connsiteX30" fmla="*/ 533864 w 603196"/>
              <a:gd name="connsiteY30" fmla="*/ 223347 h 594289"/>
              <a:gd name="connsiteX31" fmla="*/ 540615 w 603196"/>
              <a:gd name="connsiteY31" fmla="*/ 229186 h 594289"/>
              <a:gd name="connsiteX32" fmla="*/ 543991 w 603196"/>
              <a:gd name="connsiteY32" fmla="*/ 271790 h 594289"/>
              <a:gd name="connsiteX33" fmla="*/ 542440 w 603196"/>
              <a:gd name="connsiteY33" fmla="*/ 312114 h 594289"/>
              <a:gd name="connsiteX34" fmla="*/ 582216 w 603196"/>
              <a:gd name="connsiteY34" fmla="*/ 311202 h 594289"/>
              <a:gd name="connsiteX35" fmla="*/ 603108 w 603196"/>
              <a:gd name="connsiteY35" fmla="*/ 357364 h 594289"/>
              <a:gd name="connsiteX36" fmla="*/ 493632 w 603196"/>
              <a:gd name="connsiteY36" fmla="*/ 462187 h 594289"/>
              <a:gd name="connsiteX37" fmla="*/ 491442 w 603196"/>
              <a:gd name="connsiteY37" fmla="*/ 462187 h 594289"/>
              <a:gd name="connsiteX38" fmla="*/ 381510 w 603196"/>
              <a:gd name="connsiteY38" fmla="*/ 530793 h 594289"/>
              <a:gd name="connsiteX39" fmla="*/ 525745 w 603196"/>
              <a:gd name="connsiteY39" fmla="*/ 530793 h 594289"/>
              <a:gd name="connsiteX40" fmla="*/ 543991 w 603196"/>
              <a:gd name="connsiteY40" fmla="*/ 545389 h 594289"/>
              <a:gd name="connsiteX41" fmla="*/ 527934 w 603196"/>
              <a:gd name="connsiteY41" fmla="*/ 567102 h 594289"/>
              <a:gd name="connsiteX42" fmla="*/ 525745 w 603196"/>
              <a:gd name="connsiteY42" fmla="*/ 567923 h 594289"/>
              <a:gd name="connsiteX43" fmla="*/ 391545 w 603196"/>
              <a:gd name="connsiteY43" fmla="*/ 594289 h 594289"/>
              <a:gd name="connsiteX44" fmla="*/ 152613 w 603196"/>
              <a:gd name="connsiteY44" fmla="*/ 594289 h 594289"/>
              <a:gd name="connsiteX45" fmla="*/ 18414 w 603196"/>
              <a:gd name="connsiteY45" fmla="*/ 567923 h 594289"/>
              <a:gd name="connsiteX46" fmla="*/ 16225 w 603196"/>
              <a:gd name="connsiteY46" fmla="*/ 567102 h 594289"/>
              <a:gd name="connsiteX47" fmla="*/ 168 w 603196"/>
              <a:gd name="connsiteY47" fmla="*/ 545389 h 594289"/>
              <a:gd name="connsiteX48" fmla="*/ 18414 w 603196"/>
              <a:gd name="connsiteY48" fmla="*/ 530793 h 594289"/>
              <a:gd name="connsiteX49" fmla="*/ 169856 w 603196"/>
              <a:gd name="connsiteY49" fmla="*/ 530793 h 594289"/>
              <a:gd name="connsiteX50" fmla="*/ 259 w 603196"/>
              <a:gd name="connsiteY50" fmla="*/ 271790 h 594289"/>
              <a:gd name="connsiteX51" fmla="*/ 3270 w 603196"/>
              <a:gd name="connsiteY51" fmla="*/ 231284 h 594289"/>
              <a:gd name="connsiteX52" fmla="*/ 10021 w 603196"/>
              <a:gd name="connsiteY52" fmla="*/ 225445 h 594289"/>
              <a:gd name="connsiteX53" fmla="*/ 191933 w 603196"/>
              <a:gd name="connsiteY53" fmla="*/ 1475 h 594289"/>
              <a:gd name="connsiteX54" fmla="*/ 201056 w 603196"/>
              <a:gd name="connsiteY54" fmla="*/ 3482 h 594289"/>
              <a:gd name="connsiteX55" fmla="*/ 199049 w 603196"/>
              <a:gd name="connsiteY55" fmla="*/ 12605 h 594289"/>
              <a:gd name="connsiteX56" fmla="*/ 180803 w 603196"/>
              <a:gd name="connsiteY56" fmla="*/ 40613 h 594289"/>
              <a:gd name="connsiteX57" fmla="*/ 199962 w 603196"/>
              <a:gd name="connsiteY57" fmla="*/ 85316 h 594289"/>
              <a:gd name="connsiteX58" fmla="*/ 220306 w 603196"/>
              <a:gd name="connsiteY58" fmla="*/ 138047 h 594289"/>
              <a:gd name="connsiteX59" fmla="*/ 188376 w 603196"/>
              <a:gd name="connsiteY59" fmla="*/ 191143 h 594289"/>
              <a:gd name="connsiteX60" fmla="*/ 184361 w 603196"/>
              <a:gd name="connsiteY60" fmla="*/ 192511 h 594289"/>
              <a:gd name="connsiteX61" fmla="*/ 178888 w 603196"/>
              <a:gd name="connsiteY61" fmla="*/ 189774 h 594289"/>
              <a:gd name="connsiteX62" fmla="*/ 180256 w 603196"/>
              <a:gd name="connsiteY62" fmla="*/ 180195 h 594289"/>
              <a:gd name="connsiteX63" fmla="*/ 206713 w 603196"/>
              <a:gd name="connsiteY63" fmla="*/ 136678 h 594289"/>
              <a:gd name="connsiteX64" fmla="*/ 190565 w 603196"/>
              <a:gd name="connsiteY64" fmla="*/ 94895 h 594289"/>
              <a:gd name="connsiteX65" fmla="*/ 168031 w 603196"/>
              <a:gd name="connsiteY65" fmla="*/ 39062 h 594289"/>
              <a:gd name="connsiteX66" fmla="*/ 191933 w 603196"/>
              <a:gd name="connsiteY66" fmla="*/ 1475 h 594289"/>
              <a:gd name="connsiteX67" fmla="*/ 270300 w 603196"/>
              <a:gd name="connsiteY67" fmla="*/ 1020 h 594289"/>
              <a:gd name="connsiteX68" fmla="*/ 279423 w 603196"/>
              <a:gd name="connsiteY68" fmla="*/ 3027 h 594289"/>
              <a:gd name="connsiteX69" fmla="*/ 277416 w 603196"/>
              <a:gd name="connsiteY69" fmla="*/ 12150 h 594289"/>
              <a:gd name="connsiteX70" fmla="*/ 259626 w 603196"/>
              <a:gd name="connsiteY70" fmla="*/ 40157 h 594289"/>
              <a:gd name="connsiteX71" fmla="*/ 278785 w 603196"/>
              <a:gd name="connsiteY71" fmla="*/ 84860 h 594289"/>
              <a:gd name="connsiteX72" fmla="*/ 299038 w 603196"/>
              <a:gd name="connsiteY72" fmla="*/ 137591 h 594289"/>
              <a:gd name="connsiteX73" fmla="*/ 267198 w 603196"/>
              <a:gd name="connsiteY73" fmla="*/ 190687 h 594289"/>
              <a:gd name="connsiteX74" fmla="*/ 263093 w 603196"/>
              <a:gd name="connsiteY74" fmla="*/ 192055 h 594289"/>
              <a:gd name="connsiteX75" fmla="*/ 257619 w 603196"/>
              <a:gd name="connsiteY75" fmla="*/ 189319 h 594289"/>
              <a:gd name="connsiteX76" fmla="*/ 258987 w 603196"/>
              <a:gd name="connsiteY76" fmla="*/ 180196 h 594289"/>
              <a:gd name="connsiteX77" fmla="*/ 285444 w 603196"/>
              <a:gd name="connsiteY77" fmla="*/ 136679 h 594289"/>
              <a:gd name="connsiteX78" fmla="*/ 268932 w 603196"/>
              <a:gd name="connsiteY78" fmla="*/ 94439 h 594289"/>
              <a:gd name="connsiteX79" fmla="*/ 246307 w 603196"/>
              <a:gd name="connsiteY79" fmla="*/ 38606 h 594289"/>
              <a:gd name="connsiteX80" fmla="*/ 270300 w 603196"/>
              <a:gd name="connsiteY80" fmla="*/ 1020 h 594289"/>
              <a:gd name="connsiteX81" fmla="*/ 349123 w 603196"/>
              <a:gd name="connsiteY81" fmla="*/ 1019 h 594289"/>
              <a:gd name="connsiteX82" fmla="*/ 358246 w 603196"/>
              <a:gd name="connsiteY82" fmla="*/ 3026 h 594289"/>
              <a:gd name="connsiteX83" fmla="*/ 356148 w 603196"/>
              <a:gd name="connsiteY83" fmla="*/ 12149 h 594289"/>
              <a:gd name="connsiteX84" fmla="*/ 338358 w 603196"/>
              <a:gd name="connsiteY84" fmla="*/ 40157 h 594289"/>
              <a:gd name="connsiteX85" fmla="*/ 357516 w 603196"/>
              <a:gd name="connsiteY85" fmla="*/ 84860 h 594289"/>
              <a:gd name="connsiteX86" fmla="*/ 377861 w 603196"/>
              <a:gd name="connsiteY86" fmla="*/ 137591 h 594289"/>
              <a:gd name="connsiteX87" fmla="*/ 345930 w 603196"/>
              <a:gd name="connsiteY87" fmla="*/ 190686 h 594289"/>
              <a:gd name="connsiteX88" fmla="*/ 341825 w 603196"/>
              <a:gd name="connsiteY88" fmla="*/ 192055 h 594289"/>
              <a:gd name="connsiteX89" fmla="*/ 336351 w 603196"/>
              <a:gd name="connsiteY89" fmla="*/ 189318 h 594289"/>
              <a:gd name="connsiteX90" fmla="*/ 337719 w 603196"/>
              <a:gd name="connsiteY90" fmla="*/ 180195 h 594289"/>
              <a:gd name="connsiteX91" fmla="*/ 364176 w 603196"/>
              <a:gd name="connsiteY91" fmla="*/ 136678 h 594289"/>
              <a:gd name="connsiteX92" fmla="*/ 347755 w 603196"/>
              <a:gd name="connsiteY92" fmla="*/ 94439 h 594289"/>
              <a:gd name="connsiteX93" fmla="*/ 325130 w 603196"/>
              <a:gd name="connsiteY93" fmla="*/ 38606 h 594289"/>
              <a:gd name="connsiteX94" fmla="*/ 349123 w 603196"/>
              <a:gd name="connsiteY94" fmla="*/ 1019 h 594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603196" h="594289">
                <a:moveTo>
                  <a:pt x="20695" y="544477"/>
                </a:moveTo>
                <a:cubicBezTo>
                  <a:pt x="18140" y="545006"/>
                  <a:pt x="15750" y="546165"/>
                  <a:pt x="13761" y="547853"/>
                </a:cubicBezTo>
                <a:cubicBezTo>
                  <a:pt x="16133" y="550708"/>
                  <a:pt x="19044" y="553071"/>
                  <a:pt x="22337" y="554786"/>
                </a:cubicBezTo>
                <a:lnTo>
                  <a:pt x="154712" y="580787"/>
                </a:lnTo>
                <a:lnTo>
                  <a:pt x="389538" y="580787"/>
                </a:lnTo>
                <a:lnTo>
                  <a:pt x="521913" y="554786"/>
                </a:lnTo>
                <a:cubicBezTo>
                  <a:pt x="529759" y="549951"/>
                  <a:pt x="530489" y="547305"/>
                  <a:pt x="530489" y="547305"/>
                </a:cubicBezTo>
                <a:cubicBezTo>
                  <a:pt x="528318" y="546055"/>
                  <a:pt x="525982" y="545106"/>
                  <a:pt x="523555" y="544477"/>
                </a:cubicBezTo>
                <a:close/>
                <a:moveTo>
                  <a:pt x="558049" y="320739"/>
                </a:moveTo>
                <a:cubicBezTo>
                  <a:pt x="552053" y="321673"/>
                  <a:pt x="546313" y="324248"/>
                  <a:pt x="541528" y="328353"/>
                </a:cubicBezTo>
                <a:lnTo>
                  <a:pt x="541163" y="328353"/>
                </a:lnTo>
                <a:cubicBezTo>
                  <a:pt x="537660" y="370693"/>
                  <a:pt x="524148" y="411592"/>
                  <a:pt x="501751" y="447682"/>
                </a:cubicBezTo>
                <a:cubicBezTo>
                  <a:pt x="549811" y="443622"/>
                  <a:pt x="587444" y="404621"/>
                  <a:pt x="589788" y="356452"/>
                </a:cubicBezTo>
                <a:cubicBezTo>
                  <a:pt x="590518" y="340121"/>
                  <a:pt x="585227" y="328170"/>
                  <a:pt x="576104" y="322970"/>
                </a:cubicBezTo>
                <a:cubicBezTo>
                  <a:pt x="570297" y="320512"/>
                  <a:pt x="564045" y="319805"/>
                  <a:pt x="558049" y="320739"/>
                </a:cubicBezTo>
                <a:close/>
                <a:moveTo>
                  <a:pt x="476481" y="319686"/>
                </a:moveTo>
                <a:cubicBezTo>
                  <a:pt x="479938" y="320288"/>
                  <a:pt x="482374" y="323399"/>
                  <a:pt x="482137" y="326893"/>
                </a:cubicBezTo>
                <a:cubicBezTo>
                  <a:pt x="482045" y="328353"/>
                  <a:pt x="472922" y="479977"/>
                  <a:pt x="330877" y="489100"/>
                </a:cubicBezTo>
                <a:cubicBezTo>
                  <a:pt x="327274" y="489109"/>
                  <a:pt x="324272" y="486318"/>
                  <a:pt x="324035" y="482714"/>
                </a:cubicBezTo>
                <a:cubicBezTo>
                  <a:pt x="324035" y="482678"/>
                  <a:pt x="324035" y="482641"/>
                  <a:pt x="324026" y="482595"/>
                </a:cubicBezTo>
                <a:cubicBezTo>
                  <a:pt x="323834" y="478874"/>
                  <a:pt x="326699" y="475699"/>
                  <a:pt x="330421" y="475507"/>
                </a:cubicBezTo>
                <a:cubicBezTo>
                  <a:pt x="381391" y="474339"/>
                  <a:pt x="427317" y="444452"/>
                  <a:pt x="449020" y="398326"/>
                </a:cubicBezTo>
                <a:cubicBezTo>
                  <a:pt x="460214" y="375747"/>
                  <a:pt x="467084" y="351270"/>
                  <a:pt x="469273" y="326163"/>
                </a:cubicBezTo>
                <a:cubicBezTo>
                  <a:pt x="469520" y="322405"/>
                  <a:pt x="472721" y="319531"/>
                  <a:pt x="476481" y="319686"/>
                </a:cubicBezTo>
                <a:close/>
                <a:moveTo>
                  <a:pt x="528299" y="237123"/>
                </a:moveTo>
                <a:lnTo>
                  <a:pt x="16316" y="239130"/>
                </a:lnTo>
                <a:cubicBezTo>
                  <a:pt x="14966" y="249968"/>
                  <a:pt x="14290" y="260870"/>
                  <a:pt x="14309" y="271790"/>
                </a:cubicBezTo>
                <a:cubicBezTo>
                  <a:pt x="14309" y="485178"/>
                  <a:pt x="154712" y="529971"/>
                  <a:pt x="272490" y="529971"/>
                </a:cubicBezTo>
                <a:cubicBezTo>
                  <a:pt x="451027" y="529971"/>
                  <a:pt x="530671" y="450419"/>
                  <a:pt x="530671" y="271790"/>
                </a:cubicBezTo>
                <a:cubicBezTo>
                  <a:pt x="530662" y="260195"/>
                  <a:pt x="529869" y="248608"/>
                  <a:pt x="528299" y="237123"/>
                </a:cubicBezTo>
                <a:close/>
                <a:moveTo>
                  <a:pt x="533864" y="223347"/>
                </a:moveTo>
                <a:cubicBezTo>
                  <a:pt x="537267" y="223320"/>
                  <a:pt x="540159" y="225819"/>
                  <a:pt x="540615" y="229186"/>
                </a:cubicBezTo>
                <a:cubicBezTo>
                  <a:pt x="542878" y="243272"/>
                  <a:pt x="544009" y="257522"/>
                  <a:pt x="543991" y="271790"/>
                </a:cubicBezTo>
                <a:cubicBezTo>
                  <a:pt x="543991" y="285840"/>
                  <a:pt x="543443" y="299251"/>
                  <a:pt x="542440" y="312114"/>
                </a:cubicBezTo>
                <a:cubicBezTo>
                  <a:pt x="554784" y="305454"/>
                  <a:pt x="569581" y="305117"/>
                  <a:pt x="582216" y="311202"/>
                </a:cubicBezTo>
                <a:cubicBezTo>
                  <a:pt x="596539" y="318956"/>
                  <a:pt x="604112" y="335834"/>
                  <a:pt x="603108" y="357364"/>
                </a:cubicBezTo>
                <a:cubicBezTo>
                  <a:pt x="600252" y="415833"/>
                  <a:pt x="552174" y="461868"/>
                  <a:pt x="493632" y="462187"/>
                </a:cubicBezTo>
                <a:lnTo>
                  <a:pt x="491442" y="462187"/>
                </a:lnTo>
                <a:cubicBezTo>
                  <a:pt x="463143" y="496299"/>
                  <a:pt x="424589" y="520356"/>
                  <a:pt x="381510" y="530793"/>
                </a:cubicBezTo>
                <a:lnTo>
                  <a:pt x="525745" y="530793"/>
                </a:lnTo>
                <a:cubicBezTo>
                  <a:pt x="528664" y="531431"/>
                  <a:pt x="542257" y="534351"/>
                  <a:pt x="543991" y="545389"/>
                </a:cubicBezTo>
                <a:cubicBezTo>
                  <a:pt x="545724" y="556428"/>
                  <a:pt x="532314" y="564457"/>
                  <a:pt x="527934" y="567102"/>
                </a:cubicBezTo>
                <a:cubicBezTo>
                  <a:pt x="527232" y="567458"/>
                  <a:pt x="526502" y="567732"/>
                  <a:pt x="525745" y="567923"/>
                </a:cubicBezTo>
                <a:lnTo>
                  <a:pt x="391545" y="594289"/>
                </a:lnTo>
                <a:lnTo>
                  <a:pt x="152613" y="594289"/>
                </a:lnTo>
                <a:lnTo>
                  <a:pt x="18414" y="567923"/>
                </a:lnTo>
                <a:cubicBezTo>
                  <a:pt x="17657" y="567732"/>
                  <a:pt x="16918" y="567458"/>
                  <a:pt x="16225" y="567102"/>
                </a:cubicBezTo>
                <a:cubicBezTo>
                  <a:pt x="11845" y="564457"/>
                  <a:pt x="-1657" y="555790"/>
                  <a:pt x="168" y="545389"/>
                </a:cubicBezTo>
                <a:cubicBezTo>
                  <a:pt x="1993" y="534989"/>
                  <a:pt x="15768" y="531431"/>
                  <a:pt x="18414" y="530793"/>
                </a:cubicBezTo>
                <a:lnTo>
                  <a:pt x="169856" y="530793"/>
                </a:lnTo>
                <a:cubicBezTo>
                  <a:pt x="79082" y="505248"/>
                  <a:pt x="259" y="436004"/>
                  <a:pt x="259" y="271790"/>
                </a:cubicBezTo>
                <a:cubicBezTo>
                  <a:pt x="259" y="258234"/>
                  <a:pt x="1263" y="244695"/>
                  <a:pt x="3270" y="231284"/>
                </a:cubicBezTo>
                <a:cubicBezTo>
                  <a:pt x="3726" y="227918"/>
                  <a:pt x="6618" y="225418"/>
                  <a:pt x="10021" y="225445"/>
                </a:cubicBezTo>
                <a:close/>
                <a:moveTo>
                  <a:pt x="191933" y="1475"/>
                </a:moveTo>
                <a:cubicBezTo>
                  <a:pt x="195026" y="-359"/>
                  <a:pt x="199013" y="517"/>
                  <a:pt x="201056" y="3482"/>
                </a:cubicBezTo>
                <a:cubicBezTo>
                  <a:pt x="202799" y="6593"/>
                  <a:pt x="201932" y="10516"/>
                  <a:pt x="199049" y="12605"/>
                </a:cubicBezTo>
                <a:cubicBezTo>
                  <a:pt x="189470" y="19128"/>
                  <a:pt x="182892" y="29209"/>
                  <a:pt x="180803" y="40613"/>
                </a:cubicBezTo>
                <a:cubicBezTo>
                  <a:pt x="179070" y="54388"/>
                  <a:pt x="185547" y="69442"/>
                  <a:pt x="199962" y="85316"/>
                </a:cubicBezTo>
                <a:cubicBezTo>
                  <a:pt x="214148" y="99055"/>
                  <a:pt x="221592" y="118332"/>
                  <a:pt x="220306" y="138047"/>
                </a:cubicBezTo>
                <a:cubicBezTo>
                  <a:pt x="217204" y="169430"/>
                  <a:pt x="189562" y="190321"/>
                  <a:pt x="188376" y="191143"/>
                </a:cubicBezTo>
                <a:cubicBezTo>
                  <a:pt x="187226" y="192028"/>
                  <a:pt x="185812" y="192502"/>
                  <a:pt x="184361" y="192511"/>
                </a:cubicBezTo>
                <a:cubicBezTo>
                  <a:pt x="182208" y="192511"/>
                  <a:pt x="180183" y="191499"/>
                  <a:pt x="178888" y="189774"/>
                </a:cubicBezTo>
                <a:cubicBezTo>
                  <a:pt x="176616" y="186754"/>
                  <a:pt x="177236" y="182466"/>
                  <a:pt x="180256" y="180195"/>
                </a:cubicBezTo>
                <a:cubicBezTo>
                  <a:pt x="180439" y="180012"/>
                  <a:pt x="204249" y="161949"/>
                  <a:pt x="206713" y="136678"/>
                </a:cubicBezTo>
                <a:cubicBezTo>
                  <a:pt x="207534" y="121087"/>
                  <a:pt x="201659" y="105879"/>
                  <a:pt x="190565" y="94895"/>
                </a:cubicBezTo>
                <a:cubicBezTo>
                  <a:pt x="173231" y="75554"/>
                  <a:pt x="165659" y="57308"/>
                  <a:pt x="168031" y="39062"/>
                </a:cubicBezTo>
                <a:cubicBezTo>
                  <a:pt x="170549" y="23799"/>
                  <a:pt x="179180" y="10233"/>
                  <a:pt x="191933" y="1475"/>
                </a:cubicBezTo>
                <a:close/>
                <a:moveTo>
                  <a:pt x="270300" y="1020"/>
                </a:moveTo>
                <a:cubicBezTo>
                  <a:pt x="273384" y="-914"/>
                  <a:pt x="277443" y="-21"/>
                  <a:pt x="279423" y="3027"/>
                </a:cubicBezTo>
                <a:cubicBezTo>
                  <a:pt x="281257" y="6119"/>
                  <a:pt x="280381" y="10106"/>
                  <a:pt x="277416" y="12150"/>
                </a:cubicBezTo>
                <a:cubicBezTo>
                  <a:pt x="267983" y="18737"/>
                  <a:pt x="261578" y="28817"/>
                  <a:pt x="259626" y="40157"/>
                </a:cubicBezTo>
                <a:cubicBezTo>
                  <a:pt x="257801" y="53933"/>
                  <a:pt x="264279" y="68986"/>
                  <a:pt x="278785" y="84860"/>
                </a:cubicBezTo>
                <a:cubicBezTo>
                  <a:pt x="292916" y="98636"/>
                  <a:pt x="300315" y="117904"/>
                  <a:pt x="299038" y="137591"/>
                </a:cubicBezTo>
                <a:cubicBezTo>
                  <a:pt x="296027" y="168974"/>
                  <a:pt x="268293" y="189866"/>
                  <a:pt x="267198" y="190687"/>
                </a:cubicBezTo>
                <a:cubicBezTo>
                  <a:pt x="266012" y="191572"/>
                  <a:pt x="264571" y="192047"/>
                  <a:pt x="263093" y="192055"/>
                </a:cubicBezTo>
                <a:cubicBezTo>
                  <a:pt x="260940" y="192074"/>
                  <a:pt x="258905" y="191052"/>
                  <a:pt x="257619" y="189319"/>
                </a:cubicBezTo>
                <a:cubicBezTo>
                  <a:pt x="255648" y="186381"/>
                  <a:pt x="256241" y="182422"/>
                  <a:pt x="258987" y="180196"/>
                </a:cubicBezTo>
                <a:cubicBezTo>
                  <a:pt x="259261" y="180013"/>
                  <a:pt x="283072" y="161950"/>
                  <a:pt x="285444" y="136679"/>
                </a:cubicBezTo>
                <a:cubicBezTo>
                  <a:pt x="286302" y="120878"/>
                  <a:pt x="280281" y="105469"/>
                  <a:pt x="268932" y="94439"/>
                </a:cubicBezTo>
                <a:cubicBezTo>
                  <a:pt x="251598" y="75098"/>
                  <a:pt x="243935" y="56852"/>
                  <a:pt x="246307" y="38606"/>
                </a:cubicBezTo>
                <a:cubicBezTo>
                  <a:pt x="248879" y="23344"/>
                  <a:pt x="257537" y="9778"/>
                  <a:pt x="270300" y="1020"/>
                </a:cubicBezTo>
                <a:close/>
                <a:moveTo>
                  <a:pt x="349123" y="1019"/>
                </a:moveTo>
                <a:cubicBezTo>
                  <a:pt x="352216" y="-815"/>
                  <a:pt x="356203" y="61"/>
                  <a:pt x="358246" y="3026"/>
                </a:cubicBezTo>
                <a:cubicBezTo>
                  <a:pt x="360016" y="6155"/>
                  <a:pt x="359104" y="10115"/>
                  <a:pt x="356148" y="12149"/>
                </a:cubicBezTo>
                <a:cubicBezTo>
                  <a:pt x="346733" y="18754"/>
                  <a:pt x="340338" y="28826"/>
                  <a:pt x="338358" y="40157"/>
                </a:cubicBezTo>
                <a:cubicBezTo>
                  <a:pt x="336625" y="53932"/>
                  <a:pt x="343011" y="68986"/>
                  <a:pt x="357516" y="84860"/>
                </a:cubicBezTo>
                <a:cubicBezTo>
                  <a:pt x="371630" y="98654"/>
                  <a:pt x="379056" y="117894"/>
                  <a:pt x="377861" y="137591"/>
                </a:cubicBezTo>
                <a:cubicBezTo>
                  <a:pt x="374759" y="168974"/>
                  <a:pt x="347116" y="189865"/>
                  <a:pt x="345930" y="190686"/>
                </a:cubicBezTo>
                <a:cubicBezTo>
                  <a:pt x="344744" y="191572"/>
                  <a:pt x="343303" y="192046"/>
                  <a:pt x="341825" y="192055"/>
                </a:cubicBezTo>
                <a:cubicBezTo>
                  <a:pt x="339672" y="192073"/>
                  <a:pt x="337637" y="191052"/>
                  <a:pt x="336351" y="189318"/>
                </a:cubicBezTo>
                <a:cubicBezTo>
                  <a:pt x="334380" y="186380"/>
                  <a:pt x="334973" y="182421"/>
                  <a:pt x="337719" y="180195"/>
                </a:cubicBezTo>
                <a:cubicBezTo>
                  <a:pt x="337993" y="180012"/>
                  <a:pt x="361804" y="161949"/>
                  <a:pt x="364176" y="136678"/>
                </a:cubicBezTo>
                <a:cubicBezTo>
                  <a:pt x="365061" y="120886"/>
                  <a:pt x="359076" y="105487"/>
                  <a:pt x="347755" y="94439"/>
                </a:cubicBezTo>
                <a:cubicBezTo>
                  <a:pt x="330421" y="75098"/>
                  <a:pt x="322758" y="56852"/>
                  <a:pt x="325130" y="38606"/>
                </a:cubicBezTo>
                <a:cubicBezTo>
                  <a:pt x="327702" y="23343"/>
                  <a:pt x="336360" y="9777"/>
                  <a:pt x="349123" y="1019"/>
                </a:cubicBezTo>
                <a:close/>
              </a:path>
            </a:pathLst>
          </a:custGeom>
          <a:solidFill>
            <a:schemeClr val="tx2"/>
          </a:solidFill>
          <a:ln w="91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5AD37F39-EA37-AD47-56DB-3FE6D3BE29EB}"/>
              </a:ext>
            </a:extLst>
          </p:cNvPr>
          <p:cNvSpPr/>
          <p:nvPr/>
        </p:nvSpPr>
        <p:spPr>
          <a:xfrm>
            <a:off x="15184118" y="6659759"/>
            <a:ext cx="937672" cy="929932"/>
          </a:xfrm>
          <a:custGeom>
            <a:avLst/>
            <a:gdLst>
              <a:gd name="connsiteX0" fmla="*/ 91426 w 520702"/>
              <a:gd name="connsiteY0" fmla="*/ 459916 h 516404"/>
              <a:gd name="connsiteX1" fmla="*/ 99048 w 520702"/>
              <a:gd name="connsiteY1" fmla="*/ 463938 h 516404"/>
              <a:gd name="connsiteX2" fmla="*/ 114551 w 520702"/>
              <a:gd name="connsiteY2" fmla="*/ 508507 h 516404"/>
              <a:gd name="connsiteX3" fmla="*/ 110928 w 520702"/>
              <a:gd name="connsiteY3" fmla="*/ 515990 h 516404"/>
              <a:gd name="connsiteX4" fmla="*/ 103046 w 520702"/>
              <a:gd name="connsiteY4" fmla="*/ 512504 h 516404"/>
              <a:gd name="connsiteX5" fmla="*/ 87542 w 520702"/>
              <a:gd name="connsiteY5" fmla="*/ 467936 h 516404"/>
              <a:gd name="connsiteX6" fmla="*/ 87404 w 520702"/>
              <a:gd name="connsiteY6" fmla="*/ 467538 h 516404"/>
              <a:gd name="connsiteX7" fmla="*/ 91426 w 520702"/>
              <a:gd name="connsiteY7" fmla="*/ 459916 h 516404"/>
              <a:gd name="connsiteX8" fmla="*/ 70479 w 520702"/>
              <a:gd name="connsiteY8" fmla="*/ 458982 h 516404"/>
              <a:gd name="connsiteX9" fmla="*/ 70496 w 520702"/>
              <a:gd name="connsiteY9" fmla="*/ 458990 h 516404"/>
              <a:gd name="connsiteX10" fmla="*/ 73315 w 520702"/>
              <a:gd name="connsiteY10" fmla="*/ 467116 h 516404"/>
              <a:gd name="connsiteX11" fmla="*/ 52766 w 520702"/>
              <a:gd name="connsiteY11" fmla="*/ 509596 h 516404"/>
              <a:gd name="connsiteX12" fmla="*/ 52612 w 520702"/>
              <a:gd name="connsiteY12" fmla="*/ 509913 h 516404"/>
              <a:gd name="connsiteX13" fmla="*/ 44397 w 520702"/>
              <a:gd name="connsiteY13" fmla="*/ 512513 h 516404"/>
              <a:gd name="connsiteX14" fmla="*/ 41796 w 520702"/>
              <a:gd name="connsiteY14" fmla="*/ 504290 h 516404"/>
              <a:gd name="connsiteX15" fmla="*/ 62346 w 520702"/>
              <a:gd name="connsiteY15" fmla="*/ 461818 h 516404"/>
              <a:gd name="connsiteX16" fmla="*/ 70479 w 520702"/>
              <a:gd name="connsiteY16" fmla="*/ 458982 h 516404"/>
              <a:gd name="connsiteX17" fmla="*/ 48865 w 520702"/>
              <a:gd name="connsiteY17" fmla="*/ 439660 h 516404"/>
              <a:gd name="connsiteX18" fmla="*/ 56617 w 520702"/>
              <a:gd name="connsiteY18" fmla="*/ 443414 h 516404"/>
              <a:gd name="connsiteX19" fmla="*/ 56625 w 520702"/>
              <a:gd name="connsiteY19" fmla="*/ 443430 h 516404"/>
              <a:gd name="connsiteX20" fmla="*/ 52863 w 520702"/>
              <a:gd name="connsiteY20" fmla="*/ 451166 h 516404"/>
              <a:gd name="connsiteX21" fmla="*/ 8295 w 520702"/>
              <a:gd name="connsiteY21" fmla="*/ 466677 h 516404"/>
              <a:gd name="connsiteX22" fmla="*/ 7897 w 520702"/>
              <a:gd name="connsiteY22" fmla="*/ 466815 h 516404"/>
              <a:gd name="connsiteX23" fmla="*/ 275 w 520702"/>
              <a:gd name="connsiteY23" fmla="*/ 462801 h 516404"/>
              <a:gd name="connsiteX24" fmla="*/ 4297 w 520702"/>
              <a:gd name="connsiteY24" fmla="*/ 455171 h 516404"/>
              <a:gd name="connsiteX25" fmla="*/ 156381 w 520702"/>
              <a:gd name="connsiteY25" fmla="*/ 402242 h 516404"/>
              <a:gd name="connsiteX26" fmla="*/ 163881 w 520702"/>
              <a:gd name="connsiteY26" fmla="*/ 405874 h 516404"/>
              <a:gd name="connsiteX27" fmla="*/ 160379 w 520702"/>
              <a:gd name="connsiteY27" fmla="*/ 413747 h 516404"/>
              <a:gd name="connsiteX28" fmla="*/ 115811 w 520702"/>
              <a:gd name="connsiteY28" fmla="*/ 429259 h 516404"/>
              <a:gd name="connsiteX29" fmla="*/ 115786 w 520702"/>
              <a:gd name="connsiteY29" fmla="*/ 429267 h 516404"/>
              <a:gd name="connsiteX30" fmla="*/ 108059 w 520702"/>
              <a:gd name="connsiteY30" fmla="*/ 425505 h 516404"/>
              <a:gd name="connsiteX31" fmla="*/ 108059 w 520702"/>
              <a:gd name="connsiteY31" fmla="*/ 425489 h 516404"/>
              <a:gd name="connsiteX32" fmla="*/ 111813 w 520702"/>
              <a:gd name="connsiteY32" fmla="*/ 417753 h 516404"/>
              <a:gd name="connsiteX33" fmla="*/ 12496 w 520702"/>
              <a:gd name="connsiteY33" fmla="*/ 393921 h 516404"/>
              <a:gd name="connsiteX34" fmla="*/ 54984 w 520702"/>
              <a:gd name="connsiteY34" fmla="*/ 414470 h 516404"/>
              <a:gd name="connsiteX35" fmla="*/ 58421 w 520702"/>
              <a:gd name="connsiteY35" fmla="*/ 419947 h 516404"/>
              <a:gd name="connsiteX36" fmla="*/ 52327 w 520702"/>
              <a:gd name="connsiteY36" fmla="*/ 426041 h 516404"/>
              <a:gd name="connsiteX37" fmla="*/ 49686 w 520702"/>
              <a:gd name="connsiteY37" fmla="*/ 425432 h 516404"/>
              <a:gd name="connsiteX38" fmla="*/ 7198 w 520702"/>
              <a:gd name="connsiteY38" fmla="*/ 404891 h 516404"/>
              <a:gd name="connsiteX39" fmla="*/ 4362 w 520702"/>
              <a:gd name="connsiteY39" fmla="*/ 396757 h 516404"/>
              <a:gd name="connsiteX40" fmla="*/ 12496 w 520702"/>
              <a:gd name="connsiteY40" fmla="*/ 393921 h 516404"/>
              <a:gd name="connsiteX41" fmla="*/ 120044 w 520702"/>
              <a:gd name="connsiteY41" fmla="*/ 356496 h 516404"/>
              <a:gd name="connsiteX42" fmla="*/ 122880 w 520702"/>
              <a:gd name="connsiteY42" fmla="*/ 364630 h 516404"/>
              <a:gd name="connsiteX43" fmla="*/ 102330 w 520702"/>
              <a:gd name="connsiteY43" fmla="*/ 407110 h 516404"/>
              <a:gd name="connsiteX44" fmla="*/ 96838 w 520702"/>
              <a:gd name="connsiteY44" fmla="*/ 410555 h 516404"/>
              <a:gd name="connsiteX45" fmla="*/ 94197 w 520702"/>
              <a:gd name="connsiteY45" fmla="*/ 409945 h 516404"/>
              <a:gd name="connsiteX46" fmla="*/ 94181 w 520702"/>
              <a:gd name="connsiteY46" fmla="*/ 409937 h 516404"/>
              <a:gd name="connsiteX47" fmla="*/ 91361 w 520702"/>
              <a:gd name="connsiteY47" fmla="*/ 401812 h 516404"/>
              <a:gd name="connsiteX48" fmla="*/ 111902 w 520702"/>
              <a:gd name="connsiteY48" fmla="*/ 359332 h 516404"/>
              <a:gd name="connsiteX49" fmla="*/ 120044 w 520702"/>
              <a:gd name="connsiteY49" fmla="*/ 356496 h 516404"/>
              <a:gd name="connsiteX50" fmla="*/ 53741 w 520702"/>
              <a:gd name="connsiteY50" fmla="*/ 352929 h 516404"/>
              <a:gd name="connsiteX51" fmla="*/ 61623 w 520702"/>
              <a:gd name="connsiteY51" fmla="*/ 356415 h 516404"/>
              <a:gd name="connsiteX52" fmla="*/ 77142 w 520702"/>
              <a:gd name="connsiteY52" fmla="*/ 400983 h 516404"/>
              <a:gd name="connsiteX53" fmla="*/ 77280 w 520702"/>
              <a:gd name="connsiteY53" fmla="*/ 401381 h 516404"/>
              <a:gd name="connsiteX54" fmla="*/ 73258 w 520702"/>
              <a:gd name="connsiteY54" fmla="*/ 409010 h 516404"/>
              <a:gd name="connsiteX55" fmla="*/ 65637 w 520702"/>
              <a:gd name="connsiteY55" fmla="*/ 404988 h 516404"/>
              <a:gd name="connsiteX56" fmla="*/ 50117 w 520702"/>
              <a:gd name="connsiteY56" fmla="*/ 360412 h 516404"/>
              <a:gd name="connsiteX57" fmla="*/ 53741 w 520702"/>
              <a:gd name="connsiteY57" fmla="*/ 352929 h 516404"/>
              <a:gd name="connsiteX58" fmla="*/ 392206 w 520702"/>
              <a:gd name="connsiteY58" fmla="*/ 351247 h 516404"/>
              <a:gd name="connsiteX59" fmla="*/ 289671 w 520702"/>
              <a:gd name="connsiteY59" fmla="*/ 363378 h 516404"/>
              <a:gd name="connsiteX60" fmla="*/ 361443 w 520702"/>
              <a:gd name="connsiteY60" fmla="*/ 404696 h 516404"/>
              <a:gd name="connsiteX61" fmla="*/ 425992 w 520702"/>
              <a:gd name="connsiteY61" fmla="*/ 292564 h 516404"/>
              <a:gd name="connsiteX62" fmla="*/ 261679 w 520702"/>
              <a:gd name="connsiteY62" fmla="*/ 312009 h 516404"/>
              <a:gd name="connsiteX63" fmla="*/ 246435 w 520702"/>
              <a:gd name="connsiteY63" fmla="*/ 338481 h 516404"/>
              <a:gd name="connsiteX64" fmla="*/ 271982 w 520702"/>
              <a:gd name="connsiteY64" fmla="*/ 353188 h 516404"/>
              <a:gd name="connsiteX65" fmla="*/ 399795 w 520702"/>
              <a:gd name="connsiteY65" fmla="*/ 338067 h 516404"/>
              <a:gd name="connsiteX66" fmla="*/ 459761 w 520702"/>
              <a:gd name="connsiteY66" fmla="*/ 233890 h 516404"/>
              <a:gd name="connsiteX67" fmla="*/ 295456 w 520702"/>
              <a:gd name="connsiteY67" fmla="*/ 253335 h 516404"/>
              <a:gd name="connsiteX68" fmla="*/ 269260 w 520702"/>
              <a:gd name="connsiteY68" fmla="*/ 298837 h 516404"/>
              <a:gd name="connsiteX69" fmla="*/ 428543 w 520702"/>
              <a:gd name="connsiteY69" fmla="*/ 279986 h 516404"/>
              <a:gd name="connsiteX70" fmla="*/ 432606 w 520702"/>
              <a:gd name="connsiteY70" fmla="*/ 281067 h 516404"/>
              <a:gd name="connsiteX71" fmla="*/ 441487 w 520702"/>
              <a:gd name="connsiteY71" fmla="*/ 181368 h 516404"/>
              <a:gd name="connsiteX72" fmla="*/ 329234 w 520702"/>
              <a:gd name="connsiteY72" fmla="*/ 194653 h 516404"/>
              <a:gd name="connsiteX73" fmla="*/ 303037 w 520702"/>
              <a:gd name="connsiteY73" fmla="*/ 240156 h 516404"/>
              <a:gd name="connsiteX74" fmla="*/ 467350 w 520702"/>
              <a:gd name="connsiteY74" fmla="*/ 220719 h 516404"/>
              <a:gd name="connsiteX75" fmla="*/ 477921 w 520702"/>
              <a:gd name="connsiteY75" fmla="*/ 202348 h 516404"/>
              <a:gd name="connsiteX76" fmla="*/ 362914 w 520702"/>
              <a:gd name="connsiteY76" fmla="*/ 136134 h 516404"/>
              <a:gd name="connsiteX77" fmla="*/ 336815 w 520702"/>
              <a:gd name="connsiteY77" fmla="*/ 181473 h 516404"/>
              <a:gd name="connsiteX78" fmla="*/ 423790 w 520702"/>
              <a:gd name="connsiteY78" fmla="*/ 171186 h 516404"/>
              <a:gd name="connsiteX79" fmla="*/ 380034 w 520702"/>
              <a:gd name="connsiteY79" fmla="*/ 145989 h 516404"/>
              <a:gd name="connsiteX80" fmla="*/ 508270 w 520702"/>
              <a:gd name="connsiteY80" fmla="*/ 16665 h 516404"/>
              <a:gd name="connsiteX81" fmla="*/ 344518 w 520702"/>
              <a:gd name="connsiteY81" fmla="*/ 111481 h 516404"/>
              <a:gd name="connsiteX82" fmla="*/ 363718 w 520702"/>
              <a:gd name="connsiteY82" fmla="*/ 122531 h 516404"/>
              <a:gd name="connsiteX83" fmla="*/ 369316 w 520702"/>
              <a:gd name="connsiteY83" fmla="*/ 125757 h 516404"/>
              <a:gd name="connsiteX84" fmla="*/ 426512 w 520702"/>
              <a:gd name="connsiteY84" fmla="*/ 158673 h 516404"/>
              <a:gd name="connsiteX85" fmla="*/ 441373 w 520702"/>
              <a:gd name="connsiteY85" fmla="*/ 167238 h 516404"/>
              <a:gd name="connsiteX86" fmla="*/ 489289 w 520702"/>
              <a:gd name="connsiteY86" fmla="*/ 194823 h 516404"/>
              <a:gd name="connsiteX87" fmla="*/ 489313 w 520702"/>
              <a:gd name="connsiteY87" fmla="*/ 194840 h 516404"/>
              <a:gd name="connsiteX88" fmla="*/ 508497 w 520702"/>
              <a:gd name="connsiteY88" fmla="*/ 205890 h 516404"/>
              <a:gd name="connsiteX89" fmla="*/ 514348 w 520702"/>
              <a:gd name="connsiteY89" fmla="*/ 0 h 516404"/>
              <a:gd name="connsiteX90" fmla="*/ 520442 w 520702"/>
              <a:gd name="connsiteY90" fmla="*/ 6094 h 516404"/>
              <a:gd name="connsiteX91" fmla="*/ 520702 w 520702"/>
              <a:gd name="connsiteY91" fmla="*/ 216429 h 516404"/>
              <a:gd name="connsiteX92" fmla="*/ 519889 w 520702"/>
              <a:gd name="connsiteY92" fmla="*/ 219476 h 516404"/>
              <a:gd name="connsiteX93" fmla="*/ 511569 w 520702"/>
              <a:gd name="connsiteY93" fmla="*/ 221719 h 516404"/>
              <a:gd name="connsiteX94" fmla="*/ 488484 w 520702"/>
              <a:gd name="connsiteY94" fmla="*/ 208433 h 516404"/>
              <a:gd name="connsiteX95" fmla="*/ 368959 w 520702"/>
              <a:gd name="connsiteY95" fmla="*/ 416055 h 516404"/>
              <a:gd name="connsiteX96" fmla="*/ 360639 w 520702"/>
              <a:gd name="connsiteY96" fmla="*/ 418306 h 516404"/>
              <a:gd name="connsiteX97" fmla="*/ 302875 w 520702"/>
              <a:gd name="connsiteY97" fmla="*/ 385048 h 516404"/>
              <a:gd name="connsiteX98" fmla="*/ 205158 w 520702"/>
              <a:gd name="connsiteY98" fmla="*/ 457625 h 516404"/>
              <a:gd name="connsiteX99" fmla="*/ 161598 w 520702"/>
              <a:gd name="connsiteY99" fmla="*/ 463418 h 516404"/>
              <a:gd name="connsiteX100" fmla="*/ 78799 w 520702"/>
              <a:gd name="connsiteY100" fmla="*/ 441146 h 516404"/>
              <a:gd name="connsiteX101" fmla="*/ 76548 w 520702"/>
              <a:gd name="connsiteY101" fmla="*/ 432826 h 516404"/>
              <a:gd name="connsiteX102" fmla="*/ 84877 w 520702"/>
              <a:gd name="connsiteY102" fmla="*/ 430575 h 516404"/>
              <a:gd name="connsiteX103" fmla="*/ 292312 w 520702"/>
              <a:gd name="connsiteY103" fmla="*/ 378971 h 516404"/>
              <a:gd name="connsiteX104" fmla="*/ 235068 w 520702"/>
              <a:gd name="connsiteY104" fmla="*/ 346014 h 516404"/>
              <a:gd name="connsiteX105" fmla="*/ 232825 w 520702"/>
              <a:gd name="connsiteY105" fmla="*/ 337693 h 516404"/>
              <a:gd name="connsiteX106" fmla="*/ 318597 w 520702"/>
              <a:gd name="connsiteY106" fmla="*/ 188705 h 516404"/>
              <a:gd name="connsiteX107" fmla="*/ 321328 w 520702"/>
              <a:gd name="connsiteY107" fmla="*/ 183960 h 516404"/>
              <a:gd name="connsiteX108" fmla="*/ 352359 w 520702"/>
              <a:gd name="connsiteY108" fmla="*/ 130064 h 516404"/>
              <a:gd name="connsiteX109" fmla="*/ 329291 w 520702"/>
              <a:gd name="connsiteY109" fmla="*/ 116779 h 516404"/>
              <a:gd name="connsiteX110" fmla="*/ 327056 w 520702"/>
              <a:gd name="connsiteY110" fmla="*/ 114552 h 516404"/>
              <a:gd name="connsiteX111" fmla="*/ 329274 w 520702"/>
              <a:gd name="connsiteY111" fmla="*/ 106216 h 516404"/>
              <a:gd name="connsiteX112" fmla="*/ 511292 w 520702"/>
              <a:gd name="connsiteY112" fmla="*/ 820 h 516404"/>
              <a:gd name="connsiteX113" fmla="*/ 514348 w 520702"/>
              <a:gd name="connsiteY113" fmla="*/ 0 h 516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</a:cxnLst>
            <a:rect l="l" t="t" r="r" b="b"/>
            <a:pathLst>
              <a:path w="520702" h="516404">
                <a:moveTo>
                  <a:pt x="91426" y="459916"/>
                </a:moveTo>
                <a:cubicBezTo>
                  <a:pt x="94636" y="458917"/>
                  <a:pt x="98057" y="460721"/>
                  <a:pt x="99048" y="463938"/>
                </a:cubicBezTo>
                <a:lnTo>
                  <a:pt x="114551" y="508507"/>
                </a:lnTo>
                <a:cubicBezTo>
                  <a:pt x="115502" y="511570"/>
                  <a:pt x="113918" y="514836"/>
                  <a:pt x="110928" y="515990"/>
                </a:cubicBezTo>
                <a:cubicBezTo>
                  <a:pt x="107791" y="517209"/>
                  <a:pt x="104265" y="515649"/>
                  <a:pt x="103046" y="512504"/>
                </a:cubicBezTo>
                <a:lnTo>
                  <a:pt x="87542" y="467936"/>
                </a:lnTo>
                <a:cubicBezTo>
                  <a:pt x="87494" y="467806"/>
                  <a:pt x="87445" y="467668"/>
                  <a:pt x="87404" y="467538"/>
                </a:cubicBezTo>
                <a:cubicBezTo>
                  <a:pt x="86405" y="464320"/>
                  <a:pt x="88209" y="460908"/>
                  <a:pt x="91426" y="459916"/>
                </a:cubicBezTo>
                <a:close/>
                <a:moveTo>
                  <a:pt x="70479" y="458982"/>
                </a:moveTo>
                <a:cubicBezTo>
                  <a:pt x="70487" y="458982"/>
                  <a:pt x="70487" y="458990"/>
                  <a:pt x="70496" y="458990"/>
                </a:cubicBezTo>
                <a:cubicBezTo>
                  <a:pt x="73518" y="460453"/>
                  <a:pt x="74786" y="464093"/>
                  <a:pt x="73315" y="467116"/>
                </a:cubicBezTo>
                <a:lnTo>
                  <a:pt x="52766" y="509596"/>
                </a:lnTo>
                <a:cubicBezTo>
                  <a:pt x="52717" y="509701"/>
                  <a:pt x="52668" y="509807"/>
                  <a:pt x="52612" y="509913"/>
                </a:cubicBezTo>
                <a:cubicBezTo>
                  <a:pt x="51059" y="512895"/>
                  <a:pt x="47379" y="514065"/>
                  <a:pt x="44397" y="512513"/>
                </a:cubicBezTo>
                <a:cubicBezTo>
                  <a:pt x="41407" y="510960"/>
                  <a:pt x="40245" y="507280"/>
                  <a:pt x="41796" y="504290"/>
                </a:cubicBezTo>
                <a:lnTo>
                  <a:pt x="62346" y="461818"/>
                </a:lnTo>
                <a:cubicBezTo>
                  <a:pt x="63816" y="458787"/>
                  <a:pt x="67457" y="457520"/>
                  <a:pt x="70479" y="458982"/>
                </a:cubicBezTo>
                <a:close/>
                <a:moveTo>
                  <a:pt x="48865" y="439660"/>
                </a:moveTo>
                <a:cubicBezTo>
                  <a:pt x="52042" y="438571"/>
                  <a:pt x="55504" y="440245"/>
                  <a:pt x="56617" y="443414"/>
                </a:cubicBezTo>
                <a:cubicBezTo>
                  <a:pt x="56617" y="443422"/>
                  <a:pt x="56625" y="443430"/>
                  <a:pt x="56625" y="443430"/>
                </a:cubicBezTo>
                <a:cubicBezTo>
                  <a:pt x="57722" y="446607"/>
                  <a:pt x="56040" y="450069"/>
                  <a:pt x="52863" y="451166"/>
                </a:cubicBezTo>
                <a:lnTo>
                  <a:pt x="8295" y="466677"/>
                </a:lnTo>
                <a:cubicBezTo>
                  <a:pt x="8165" y="466734"/>
                  <a:pt x="8027" y="466774"/>
                  <a:pt x="7897" y="466815"/>
                </a:cubicBezTo>
                <a:cubicBezTo>
                  <a:pt x="4679" y="467814"/>
                  <a:pt x="1267" y="466011"/>
                  <a:pt x="275" y="462801"/>
                </a:cubicBezTo>
                <a:cubicBezTo>
                  <a:pt x="-724" y="459583"/>
                  <a:pt x="1080" y="456171"/>
                  <a:pt x="4297" y="455171"/>
                </a:cubicBezTo>
                <a:close/>
                <a:moveTo>
                  <a:pt x="156381" y="402242"/>
                </a:moveTo>
                <a:cubicBezTo>
                  <a:pt x="159444" y="401283"/>
                  <a:pt x="162727" y="402876"/>
                  <a:pt x="163881" y="405874"/>
                </a:cubicBezTo>
                <a:cubicBezTo>
                  <a:pt x="165083" y="409010"/>
                  <a:pt x="163515" y="412537"/>
                  <a:pt x="160379" y="413747"/>
                </a:cubicBezTo>
                <a:lnTo>
                  <a:pt x="115811" y="429259"/>
                </a:lnTo>
                <a:cubicBezTo>
                  <a:pt x="115803" y="429259"/>
                  <a:pt x="115795" y="429267"/>
                  <a:pt x="115786" y="429267"/>
                </a:cubicBezTo>
                <a:cubicBezTo>
                  <a:pt x="112617" y="430364"/>
                  <a:pt x="109156" y="428682"/>
                  <a:pt x="108059" y="425505"/>
                </a:cubicBezTo>
                <a:cubicBezTo>
                  <a:pt x="108059" y="425505"/>
                  <a:pt x="108059" y="425497"/>
                  <a:pt x="108059" y="425489"/>
                </a:cubicBezTo>
                <a:cubicBezTo>
                  <a:pt x="106954" y="422320"/>
                  <a:pt x="108644" y="418850"/>
                  <a:pt x="111813" y="417753"/>
                </a:cubicBezTo>
                <a:close/>
                <a:moveTo>
                  <a:pt x="12496" y="393921"/>
                </a:moveTo>
                <a:lnTo>
                  <a:pt x="54984" y="414470"/>
                </a:lnTo>
                <a:cubicBezTo>
                  <a:pt x="57088" y="415486"/>
                  <a:pt x="58421" y="417615"/>
                  <a:pt x="58421" y="419947"/>
                </a:cubicBezTo>
                <a:cubicBezTo>
                  <a:pt x="58421" y="423319"/>
                  <a:pt x="55691" y="426041"/>
                  <a:pt x="52327" y="426041"/>
                </a:cubicBezTo>
                <a:cubicBezTo>
                  <a:pt x="51409" y="426050"/>
                  <a:pt x="50507" y="425838"/>
                  <a:pt x="49686" y="425432"/>
                </a:cubicBezTo>
                <a:lnTo>
                  <a:pt x="7198" y="404891"/>
                </a:lnTo>
                <a:cubicBezTo>
                  <a:pt x="4167" y="403428"/>
                  <a:pt x="2900" y="399788"/>
                  <a:pt x="4362" y="396757"/>
                </a:cubicBezTo>
                <a:cubicBezTo>
                  <a:pt x="5825" y="393726"/>
                  <a:pt x="9473" y="392459"/>
                  <a:pt x="12496" y="393921"/>
                </a:cubicBezTo>
                <a:close/>
                <a:moveTo>
                  <a:pt x="120044" y="356496"/>
                </a:moveTo>
                <a:cubicBezTo>
                  <a:pt x="123067" y="357959"/>
                  <a:pt x="124342" y="361599"/>
                  <a:pt x="122880" y="364630"/>
                </a:cubicBezTo>
                <a:lnTo>
                  <a:pt x="102330" y="407110"/>
                </a:lnTo>
                <a:cubicBezTo>
                  <a:pt x="101315" y="409222"/>
                  <a:pt x="99178" y="410563"/>
                  <a:pt x="96838" y="410555"/>
                </a:cubicBezTo>
                <a:cubicBezTo>
                  <a:pt x="95928" y="410563"/>
                  <a:pt x="95018" y="410352"/>
                  <a:pt x="94197" y="409945"/>
                </a:cubicBezTo>
                <a:cubicBezTo>
                  <a:pt x="94197" y="409945"/>
                  <a:pt x="94189" y="409937"/>
                  <a:pt x="94181" y="409937"/>
                </a:cubicBezTo>
                <a:cubicBezTo>
                  <a:pt x="91158" y="408475"/>
                  <a:pt x="89898" y="404834"/>
                  <a:pt x="91361" y="401812"/>
                </a:cubicBezTo>
                <a:lnTo>
                  <a:pt x="111902" y="359332"/>
                </a:lnTo>
                <a:cubicBezTo>
                  <a:pt x="113373" y="356301"/>
                  <a:pt x="117013" y="355034"/>
                  <a:pt x="120044" y="356496"/>
                </a:cubicBezTo>
                <a:close/>
                <a:moveTo>
                  <a:pt x="53741" y="352929"/>
                </a:moveTo>
                <a:cubicBezTo>
                  <a:pt x="56886" y="351718"/>
                  <a:pt x="60412" y="353278"/>
                  <a:pt x="61623" y="356415"/>
                </a:cubicBezTo>
                <a:lnTo>
                  <a:pt x="77142" y="400983"/>
                </a:lnTo>
                <a:cubicBezTo>
                  <a:pt x="77191" y="401121"/>
                  <a:pt x="77240" y="401251"/>
                  <a:pt x="77280" y="401381"/>
                </a:cubicBezTo>
                <a:cubicBezTo>
                  <a:pt x="78272" y="404598"/>
                  <a:pt x="76468" y="408011"/>
                  <a:pt x="73258" y="409010"/>
                </a:cubicBezTo>
                <a:cubicBezTo>
                  <a:pt x="70041" y="410002"/>
                  <a:pt x="66628" y="408198"/>
                  <a:pt x="65637" y="404988"/>
                </a:cubicBezTo>
                <a:lnTo>
                  <a:pt x="50117" y="360412"/>
                </a:lnTo>
                <a:cubicBezTo>
                  <a:pt x="49174" y="357357"/>
                  <a:pt x="50759" y="354083"/>
                  <a:pt x="53741" y="352929"/>
                </a:cubicBezTo>
                <a:close/>
                <a:moveTo>
                  <a:pt x="392206" y="351247"/>
                </a:moveTo>
                <a:lnTo>
                  <a:pt x="289671" y="363378"/>
                </a:lnTo>
                <a:lnTo>
                  <a:pt x="361443" y="404696"/>
                </a:lnTo>
                <a:close/>
                <a:moveTo>
                  <a:pt x="425992" y="292564"/>
                </a:moveTo>
                <a:lnTo>
                  <a:pt x="261679" y="312009"/>
                </a:lnTo>
                <a:lnTo>
                  <a:pt x="246435" y="338481"/>
                </a:lnTo>
                <a:lnTo>
                  <a:pt x="271982" y="353188"/>
                </a:lnTo>
                <a:lnTo>
                  <a:pt x="399795" y="338067"/>
                </a:lnTo>
                <a:close/>
                <a:moveTo>
                  <a:pt x="459761" y="233890"/>
                </a:moveTo>
                <a:lnTo>
                  <a:pt x="295456" y="253335"/>
                </a:lnTo>
                <a:lnTo>
                  <a:pt x="269260" y="298837"/>
                </a:lnTo>
                <a:lnTo>
                  <a:pt x="428543" y="279986"/>
                </a:lnTo>
                <a:cubicBezTo>
                  <a:pt x="429981" y="279864"/>
                  <a:pt x="431419" y="280246"/>
                  <a:pt x="432606" y="281067"/>
                </a:cubicBezTo>
                <a:close/>
                <a:moveTo>
                  <a:pt x="441487" y="181368"/>
                </a:moveTo>
                <a:lnTo>
                  <a:pt x="329234" y="194653"/>
                </a:lnTo>
                <a:lnTo>
                  <a:pt x="303037" y="240156"/>
                </a:lnTo>
                <a:lnTo>
                  <a:pt x="467350" y="220719"/>
                </a:lnTo>
                <a:lnTo>
                  <a:pt x="477921" y="202348"/>
                </a:lnTo>
                <a:close/>
                <a:moveTo>
                  <a:pt x="362914" y="136134"/>
                </a:moveTo>
                <a:lnTo>
                  <a:pt x="336815" y="181473"/>
                </a:lnTo>
                <a:lnTo>
                  <a:pt x="423790" y="171186"/>
                </a:lnTo>
                <a:lnTo>
                  <a:pt x="380034" y="145989"/>
                </a:lnTo>
                <a:close/>
                <a:moveTo>
                  <a:pt x="508270" y="16665"/>
                </a:moveTo>
                <a:lnTo>
                  <a:pt x="344518" y="111481"/>
                </a:lnTo>
                <a:lnTo>
                  <a:pt x="363718" y="122531"/>
                </a:lnTo>
                <a:lnTo>
                  <a:pt x="369316" y="125757"/>
                </a:lnTo>
                <a:lnTo>
                  <a:pt x="426512" y="158673"/>
                </a:lnTo>
                <a:lnTo>
                  <a:pt x="441373" y="167238"/>
                </a:lnTo>
                <a:lnTo>
                  <a:pt x="489289" y="194823"/>
                </a:lnTo>
                <a:lnTo>
                  <a:pt x="489313" y="194840"/>
                </a:lnTo>
                <a:lnTo>
                  <a:pt x="508497" y="205890"/>
                </a:lnTo>
                <a:close/>
                <a:moveTo>
                  <a:pt x="514348" y="0"/>
                </a:moveTo>
                <a:cubicBezTo>
                  <a:pt x="517712" y="0"/>
                  <a:pt x="520442" y="2730"/>
                  <a:pt x="520442" y="6094"/>
                </a:cubicBezTo>
                <a:lnTo>
                  <a:pt x="520702" y="216429"/>
                </a:lnTo>
                <a:cubicBezTo>
                  <a:pt x="520702" y="217502"/>
                  <a:pt x="520426" y="218550"/>
                  <a:pt x="519889" y="219476"/>
                </a:cubicBezTo>
                <a:cubicBezTo>
                  <a:pt x="518207" y="222393"/>
                  <a:pt x="514486" y="223401"/>
                  <a:pt x="511569" y="221719"/>
                </a:cubicBezTo>
                <a:lnTo>
                  <a:pt x="488484" y="208433"/>
                </a:lnTo>
                <a:lnTo>
                  <a:pt x="368959" y="416055"/>
                </a:lnTo>
                <a:cubicBezTo>
                  <a:pt x="367277" y="418972"/>
                  <a:pt x="363556" y="419980"/>
                  <a:pt x="360639" y="418306"/>
                </a:cubicBezTo>
                <a:lnTo>
                  <a:pt x="302875" y="385048"/>
                </a:lnTo>
                <a:cubicBezTo>
                  <a:pt x="280725" y="420792"/>
                  <a:pt x="245777" y="446753"/>
                  <a:pt x="205158" y="457625"/>
                </a:cubicBezTo>
                <a:cubicBezTo>
                  <a:pt x="190955" y="461460"/>
                  <a:pt x="176305" y="463410"/>
                  <a:pt x="161598" y="463418"/>
                </a:cubicBezTo>
                <a:cubicBezTo>
                  <a:pt x="132516" y="463394"/>
                  <a:pt x="103964" y="455716"/>
                  <a:pt x="78799" y="441146"/>
                </a:cubicBezTo>
                <a:cubicBezTo>
                  <a:pt x="75882" y="439473"/>
                  <a:pt x="74875" y="435743"/>
                  <a:pt x="76548" y="432826"/>
                </a:cubicBezTo>
                <a:cubicBezTo>
                  <a:pt x="78230" y="429901"/>
                  <a:pt x="81960" y="428901"/>
                  <a:pt x="84877" y="430575"/>
                </a:cubicBezTo>
                <a:cubicBezTo>
                  <a:pt x="156641" y="471982"/>
                  <a:pt x="248312" y="449175"/>
                  <a:pt x="292312" y="378971"/>
                </a:cubicBezTo>
                <a:lnTo>
                  <a:pt x="235068" y="346014"/>
                </a:lnTo>
                <a:cubicBezTo>
                  <a:pt x="232151" y="344332"/>
                  <a:pt x="231143" y="340610"/>
                  <a:pt x="232825" y="337693"/>
                </a:cubicBezTo>
                <a:lnTo>
                  <a:pt x="318597" y="188705"/>
                </a:lnTo>
                <a:cubicBezTo>
                  <a:pt x="318687" y="186779"/>
                  <a:pt x="319703" y="185008"/>
                  <a:pt x="321328" y="183960"/>
                </a:cubicBezTo>
                <a:lnTo>
                  <a:pt x="352359" y="130064"/>
                </a:lnTo>
                <a:lnTo>
                  <a:pt x="329291" y="116779"/>
                </a:lnTo>
                <a:cubicBezTo>
                  <a:pt x="328364" y="116250"/>
                  <a:pt x="327592" y="115478"/>
                  <a:pt x="327056" y="114552"/>
                </a:cubicBezTo>
                <a:cubicBezTo>
                  <a:pt x="325366" y="111643"/>
                  <a:pt x="326357" y="107906"/>
                  <a:pt x="329274" y="106216"/>
                </a:cubicBezTo>
                <a:lnTo>
                  <a:pt x="511292" y="820"/>
                </a:lnTo>
                <a:cubicBezTo>
                  <a:pt x="512219" y="284"/>
                  <a:pt x="513275" y="7"/>
                  <a:pt x="514348" y="0"/>
                </a:cubicBezTo>
                <a:close/>
              </a:path>
            </a:pathLst>
          </a:custGeom>
          <a:solidFill>
            <a:schemeClr val="tx2"/>
          </a:solidFill>
          <a:ln w="81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>
              <a:solidFill>
                <a:schemeClr val="bg1"/>
              </a:solidFill>
            </a:endParaRP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D4D23A34-0510-91BD-F660-1D020D8B1158}"/>
              </a:ext>
            </a:extLst>
          </p:cNvPr>
          <p:cNvSpPr/>
          <p:nvPr/>
        </p:nvSpPr>
        <p:spPr>
          <a:xfrm>
            <a:off x="17984584" y="6677568"/>
            <a:ext cx="782519" cy="894314"/>
          </a:xfrm>
          <a:custGeom>
            <a:avLst/>
            <a:gdLst>
              <a:gd name="connsiteX0" fmla="*/ 226048 w 342597"/>
              <a:gd name="connsiteY0" fmla="*/ 162302 h 391542"/>
              <a:gd name="connsiteX1" fmla="*/ 156489 w 342597"/>
              <a:gd name="connsiteY1" fmla="*/ 202206 h 391542"/>
              <a:gd name="connsiteX2" fmla="*/ 116585 w 342597"/>
              <a:gd name="connsiteY2" fmla="*/ 271765 h 391542"/>
              <a:gd name="connsiteX3" fmla="*/ 186143 w 342597"/>
              <a:gd name="connsiteY3" fmla="*/ 231791 h 391542"/>
              <a:gd name="connsiteX4" fmla="*/ 237606 w 342597"/>
              <a:gd name="connsiteY4" fmla="*/ 143863 h 391542"/>
              <a:gd name="connsiteX5" fmla="*/ 244486 w 342597"/>
              <a:gd name="connsiteY5" fmla="*/ 146298 h 391542"/>
              <a:gd name="connsiteX6" fmla="*/ 244486 w 342597"/>
              <a:gd name="connsiteY6" fmla="*/ 150743 h 391542"/>
              <a:gd name="connsiteX7" fmla="*/ 194399 w 342597"/>
              <a:gd name="connsiteY7" fmla="*/ 238327 h 391542"/>
              <a:gd name="connsiteX8" fmla="*/ 192472 w 342597"/>
              <a:gd name="connsiteY8" fmla="*/ 240185 h 391542"/>
              <a:gd name="connsiteX9" fmla="*/ 105164 w 342597"/>
              <a:gd name="connsiteY9" fmla="*/ 290341 h 391542"/>
              <a:gd name="connsiteX10" fmla="*/ 102618 w 342597"/>
              <a:gd name="connsiteY10" fmla="*/ 290891 h 391542"/>
              <a:gd name="connsiteX11" fmla="*/ 98971 w 342597"/>
              <a:gd name="connsiteY11" fmla="*/ 289378 h 391542"/>
              <a:gd name="connsiteX12" fmla="*/ 98146 w 342597"/>
              <a:gd name="connsiteY12" fmla="*/ 283186 h 391542"/>
              <a:gd name="connsiteX13" fmla="*/ 148440 w 342597"/>
              <a:gd name="connsiteY13" fmla="*/ 195877 h 391542"/>
              <a:gd name="connsiteX14" fmla="*/ 150297 w 342597"/>
              <a:gd name="connsiteY14" fmla="*/ 193950 h 391542"/>
              <a:gd name="connsiteX15" fmla="*/ 166534 w 342597"/>
              <a:gd name="connsiteY15" fmla="*/ 56210 h 391542"/>
              <a:gd name="connsiteX16" fmla="*/ 10837 w 342597"/>
              <a:gd name="connsiteY16" fmla="*/ 211839 h 391542"/>
              <a:gd name="connsiteX17" fmla="*/ 34367 w 342597"/>
              <a:gd name="connsiteY17" fmla="*/ 211839 h 391542"/>
              <a:gd name="connsiteX18" fmla="*/ 39527 w 342597"/>
              <a:gd name="connsiteY18" fmla="*/ 216999 h 391542"/>
              <a:gd name="connsiteX19" fmla="*/ 34367 w 342597"/>
              <a:gd name="connsiteY19" fmla="*/ 222159 h 391542"/>
              <a:gd name="connsiteX20" fmla="*/ 10837 w 342597"/>
              <a:gd name="connsiteY20" fmla="*/ 222159 h 391542"/>
              <a:gd name="connsiteX21" fmla="*/ 166190 w 342597"/>
              <a:gd name="connsiteY21" fmla="*/ 377994 h 391542"/>
              <a:gd name="connsiteX22" fmla="*/ 166190 w 342597"/>
              <a:gd name="connsiteY22" fmla="*/ 354464 h 391542"/>
              <a:gd name="connsiteX23" fmla="*/ 171350 w 342597"/>
              <a:gd name="connsiteY23" fmla="*/ 349304 h 391542"/>
              <a:gd name="connsiteX24" fmla="*/ 176510 w 342597"/>
              <a:gd name="connsiteY24" fmla="*/ 354464 h 391542"/>
              <a:gd name="connsiteX25" fmla="*/ 176510 w 342597"/>
              <a:gd name="connsiteY25" fmla="*/ 377857 h 391542"/>
              <a:gd name="connsiteX26" fmla="*/ 332483 w 342597"/>
              <a:gd name="connsiteY26" fmla="*/ 222503 h 391542"/>
              <a:gd name="connsiteX27" fmla="*/ 308953 w 342597"/>
              <a:gd name="connsiteY27" fmla="*/ 222503 h 391542"/>
              <a:gd name="connsiteX28" fmla="*/ 303793 w 342597"/>
              <a:gd name="connsiteY28" fmla="*/ 217343 h 391542"/>
              <a:gd name="connsiteX29" fmla="*/ 308953 w 342597"/>
              <a:gd name="connsiteY29" fmla="*/ 212183 h 391542"/>
              <a:gd name="connsiteX30" fmla="*/ 332483 w 342597"/>
              <a:gd name="connsiteY30" fmla="*/ 212183 h 391542"/>
              <a:gd name="connsiteX31" fmla="*/ 176854 w 342597"/>
              <a:gd name="connsiteY31" fmla="*/ 56554 h 391542"/>
              <a:gd name="connsiteX32" fmla="*/ 176854 w 342597"/>
              <a:gd name="connsiteY32" fmla="*/ 80084 h 391542"/>
              <a:gd name="connsiteX33" fmla="*/ 171694 w 342597"/>
              <a:gd name="connsiteY33" fmla="*/ 85245 h 391542"/>
              <a:gd name="connsiteX34" fmla="*/ 166534 w 342597"/>
              <a:gd name="connsiteY34" fmla="*/ 80084 h 391542"/>
              <a:gd name="connsiteX35" fmla="*/ 154150 w 342597"/>
              <a:gd name="connsiteY35" fmla="*/ 10595 h 391542"/>
              <a:gd name="connsiteX36" fmla="*/ 139702 w 342597"/>
              <a:gd name="connsiteY36" fmla="*/ 25043 h 391542"/>
              <a:gd name="connsiteX37" fmla="*/ 139564 w 342597"/>
              <a:gd name="connsiteY37" fmla="*/ 45959 h 391542"/>
              <a:gd name="connsiteX38" fmla="*/ 197495 w 342597"/>
              <a:gd name="connsiteY38" fmla="*/ 45959 h 391542"/>
              <a:gd name="connsiteX39" fmla="*/ 197495 w 342597"/>
              <a:gd name="connsiteY39" fmla="*/ 25319 h 391542"/>
              <a:gd name="connsiteX40" fmla="*/ 197495 w 342597"/>
              <a:gd name="connsiteY40" fmla="*/ 25250 h 391542"/>
              <a:gd name="connsiteX41" fmla="*/ 182840 w 342597"/>
              <a:gd name="connsiteY41" fmla="*/ 10595 h 391542"/>
              <a:gd name="connsiteX42" fmla="*/ 154150 w 342597"/>
              <a:gd name="connsiteY42" fmla="*/ 0 h 391542"/>
              <a:gd name="connsiteX43" fmla="*/ 182978 w 342597"/>
              <a:gd name="connsiteY43" fmla="*/ 0 h 391542"/>
              <a:gd name="connsiteX44" fmla="*/ 207952 w 342597"/>
              <a:gd name="connsiteY44" fmla="*/ 25043 h 391542"/>
              <a:gd name="connsiteX45" fmla="*/ 207952 w 342597"/>
              <a:gd name="connsiteY45" fmla="*/ 49743 h 391542"/>
              <a:gd name="connsiteX46" fmla="*/ 342597 w 342597"/>
              <a:gd name="connsiteY46" fmla="*/ 216999 h 391542"/>
              <a:gd name="connsiteX47" fmla="*/ 342597 w 342597"/>
              <a:gd name="connsiteY47" fmla="*/ 223659 h 391542"/>
              <a:gd name="connsiteX48" fmla="*/ 167883 w 342597"/>
              <a:gd name="connsiteY48" fmla="*/ 391507 h 391542"/>
              <a:gd name="connsiteX49" fmla="*/ 35 w 342597"/>
              <a:gd name="connsiteY49" fmla="*/ 216793 h 391542"/>
              <a:gd name="connsiteX50" fmla="*/ 129381 w 342597"/>
              <a:gd name="connsiteY50" fmla="*/ 50775 h 391542"/>
              <a:gd name="connsiteX51" fmla="*/ 129381 w 342597"/>
              <a:gd name="connsiteY51" fmla="*/ 24768 h 391542"/>
              <a:gd name="connsiteX52" fmla="*/ 154150 w 342597"/>
              <a:gd name="connsiteY52" fmla="*/ 0 h 39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42597" h="391542">
                <a:moveTo>
                  <a:pt x="226048" y="162302"/>
                </a:moveTo>
                <a:lnTo>
                  <a:pt x="156489" y="202206"/>
                </a:lnTo>
                <a:lnTo>
                  <a:pt x="116585" y="271765"/>
                </a:lnTo>
                <a:lnTo>
                  <a:pt x="186143" y="231791"/>
                </a:lnTo>
                <a:close/>
                <a:moveTo>
                  <a:pt x="237606" y="143863"/>
                </a:moveTo>
                <a:cubicBezTo>
                  <a:pt x="240179" y="142631"/>
                  <a:pt x="243255" y="143725"/>
                  <a:pt x="244486" y="146298"/>
                </a:cubicBezTo>
                <a:cubicBezTo>
                  <a:pt x="245161" y="147702"/>
                  <a:pt x="245161" y="149339"/>
                  <a:pt x="244486" y="150743"/>
                </a:cubicBezTo>
                <a:lnTo>
                  <a:pt x="194399" y="238327"/>
                </a:lnTo>
                <a:cubicBezTo>
                  <a:pt x="193917" y="239098"/>
                  <a:pt x="193257" y="239731"/>
                  <a:pt x="192472" y="240185"/>
                </a:cubicBezTo>
                <a:lnTo>
                  <a:pt x="105164" y="290341"/>
                </a:lnTo>
                <a:cubicBezTo>
                  <a:pt x="104386" y="290761"/>
                  <a:pt x="103499" y="290946"/>
                  <a:pt x="102618" y="290891"/>
                </a:cubicBezTo>
                <a:cubicBezTo>
                  <a:pt x="101256" y="290878"/>
                  <a:pt x="99948" y="290334"/>
                  <a:pt x="98971" y="289378"/>
                </a:cubicBezTo>
                <a:cubicBezTo>
                  <a:pt x="97313" y="287747"/>
                  <a:pt x="96976" y="285195"/>
                  <a:pt x="98146" y="283186"/>
                </a:cubicBezTo>
                <a:lnTo>
                  <a:pt x="148440" y="195877"/>
                </a:lnTo>
                <a:cubicBezTo>
                  <a:pt x="148894" y="195092"/>
                  <a:pt x="149527" y="194432"/>
                  <a:pt x="150297" y="193950"/>
                </a:cubicBezTo>
                <a:close/>
                <a:moveTo>
                  <a:pt x="166534" y="56210"/>
                </a:moveTo>
                <a:cubicBezTo>
                  <a:pt x="81750" y="58990"/>
                  <a:pt x="13651" y="127055"/>
                  <a:pt x="10837" y="211839"/>
                </a:cubicBezTo>
                <a:lnTo>
                  <a:pt x="34367" y="211839"/>
                </a:lnTo>
                <a:cubicBezTo>
                  <a:pt x="37215" y="211839"/>
                  <a:pt x="39527" y="214151"/>
                  <a:pt x="39527" y="216999"/>
                </a:cubicBezTo>
                <a:cubicBezTo>
                  <a:pt x="39527" y="219847"/>
                  <a:pt x="37215" y="222159"/>
                  <a:pt x="34367" y="222159"/>
                </a:cubicBezTo>
                <a:lnTo>
                  <a:pt x="10837" y="222159"/>
                </a:lnTo>
                <a:cubicBezTo>
                  <a:pt x="13541" y="306895"/>
                  <a:pt x="81461" y="375029"/>
                  <a:pt x="166190" y="377994"/>
                </a:cubicBezTo>
                <a:lnTo>
                  <a:pt x="166190" y="354464"/>
                </a:lnTo>
                <a:cubicBezTo>
                  <a:pt x="166190" y="351616"/>
                  <a:pt x="168502" y="349304"/>
                  <a:pt x="171350" y="349304"/>
                </a:cubicBezTo>
                <a:cubicBezTo>
                  <a:pt x="174199" y="349304"/>
                  <a:pt x="176510" y="351616"/>
                  <a:pt x="176510" y="354464"/>
                </a:cubicBezTo>
                <a:lnTo>
                  <a:pt x="176510" y="377857"/>
                </a:lnTo>
                <a:cubicBezTo>
                  <a:pt x="261301" y="375228"/>
                  <a:pt x="329518" y="307280"/>
                  <a:pt x="332483" y="222503"/>
                </a:cubicBezTo>
                <a:lnTo>
                  <a:pt x="308953" y="222503"/>
                </a:lnTo>
                <a:cubicBezTo>
                  <a:pt x="306104" y="222503"/>
                  <a:pt x="303793" y="220191"/>
                  <a:pt x="303793" y="217343"/>
                </a:cubicBezTo>
                <a:cubicBezTo>
                  <a:pt x="303793" y="214495"/>
                  <a:pt x="306104" y="212183"/>
                  <a:pt x="308953" y="212183"/>
                </a:cubicBezTo>
                <a:lnTo>
                  <a:pt x="332483" y="212183"/>
                </a:lnTo>
                <a:cubicBezTo>
                  <a:pt x="329669" y="127427"/>
                  <a:pt x="261611" y="59368"/>
                  <a:pt x="176854" y="56554"/>
                </a:cubicBezTo>
                <a:lnTo>
                  <a:pt x="176854" y="80084"/>
                </a:lnTo>
                <a:cubicBezTo>
                  <a:pt x="176854" y="82933"/>
                  <a:pt x="174543" y="85245"/>
                  <a:pt x="171694" y="85245"/>
                </a:cubicBezTo>
                <a:cubicBezTo>
                  <a:pt x="168846" y="85245"/>
                  <a:pt x="166534" y="82933"/>
                  <a:pt x="166534" y="80084"/>
                </a:cubicBezTo>
                <a:close/>
                <a:moveTo>
                  <a:pt x="154150" y="10595"/>
                </a:moveTo>
                <a:cubicBezTo>
                  <a:pt x="146169" y="10595"/>
                  <a:pt x="139702" y="17062"/>
                  <a:pt x="139702" y="25043"/>
                </a:cubicBezTo>
                <a:lnTo>
                  <a:pt x="139564" y="45959"/>
                </a:lnTo>
                <a:lnTo>
                  <a:pt x="197495" y="45959"/>
                </a:lnTo>
                <a:lnTo>
                  <a:pt x="197495" y="25319"/>
                </a:lnTo>
                <a:cubicBezTo>
                  <a:pt x="197495" y="25298"/>
                  <a:pt x="197495" y="25271"/>
                  <a:pt x="197495" y="25250"/>
                </a:cubicBezTo>
                <a:cubicBezTo>
                  <a:pt x="197495" y="17159"/>
                  <a:pt x="190931" y="10595"/>
                  <a:pt x="182840" y="10595"/>
                </a:cubicBezTo>
                <a:close/>
                <a:moveTo>
                  <a:pt x="154150" y="0"/>
                </a:moveTo>
                <a:lnTo>
                  <a:pt x="182978" y="0"/>
                </a:lnTo>
                <a:cubicBezTo>
                  <a:pt x="196779" y="41"/>
                  <a:pt x="207952" y="11242"/>
                  <a:pt x="207952" y="25043"/>
                </a:cubicBezTo>
                <a:lnTo>
                  <a:pt x="207952" y="49743"/>
                </a:lnTo>
                <a:cubicBezTo>
                  <a:pt x="286482" y="67060"/>
                  <a:pt x="342452" y="136584"/>
                  <a:pt x="342597" y="216999"/>
                </a:cubicBezTo>
                <a:lnTo>
                  <a:pt x="342597" y="223659"/>
                </a:lnTo>
                <a:cubicBezTo>
                  <a:pt x="340698" y="318254"/>
                  <a:pt x="262478" y="393406"/>
                  <a:pt x="167883" y="391507"/>
                </a:cubicBezTo>
                <a:cubicBezTo>
                  <a:pt x="73288" y="389608"/>
                  <a:pt x="-1864" y="311388"/>
                  <a:pt x="35" y="216793"/>
                </a:cubicBezTo>
                <a:cubicBezTo>
                  <a:pt x="145" y="138394"/>
                  <a:pt x="53390" y="70053"/>
                  <a:pt x="129381" y="50775"/>
                </a:cubicBezTo>
                <a:lnTo>
                  <a:pt x="129381" y="24768"/>
                </a:lnTo>
                <a:cubicBezTo>
                  <a:pt x="129416" y="11104"/>
                  <a:pt x="140486" y="34"/>
                  <a:pt x="154150" y="0"/>
                </a:cubicBezTo>
                <a:close/>
              </a:path>
            </a:pathLst>
          </a:custGeom>
          <a:solidFill>
            <a:schemeClr val="tx2"/>
          </a:solidFill>
          <a:ln w="687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3599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3476025F-BA80-21AB-2C91-F953700325AB}"/>
              </a:ext>
            </a:extLst>
          </p:cNvPr>
          <p:cNvGrpSpPr/>
          <p:nvPr/>
        </p:nvGrpSpPr>
        <p:grpSpPr>
          <a:xfrm>
            <a:off x="20657359" y="6765581"/>
            <a:ext cx="882746" cy="718289"/>
            <a:chOff x="1840256" y="5762213"/>
            <a:chExt cx="546544" cy="444722"/>
          </a:xfrm>
          <a:solidFill>
            <a:schemeClr val="tx2"/>
          </a:solidFill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8F216E8-573F-9622-50A2-5511E495DDCF}"/>
                </a:ext>
              </a:extLst>
            </p:cNvPr>
            <p:cNvSpPr/>
            <p:nvPr/>
          </p:nvSpPr>
          <p:spPr>
            <a:xfrm>
              <a:off x="1840256" y="5762213"/>
              <a:ext cx="546544" cy="444722"/>
            </a:xfrm>
            <a:custGeom>
              <a:avLst/>
              <a:gdLst>
                <a:gd name="connsiteX0" fmla="*/ 539433 w 546544"/>
                <a:gd name="connsiteY0" fmla="*/ -133 h 444722"/>
                <a:gd name="connsiteX1" fmla="*/ 157862 w 546544"/>
                <a:gd name="connsiteY1" fmla="*/ -133 h 444722"/>
                <a:gd name="connsiteX2" fmla="*/ 150718 w 546544"/>
                <a:gd name="connsiteY2" fmla="*/ 7010 h 444722"/>
                <a:gd name="connsiteX3" fmla="*/ 150718 w 546544"/>
                <a:gd name="connsiteY3" fmla="*/ 92164 h 444722"/>
                <a:gd name="connsiteX4" fmla="*/ 7081 w 546544"/>
                <a:gd name="connsiteY4" fmla="*/ 92164 h 444722"/>
                <a:gd name="connsiteX5" fmla="*/ -63 w 546544"/>
                <a:gd name="connsiteY5" fmla="*/ 99308 h 444722"/>
                <a:gd name="connsiteX6" fmla="*/ -63 w 546544"/>
                <a:gd name="connsiteY6" fmla="*/ 360483 h 444722"/>
                <a:gd name="connsiteX7" fmla="*/ 7081 w 546544"/>
                <a:gd name="connsiteY7" fmla="*/ 367627 h 444722"/>
                <a:gd name="connsiteX8" fmla="*/ 58421 w 546544"/>
                <a:gd name="connsiteY8" fmla="*/ 367627 h 444722"/>
                <a:gd name="connsiteX9" fmla="*/ 58421 w 546544"/>
                <a:gd name="connsiteY9" fmla="*/ 437445 h 444722"/>
                <a:gd name="connsiteX10" fmla="*/ 62516 w 546544"/>
                <a:gd name="connsiteY10" fmla="*/ 443922 h 444722"/>
                <a:gd name="connsiteX11" fmla="*/ 65564 w 546544"/>
                <a:gd name="connsiteY11" fmla="*/ 444589 h 444722"/>
                <a:gd name="connsiteX12" fmla="*/ 70136 w 546544"/>
                <a:gd name="connsiteY12" fmla="*/ 442875 h 444722"/>
                <a:gd name="connsiteX13" fmla="*/ 159481 w 546544"/>
                <a:gd name="connsiteY13" fmla="*/ 367627 h 444722"/>
                <a:gd name="connsiteX14" fmla="*/ 391700 w 546544"/>
                <a:gd name="connsiteY14" fmla="*/ 367627 h 444722"/>
                <a:gd name="connsiteX15" fmla="*/ 398844 w 546544"/>
                <a:gd name="connsiteY15" fmla="*/ 360483 h 444722"/>
                <a:gd name="connsiteX16" fmla="*/ 398844 w 546544"/>
                <a:gd name="connsiteY16" fmla="*/ 284950 h 444722"/>
                <a:gd name="connsiteX17" fmla="*/ 460566 w 546544"/>
                <a:gd name="connsiteY17" fmla="*/ 344100 h 444722"/>
                <a:gd name="connsiteX18" fmla="*/ 465519 w 546544"/>
                <a:gd name="connsiteY18" fmla="*/ 346100 h 444722"/>
                <a:gd name="connsiteX19" fmla="*/ 468377 w 546544"/>
                <a:gd name="connsiteY19" fmla="*/ 345529 h 444722"/>
                <a:gd name="connsiteX20" fmla="*/ 472663 w 546544"/>
                <a:gd name="connsiteY20" fmla="*/ 338957 h 444722"/>
                <a:gd name="connsiteX21" fmla="*/ 472663 w 546544"/>
                <a:gd name="connsiteY21" fmla="*/ 275710 h 444722"/>
                <a:gd name="connsiteX22" fmla="*/ 539338 w 546544"/>
                <a:gd name="connsiteY22" fmla="*/ 275710 h 444722"/>
                <a:gd name="connsiteX23" fmla="*/ 546482 w 546544"/>
                <a:gd name="connsiteY23" fmla="*/ 268567 h 444722"/>
                <a:gd name="connsiteX24" fmla="*/ 546482 w 546544"/>
                <a:gd name="connsiteY24" fmla="*/ 7010 h 444722"/>
                <a:gd name="connsiteX25" fmla="*/ 539433 w 546544"/>
                <a:gd name="connsiteY25" fmla="*/ -133 h 444722"/>
                <a:gd name="connsiteX26" fmla="*/ 384557 w 546544"/>
                <a:gd name="connsiteY26" fmla="*/ 353720 h 444722"/>
                <a:gd name="connsiteX27" fmla="*/ 156909 w 546544"/>
                <a:gd name="connsiteY27" fmla="*/ 353720 h 444722"/>
                <a:gd name="connsiteX28" fmla="*/ 152337 w 546544"/>
                <a:gd name="connsiteY28" fmla="*/ 355435 h 444722"/>
                <a:gd name="connsiteX29" fmla="*/ 72708 w 546544"/>
                <a:gd name="connsiteY29" fmla="*/ 422110 h 444722"/>
                <a:gd name="connsiteX30" fmla="*/ 72708 w 546544"/>
                <a:gd name="connsiteY30" fmla="*/ 360483 h 444722"/>
                <a:gd name="connsiteX31" fmla="*/ 65564 w 546544"/>
                <a:gd name="connsiteY31" fmla="*/ 353339 h 444722"/>
                <a:gd name="connsiteX32" fmla="*/ 14225 w 546544"/>
                <a:gd name="connsiteY32" fmla="*/ 353339 h 444722"/>
                <a:gd name="connsiteX33" fmla="*/ 14225 w 546544"/>
                <a:gd name="connsiteY33" fmla="*/ 105689 h 444722"/>
                <a:gd name="connsiteX34" fmla="*/ 384557 w 546544"/>
                <a:gd name="connsiteY34" fmla="*/ 105689 h 444722"/>
                <a:gd name="connsiteX35" fmla="*/ 532289 w 546544"/>
                <a:gd name="connsiteY35" fmla="*/ 261423 h 444722"/>
                <a:gd name="connsiteX36" fmla="*/ 465614 w 546544"/>
                <a:gd name="connsiteY36" fmla="*/ 261423 h 444722"/>
                <a:gd name="connsiteX37" fmla="*/ 458471 w 546544"/>
                <a:gd name="connsiteY37" fmla="*/ 268567 h 444722"/>
                <a:gd name="connsiteX38" fmla="*/ 458471 w 546544"/>
                <a:gd name="connsiteY38" fmla="*/ 322383 h 444722"/>
                <a:gd name="connsiteX39" fmla="*/ 398939 w 546544"/>
                <a:gd name="connsiteY39" fmla="*/ 265233 h 444722"/>
                <a:gd name="connsiteX40" fmla="*/ 398939 w 546544"/>
                <a:gd name="connsiteY40" fmla="*/ 99308 h 444722"/>
                <a:gd name="connsiteX41" fmla="*/ 391796 w 546544"/>
                <a:gd name="connsiteY41" fmla="*/ 92164 h 444722"/>
                <a:gd name="connsiteX42" fmla="*/ 165101 w 546544"/>
                <a:gd name="connsiteY42" fmla="*/ 92164 h 444722"/>
                <a:gd name="connsiteX43" fmla="*/ 165101 w 546544"/>
                <a:gd name="connsiteY43" fmla="*/ 14154 h 444722"/>
                <a:gd name="connsiteX44" fmla="*/ 532385 w 546544"/>
                <a:gd name="connsiteY44" fmla="*/ 14154 h 44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46544" h="444722">
                  <a:moveTo>
                    <a:pt x="539433" y="-133"/>
                  </a:moveTo>
                  <a:lnTo>
                    <a:pt x="157862" y="-133"/>
                  </a:lnTo>
                  <a:cubicBezTo>
                    <a:pt x="153937" y="-86"/>
                    <a:pt x="150765" y="3086"/>
                    <a:pt x="150718" y="7010"/>
                  </a:cubicBezTo>
                  <a:lnTo>
                    <a:pt x="150718" y="92164"/>
                  </a:lnTo>
                  <a:lnTo>
                    <a:pt x="7081" y="92164"/>
                  </a:lnTo>
                  <a:cubicBezTo>
                    <a:pt x="3157" y="92212"/>
                    <a:pt x="-15" y="95384"/>
                    <a:pt x="-63" y="99308"/>
                  </a:cubicBezTo>
                  <a:lnTo>
                    <a:pt x="-63" y="360483"/>
                  </a:lnTo>
                  <a:cubicBezTo>
                    <a:pt x="-63" y="364426"/>
                    <a:pt x="3138" y="367627"/>
                    <a:pt x="7081" y="367627"/>
                  </a:cubicBezTo>
                  <a:lnTo>
                    <a:pt x="58421" y="367627"/>
                  </a:lnTo>
                  <a:lnTo>
                    <a:pt x="58421" y="437445"/>
                  </a:lnTo>
                  <a:cubicBezTo>
                    <a:pt x="58440" y="440207"/>
                    <a:pt x="60030" y="442722"/>
                    <a:pt x="62516" y="443922"/>
                  </a:cubicBezTo>
                  <a:cubicBezTo>
                    <a:pt x="63478" y="444331"/>
                    <a:pt x="64517" y="444561"/>
                    <a:pt x="65564" y="444589"/>
                  </a:cubicBezTo>
                  <a:cubicBezTo>
                    <a:pt x="67241" y="444579"/>
                    <a:pt x="68870" y="443970"/>
                    <a:pt x="70136" y="442875"/>
                  </a:cubicBezTo>
                  <a:lnTo>
                    <a:pt x="159481" y="367627"/>
                  </a:lnTo>
                  <a:lnTo>
                    <a:pt x="391700" y="367627"/>
                  </a:lnTo>
                  <a:cubicBezTo>
                    <a:pt x="395644" y="367627"/>
                    <a:pt x="398844" y="364426"/>
                    <a:pt x="398844" y="360483"/>
                  </a:cubicBezTo>
                  <a:lnTo>
                    <a:pt x="398844" y="284950"/>
                  </a:lnTo>
                  <a:lnTo>
                    <a:pt x="460566" y="344100"/>
                  </a:lnTo>
                  <a:cubicBezTo>
                    <a:pt x="461900" y="345386"/>
                    <a:pt x="463671" y="346100"/>
                    <a:pt x="465519" y="346100"/>
                  </a:cubicBezTo>
                  <a:cubicBezTo>
                    <a:pt x="466500" y="346100"/>
                    <a:pt x="467472" y="345900"/>
                    <a:pt x="468377" y="345529"/>
                  </a:cubicBezTo>
                  <a:cubicBezTo>
                    <a:pt x="470967" y="344367"/>
                    <a:pt x="472644" y="341795"/>
                    <a:pt x="472663" y="338957"/>
                  </a:cubicBezTo>
                  <a:lnTo>
                    <a:pt x="472663" y="275710"/>
                  </a:lnTo>
                  <a:lnTo>
                    <a:pt x="539338" y="275710"/>
                  </a:lnTo>
                  <a:cubicBezTo>
                    <a:pt x="543262" y="275663"/>
                    <a:pt x="546434" y="272491"/>
                    <a:pt x="546482" y="268567"/>
                  </a:cubicBezTo>
                  <a:lnTo>
                    <a:pt x="546482" y="7010"/>
                  </a:lnTo>
                  <a:cubicBezTo>
                    <a:pt x="546434" y="3124"/>
                    <a:pt x="543319" y="-29"/>
                    <a:pt x="539433" y="-133"/>
                  </a:cubicBezTo>
                  <a:close/>
                  <a:moveTo>
                    <a:pt x="384557" y="353720"/>
                  </a:moveTo>
                  <a:lnTo>
                    <a:pt x="156909" y="353720"/>
                  </a:lnTo>
                  <a:cubicBezTo>
                    <a:pt x="155223" y="353692"/>
                    <a:pt x="153585" y="354301"/>
                    <a:pt x="152337" y="355435"/>
                  </a:cubicBezTo>
                  <a:lnTo>
                    <a:pt x="72708" y="422110"/>
                  </a:lnTo>
                  <a:lnTo>
                    <a:pt x="72708" y="360483"/>
                  </a:lnTo>
                  <a:cubicBezTo>
                    <a:pt x="72660" y="356559"/>
                    <a:pt x="69489" y="353387"/>
                    <a:pt x="65564" y="353339"/>
                  </a:cubicBezTo>
                  <a:lnTo>
                    <a:pt x="14225" y="353339"/>
                  </a:lnTo>
                  <a:lnTo>
                    <a:pt x="14225" y="105689"/>
                  </a:lnTo>
                  <a:lnTo>
                    <a:pt x="384557" y="105689"/>
                  </a:lnTo>
                  <a:close/>
                  <a:moveTo>
                    <a:pt x="532289" y="261423"/>
                  </a:moveTo>
                  <a:lnTo>
                    <a:pt x="465614" y="261423"/>
                  </a:lnTo>
                  <a:cubicBezTo>
                    <a:pt x="461690" y="261471"/>
                    <a:pt x="458518" y="264642"/>
                    <a:pt x="458471" y="268567"/>
                  </a:cubicBezTo>
                  <a:lnTo>
                    <a:pt x="458471" y="322383"/>
                  </a:lnTo>
                  <a:lnTo>
                    <a:pt x="398939" y="265233"/>
                  </a:lnTo>
                  <a:lnTo>
                    <a:pt x="398939" y="99308"/>
                  </a:lnTo>
                  <a:cubicBezTo>
                    <a:pt x="398892" y="95384"/>
                    <a:pt x="395720" y="92212"/>
                    <a:pt x="391796" y="92164"/>
                  </a:cubicBezTo>
                  <a:lnTo>
                    <a:pt x="165101" y="92164"/>
                  </a:lnTo>
                  <a:lnTo>
                    <a:pt x="165101" y="14154"/>
                  </a:lnTo>
                  <a:lnTo>
                    <a:pt x="532385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1D66ABC3-3E53-15B9-4D5D-3C3F588B0909}"/>
                </a:ext>
              </a:extLst>
            </p:cNvPr>
            <p:cNvSpPr/>
            <p:nvPr/>
          </p:nvSpPr>
          <p:spPr>
            <a:xfrm>
              <a:off x="1929505" y="5928424"/>
              <a:ext cx="217360" cy="14288"/>
            </a:xfrm>
            <a:custGeom>
              <a:avLst/>
              <a:gdLst>
                <a:gd name="connsiteX0" fmla="*/ -63 w 217360"/>
                <a:gd name="connsiteY0" fmla="*/ 7011 h 14288"/>
                <a:gd name="connsiteX1" fmla="*/ 7081 w 217360"/>
                <a:gd name="connsiteY1" fmla="*/ 14155 h 14288"/>
                <a:gd name="connsiteX2" fmla="*/ 210154 w 217360"/>
                <a:gd name="connsiteY2" fmla="*/ 14155 h 14288"/>
                <a:gd name="connsiteX3" fmla="*/ 217298 w 217360"/>
                <a:gd name="connsiteY3" fmla="*/ 7011 h 14288"/>
                <a:gd name="connsiteX4" fmla="*/ 210154 w 217360"/>
                <a:gd name="connsiteY4" fmla="*/ -132 h 14288"/>
                <a:gd name="connsiteX5" fmla="*/ 7081 w 217360"/>
                <a:gd name="connsiteY5" fmla="*/ -132 h 14288"/>
                <a:gd name="connsiteX6" fmla="*/ -63 w 217360"/>
                <a:gd name="connsiteY6" fmla="*/ 6821 h 14288"/>
                <a:gd name="connsiteX7" fmla="*/ -63 w 217360"/>
                <a:gd name="connsiteY7" fmla="*/ 7011 h 1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7360" h="14288">
                  <a:moveTo>
                    <a:pt x="-63" y="7011"/>
                  </a:moveTo>
                  <a:cubicBezTo>
                    <a:pt x="-63" y="10955"/>
                    <a:pt x="3138" y="14155"/>
                    <a:pt x="7081" y="14155"/>
                  </a:cubicBezTo>
                  <a:lnTo>
                    <a:pt x="210154" y="14155"/>
                  </a:lnTo>
                  <a:cubicBezTo>
                    <a:pt x="214097" y="14155"/>
                    <a:pt x="217298" y="10955"/>
                    <a:pt x="217298" y="7011"/>
                  </a:cubicBezTo>
                  <a:cubicBezTo>
                    <a:pt x="217298" y="3068"/>
                    <a:pt x="214097" y="-132"/>
                    <a:pt x="210154" y="-132"/>
                  </a:cubicBezTo>
                  <a:lnTo>
                    <a:pt x="7081" y="-132"/>
                  </a:lnTo>
                  <a:cubicBezTo>
                    <a:pt x="3185" y="-190"/>
                    <a:pt x="-6" y="2925"/>
                    <a:pt x="-63" y="6821"/>
                  </a:cubicBezTo>
                  <a:cubicBezTo>
                    <a:pt x="-63" y="6887"/>
                    <a:pt x="-63" y="6944"/>
                    <a:pt x="-63" y="70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8B4CE24-1CC7-3FD1-F89F-8D1BCA6114AD}"/>
                </a:ext>
              </a:extLst>
            </p:cNvPr>
            <p:cNvSpPr/>
            <p:nvPr/>
          </p:nvSpPr>
          <p:spPr>
            <a:xfrm>
              <a:off x="1929505" y="5986812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8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8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9E8FEC0B-5B9B-2025-4AEE-8D97722AAD5B}"/>
                </a:ext>
              </a:extLst>
            </p:cNvPr>
            <p:cNvSpPr/>
            <p:nvPr/>
          </p:nvSpPr>
          <p:spPr>
            <a:xfrm>
              <a:off x="1929505" y="6045296"/>
              <a:ext cx="217360" cy="14287"/>
            </a:xfrm>
            <a:custGeom>
              <a:avLst/>
              <a:gdLst>
                <a:gd name="connsiteX0" fmla="*/ 210154 w 217360"/>
                <a:gd name="connsiteY0" fmla="*/ -133 h 14287"/>
                <a:gd name="connsiteX1" fmla="*/ 7081 w 217360"/>
                <a:gd name="connsiteY1" fmla="*/ -133 h 14287"/>
                <a:gd name="connsiteX2" fmla="*/ -63 w 217360"/>
                <a:gd name="connsiteY2" fmla="*/ 7010 h 14287"/>
                <a:gd name="connsiteX3" fmla="*/ 7081 w 217360"/>
                <a:gd name="connsiteY3" fmla="*/ 14154 h 14287"/>
                <a:gd name="connsiteX4" fmla="*/ 210154 w 217360"/>
                <a:gd name="connsiteY4" fmla="*/ 14154 h 14287"/>
                <a:gd name="connsiteX5" fmla="*/ 217298 w 217360"/>
                <a:gd name="connsiteY5" fmla="*/ 7010 h 14287"/>
                <a:gd name="connsiteX6" fmla="*/ 210154 w 217360"/>
                <a:gd name="connsiteY6" fmla="*/ -133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360" h="14287">
                  <a:moveTo>
                    <a:pt x="210154" y="-133"/>
                  </a:moveTo>
                  <a:lnTo>
                    <a:pt x="7081" y="-133"/>
                  </a:lnTo>
                  <a:cubicBezTo>
                    <a:pt x="3138" y="-133"/>
                    <a:pt x="-63" y="3067"/>
                    <a:pt x="-63" y="7010"/>
                  </a:cubicBezTo>
                  <a:cubicBezTo>
                    <a:pt x="-63" y="10954"/>
                    <a:pt x="3138" y="14154"/>
                    <a:pt x="7081" y="14154"/>
                  </a:cubicBezTo>
                  <a:lnTo>
                    <a:pt x="210154" y="14154"/>
                  </a:lnTo>
                  <a:cubicBezTo>
                    <a:pt x="214097" y="14154"/>
                    <a:pt x="217298" y="10954"/>
                    <a:pt x="217298" y="7010"/>
                  </a:cubicBezTo>
                  <a:cubicBezTo>
                    <a:pt x="217298" y="3067"/>
                    <a:pt x="214097" y="-133"/>
                    <a:pt x="210154" y="-1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9" grpId="0" animBg="1"/>
          <p:bldP spid="70" grpId="0" animBg="1"/>
          <p:bldP spid="84" grpId="0" animBg="1"/>
          <p:bldP spid="85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1" grpId="0" animBg="1"/>
          <p:bldP spid="92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0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900" decel="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900" decel="100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900" decel="100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69" grpId="0" animBg="1"/>
          <p:bldP spid="70" grpId="0" animBg="1"/>
          <p:bldP spid="84" grpId="0" animBg="1"/>
          <p:bldP spid="85" grpId="0"/>
          <p:bldP spid="86" grpId="0" animBg="1"/>
          <p:bldP spid="87" grpId="0" animBg="1"/>
          <p:bldP spid="88" grpId="0" animBg="1"/>
          <p:bldP spid="89" grpId="0" animBg="1"/>
          <p:bldP spid="90" grpId="0"/>
          <p:bldP spid="91" grpId="0" animBg="1"/>
          <p:bldP spid="92" grpId="0" animBg="1"/>
          <p:bldP spid="142" grpId="0"/>
          <p:bldP spid="143" grpId="0" animBg="1"/>
          <p:bldP spid="144" grpId="0" animBg="1"/>
          <p:bldP spid="145" grpId="0" animBg="1"/>
          <p:bldP spid="146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0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_L_89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13593</TotalTime>
  <Words>1780</Words>
  <Application>Microsoft Office PowerPoint</Application>
  <PresentationFormat>Custom</PresentationFormat>
  <Paragraphs>230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136 - Weekly Routine Model</dc:title>
  <dc:creator>Slide Ocean</dc:creator>
  <cp:lastModifiedBy>SO</cp:lastModifiedBy>
  <cp:revision>3228</cp:revision>
  <dcterms:created xsi:type="dcterms:W3CDTF">2024-04-24T08:43:56Z</dcterms:created>
  <dcterms:modified xsi:type="dcterms:W3CDTF">2025-12-12T01:05:46Z</dcterms:modified>
</cp:coreProperties>
</file>